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2" r:id="rId2"/>
    <p:sldId id="260" r:id="rId3"/>
    <p:sldId id="257" r:id="rId4"/>
    <p:sldId id="261" r:id="rId5"/>
    <p:sldId id="256" r:id="rId6"/>
    <p:sldId id="259" r:id="rId7"/>
    <p:sldId id="258" r:id="rId8"/>
    <p:sldId id="263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B79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836"/>
  </p:normalViewPr>
  <p:slideViewPr>
    <p:cSldViewPr snapToGrid="0">
      <p:cViewPr>
        <p:scale>
          <a:sx n="190" d="100"/>
          <a:sy n="190" d="100"/>
        </p:scale>
        <p:origin x="-7160" y="-108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5151-CBBE-0F41-BC48-DB9F644797E7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69DFE-0D7E-CD46-9B67-F223A52B90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1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9DFE-0D7E-CD46-9B67-F223A52B901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6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9DFE-0D7E-CD46-9B67-F223A52B901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9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9DFE-0D7E-CD46-9B67-F223A52B901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4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9DFE-0D7E-CD46-9B67-F223A52B901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20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29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6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0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9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13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73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8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2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66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4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7B6A-33F1-D447-AFC0-2445872FED6B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9E16-E2AC-FD47-BC43-4D56AA90F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0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22BF6F15-6759-729A-C77E-3BF4F2E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1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5" name="グループ化 1244">
            <a:extLst>
              <a:ext uri="{FF2B5EF4-FFF2-40B4-BE49-F238E27FC236}">
                <a16:creationId xmlns:a16="http://schemas.microsoft.com/office/drawing/2014/main" id="{97770339-6FCB-1E56-6E97-D7F3A4FBFCD0}"/>
              </a:ext>
            </a:extLst>
          </p:cNvPr>
          <p:cNvGrpSpPr/>
          <p:nvPr/>
        </p:nvGrpSpPr>
        <p:grpSpPr>
          <a:xfrm>
            <a:off x="4440236" y="146734"/>
            <a:ext cx="8450872" cy="9279032"/>
            <a:chOff x="4440236" y="146734"/>
            <a:chExt cx="8450872" cy="9279032"/>
          </a:xfrm>
        </p:grpSpPr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455F2F44-B843-C320-4CCD-08F446AAA013}"/>
                </a:ext>
              </a:extLst>
            </p:cNvPr>
            <p:cNvSpPr/>
            <p:nvPr/>
          </p:nvSpPr>
          <p:spPr>
            <a:xfrm>
              <a:off x="7178439" y="146734"/>
              <a:ext cx="5555609" cy="2218366"/>
            </a:xfrm>
            <a:custGeom>
              <a:avLst/>
              <a:gdLst>
                <a:gd name="connsiteX0" fmla="*/ 176518 w 5555609"/>
                <a:gd name="connsiteY0" fmla="*/ 22231 h 2218366"/>
                <a:gd name="connsiteX1" fmla="*/ 5165961 w 5555609"/>
                <a:gd name="connsiteY1" fmla="*/ 101744 h 2218366"/>
                <a:gd name="connsiteX2" fmla="*/ 5255413 w 5555609"/>
                <a:gd name="connsiteY2" fmla="*/ 171318 h 2218366"/>
                <a:gd name="connsiteX3" fmla="*/ 5444257 w 5555609"/>
                <a:gd name="connsiteY3" fmla="*/ 708031 h 2218366"/>
                <a:gd name="connsiteX4" fmla="*/ 5533709 w 5555609"/>
                <a:gd name="connsiteY4" fmla="*/ 2179023 h 2218366"/>
                <a:gd name="connsiteX5" fmla="*/ 5364744 w 5555609"/>
                <a:gd name="connsiteY5" fmla="*/ 1682066 h 2218366"/>
                <a:gd name="connsiteX6" fmla="*/ 3933509 w 5555609"/>
                <a:gd name="connsiteY6" fmla="*/ 469492 h 2218366"/>
                <a:gd name="connsiteX7" fmla="*/ 2770631 w 5555609"/>
                <a:gd name="connsiteY7" fmla="*/ 201136 h 2218366"/>
                <a:gd name="connsiteX8" fmla="*/ 2989291 w 5555609"/>
                <a:gd name="connsiteY8" fmla="*/ 280649 h 2218366"/>
                <a:gd name="connsiteX9" fmla="*/ 2164344 w 5555609"/>
                <a:gd name="connsiteY9" fmla="*/ 698092 h 2218366"/>
                <a:gd name="connsiteX10" fmla="*/ 2104709 w 5555609"/>
                <a:gd name="connsiteY10" fmla="*/ 807423 h 2218366"/>
                <a:gd name="connsiteX11" fmla="*/ 1826413 w 5555609"/>
                <a:gd name="connsiteY11" fmla="*/ 668275 h 2218366"/>
                <a:gd name="connsiteX12" fmla="*/ 1677326 w 5555609"/>
                <a:gd name="connsiteY12" fmla="*/ 668275 h 2218366"/>
                <a:gd name="connsiteX13" fmla="*/ 1955622 w 5555609"/>
                <a:gd name="connsiteY13" fmla="*/ 867057 h 2218366"/>
                <a:gd name="connsiteX14" fmla="*/ 1200248 w 5555609"/>
                <a:gd name="connsiteY14" fmla="*/ 539066 h 2218366"/>
                <a:gd name="connsiteX15" fmla="*/ 176518 w 5555609"/>
                <a:gd name="connsiteY15" fmla="*/ 22231 h 221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5609" h="2218366">
                  <a:moveTo>
                    <a:pt x="176518" y="22231"/>
                  </a:moveTo>
                  <a:cubicBezTo>
                    <a:pt x="837470" y="-50656"/>
                    <a:pt x="4319479" y="76896"/>
                    <a:pt x="5165961" y="101744"/>
                  </a:cubicBezTo>
                  <a:cubicBezTo>
                    <a:pt x="6012443" y="126592"/>
                    <a:pt x="5209030" y="70270"/>
                    <a:pt x="5255413" y="171318"/>
                  </a:cubicBezTo>
                  <a:cubicBezTo>
                    <a:pt x="5301796" y="272366"/>
                    <a:pt x="5397874" y="373413"/>
                    <a:pt x="5444257" y="708031"/>
                  </a:cubicBezTo>
                  <a:cubicBezTo>
                    <a:pt x="5490640" y="1042649"/>
                    <a:pt x="5546961" y="2016684"/>
                    <a:pt x="5533709" y="2179023"/>
                  </a:cubicBezTo>
                  <a:cubicBezTo>
                    <a:pt x="5520457" y="2341362"/>
                    <a:pt x="5631444" y="1966988"/>
                    <a:pt x="5364744" y="1682066"/>
                  </a:cubicBezTo>
                  <a:cubicBezTo>
                    <a:pt x="5098044" y="1397144"/>
                    <a:pt x="4365861" y="716314"/>
                    <a:pt x="3933509" y="469492"/>
                  </a:cubicBezTo>
                  <a:cubicBezTo>
                    <a:pt x="3501157" y="222670"/>
                    <a:pt x="2928001" y="232610"/>
                    <a:pt x="2770631" y="201136"/>
                  </a:cubicBezTo>
                  <a:cubicBezTo>
                    <a:pt x="2613261" y="169662"/>
                    <a:pt x="3090339" y="197823"/>
                    <a:pt x="2989291" y="280649"/>
                  </a:cubicBezTo>
                  <a:cubicBezTo>
                    <a:pt x="2888243" y="363475"/>
                    <a:pt x="2311774" y="610296"/>
                    <a:pt x="2164344" y="698092"/>
                  </a:cubicBezTo>
                  <a:cubicBezTo>
                    <a:pt x="2016914" y="785888"/>
                    <a:pt x="2161031" y="812393"/>
                    <a:pt x="2104709" y="807423"/>
                  </a:cubicBezTo>
                  <a:cubicBezTo>
                    <a:pt x="2048387" y="802454"/>
                    <a:pt x="1897644" y="691466"/>
                    <a:pt x="1826413" y="668275"/>
                  </a:cubicBezTo>
                  <a:cubicBezTo>
                    <a:pt x="1755182" y="645084"/>
                    <a:pt x="1655791" y="635145"/>
                    <a:pt x="1677326" y="668275"/>
                  </a:cubicBezTo>
                  <a:cubicBezTo>
                    <a:pt x="1698861" y="701405"/>
                    <a:pt x="2035135" y="888592"/>
                    <a:pt x="1955622" y="867057"/>
                  </a:cubicBezTo>
                  <a:cubicBezTo>
                    <a:pt x="1876109" y="845522"/>
                    <a:pt x="1498422" y="674901"/>
                    <a:pt x="1200248" y="539066"/>
                  </a:cubicBezTo>
                  <a:cubicBezTo>
                    <a:pt x="902074" y="403231"/>
                    <a:pt x="-484434" y="95118"/>
                    <a:pt x="176518" y="22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19F15472-FC12-C3A5-FAF5-AB4D449FE519}"/>
                </a:ext>
              </a:extLst>
            </p:cNvPr>
            <p:cNvSpPr/>
            <p:nvPr/>
          </p:nvSpPr>
          <p:spPr>
            <a:xfrm>
              <a:off x="9258289" y="2063657"/>
              <a:ext cx="266749" cy="141204"/>
            </a:xfrm>
            <a:custGeom>
              <a:avLst/>
              <a:gdLst>
                <a:gd name="connsiteX0" fmla="*/ 11 w 266749"/>
                <a:gd name="connsiteY0" fmla="*/ 35018 h 141204"/>
                <a:gd name="connsiteX1" fmla="*/ 98436 w 266749"/>
                <a:gd name="connsiteY1" fmla="*/ 22318 h 141204"/>
                <a:gd name="connsiteX2" fmla="*/ 82561 w 266749"/>
                <a:gd name="connsiteY2" fmla="*/ 22318 h 141204"/>
                <a:gd name="connsiteX3" fmla="*/ 158761 w 266749"/>
                <a:gd name="connsiteY3" fmla="*/ 22318 h 141204"/>
                <a:gd name="connsiteX4" fmla="*/ 142886 w 266749"/>
                <a:gd name="connsiteY4" fmla="*/ 28668 h 141204"/>
                <a:gd name="connsiteX5" fmla="*/ 215911 w 266749"/>
                <a:gd name="connsiteY5" fmla="*/ 76293 h 141204"/>
                <a:gd name="connsiteX6" fmla="*/ 266711 w 266749"/>
                <a:gd name="connsiteY6" fmla="*/ 139793 h 141204"/>
                <a:gd name="connsiteX7" fmla="*/ 222261 w 266749"/>
                <a:gd name="connsiteY7" fmla="*/ 111218 h 141204"/>
                <a:gd name="connsiteX8" fmla="*/ 117486 w 266749"/>
                <a:gd name="connsiteY8" fmla="*/ 9618 h 141204"/>
                <a:gd name="connsiteX9" fmla="*/ 136536 w 266749"/>
                <a:gd name="connsiteY9" fmla="*/ 19143 h 141204"/>
                <a:gd name="connsiteX10" fmla="*/ 92086 w 266749"/>
                <a:gd name="connsiteY10" fmla="*/ 93 h 141204"/>
                <a:gd name="connsiteX11" fmla="*/ 11 w 266749"/>
                <a:gd name="connsiteY11" fmla="*/ 35018 h 1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49" h="141204">
                  <a:moveTo>
                    <a:pt x="11" y="35018"/>
                  </a:moveTo>
                  <a:cubicBezTo>
                    <a:pt x="1069" y="38722"/>
                    <a:pt x="98436" y="22318"/>
                    <a:pt x="98436" y="22318"/>
                  </a:cubicBezTo>
                  <a:cubicBezTo>
                    <a:pt x="112194" y="20201"/>
                    <a:pt x="82561" y="22318"/>
                    <a:pt x="82561" y="22318"/>
                  </a:cubicBezTo>
                  <a:cubicBezTo>
                    <a:pt x="92615" y="22318"/>
                    <a:pt x="148707" y="21260"/>
                    <a:pt x="158761" y="22318"/>
                  </a:cubicBezTo>
                  <a:cubicBezTo>
                    <a:pt x="168815" y="23376"/>
                    <a:pt x="133361" y="19672"/>
                    <a:pt x="142886" y="28668"/>
                  </a:cubicBezTo>
                  <a:cubicBezTo>
                    <a:pt x="152411" y="37664"/>
                    <a:pt x="195274" y="57772"/>
                    <a:pt x="215911" y="76293"/>
                  </a:cubicBezTo>
                  <a:cubicBezTo>
                    <a:pt x="236548" y="94814"/>
                    <a:pt x="265653" y="133972"/>
                    <a:pt x="266711" y="139793"/>
                  </a:cubicBezTo>
                  <a:cubicBezTo>
                    <a:pt x="267769" y="145614"/>
                    <a:pt x="247132" y="132914"/>
                    <a:pt x="222261" y="111218"/>
                  </a:cubicBezTo>
                  <a:cubicBezTo>
                    <a:pt x="197390" y="89522"/>
                    <a:pt x="117486" y="9618"/>
                    <a:pt x="117486" y="9618"/>
                  </a:cubicBezTo>
                  <a:cubicBezTo>
                    <a:pt x="103199" y="-5728"/>
                    <a:pt x="140769" y="20730"/>
                    <a:pt x="136536" y="19143"/>
                  </a:cubicBezTo>
                  <a:cubicBezTo>
                    <a:pt x="132303" y="17556"/>
                    <a:pt x="114840" y="-1494"/>
                    <a:pt x="92086" y="93"/>
                  </a:cubicBezTo>
                  <a:cubicBezTo>
                    <a:pt x="69332" y="1680"/>
                    <a:pt x="-1047" y="31314"/>
                    <a:pt x="11" y="35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28A327AA-7EEC-9324-6573-4FCD475B07E3}"/>
                </a:ext>
              </a:extLst>
            </p:cNvPr>
            <p:cNvSpPr/>
            <p:nvPr/>
          </p:nvSpPr>
          <p:spPr>
            <a:xfrm>
              <a:off x="9263804" y="2114934"/>
              <a:ext cx="175518" cy="45469"/>
            </a:xfrm>
            <a:custGeom>
              <a:avLst/>
              <a:gdLst>
                <a:gd name="connsiteX0" fmla="*/ 846 w 175518"/>
                <a:gd name="connsiteY0" fmla="*/ 12316 h 45469"/>
                <a:gd name="connsiteX1" fmla="*/ 143721 w 175518"/>
                <a:gd name="connsiteY1" fmla="*/ 21841 h 45469"/>
                <a:gd name="connsiteX2" fmla="*/ 73871 w 175518"/>
                <a:gd name="connsiteY2" fmla="*/ 34541 h 45469"/>
                <a:gd name="connsiteX3" fmla="*/ 175471 w 175518"/>
                <a:gd name="connsiteY3" fmla="*/ 44066 h 45469"/>
                <a:gd name="connsiteX4" fmla="*/ 86571 w 175518"/>
                <a:gd name="connsiteY4" fmla="*/ 2791 h 45469"/>
                <a:gd name="connsiteX5" fmla="*/ 846 w 175518"/>
                <a:gd name="connsiteY5" fmla="*/ 12316 h 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518" h="45469">
                  <a:moveTo>
                    <a:pt x="846" y="12316"/>
                  </a:moveTo>
                  <a:cubicBezTo>
                    <a:pt x="10371" y="15491"/>
                    <a:pt x="131550" y="18137"/>
                    <a:pt x="143721" y="21841"/>
                  </a:cubicBezTo>
                  <a:cubicBezTo>
                    <a:pt x="155892" y="25545"/>
                    <a:pt x="68579" y="30837"/>
                    <a:pt x="73871" y="34541"/>
                  </a:cubicBezTo>
                  <a:cubicBezTo>
                    <a:pt x="79163" y="38245"/>
                    <a:pt x="173354" y="49358"/>
                    <a:pt x="175471" y="44066"/>
                  </a:cubicBezTo>
                  <a:cubicBezTo>
                    <a:pt x="177588" y="38774"/>
                    <a:pt x="108267" y="11787"/>
                    <a:pt x="86571" y="2791"/>
                  </a:cubicBezTo>
                  <a:cubicBezTo>
                    <a:pt x="64875" y="-6205"/>
                    <a:pt x="-8679" y="9141"/>
                    <a:pt x="846" y="12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F287398-C0D0-2ACC-CCD2-BCF09CF610F6}"/>
                </a:ext>
              </a:extLst>
            </p:cNvPr>
            <p:cNvSpPr/>
            <p:nvPr/>
          </p:nvSpPr>
          <p:spPr>
            <a:xfrm>
              <a:off x="9269846" y="2114801"/>
              <a:ext cx="144546" cy="212665"/>
            </a:xfrm>
            <a:custGeom>
              <a:avLst/>
              <a:gdLst>
                <a:gd name="connsiteX0" fmla="*/ 144029 w 144546"/>
                <a:gd name="connsiteY0" fmla="*/ 18799 h 212665"/>
                <a:gd name="connsiteX1" fmla="*/ 51954 w 144546"/>
                <a:gd name="connsiteY1" fmla="*/ 82299 h 212665"/>
                <a:gd name="connsiteX2" fmla="*/ 58304 w 144546"/>
                <a:gd name="connsiteY2" fmla="*/ 171199 h 212665"/>
                <a:gd name="connsiteX3" fmla="*/ 39254 w 144546"/>
                <a:gd name="connsiteY3" fmla="*/ 142624 h 212665"/>
                <a:gd name="connsiteX4" fmla="*/ 48779 w 144546"/>
                <a:gd name="connsiteY4" fmla="*/ 212474 h 212665"/>
                <a:gd name="connsiteX5" fmla="*/ 26554 w 144546"/>
                <a:gd name="connsiteY5" fmla="*/ 117224 h 212665"/>
                <a:gd name="connsiteX6" fmla="*/ 1154 w 144546"/>
                <a:gd name="connsiteY6" fmla="*/ 53724 h 212665"/>
                <a:gd name="connsiteX7" fmla="*/ 4329 w 144546"/>
                <a:gd name="connsiteY7" fmla="*/ 72774 h 212665"/>
                <a:gd name="connsiteX8" fmla="*/ 4329 w 144546"/>
                <a:gd name="connsiteY8" fmla="*/ 2924 h 212665"/>
                <a:gd name="connsiteX9" fmla="*/ 26554 w 144546"/>
                <a:gd name="connsiteY9" fmla="*/ 12449 h 212665"/>
                <a:gd name="connsiteX10" fmla="*/ 4329 w 144546"/>
                <a:gd name="connsiteY10" fmla="*/ 6099 h 212665"/>
                <a:gd name="connsiteX11" fmla="*/ 144029 w 144546"/>
                <a:gd name="connsiteY11" fmla="*/ 18799 h 21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546" h="212665">
                  <a:moveTo>
                    <a:pt x="144029" y="18799"/>
                  </a:moveTo>
                  <a:cubicBezTo>
                    <a:pt x="151966" y="31499"/>
                    <a:pt x="66241" y="56899"/>
                    <a:pt x="51954" y="82299"/>
                  </a:cubicBezTo>
                  <a:cubicBezTo>
                    <a:pt x="37667" y="107699"/>
                    <a:pt x="60421" y="161145"/>
                    <a:pt x="58304" y="171199"/>
                  </a:cubicBezTo>
                  <a:cubicBezTo>
                    <a:pt x="56187" y="181253"/>
                    <a:pt x="40841" y="135745"/>
                    <a:pt x="39254" y="142624"/>
                  </a:cubicBezTo>
                  <a:cubicBezTo>
                    <a:pt x="37667" y="149503"/>
                    <a:pt x="50896" y="216707"/>
                    <a:pt x="48779" y="212474"/>
                  </a:cubicBezTo>
                  <a:cubicBezTo>
                    <a:pt x="46662" y="208241"/>
                    <a:pt x="34492" y="143682"/>
                    <a:pt x="26554" y="117224"/>
                  </a:cubicBezTo>
                  <a:cubicBezTo>
                    <a:pt x="18616" y="90766"/>
                    <a:pt x="1154" y="53724"/>
                    <a:pt x="1154" y="53724"/>
                  </a:cubicBezTo>
                  <a:cubicBezTo>
                    <a:pt x="-2550" y="46316"/>
                    <a:pt x="3800" y="81241"/>
                    <a:pt x="4329" y="72774"/>
                  </a:cubicBezTo>
                  <a:cubicBezTo>
                    <a:pt x="4858" y="64307"/>
                    <a:pt x="625" y="12978"/>
                    <a:pt x="4329" y="2924"/>
                  </a:cubicBezTo>
                  <a:cubicBezTo>
                    <a:pt x="8033" y="-7130"/>
                    <a:pt x="26554" y="11920"/>
                    <a:pt x="26554" y="12449"/>
                  </a:cubicBezTo>
                  <a:cubicBezTo>
                    <a:pt x="26554" y="12978"/>
                    <a:pt x="-8900" y="5570"/>
                    <a:pt x="4329" y="6099"/>
                  </a:cubicBezTo>
                  <a:cubicBezTo>
                    <a:pt x="17558" y="6628"/>
                    <a:pt x="136092" y="6099"/>
                    <a:pt x="144029" y="18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E07D3F8-0B65-CBD7-54C8-46543A44FDAF}"/>
                </a:ext>
              </a:extLst>
            </p:cNvPr>
            <p:cNvSpPr/>
            <p:nvPr/>
          </p:nvSpPr>
          <p:spPr>
            <a:xfrm>
              <a:off x="9394768" y="2136691"/>
              <a:ext cx="143284" cy="244506"/>
            </a:xfrm>
            <a:custGeom>
              <a:avLst/>
              <a:gdLst>
                <a:gd name="connsiteX0" fmla="*/ 38157 w 143284"/>
                <a:gd name="connsiteY0" fmla="*/ 84 h 244506"/>
                <a:gd name="connsiteX1" fmla="*/ 117532 w 143284"/>
                <a:gd name="connsiteY1" fmla="*/ 69934 h 244506"/>
                <a:gd name="connsiteX2" fmla="*/ 139757 w 143284"/>
                <a:gd name="connsiteY2" fmla="*/ 181059 h 244506"/>
                <a:gd name="connsiteX3" fmla="*/ 142932 w 143284"/>
                <a:gd name="connsiteY3" fmla="*/ 168359 h 244506"/>
                <a:gd name="connsiteX4" fmla="*/ 136582 w 143284"/>
                <a:gd name="connsiteY4" fmla="*/ 241384 h 244506"/>
                <a:gd name="connsiteX5" fmla="*/ 133407 w 143284"/>
                <a:gd name="connsiteY5" fmla="*/ 228684 h 244506"/>
                <a:gd name="connsiteX6" fmla="*/ 57207 w 143284"/>
                <a:gd name="connsiteY6" fmla="*/ 206459 h 244506"/>
                <a:gd name="connsiteX7" fmla="*/ 22282 w 143284"/>
                <a:gd name="connsiteY7" fmla="*/ 184234 h 244506"/>
                <a:gd name="connsiteX8" fmla="*/ 57 w 143284"/>
                <a:gd name="connsiteY8" fmla="*/ 146134 h 244506"/>
                <a:gd name="connsiteX9" fmla="*/ 28632 w 143284"/>
                <a:gd name="connsiteY9" fmla="*/ 57234 h 244506"/>
                <a:gd name="connsiteX10" fmla="*/ 38157 w 143284"/>
                <a:gd name="connsiteY10" fmla="*/ 84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284" h="244506">
                  <a:moveTo>
                    <a:pt x="38157" y="84"/>
                  </a:moveTo>
                  <a:cubicBezTo>
                    <a:pt x="52974" y="2201"/>
                    <a:pt x="100599" y="39772"/>
                    <a:pt x="117532" y="69934"/>
                  </a:cubicBezTo>
                  <a:cubicBezTo>
                    <a:pt x="134465" y="100096"/>
                    <a:pt x="139757" y="181059"/>
                    <a:pt x="139757" y="181059"/>
                  </a:cubicBezTo>
                  <a:cubicBezTo>
                    <a:pt x="143990" y="197463"/>
                    <a:pt x="143461" y="158305"/>
                    <a:pt x="142932" y="168359"/>
                  </a:cubicBezTo>
                  <a:cubicBezTo>
                    <a:pt x="142403" y="178413"/>
                    <a:pt x="136582" y="241384"/>
                    <a:pt x="136582" y="241384"/>
                  </a:cubicBezTo>
                  <a:cubicBezTo>
                    <a:pt x="134995" y="251438"/>
                    <a:pt x="146636" y="234505"/>
                    <a:pt x="133407" y="228684"/>
                  </a:cubicBezTo>
                  <a:cubicBezTo>
                    <a:pt x="120178" y="222863"/>
                    <a:pt x="75728" y="213867"/>
                    <a:pt x="57207" y="206459"/>
                  </a:cubicBezTo>
                  <a:cubicBezTo>
                    <a:pt x="38686" y="199051"/>
                    <a:pt x="31807" y="194288"/>
                    <a:pt x="22282" y="184234"/>
                  </a:cubicBezTo>
                  <a:cubicBezTo>
                    <a:pt x="12757" y="174180"/>
                    <a:pt x="-1001" y="167301"/>
                    <a:pt x="57" y="146134"/>
                  </a:cubicBezTo>
                  <a:cubicBezTo>
                    <a:pt x="1115" y="124967"/>
                    <a:pt x="27574" y="78401"/>
                    <a:pt x="28632" y="57234"/>
                  </a:cubicBezTo>
                  <a:cubicBezTo>
                    <a:pt x="29690" y="36067"/>
                    <a:pt x="23340" y="-2033"/>
                    <a:pt x="38157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月 9">
              <a:extLst>
                <a:ext uri="{FF2B5EF4-FFF2-40B4-BE49-F238E27FC236}">
                  <a16:creationId xmlns:a16="http://schemas.microsoft.com/office/drawing/2014/main" id="{A16550B1-2F1C-8BB9-3180-DDBFBB21F994}"/>
                </a:ext>
              </a:extLst>
            </p:cNvPr>
            <p:cNvSpPr/>
            <p:nvPr/>
          </p:nvSpPr>
          <p:spPr>
            <a:xfrm rot="19195995">
              <a:off x="9440866" y="2234902"/>
              <a:ext cx="51087" cy="6130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08C797A-543C-2ADB-0FD2-074609CA3F25}"/>
                </a:ext>
              </a:extLst>
            </p:cNvPr>
            <p:cNvSpPr/>
            <p:nvPr/>
          </p:nvSpPr>
          <p:spPr>
            <a:xfrm>
              <a:off x="9263739" y="2158914"/>
              <a:ext cx="272952" cy="220564"/>
            </a:xfrm>
            <a:custGeom>
              <a:avLst/>
              <a:gdLst>
                <a:gd name="connsiteX0" fmla="*/ 58061 w 272952"/>
                <a:gd name="connsiteY0" fmla="*/ 86 h 220564"/>
                <a:gd name="connsiteX1" fmla="*/ 23136 w 272952"/>
                <a:gd name="connsiteY1" fmla="*/ 111211 h 220564"/>
                <a:gd name="connsiteX2" fmla="*/ 48536 w 272952"/>
                <a:gd name="connsiteY2" fmla="*/ 155661 h 220564"/>
                <a:gd name="connsiteX3" fmla="*/ 29486 w 272952"/>
                <a:gd name="connsiteY3" fmla="*/ 139786 h 220564"/>
                <a:gd name="connsiteX4" fmla="*/ 127911 w 272952"/>
                <a:gd name="connsiteY4" fmla="*/ 165186 h 220564"/>
                <a:gd name="connsiteX5" fmla="*/ 112036 w 272952"/>
                <a:gd name="connsiteY5" fmla="*/ 165186 h 220564"/>
                <a:gd name="connsiteX6" fmla="*/ 188236 w 272952"/>
                <a:gd name="connsiteY6" fmla="*/ 177886 h 220564"/>
                <a:gd name="connsiteX7" fmla="*/ 270786 w 272952"/>
                <a:gd name="connsiteY7" fmla="*/ 219161 h 220564"/>
                <a:gd name="connsiteX8" fmla="*/ 245386 w 272952"/>
                <a:gd name="connsiteY8" fmla="*/ 209636 h 220564"/>
                <a:gd name="connsiteX9" fmla="*/ 207286 w 272952"/>
                <a:gd name="connsiteY9" fmla="*/ 196936 h 220564"/>
                <a:gd name="connsiteX10" fmla="*/ 115211 w 272952"/>
                <a:gd name="connsiteY10" fmla="*/ 168361 h 220564"/>
                <a:gd name="connsiteX11" fmla="*/ 32661 w 272952"/>
                <a:gd name="connsiteY11" fmla="*/ 168361 h 220564"/>
                <a:gd name="connsiteX12" fmla="*/ 42186 w 272952"/>
                <a:gd name="connsiteY12" fmla="*/ 165186 h 220564"/>
                <a:gd name="connsiteX13" fmla="*/ 911 w 272952"/>
                <a:gd name="connsiteY13" fmla="*/ 133436 h 220564"/>
                <a:gd name="connsiteX14" fmla="*/ 13611 w 272952"/>
                <a:gd name="connsiteY14" fmla="*/ 130261 h 220564"/>
                <a:gd name="connsiteX15" fmla="*/ 13611 w 272952"/>
                <a:gd name="connsiteY15" fmla="*/ 79461 h 220564"/>
                <a:gd name="connsiteX16" fmla="*/ 4086 w 272952"/>
                <a:gd name="connsiteY16" fmla="*/ 92161 h 220564"/>
                <a:gd name="connsiteX17" fmla="*/ 58061 w 272952"/>
                <a:gd name="connsiteY17" fmla="*/ 86 h 22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2952" h="220564">
                  <a:moveTo>
                    <a:pt x="58061" y="86"/>
                  </a:moveTo>
                  <a:cubicBezTo>
                    <a:pt x="61236" y="3261"/>
                    <a:pt x="24723" y="85282"/>
                    <a:pt x="23136" y="111211"/>
                  </a:cubicBezTo>
                  <a:cubicBezTo>
                    <a:pt x="21548" y="137140"/>
                    <a:pt x="48536" y="155661"/>
                    <a:pt x="48536" y="155661"/>
                  </a:cubicBezTo>
                  <a:cubicBezTo>
                    <a:pt x="49594" y="160423"/>
                    <a:pt x="16257" y="138199"/>
                    <a:pt x="29486" y="139786"/>
                  </a:cubicBezTo>
                  <a:cubicBezTo>
                    <a:pt x="42715" y="141373"/>
                    <a:pt x="127911" y="165186"/>
                    <a:pt x="127911" y="165186"/>
                  </a:cubicBezTo>
                  <a:cubicBezTo>
                    <a:pt x="141669" y="169419"/>
                    <a:pt x="101982" y="163069"/>
                    <a:pt x="112036" y="165186"/>
                  </a:cubicBezTo>
                  <a:cubicBezTo>
                    <a:pt x="122090" y="167303"/>
                    <a:pt x="161778" y="168890"/>
                    <a:pt x="188236" y="177886"/>
                  </a:cubicBezTo>
                  <a:cubicBezTo>
                    <a:pt x="214694" y="186882"/>
                    <a:pt x="261261" y="213869"/>
                    <a:pt x="270786" y="219161"/>
                  </a:cubicBezTo>
                  <a:cubicBezTo>
                    <a:pt x="280311" y="224453"/>
                    <a:pt x="255969" y="213340"/>
                    <a:pt x="245386" y="209636"/>
                  </a:cubicBezTo>
                  <a:cubicBezTo>
                    <a:pt x="234803" y="205932"/>
                    <a:pt x="207286" y="196936"/>
                    <a:pt x="207286" y="196936"/>
                  </a:cubicBezTo>
                  <a:cubicBezTo>
                    <a:pt x="185590" y="190057"/>
                    <a:pt x="144315" y="173123"/>
                    <a:pt x="115211" y="168361"/>
                  </a:cubicBezTo>
                  <a:cubicBezTo>
                    <a:pt x="86107" y="163599"/>
                    <a:pt x="32661" y="168361"/>
                    <a:pt x="32661" y="168361"/>
                  </a:cubicBezTo>
                  <a:cubicBezTo>
                    <a:pt x="20490" y="167832"/>
                    <a:pt x="47478" y="171007"/>
                    <a:pt x="42186" y="165186"/>
                  </a:cubicBezTo>
                  <a:cubicBezTo>
                    <a:pt x="36894" y="159365"/>
                    <a:pt x="911" y="133436"/>
                    <a:pt x="911" y="133436"/>
                  </a:cubicBezTo>
                  <a:cubicBezTo>
                    <a:pt x="-3851" y="127615"/>
                    <a:pt x="11494" y="139257"/>
                    <a:pt x="13611" y="130261"/>
                  </a:cubicBezTo>
                  <a:cubicBezTo>
                    <a:pt x="15728" y="121265"/>
                    <a:pt x="13611" y="79461"/>
                    <a:pt x="13611" y="79461"/>
                  </a:cubicBezTo>
                  <a:cubicBezTo>
                    <a:pt x="12023" y="73111"/>
                    <a:pt x="-677" y="101686"/>
                    <a:pt x="4086" y="92161"/>
                  </a:cubicBezTo>
                  <a:cubicBezTo>
                    <a:pt x="8849" y="82636"/>
                    <a:pt x="54886" y="-3089"/>
                    <a:pt x="58061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1729499-6FB3-A768-34EE-11160B2355E0}"/>
                </a:ext>
              </a:extLst>
            </p:cNvPr>
            <p:cNvSpPr/>
            <p:nvPr/>
          </p:nvSpPr>
          <p:spPr>
            <a:xfrm>
              <a:off x="9486821" y="2155749"/>
              <a:ext cx="64078" cy="233390"/>
            </a:xfrm>
            <a:custGeom>
              <a:avLst/>
              <a:gdLst>
                <a:gd name="connsiteX0" fmla="*/ 79 w 64078"/>
                <a:gd name="connsiteY0" fmla="*/ 76 h 233390"/>
                <a:gd name="connsiteX1" fmla="*/ 47704 w 64078"/>
                <a:gd name="connsiteY1" fmla="*/ 123901 h 233390"/>
                <a:gd name="connsiteX2" fmla="*/ 54054 w 64078"/>
                <a:gd name="connsiteY2" fmla="*/ 108026 h 233390"/>
                <a:gd name="connsiteX3" fmla="*/ 47704 w 64078"/>
                <a:gd name="connsiteY3" fmla="*/ 231851 h 233390"/>
                <a:gd name="connsiteX4" fmla="*/ 63579 w 64078"/>
                <a:gd name="connsiteY4" fmla="*/ 171526 h 233390"/>
                <a:gd name="connsiteX5" fmla="*/ 60404 w 64078"/>
                <a:gd name="connsiteY5" fmla="*/ 85801 h 233390"/>
                <a:gd name="connsiteX6" fmla="*/ 60404 w 64078"/>
                <a:gd name="connsiteY6" fmla="*/ 104851 h 233390"/>
                <a:gd name="connsiteX7" fmla="*/ 79 w 64078"/>
                <a:gd name="connsiteY7" fmla="*/ 76 h 23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78" h="233390">
                  <a:moveTo>
                    <a:pt x="79" y="76"/>
                  </a:moveTo>
                  <a:cubicBezTo>
                    <a:pt x="-2038" y="3251"/>
                    <a:pt x="38708" y="105909"/>
                    <a:pt x="47704" y="123901"/>
                  </a:cubicBezTo>
                  <a:cubicBezTo>
                    <a:pt x="56700" y="141893"/>
                    <a:pt x="54054" y="90034"/>
                    <a:pt x="54054" y="108026"/>
                  </a:cubicBezTo>
                  <a:cubicBezTo>
                    <a:pt x="54054" y="126018"/>
                    <a:pt x="46117" y="221268"/>
                    <a:pt x="47704" y="231851"/>
                  </a:cubicBezTo>
                  <a:cubicBezTo>
                    <a:pt x="49292" y="242434"/>
                    <a:pt x="61462" y="195868"/>
                    <a:pt x="63579" y="171526"/>
                  </a:cubicBezTo>
                  <a:cubicBezTo>
                    <a:pt x="65696" y="147184"/>
                    <a:pt x="60404" y="85801"/>
                    <a:pt x="60404" y="85801"/>
                  </a:cubicBezTo>
                  <a:cubicBezTo>
                    <a:pt x="59875" y="74689"/>
                    <a:pt x="68342" y="116493"/>
                    <a:pt x="60404" y="104851"/>
                  </a:cubicBezTo>
                  <a:cubicBezTo>
                    <a:pt x="52467" y="93209"/>
                    <a:pt x="2196" y="-3099"/>
                    <a:pt x="79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6063BEB-3CA9-C006-2CD6-9FF4E840CD8F}"/>
                </a:ext>
              </a:extLst>
            </p:cNvPr>
            <p:cNvSpPr/>
            <p:nvPr/>
          </p:nvSpPr>
          <p:spPr>
            <a:xfrm>
              <a:off x="9220024" y="2294937"/>
              <a:ext cx="325119" cy="95978"/>
            </a:xfrm>
            <a:custGeom>
              <a:avLst/>
              <a:gdLst>
                <a:gd name="connsiteX0" fmla="*/ 176 w 325119"/>
                <a:gd name="connsiteY0" fmla="*/ 588 h 95978"/>
                <a:gd name="connsiteX1" fmla="*/ 104951 w 325119"/>
                <a:gd name="connsiteY1" fmla="*/ 38688 h 95978"/>
                <a:gd name="connsiteX2" fmla="*/ 89076 w 325119"/>
                <a:gd name="connsiteY2" fmla="*/ 35513 h 95978"/>
                <a:gd name="connsiteX3" fmla="*/ 168451 w 325119"/>
                <a:gd name="connsiteY3" fmla="*/ 45038 h 95978"/>
                <a:gd name="connsiteX4" fmla="*/ 289101 w 325119"/>
                <a:gd name="connsiteY4" fmla="*/ 76788 h 95978"/>
                <a:gd name="connsiteX5" fmla="*/ 324026 w 325119"/>
                <a:gd name="connsiteY5" fmla="*/ 95838 h 95978"/>
                <a:gd name="connsiteX6" fmla="*/ 257351 w 325119"/>
                <a:gd name="connsiteY6" fmla="*/ 67263 h 95978"/>
                <a:gd name="connsiteX7" fmla="*/ 171626 w 325119"/>
                <a:gd name="connsiteY7" fmla="*/ 38688 h 95978"/>
                <a:gd name="connsiteX8" fmla="*/ 108126 w 325119"/>
                <a:gd name="connsiteY8" fmla="*/ 32338 h 95978"/>
                <a:gd name="connsiteX9" fmla="*/ 104951 w 325119"/>
                <a:gd name="connsiteY9" fmla="*/ 41863 h 95978"/>
                <a:gd name="connsiteX10" fmla="*/ 79551 w 325119"/>
                <a:gd name="connsiteY10" fmla="*/ 16463 h 95978"/>
                <a:gd name="connsiteX11" fmla="*/ 176 w 325119"/>
                <a:gd name="connsiteY11" fmla="*/ 588 h 9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19" h="95978">
                  <a:moveTo>
                    <a:pt x="176" y="588"/>
                  </a:moveTo>
                  <a:cubicBezTo>
                    <a:pt x="4409" y="4292"/>
                    <a:pt x="104951" y="38688"/>
                    <a:pt x="104951" y="38688"/>
                  </a:cubicBezTo>
                  <a:cubicBezTo>
                    <a:pt x="119768" y="44509"/>
                    <a:pt x="78493" y="34455"/>
                    <a:pt x="89076" y="35513"/>
                  </a:cubicBezTo>
                  <a:cubicBezTo>
                    <a:pt x="99659" y="36571"/>
                    <a:pt x="135113" y="38159"/>
                    <a:pt x="168451" y="45038"/>
                  </a:cubicBezTo>
                  <a:cubicBezTo>
                    <a:pt x="201789" y="51917"/>
                    <a:pt x="263172" y="68321"/>
                    <a:pt x="289101" y="76788"/>
                  </a:cubicBezTo>
                  <a:cubicBezTo>
                    <a:pt x="315030" y="85255"/>
                    <a:pt x="329318" y="97425"/>
                    <a:pt x="324026" y="95838"/>
                  </a:cubicBezTo>
                  <a:cubicBezTo>
                    <a:pt x="318734" y="94251"/>
                    <a:pt x="282751" y="76788"/>
                    <a:pt x="257351" y="67263"/>
                  </a:cubicBezTo>
                  <a:cubicBezTo>
                    <a:pt x="231951" y="57738"/>
                    <a:pt x="196497" y="44509"/>
                    <a:pt x="171626" y="38688"/>
                  </a:cubicBezTo>
                  <a:cubicBezTo>
                    <a:pt x="146755" y="32867"/>
                    <a:pt x="108126" y="32338"/>
                    <a:pt x="108126" y="32338"/>
                  </a:cubicBezTo>
                  <a:cubicBezTo>
                    <a:pt x="97014" y="32867"/>
                    <a:pt x="109713" y="44509"/>
                    <a:pt x="104951" y="41863"/>
                  </a:cubicBezTo>
                  <a:cubicBezTo>
                    <a:pt x="100189" y="39217"/>
                    <a:pt x="90134" y="21226"/>
                    <a:pt x="79551" y="16463"/>
                  </a:cubicBezTo>
                  <a:cubicBezTo>
                    <a:pt x="68968" y="11701"/>
                    <a:pt x="-4057" y="-3116"/>
                    <a:pt x="176" y="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82441E9-DB80-A913-68E0-7F5D521D31BF}"/>
                </a:ext>
              </a:extLst>
            </p:cNvPr>
            <p:cNvSpPr/>
            <p:nvPr/>
          </p:nvSpPr>
          <p:spPr>
            <a:xfrm>
              <a:off x="9924266" y="2422497"/>
              <a:ext cx="455318" cy="159409"/>
            </a:xfrm>
            <a:custGeom>
              <a:avLst/>
              <a:gdLst>
                <a:gd name="connsiteX0" fmla="*/ 784 w 455318"/>
                <a:gd name="connsiteY0" fmla="*/ 54003 h 159409"/>
                <a:gd name="connsiteX1" fmla="*/ 178584 w 455318"/>
                <a:gd name="connsiteY1" fmla="*/ 19078 h 159409"/>
                <a:gd name="connsiteX2" fmla="*/ 150009 w 455318"/>
                <a:gd name="connsiteY2" fmla="*/ 12728 h 159409"/>
                <a:gd name="connsiteX3" fmla="*/ 292884 w 455318"/>
                <a:gd name="connsiteY3" fmla="*/ 44478 h 159409"/>
                <a:gd name="connsiteX4" fmla="*/ 267484 w 455318"/>
                <a:gd name="connsiteY4" fmla="*/ 38128 h 159409"/>
                <a:gd name="connsiteX5" fmla="*/ 362734 w 455318"/>
                <a:gd name="connsiteY5" fmla="*/ 82578 h 159409"/>
                <a:gd name="connsiteX6" fmla="*/ 413534 w 455318"/>
                <a:gd name="connsiteY6" fmla="*/ 107978 h 159409"/>
                <a:gd name="connsiteX7" fmla="*/ 454809 w 455318"/>
                <a:gd name="connsiteY7" fmla="*/ 158778 h 159409"/>
                <a:gd name="connsiteX8" fmla="*/ 432584 w 455318"/>
                <a:gd name="connsiteY8" fmla="*/ 133378 h 159409"/>
                <a:gd name="connsiteX9" fmla="*/ 375434 w 455318"/>
                <a:gd name="connsiteY9" fmla="*/ 88928 h 159409"/>
                <a:gd name="connsiteX10" fmla="*/ 200809 w 455318"/>
                <a:gd name="connsiteY10" fmla="*/ 3203 h 159409"/>
                <a:gd name="connsiteX11" fmla="*/ 235734 w 455318"/>
                <a:gd name="connsiteY11" fmla="*/ 19078 h 159409"/>
                <a:gd name="connsiteX12" fmla="*/ 178584 w 455318"/>
                <a:gd name="connsiteY12" fmla="*/ 28 h 159409"/>
                <a:gd name="connsiteX13" fmla="*/ 115084 w 455318"/>
                <a:gd name="connsiteY13" fmla="*/ 15903 h 159409"/>
                <a:gd name="connsiteX14" fmla="*/ 784 w 455318"/>
                <a:gd name="connsiteY14" fmla="*/ 54003 h 1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5318" h="159409">
                  <a:moveTo>
                    <a:pt x="784" y="54003"/>
                  </a:moveTo>
                  <a:cubicBezTo>
                    <a:pt x="11367" y="54532"/>
                    <a:pt x="153713" y="25957"/>
                    <a:pt x="178584" y="19078"/>
                  </a:cubicBezTo>
                  <a:cubicBezTo>
                    <a:pt x="203455" y="12199"/>
                    <a:pt x="150009" y="12728"/>
                    <a:pt x="150009" y="12728"/>
                  </a:cubicBezTo>
                  <a:lnTo>
                    <a:pt x="292884" y="44478"/>
                  </a:lnTo>
                  <a:cubicBezTo>
                    <a:pt x="312463" y="48711"/>
                    <a:pt x="255842" y="31778"/>
                    <a:pt x="267484" y="38128"/>
                  </a:cubicBezTo>
                  <a:cubicBezTo>
                    <a:pt x="279126" y="44478"/>
                    <a:pt x="338392" y="70936"/>
                    <a:pt x="362734" y="82578"/>
                  </a:cubicBezTo>
                  <a:cubicBezTo>
                    <a:pt x="387076" y="94220"/>
                    <a:pt x="398188" y="95278"/>
                    <a:pt x="413534" y="107978"/>
                  </a:cubicBezTo>
                  <a:cubicBezTo>
                    <a:pt x="428880" y="120678"/>
                    <a:pt x="451634" y="154545"/>
                    <a:pt x="454809" y="158778"/>
                  </a:cubicBezTo>
                  <a:cubicBezTo>
                    <a:pt x="457984" y="163011"/>
                    <a:pt x="445813" y="145020"/>
                    <a:pt x="432584" y="133378"/>
                  </a:cubicBezTo>
                  <a:cubicBezTo>
                    <a:pt x="419355" y="121736"/>
                    <a:pt x="414063" y="110624"/>
                    <a:pt x="375434" y="88928"/>
                  </a:cubicBezTo>
                  <a:cubicBezTo>
                    <a:pt x="336805" y="67232"/>
                    <a:pt x="224092" y="14845"/>
                    <a:pt x="200809" y="3203"/>
                  </a:cubicBezTo>
                  <a:cubicBezTo>
                    <a:pt x="177526" y="-8439"/>
                    <a:pt x="239438" y="19607"/>
                    <a:pt x="235734" y="19078"/>
                  </a:cubicBezTo>
                  <a:cubicBezTo>
                    <a:pt x="232030" y="18549"/>
                    <a:pt x="198692" y="557"/>
                    <a:pt x="178584" y="28"/>
                  </a:cubicBezTo>
                  <a:cubicBezTo>
                    <a:pt x="158476" y="-501"/>
                    <a:pt x="140484" y="6378"/>
                    <a:pt x="115084" y="15903"/>
                  </a:cubicBezTo>
                  <a:cubicBezTo>
                    <a:pt x="89684" y="25428"/>
                    <a:pt x="-9799" y="53474"/>
                    <a:pt x="784" y="54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9BAE85E9-C1AE-4B24-8BDF-0E6F28BC8EF9}"/>
                </a:ext>
              </a:extLst>
            </p:cNvPr>
            <p:cNvSpPr/>
            <p:nvPr/>
          </p:nvSpPr>
          <p:spPr>
            <a:xfrm>
              <a:off x="10206619" y="2466128"/>
              <a:ext cx="197018" cy="194208"/>
            </a:xfrm>
            <a:custGeom>
              <a:avLst/>
              <a:gdLst>
                <a:gd name="connsiteX0" fmla="*/ 4181 w 197018"/>
                <a:gd name="connsiteY0" fmla="*/ 847 h 194208"/>
                <a:gd name="connsiteX1" fmla="*/ 105781 w 197018"/>
                <a:gd name="connsiteY1" fmla="*/ 96097 h 194208"/>
                <a:gd name="connsiteX2" fmla="*/ 128006 w 197018"/>
                <a:gd name="connsiteY2" fmla="*/ 111972 h 194208"/>
                <a:gd name="connsiteX3" fmla="*/ 115306 w 197018"/>
                <a:gd name="connsiteY3" fmla="*/ 89747 h 194208"/>
                <a:gd name="connsiteX4" fmla="*/ 194681 w 197018"/>
                <a:gd name="connsiteY4" fmla="*/ 191347 h 194208"/>
                <a:gd name="connsiteX5" fmla="*/ 162931 w 197018"/>
                <a:gd name="connsiteY5" fmla="*/ 156422 h 194208"/>
                <a:gd name="connsiteX6" fmla="*/ 32756 w 197018"/>
                <a:gd name="connsiteY6" fmla="*/ 54822 h 194208"/>
                <a:gd name="connsiteX7" fmla="*/ 4181 w 197018"/>
                <a:gd name="connsiteY7" fmla="*/ 847 h 19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18" h="194208">
                  <a:moveTo>
                    <a:pt x="4181" y="847"/>
                  </a:moveTo>
                  <a:cubicBezTo>
                    <a:pt x="16352" y="7726"/>
                    <a:pt x="85144" y="77576"/>
                    <a:pt x="105781" y="96097"/>
                  </a:cubicBezTo>
                  <a:cubicBezTo>
                    <a:pt x="126418" y="114618"/>
                    <a:pt x="126418" y="113030"/>
                    <a:pt x="128006" y="111972"/>
                  </a:cubicBezTo>
                  <a:cubicBezTo>
                    <a:pt x="129594" y="110914"/>
                    <a:pt x="104194" y="76518"/>
                    <a:pt x="115306" y="89747"/>
                  </a:cubicBezTo>
                  <a:cubicBezTo>
                    <a:pt x="126418" y="102976"/>
                    <a:pt x="186744" y="180235"/>
                    <a:pt x="194681" y="191347"/>
                  </a:cubicBezTo>
                  <a:cubicBezTo>
                    <a:pt x="202619" y="202460"/>
                    <a:pt x="189919" y="179176"/>
                    <a:pt x="162931" y="156422"/>
                  </a:cubicBezTo>
                  <a:cubicBezTo>
                    <a:pt x="135944" y="133668"/>
                    <a:pt x="57627" y="79164"/>
                    <a:pt x="32756" y="54822"/>
                  </a:cubicBezTo>
                  <a:cubicBezTo>
                    <a:pt x="7885" y="30480"/>
                    <a:pt x="-7990" y="-6032"/>
                    <a:pt x="4181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30C3BF40-974B-8D62-82D3-35D3A7BBA897}"/>
                </a:ext>
              </a:extLst>
            </p:cNvPr>
            <p:cNvSpPr/>
            <p:nvPr/>
          </p:nvSpPr>
          <p:spPr>
            <a:xfrm>
              <a:off x="10153510" y="2432047"/>
              <a:ext cx="231955" cy="159232"/>
            </a:xfrm>
            <a:custGeom>
              <a:avLst/>
              <a:gdLst>
                <a:gd name="connsiteX0" fmla="*/ 140 w 231955"/>
                <a:gd name="connsiteY0" fmla="*/ 3 h 159232"/>
                <a:gd name="connsiteX1" fmla="*/ 152540 w 231955"/>
                <a:gd name="connsiteY1" fmla="*/ 69853 h 159232"/>
                <a:gd name="connsiteX2" fmla="*/ 127140 w 231955"/>
                <a:gd name="connsiteY2" fmla="*/ 47628 h 159232"/>
                <a:gd name="connsiteX3" fmla="*/ 193815 w 231955"/>
                <a:gd name="connsiteY3" fmla="*/ 107953 h 159232"/>
                <a:gd name="connsiteX4" fmla="*/ 231915 w 231955"/>
                <a:gd name="connsiteY4" fmla="*/ 158753 h 159232"/>
                <a:gd name="connsiteX5" fmla="*/ 200165 w 231955"/>
                <a:gd name="connsiteY5" fmla="*/ 130178 h 159232"/>
                <a:gd name="connsiteX6" fmla="*/ 155715 w 231955"/>
                <a:gd name="connsiteY6" fmla="*/ 76203 h 159232"/>
                <a:gd name="connsiteX7" fmla="*/ 95390 w 231955"/>
                <a:gd name="connsiteY7" fmla="*/ 41278 h 159232"/>
                <a:gd name="connsiteX8" fmla="*/ 123965 w 231955"/>
                <a:gd name="connsiteY8" fmla="*/ 66678 h 159232"/>
                <a:gd name="connsiteX9" fmla="*/ 140 w 231955"/>
                <a:gd name="connsiteY9" fmla="*/ 3 h 15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55" h="159232">
                  <a:moveTo>
                    <a:pt x="140" y="3"/>
                  </a:moveTo>
                  <a:cubicBezTo>
                    <a:pt x="4903" y="532"/>
                    <a:pt x="131373" y="61916"/>
                    <a:pt x="152540" y="69853"/>
                  </a:cubicBezTo>
                  <a:cubicBezTo>
                    <a:pt x="173707" y="77791"/>
                    <a:pt x="120261" y="41278"/>
                    <a:pt x="127140" y="47628"/>
                  </a:cubicBezTo>
                  <a:cubicBezTo>
                    <a:pt x="134019" y="53978"/>
                    <a:pt x="176353" y="89432"/>
                    <a:pt x="193815" y="107953"/>
                  </a:cubicBezTo>
                  <a:cubicBezTo>
                    <a:pt x="211278" y="126474"/>
                    <a:pt x="230857" y="155049"/>
                    <a:pt x="231915" y="158753"/>
                  </a:cubicBezTo>
                  <a:cubicBezTo>
                    <a:pt x="232973" y="162457"/>
                    <a:pt x="212865" y="143936"/>
                    <a:pt x="200165" y="130178"/>
                  </a:cubicBezTo>
                  <a:cubicBezTo>
                    <a:pt x="187465" y="116420"/>
                    <a:pt x="173177" y="91020"/>
                    <a:pt x="155715" y="76203"/>
                  </a:cubicBezTo>
                  <a:cubicBezTo>
                    <a:pt x="138253" y="61386"/>
                    <a:pt x="100682" y="42865"/>
                    <a:pt x="95390" y="41278"/>
                  </a:cubicBezTo>
                  <a:cubicBezTo>
                    <a:pt x="90098" y="39691"/>
                    <a:pt x="134548" y="70382"/>
                    <a:pt x="123965" y="66678"/>
                  </a:cubicBezTo>
                  <a:cubicBezTo>
                    <a:pt x="113382" y="62974"/>
                    <a:pt x="-4623" y="-526"/>
                    <a:pt x="14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66C202F-364B-A54C-9833-70FE611C63A4}"/>
                </a:ext>
              </a:extLst>
            </p:cNvPr>
            <p:cNvSpPr/>
            <p:nvPr/>
          </p:nvSpPr>
          <p:spPr>
            <a:xfrm>
              <a:off x="9914186" y="2456160"/>
              <a:ext cx="464894" cy="277536"/>
            </a:xfrm>
            <a:custGeom>
              <a:avLst/>
              <a:gdLst>
                <a:gd name="connsiteX0" fmla="*/ 1339 w 464894"/>
                <a:gd name="connsiteY0" fmla="*/ 83840 h 277536"/>
                <a:gd name="connsiteX1" fmla="*/ 185489 w 464894"/>
                <a:gd name="connsiteY1" fmla="*/ 26690 h 277536"/>
                <a:gd name="connsiteX2" fmla="*/ 141039 w 464894"/>
                <a:gd name="connsiteY2" fmla="*/ 61615 h 277536"/>
                <a:gd name="connsiteX3" fmla="*/ 233114 w 464894"/>
                <a:gd name="connsiteY3" fmla="*/ 48915 h 277536"/>
                <a:gd name="connsiteX4" fmla="*/ 293439 w 464894"/>
                <a:gd name="connsiteY4" fmla="*/ 58440 h 277536"/>
                <a:gd name="connsiteX5" fmla="*/ 277564 w 464894"/>
                <a:gd name="connsiteY5" fmla="*/ 64790 h 277536"/>
                <a:gd name="connsiteX6" fmla="*/ 318839 w 464894"/>
                <a:gd name="connsiteY6" fmla="*/ 74315 h 277536"/>
                <a:gd name="connsiteX7" fmla="*/ 379164 w 464894"/>
                <a:gd name="connsiteY7" fmla="*/ 137815 h 277536"/>
                <a:gd name="connsiteX8" fmla="*/ 369639 w 464894"/>
                <a:gd name="connsiteY8" fmla="*/ 121940 h 277536"/>
                <a:gd name="connsiteX9" fmla="*/ 398214 w 464894"/>
                <a:gd name="connsiteY9" fmla="*/ 160040 h 277536"/>
                <a:gd name="connsiteX10" fmla="*/ 401389 w 464894"/>
                <a:gd name="connsiteY10" fmla="*/ 172740 h 277536"/>
                <a:gd name="connsiteX11" fmla="*/ 382339 w 464894"/>
                <a:gd name="connsiteY11" fmla="*/ 185440 h 277536"/>
                <a:gd name="connsiteX12" fmla="*/ 410914 w 464894"/>
                <a:gd name="connsiteY12" fmla="*/ 188615 h 277536"/>
                <a:gd name="connsiteX13" fmla="*/ 395039 w 464894"/>
                <a:gd name="connsiteY13" fmla="*/ 217190 h 277536"/>
                <a:gd name="connsiteX14" fmla="*/ 420439 w 464894"/>
                <a:gd name="connsiteY14" fmla="*/ 229890 h 277536"/>
                <a:gd name="connsiteX15" fmla="*/ 464889 w 464894"/>
                <a:gd name="connsiteY15" fmla="*/ 277515 h 277536"/>
                <a:gd name="connsiteX16" fmla="*/ 423614 w 464894"/>
                <a:gd name="connsiteY16" fmla="*/ 223540 h 277536"/>
                <a:gd name="connsiteX17" fmla="*/ 423614 w 464894"/>
                <a:gd name="connsiteY17" fmla="*/ 179090 h 277536"/>
                <a:gd name="connsiteX18" fmla="*/ 344239 w 464894"/>
                <a:gd name="connsiteY18" fmla="*/ 90190 h 277536"/>
                <a:gd name="connsiteX19" fmla="*/ 156914 w 464894"/>
                <a:gd name="connsiteY19" fmla="*/ 4465 h 277536"/>
                <a:gd name="connsiteX20" fmla="*/ 210889 w 464894"/>
                <a:gd name="connsiteY20" fmla="*/ 13990 h 277536"/>
                <a:gd name="connsiteX21" fmla="*/ 141039 w 464894"/>
                <a:gd name="connsiteY21" fmla="*/ 29865 h 277536"/>
                <a:gd name="connsiteX22" fmla="*/ 102939 w 464894"/>
                <a:gd name="connsiteY22" fmla="*/ 33040 h 277536"/>
                <a:gd name="connsiteX23" fmla="*/ 1339 w 464894"/>
                <a:gd name="connsiteY23" fmla="*/ 83840 h 2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94" h="277536">
                  <a:moveTo>
                    <a:pt x="1339" y="83840"/>
                  </a:moveTo>
                  <a:cubicBezTo>
                    <a:pt x="15097" y="82782"/>
                    <a:pt x="162206" y="30394"/>
                    <a:pt x="185489" y="26690"/>
                  </a:cubicBezTo>
                  <a:cubicBezTo>
                    <a:pt x="208772" y="22986"/>
                    <a:pt x="133102" y="57911"/>
                    <a:pt x="141039" y="61615"/>
                  </a:cubicBezTo>
                  <a:cubicBezTo>
                    <a:pt x="148976" y="65319"/>
                    <a:pt x="207714" y="49444"/>
                    <a:pt x="233114" y="48915"/>
                  </a:cubicBezTo>
                  <a:cubicBezTo>
                    <a:pt x="258514" y="48386"/>
                    <a:pt x="286031" y="55794"/>
                    <a:pt x="293439" y="58440"/>
                  </a:cubicBezTo>
                  <a:cubicBezTo>
                    <a:pt x="300847" y="61086"/>
                    <a:pt x="273331" y="62144"/>
                    <a:pt x="277564" y="64790"/>
                  </a:cubicBezTo>
                  <a:cubicBezTo>
                    <a:pt x="281797" y="67436"/>
                    <a:pt x="301906" y="62144"/>
                    <a:pt x="318839" y="74315"/>
                  </a:cubicBezTo>
                  <a:cubicBezTo>
                    <a:pt x="335772" y="86486"/>
                    <a:pt x="379164" y="137815"/>
                    <a:pt x="379164" y="137815"/>
                  </a:cubicBezTo>
                  <a:cubicBezTo>
                    <a:pt x="387631" y="145753"/>
                    <a:pt x="366464" y="118236"/>
                    <a:pt x="369639" y="121940"/>
                  </a:cubicBezTo>
                  <a:cubicBezTo>
                    <a:pt x="372814" y="125644"/>
                    <a:pt x="398214" y="160040"/>
                    <a:pt x="398214" y="160040"/>
                  </a:cubicBezTo>
                  <a:cubicBezTo>
                    <a:pt x="403506" y="168507"/>
                    <a:pt x="401389" y="172740"/>
                    <a:pt x="401389" y="172740"/>
                  </a:cubicBezTo>
                  <a:cubicBezTo>
                    <a:pt x="398743" y="176973"/>
                    <a:pt x="380752" y="182794"/>
                    <a:pt x="382339" y="185440"/>
                  </a:cubicBezTo>
                  <a:cubicBezTo>
                    <a:pt x="383927" y="188086"/>
                    <a:pt x="408797" y="183323"/>
                    <a:pt x="410914" y="188615"/>
                  </a:cubicBezTo>
                  <a:cubicBezTo>
                    <a:pt x="413031" y="193907"/>
                    <a:pt x="393452" y="210311"/>
                    <a:pt x="395039" y="217190"/>
                  </a:cubicBezTo>
                  <a:cubicBezTo>
                    <a:pt x="396626" y="224069"/>
                    <a:pt x="408797" y="219836"/>
                    <a:pt x="420439" y="229890"/>
                  </a:cubicBezTo>
                  <a:cubicBezTo>
                    <a:pt x="432081" y="239944"/>
                    <a:pt x="464360" y="278573"/>
                    <a:pt x="464889" y="277515"/>
                  </a:cubicBezTo>
                  <a:cubicBezTo>
                    <a:pt x="465418" y="276457"/>
                    <a:pt x="430493" y="239944"/>
                    <a:pt x="423614" y="223540"/>
                  </a:cubicBezTo>
                  <a:cubicBezTo>
                    <a:pt x="416735" y="207136"/>
                    <a:pt x="436843" y="201315"/>
                    <a:pt x="423614" y="179090"/>
                  </a:cubicBezTo>
                  <a:cubicBezTo>
                    <a:pt x="410385" y="156865"/>
                    <a:pt x="388689" y="119294"/>
                    <a:pt x="344239" y="90190"/>
                  </a:cubicBezTo>
                  <a:cubicBezTo>
                    <a:pt x="299789" y="61086"/>
                    <a:pt x="179139" y="17165"/>
                    <a:pt x="156914" y="4465"/>
                  </a:cubicBezTo>
                  <a:cubicBezTo>
                    <a:pt x="134689" y="-8235"/>
                    <a:pt x="213535" y="9757"/>
                    <a:pt x="210889" y="13990"/>
                  </a:cubicBezTo>
                  <a:cubicBezTo>
                    <a:pt x="208243" y="18223"/>
                    <a:pt x="159031" y="26690"/>
                    <a:pt x="141039" y="29865"/>
                  </a:cubicBezTo>
                  <a:cubicBezTo>
                    <a:pt x="123047" y="33040"/>
                    <a:pt x="121989" y="26690"/>
                    <a:pt x="102939" y="33040"/>
                  </a:cubicBezTo>
                  <a:cubicBezTo>
                    <a:pt x="83889" y="39390"/>
                    <a:pt x="-12419" y="84898"/>
                    <a:pt x="1339" y="838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EABB72A2-2632-49F8-78A8-DCD51F0E9101}"/>
                </a:ext>
              </a:extLst>
            </p:cNvPr>
            <p:cNvSpPr/>
            <p:nvPr/>
          </p:nvSpPr>
          <p:spPr>
            <a:xfrm>
              <a:off x="9956757" y="2479420"/>
              <a:ext cx="108057" cy="191405"/>
            </a:xfrm>
            <a:custGeom>
              <a:avLst/>
              <a:gdLst>
                <a:gd name="connsiteX0" fmla="*/ 107993 w 108057"/>
                <a:gd name="connsiteY0" fmla="*/ 255 h 191405"/>
                <a:gd name="connsiteX1" fmla="*/ 50843 w 108057"/>
                <a:gd name="connsiteY1" fmla="*/ 70105 h 191405"/>
                <a:gd name="connsiteX2" fmla="*/ 57193 w 108057"/>
                <a:gd name="connsiteY2" fmla="*/ 149480 h 191405"/>
                <a:gd name="connsiteX3" fmla="*/ 47668 w 108057"/>
                <a:gd name="connsiteY3" fmla="*/ 133605 h 191405"/>
                <a:gd name="connsiteX4" fmla="*/ 88943 w 108057"/>
                <a:gd name="connsiteY4" fmla="*/ 190755 h 191405"/>
                <a:gd name="connsiteX5" fmla="*/ 57193 w 108057"/>
                <a:gd name="connsiteY5" fmla="*/ 155830 h 191405"/>
                <a:gd name="connsiteX6" fmla="*/ 43 w 108057"/>
                <a:gd name="connsiteY6" fmla="*/ 32005 h 191405"/>
                <a:gd name="connsiteX7" fmla="*/ 47668 w 108057"/>
                <a:gd name="connsiteY7" fmla="*/ 108205 h 191405"/>
                <a:gd name="connsiteX8" fmla="*/ 38143 w 108057"/>
                <a:gd name="connsiteY8" fmla="*/ 47880 h 191405"/>
                <a:gd name="connsiteX9" fmla="*/ 107993 w 108057"/>
                <a:gd name="connsiteY9" fmla="*/ 255 h 1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7" h="191405">
                  <a:moveTo>
                    <a:pt x="107993" y="255"/>
                  </a:moveTo>
                  <a:cubicBezTo>
                    <a:pt x="110110" y="3959"/>
                    <a:pt x="59310" y="45234"/>
                    <a:pt x="50843" y="70105"/>
                  </a:cubicBezTo>
                  <a:cubicBezTo>
                    <a:pt x="42376" y="94976"/>
                    <a:pt x="57193" y="149480"/>
                    <a:pt x="57193" y="149480"/>
                  </a:cubicBezTo>
                  <a:cubicBezTo>
                    <a:pt x="56664" y="160063"/>
                    <a:pt x="42376" y="126726"/>
                    <a:pt x="47668" y="133605"/>
                  </a:cubicBezTo>
                  <a:cubicBezTo>
                    <a:pt x="52960" y="140484"/>
                    <a:pt x="87356" y="187051"/>
                    <a:pt x="88943" y="190755"/>
                  </a:cubicBezTo>
                  <a:cubicBezTo>
                    <a:pt x="90530" y="194459"/>
                    <a:pt x="72010" y="182288"/>
                    <a:pt x="57193" y="155830"/>
                  </a:cubicBezTo>
                  <a:cubicBezTo>
                    <a:pt x="42376" y="129372"/>
                    <a:pt x="1631" y="39943"/>
                    <a:pt x="43" y="32005"/>
                  </a:cubicBezTo>
                  <a:cubicBezTo>
                    <a:pt x="-1545" y="24067"/>
                    <a:pt x="41318" y="105559"/>
                    <a:pt x="47668" y="108205"/>
                  </a:cubicBezTo>
                  <a:cubicBezTo>
                    <a:pt x="54018" y="110851"/>
                    <a:pt x="30735" y="61638"/>
                    <a:pt x="38143" y="47880"/>
                  </a:cubicBezTo>
                  <a:cubicBezTo>
                    <a:pt x="45551" y="34122"/>
                    <a:pt x="105876" y="-3449"/>
                    <a:pt x="107993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920D6399-ED0C-2A87-B250-1915444B3DC6}"/>
                </a:ext>
              </a:extLst>
            </p:cNvPr>
            <p:cNvSpPr/>
            <p:nvPr/>
          </p:nvSpPr>
          <p:spPr>
            <a:xfrm>
              <a:off x="9905820" y="2475896"/>
              <a:ext cx="168456" cy="170425"/>
            </a:xfrm>
            <a:custGeom>
              <a:avLst/>
              <a:gdLst>
                <a:gd name="connsiteX0" fmla="*/ 168455 w 168456"/>
                <a:gd name="connsiteY0" fmla="*/ 604 h 170425"/>
                <a:gd name="connsiteX1" fmla="*/ 28755 w 168456"/>
                <a:gd name="connsiteY1" fmla="*/ 51404 h 170425"/>
                <a:gd name="connsiteX2" fmla="*/ 22405 w 168456"/>
                <a:gd name="connsiteY2" fmla="*/ 79979 h 170425"/>
                <a:gd name="connsiteX3" fmla="*/ 101780 w 168456"/>
                <a:gd name="connsiteY3" fmla="*/ 165704 h 170425"/>
                <a:gd name="connsiteX4" fmla="*/ 73205 w 168456"/>
                <a:gd name="connsiteY4" fmla="*/ 149829 h 170425"/>
                <a:gd name="connsiteX5" fmla="*/ 180 w 168456"/>
                <a:gd name="connsiteY5" fmla="*/ 70454 h 170425"/>
                <a:gd name="connsiteX6" fmla="*/ 50980 w 168456"/>
                <a:gd name="connsiteY6" fmla="*/ 29179 h 170425"/>
                <a:gd name="connsiteX7" fmla="*/ 31930 w 168456"/>
                <a:gd name="connsiteY7" fmla="*/ 22829 h 170425"/>
                <a:gd name="connsiteX8" fmla="*/ 168455 w 168456"/>
                <a:gd name="connsiteY8" fmla="*/ 604 h 17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456" h="170425">
                  <a:moveTo>
                    <a:pt x="168455" y="604"/>
                  </a:moveTo>
                  <a:cubicBezTo>
                    <a:pt x="167926" y="5367"/>
                    <a:pt x="53097" y="38175"/>
                    <a:pt x="28755" y="51404"/>
                  </a:cubicBezTo>
                  <a:cubicBezTo>
                    <a:pt x="4413" y="64633"/>
                    <a:pt x="10234" y="60929"/>
                    <a:pt x="22405" y="79979"/>
                  </a:cubicBezTo>
                  <a:cubicBezTo>
                    <a:pt x="34576" y="99029"/>
                    <a:pt x="93313" y="154062"/>
                    <a:pt x="101780" y="165704"/>
                  </a:cubicBezTo>
                  <a:cubicBezTo>
                    <a:pt x="110247" y="177346"/>
                    <a:pt x="90138" y="165704"/>
                    <a:pt x="73205" y="149829"/>
                  </a:cubicBezTo>
                  <a:cubicBezTo>
                    <a:pt x="56272" y="133954"/>
                    <a:pt x="3884" y="90562"/>
                    <a:pt x="180" y="70454"/>
                  </a:cubicBezTo>
                  <a:cubicBezTo>
                    <a:pt x="-3524" y="50346"/>
                    <a:pt x="50980" y="29179"/>
                    <a:pt x="50980" y="29179"/>
                  </a:cubicBezTo>
                  <a:cubicBezTo>
                    <a:pt x="56272" y="21242"/>
                    <a:pt x="17113" y="24946"/>
                    <a:pt x="31930" y="22829"/>
                  </a:cubicBezTo>
                  <a:cubicBezTo>
                    <a:pt x="46747" y="20712"/>
                    <a:pt x="168984" y="-4159"/>
                    <a:pt x="168455" y="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F59DEBEC-F4C5-FD75-4F2B-A2C7064EC1AB}"/>
                </a:ext>
              </a:extLst>
            </p:cNvPr>
            <p:cNvSpPr/>
            <p:nvPr/>
          </p:nvSpPr>
          <p:spPr>
            <a:xfrm>
              <a:off x="9928222" y="2558987"/>
              <a:ext cx="79481" cy="63567"/>
            </a:xfrm>
            <a:custGeom>
              <a:avLst/>
              <a:gdLst>
                <a:gd name="connsiteX0" fmla="*/ 3 w 79481"/>
                <a:gd name="connsiteY0" fmla="*/ 28638 h 63567"/>
                <a:gd name="connsiteX1" fmla="*/ 66678 w 79481"/>
                <a:gd name="connsiteY1" fmla="*/ 15938 h 63567"/>
                <a:gd name="connsiteX2" fmla="*/ 79378 w 79481"/>
                <a:gd name="connsiteY2" fmla="*/ 63563 h 63567"/>
                <a:gd name="connsiteX3" fmla="*/ 73028 w 79481"/>
                <a:gd name="connsiteY3" fmla="*/ 12763 h 63567"/>
                <a:gd name="connsiteX4" fmla="*/ 69853 w 79481"/>
                <a:gd name="connsiteY4" fmla="*/ 63 h 63567"/>
                <a:gd name="connsiteX5" fmla="*/ 3 w 79481"/>
                <a:gd name="connsiteY5" fmla="*/ 28638 h 6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81" h="63567">
                  <a:moveTo>
                    <a:pt x="3" y="28638"/>
                  </a:moveTo>
                  <a:cubicBezTo>
                    <a:pt x="-526" y="31284"/>
                    <a:pt x="53449" y="10117"/>
                    <a:pt x="66678" y="15938"/>
                  </a:cubicBezTo>
                  <a:cubicBezTo>
                    <a:pt x="79907" y="21759"/>
                    <a:pt x="78320" y="64092"/>
                    <a:pt x="79378" y="63563"/>
                  </a:cubicBezTo>
                  <a:cubicBezTo>
                    <a:pt x="80436" y="63034"/>
                    <a:pt x="73028" y="12763"/>
                    <a:pt x="73028" y="12763"/>
                  </a:cubicBezTo>
                  <a:cubicBezTo>
                    <a:pt x="71441" y="2180"/>
                    <a:pt x="77791" y="-466"/>
                    <a:pt x="69853" y="63"/>
                  </a:cubicBezTo>
                  <a:cubicBezTo>
                    <a:pt x="61916" y="592"/>
                    <a:pt x="532" y="25992"/>
                    <a:pt x="3" y="28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35765DB8-145C-741E-5CC8-962A36056577}"/>
                </a:ext>
              </a:extLst>
            </p:cNvPr>
            <p:cNvSpPr/>
            <p:nvPr/>
          </p:nvSpPr>
          <p:spPr>
            <a:xfrm>
              <a:off x="10013662" y="2584396"/>
              <a:ext cx="346577" cy="146466"/>
            </a:xfrm>
            <a:custGeom>
              <a:avLst/>
              <a:gdLst>
                <a:gd name="connsiteX0" fmla="*/ 288 w 346577"/>
                <a:gd name="connsiteY0" fmla="*/ 54 h 146466"/>
                <a:gd name="connsiteX1" fmla="*/ 51088 w 346577"/>
                <a:gd name="connsiteY1" fmla="*/ 82604 h 146466"/>
                <a:gd name="connsiteX2" fmla="*/ 22513 w 346577"/>
                <a:gd name="connsiteY2" fmla="*/ 88954 h 146466"/>
                <a:gd name="connsiteX3" fmla="*/ 155863 w 346577"/>
                <a:gd name="connsiteY3" fmla="*/ 127054 h 146466"/>
                <a:gd name="connsiteX4" fmla="*/ 155863 w 346577"/>
                <a:gd name="connsiteY4" fmla="*/ 136579 h 146466"/>
                <a:gd name="connsiteX5" fmla="*/ 273338 w 346577"/>
                <a:gd name="connsiteY5" fmla="*/ 130229 h 146466"/>
                <a:gd name="connsiteX6" fmla="*/ 346363 w 346577"/>
                <a:gd name="connsiteY6" fmla="*/ 98479 h 146466"/>
                <a:gd name="connsiteX7" fmla="*/ 251113 w 346577"/>
                <a:gd name="connsiteY7" fmla="*/ 136579 h 146466"/>
                <a:gd name="connsiteX8" fmla="*/ 159038 w 346577"/>
                <a:gd name="connsiteY8" fmla="*/ 142929 h 146466"/>
                <a:gd name="connsiteX9" fmla="*/ 47913 w 346577"/>
                <a:gd name="connsiteY9" fmla="*/ 88954 h 146466"/>
                <a:gd name="connsiteX10" fmla="*/ 60613 w 346577"/>
                <a:gd name="connsiteY10" fmla="*/ 98479 h 146466"/>
                <a:gd name="connsiteX11" fmla="*/ 32038 w 346577"/>
                <a:gd name="connsiteY11" fmla="*/ 69904 h 146466"/>
                <a:gd name="connsiteX12" fmla="*/ 288 w 346577"/>
                <a:gd name="connsiteY12" fmla="*/ 54 h 14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577" h="146466">
                  <a:moveTo>
                    <a:pt x="288" y="54"/>
                  </a:moveTo>
                  <a:cubicBezTo>
                    <a:pt x="3463" y="2171"/>
                    <a:pt x="47384" y="67787"/>
                    <a:pt x="51088" y="82604"/>
                  </a:cubicBezTo>
                  <a:cubicBezTo>
                    <a:pt x="54792" y="97421"/>
                    <a:pt x="5051" y="81546"/>
                    <a:pt x="22513" y="88954"/>
                  </a:cubicBezTo>
                  <a:cubicBezTo>
                    <a:pt x="39975" y="96362"/>
                    <a:pt x="155863" y="127054"/>
                    <a:pt x="155863" y="127054"/>
                  </a:cubicBezTo>
                  <a:cubicBezTo>
                    <a:pt x="178088" y="134992"/>
                    <a:pt x="136284" y="136050"/>
                    <a:pt x="155863" y="136579"/>
                  </a:cubicBezTo>
                  <a:cubicBezTo>
                    <a:pt x="175442" y="137108"/>
                    <a:pt x="241588" y="136579"/>
                    <a:pt x="273338" y="130229"/>
                  </a:cubicBezTo>
                  <a:cubicBezTo>
                    <a:pt x="305088" y="123879"/>
                    <a:pt x="350067" y="97421"/>
                    <a:pt x="346363" y="98479"/>
                  </a:cubicBezTo>
                  <a:cubicBezTo>
                    <a:pt x="342659" y="99537"/>
                    <a:pt x="282334" y="129171"/>
                    <a:pt x="251113" y="136579"/>
                  </a:cubicBezTo>
                  <a:cubicBezTo>
                    <a:pt x="219892" y="143987"/>
                    <a:pt x="192905" y="150867"/>
                    <a:pt x="159038" y="142929"/>
                  </a:cubicBezTo>
                  <a:cubicBezTo>
                    <a:pt x="125171" y="134992"/>
                    <a:pt x="47913" y="88954"/>
                    <a:pt x="47913" y="88954"/>
                  </a:cubicBezTo>
                  <a:cubicBezTo>
                    <a:pt x="31509" y="81546"/>
                    <a:pt x="63259" y="101654"/>
                    <a:pt x="60613" y="98479"/>
                  </a:cubicBezTo>
                  <a:cubicBezTo>
                    <a:pt x="57967" y="95304"/>
                    <a:pt x="43151" y="81546"/>
                    <a:pt x="32038" y="69904"/>
                  </a:cubicBezTo>
                  <a:cubicBezTo>
                    <a:pt x="20926" y="58262"/>
                    <a:pt x="-2887" y="-2063"/>
                    <a:pt x="288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F397DAB6-5111-A98C-6A5E-2D91CF4DDEBC}"/>
                </a:ext>
              </a:extLst>
            </p:cNvPr>
            <p:cNvSpPr/>
            <p:nvPr/>
          </p:nvSpPr>
          <p:spPr>
            <a:xfrm>
              <a:off x="10308468" y="2590419"/>
              <a:ext cx="134328" cy="153096"/>
            </a:xfrm>
            <a:custGeom>
              <a:avLst/>
              <a:gdLst>
                <a:gd name="connsiteX0" fmla="*/ 757 w 134328"/>
                <a:gd name="connsiteY0" fmla="*/ 381 h 153096"/>
                <a:gd name="connsiteX1" fmla="*/ 61082 w 134328"/>
                <a:gd name="connsiteY1" fmla="*/ 86106 h 153096"/>
                <a:gd name="connsiteX2" fmla="*/ 89657 w 134328"/>
                <a:gd name="connsiteY2" fmla="*/ 89281 h 153096"/>
                <a:gd name="connsiteX3" fmla="*/ 89657 w 134328"/>
                <a:gd name="connsiteY3" fmla="*/ 108331 h 153096"/>
                <a:gd name="connsiteX4" fmla="*/ 134107 w 134328"/>
                <a:gd name="connsiteY4" fmla="*/ 152781 h 153096"/>
                <a:gd name="connsiteX5" fmla="*/ 105532 w 134328"/>
                <a:gd name="connsiteY5" fmla="*/ 127381 h 153096"/>
                <a:gd name="connsiteX6" fmla="*/ 76957 w 134328"/>
                <a:gd name="connsiteY6" fmla="*/ 111506 h 153096"/>
                <a:gd name="connsiteX7" fmla="*/ 108707 w 134328"/>
                <a:gd name="connsiteY7" fmla="*/ 114681 h 153096"/>
                <a:gd name="connsiteX8" fmla="*/ 83307 w 134328"/>
                <a:gd name="connsiteY8" fmla="*/ 79756 h 153096"/>
                <a:gd name="connsiteX9" fmla="*/ 29332 w 134328"/>
                <a:gd name="connsiteY9" fmla="*/ 54356 h 153096"/>
                <a:gd name="connsiteX10" fmla="*/ 757 w 134328"/>
                <a:gd name="connsiteY10" fmla="*/ 381 h 15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28" h="153096">
                  <a:moveTo>
                    <a:pt x="757" y="381"/>
                  </a:moveTo>
                  <a:cubicBezTo>
                    <a:pt x="6049" y="5673"/>
                    <a:pt x="46265" y="71289"/>
                    <a:pt x="61082" y="86106"/>
                  </a:cubicBezTo>
                  <a:cubicBezTo>
                    <a:pt x="75899" y="100923"/>
                    <a:pt x="89657" y="89281"/>
                    <a:pt x="89657" y="89281"/>
                  </a:cubicBezTo>
                  <a:cubicBezTo>
                    <a:pt x="94419" y="92985"/>
                    <a:pt x="82249" y="97748"/>
                    <a:pt x="89657" y="108331"/>
                  </a:cubicBezTo>
                  <a:cubicBezTo>
                    <a:pt x="97065" y="118914"/>
                    <a:pt x="131461" y="149606"/>
                    <a:pt x="134107" y="152781"/>
                  </a:cubicBezTo>
                  <a:cubicBezTo>
                    <a:pt x="136753" y="155956"/>
                    <a:pt x="115057" y="134260"/>
                    <a:pt x="105532" y="127381"/>
                  </a:cubicBezTo>
                  <a:cubicBezTo>
                    <a:pt x="96007" y="120502"/>
                    <a:pt x="76428" y="113623"/>
                    <a:pt x="76957" y="111506"/>
                  </a:cubicBezTo>
                  <a:cubicBezTo>
                    <a:pt x="77486" y="109389"/>
                    <a:pt x="107649" y="119972"/>
                    <a:pt x="108707" y="114681"/>
                  </a:cubicBezTo>
                  <a:cubicBezTo>
                    <a:pt x="109765" y="109390"/>
                    <a:pt x="96536" y="89810"/>
                    <a:pt x="83307" y="79756"/>
                  </a:cubicBezTo>
                  <a:cubicBezTo>
                    <a:pt x="70078" y="69702"/>
                    <a:pt x="39386" y="62293"/>
                    <a:pt x="29332" y="54356"/>
                  </a:cubicBezTo>
                  <a:cubicBezTo>
                    <a:pt x="19278" y="46419"/>
                    <a:pt x="-4535" y="-4911"/>
                    <a:pt x="757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59972E9F-C7F5-0982-DEA5-06E970BB4F6A}"/>
                </a:ext>
              </a:extLst>
            </p:cNvPr>
            <p:cNvSpPr/>
            <p:nvPr/>
          </p:nvSpPr>
          <p:spPr>
            <a:xfrm>
              <a:off x="10080603" y="2498250"/>
              <a:ext cx="274892" cy="204925"/>
            </a:xfrm>
            <a:custGeom>
              <a:avLst/>
              <a:gdLst>
                <a:gd name="connsiteX0" fmla="*/ 22 w 274892"/>
                <a:gd name="connsiteY0" fmla="*/ 19525 h 204925"/>
                <a:gd name="connsiteX1" fmla="*/ 88922 w 274892"/>
                <a:gd name="connsiteY1" fmla="*/ 22700 h 204925"/>
                <a:gd name="connsiteX2" fmla="*/ 50822 w 274892"/>
                <a:gd name="connsiteY2" fmla="*/ 41750 h 204925"/>
                <a:gd name="connsiteX3" fmla="*/ 22247 w 274892"/>
                <a:gd name="connsiteY3" fmla="*/ 73500 h 204925"/>
                <a:gd name="connsiteX4" fmla="*/ 28597 w 274892"/>
                <a:gd name="connsiteY4" fmla="*/ 143350 h 204925"/>
                <a:gd name="connsiteX5" fmla="*/ 34947 w 274892"/>
                <a:gd name="connsiteY5" fmla="*/ 143350 h 204925"/>
                <a:gd name="connsiteX6" fmla="*/ 142897 w 274892"/>
                <a:gd name="connsiteY6" fmla="*/ 197325 h 204925"/>
                <a:gd name="connsiteX7" fmla="*/ 107972 w 274892"/>
                <a:gd name="connsiteY7" fmla="*/ 200500 h 204925"/>
                <a:gd name="connsiteX8" fmla="*/ 53997 w 274892"/>
                <a:gd name="connsiteY8" fmla="*/ 159225 h 204925"/>
                <a:gd name="connsiteX9" fmla="*/ 117497 w 274892"/>
                <a:gd name="connsiteY9" fmla="*/ 197325 h 204925"/>
                <a:gd name="connsiteX10" fmla="*/ 196872 w 274892"/>
                <a:gd name="connsiteY10" fmla="*/ 168750 h 204925"/>
                <a:gd name="connsiteX11" fmla="*/ 273072 w 274892"/>
                <a:gd name="connsiteY11" fmla="*/ 124300 h 204925"/>
                <a:gd name="connsiteX12" fmla="*/ 244497 w 274892"/>
                <a:gd name="connsiteY12" fmla="*/ 111600 h 204925"/>
                <a:gd name="connsiteX13" fmla="*/ 171472 w 274892"/>
                <a:gd name="connsiteY13" fmla="*/ 41750 h 204925"/>
                <a:gd name="connsiteX14" fmla="*/ 98447 w 274892"/>
                <a:gd name="connsiteY14" fmla="*/ 475 h 204925"/>
                <a:gd name="connsiteX15" fmla="*/ 22 w 274892"/>
                <a:gd name="connsiteY15" fmla="*/ 19525 h 2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892" h="204925">
                  <a:moveTo>
                    <a:pt x="22" y="19525"/>
                  </a:moveTo>
                  <a:cubicBezTo>
                    <a:pt x="-1565" y="23229"/>
                    <a:pt x="80455" y="18996"/>
                    <a:pt x="88922" y="22700"/>
                  </a:cubicBezTo>
                  <a:cubicBezTo>
                    <a:pt x="97389" y="26404"/>
                    <a:pt x="61934" y="33283"/>
                    <a:pt x="50822" y="41750"/>
                  </a:cubicBezTo>
                  <a:cubicBezTo>
                    <a:pt x="39710" y="50217"/>
                    <a:pt x="25951" y="56567"/>
                    <a:pt x="22247" y="73500"/>
                  </a:cubicBezTo>
                  <a:cubicBezTo>
                    <a:pt x="18543" y="90433"/>
                    <a:pt x="28597" y="143350"/>
                    <a:pt x="28597" y="143350"/>
                  </a:cubicBezTo>
                  <a:cubicBezTo>
                    <a:pt x="30714" y="154992"/>
                    <a:pt x="15897" y="134354"/>
                    <a:pt x="34947" y="143350"/>
                  </a:cubicBezTo>
                  <a:cubicBezTo>
                    <a:pt x="53997" y="152346"/>
                    <a:pt x="130726" y="187800"/>
                    <a:pt x="142897" y="197325"/>
                  </a:cubicBezTo>
                  <a:cubicBezTo>
                    <a:pt x="155068" y="206850"/>
                    <a:pt x="122789" y="206850"/>
                    <a:pt x="107972" y="200500"/>
                  </a:cubicBezTo>
                  <a:cubicBezTo>
                    <a:pt x="93155" y="194150"/>
                    <a:pt x="52410" y="159754"/>
                    <a:pt x="53997" y="159225"/>
                  </a:cubicBezTo>
                  <a:cubicBezTo>
                    <a:pt x="55584" y="158696"/>
                    <a:pt x="93684" y="195737"/>
                    <a:pt x="117497" y="197325"/>
                  </a:cubicBezTo>
                  <a:cubicBezTo>
                    <a:pt x="141310" y="198913"/>
                    <a:pt x="170943" y="180921"/>
                    <a:pt x="196872" y="168750"/>
                  </a:cubicBezTo>
                  <a:cubicBezTo>
                    <a:pt x="222801" y="156579"/>
                    <a:pt x="265135" y="133825"/>
                    <a:pt x="273072" y="124300"/>
                  </a:cubicBezTo>
                  <a:cubicBezTo>
                    <a:pt x="281009" y="114775"/>
                    <a:pt x="261430" y="125358"/>
                    <a:pt x="244497" y="111600"/>
                  </a:cubicBezTo>
                  <a:cubicBezTo>
                    <a:pt x="227564" y="97842"/>
                    <a:pt x="195814" y="60271"/>
                    <a:pt x="171472" y="41750"/>
                  </a:cubicBezTo>
                  <a:cubicBezTo>
                    <a:pt x="147130" y="23229"/>
                    <a:pt x="121730" y="4179"/>
                    <a:pt x="98447" y="475"/>
                  </a:cubicBezTo>
                  <a:cubicBezTo>
                    <a:pt x="75164" y="-3229"/>
                    <a:pt x="1609" y="15821"/>
                    <a:pt x="22" y="19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6762105-BEE9-FC10-AB29-8D211F215735}"/>
                </a:ext>
              </a:extLst>
            </p:cNvPr>
            <p:cNvSpPr/>
            <p:nvPr/>
          </p:nvSpPr>
          <p:spPr>
            <a:xfrm>
              <a:off x="10106024" y="2587573"/>
              <a:ext cx="177880" cy="112204"/>
            </a:xfrm>
            <a:custGeom>
              <a:avLst/>
              <a:gdLst>
                <a:gd name="connsiteX0" fmla="*/ 9526 w 177880"/>
                <a:gd name="connsiteY0" fmla="*/ 52 h 112204"/>
                <a:gd name="connsiteX1" fmla="*/ 15876 w 177880"/>
                <a:gd name="connsiteY1" fmla="*/ 85777 h 112204"/>
                <a:gd name="connsiteX2" fmla="*/ 57151 w 177880"/>
                <a:gd name="connsiteY2" fmla="*/ 111177 h 112204"/>
                <a:gd name="connsiteX3" fmla="*/ 149226 w 177880"/>
                <a:gd name="connsiteY3" fmla="*/ 104827 h 112204"/>
                <a:gd name="connsiteX4" fmla="*/ 177801 w 177880"/>
                <a:gd name="connsiteY4" fmla="*/ 82602 h 112204"/>
                <a:gd name="connsiteX5" fmla="*/ 142876 w 177880"/>
                <a:gd name="connsiteY5" fmla="*/ 73077 h 112204"/>
                <a:gd name="connsiteX6" fmla="*/ 9526 w 177880"/>
                <a:gd name="connsiteY6" fmla="*/ 52 h 11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80" h="112204">
                  <a:moveTo>
                    <a:pt x="9526" y="52"/>
                  </a:moveTo>
                  <a:cubicBezTo>
                    <a:pt x="-11641" y="2169"/>
                    <a:pt x="7939" y="67256"/>
                    <a:pt x="15876" y="85777"/>
                  </a:cubicBezTo>
                  <a:cubicBezTo>
                    <a:pt x="23813" y="104298"/>
                    <a:pt x="34926" y="108002"/>
                    <a:pt x="57151" y="111177"/>
                  </a:cubicBezTo>
                  <a:cubicBezTo>
                    <a:pt x="79376" y="114352"/>
                    <a:pt x="129118" y="109589"/>
                    <a:pt x="149226" y="104827"/>
                  </a:cubicBezTo>
                  <a:cubicBezTo>
                    <a:pt x="169334" y="100065"/>
                    <a:pt x="178859" y="87893"/>
                    <a:pt x="177801" y="82602"/>
                  </a:cubicBezTo>
                  <a:cubicBezTo>
                    <a:pt x="176743" y="77311"/>
                    <a:pt x="169864" y="85248"/>
                    <a:pt x="142876" y="73077"/>
                  </a:cubicBezTo>
                  <a:cubicBezTo>
                    <a:pt x="115889" y="60906"/>
                    <a:pt x="30693" y="-2065"/>
                    <a:pt x="9526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月 26">
              <a:extLst>
                <a:ext uri="{FF2B5EF4-FFF2-40B4-BE49-F238E27FC236}">
                  <a16:creationId xmlns:a16="http://schemas.microsoft.com/office/drawing/2014/main" id="{7F938DED-E7C5-CDBF-EA2F-49167D1C8EB5}"/>
                </a:ext>
              </a:extLst>
            </p:cNvPr>
            <p:cNvSpPr/>
            <p:nvPr/>
          </p:nvSpPr>
          <p:spPr>
            <a:xfrm rot="19195995">
              <a:off x="10192506" y="2580347"/>
              <a:ext cx="51087" cy="6130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0E8C7FD-5720-A5F7-AAE0-18599415ED28}"/>
                </a:ext>
              </a:extLst>
            </p:cNvPr>
            <p:cNvSpPr/>
            <p:nvPr/>
          </p:nvSpPr>
          <p:spPr>
            <a:xfrm>
              <a:off x="10001152" y="2682872"/>
              <a:ext cx="355900" cy="82136"/>
            </a:xfrm>
            <a:custGeom>
              <a:avLst/>
              <a:gdLst>
                <a:gd name="connsiteX0" fmla="*/ 98 w 355900"/>
                <a:gd name="connsiteY0" fmla="*/ 3 h 82136"/>
                <a:gd name="connsiteX1" fmla="*/ 212823 w 355900"/>
                <a:gd name="connsiteY1" fmla="*/ 76203 h 82136"/>
                <a:gd name="connsiteX2" fmla="*/ 142973 w 355900"/>
                <a:gd name="connsiteY2" fmla="*/ 76203 h 82136"/>
                <a:gd name="connsiteX3" fmla="*/ 336648 w 355900"/>
                <a:gd name="connsiteY3" fmla="*/ 73028 h 82136"/>
                <a:gd name="connsiteX4" fmla="*/ 301723 w 355900"/>
                <a:gd name="connsiteY4" fmla="*/ 50803 h 82136"/>
                <a:gd name="connsiteX5" fmla="*/ 355698 w 355900"/>
                <a:gd name="connsiteY5" fmla="*/ 63503 h 82136"/>
                <a:gd name="connsiteX6" fmla="*/ 317598 w 355900"/>
                <a:gd name="connsiteY6" fmla="*/ 57153 h 82136"/>
                <a:gd name="connsiteX7" fmla="*/ 254098 w 355900"/>
                <a:gd name="connsiteY7" fmla="*/ 79378 h 82136"/>
                <a:gd name="connsiteX8" fmla="*/ 133448 w 355900"/>
                <a:gd name="connsiteY8" fmla="*/ 66678 h 82136"/>
                <a:gd name="connsiteX9" fmla="*/ 184248 w 355900"/>
                <a:gd name="connsiteY9" fmla="*/ 79378 h 82136"/>
                <a:gd name="connsiteX10" fmla="*/ 98 w 355900"/>
                <a:gd name="connsiteY10" fmla="*/ 3 h 8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900" h="82136">
                  <a:moveTo>
                    <a:pt x="98" y="3"/>
                  </a:moveTo>
                  <a:cubicBezTo>
                    <a:pt x="4861" y="-526"/>
                    <a:pt x="189011" y="63503"/>
                    <a:pt x="212823" y="76203"/>
                  </a:cubicBezTo>
                  <a:cubicBezTo>
                    <a:pt x="236636" y="88903"/>
                    <a:pt x="142973" y="76203"/>
                    <a:pt x="142973" y="76203"/>
                  </a:cubicBezTo>
                  <a:cubicBezTo>
                    <a:pt x="163610" y="75674"/>
                    <a:pt x="310190" y="77261"/>
                    <a:pt x="336648" y="73028"/>
                  </a:cubicBezTo>
                  <a:cubicBezTo>
                    <a:pt x="363106" y="68795"/>
                    <a:pt x="298548" y="52390"/>
                    <a:pt x="301723" y="50803"/>
                  </a:cubicBezTo>
                  <a:cubicBezTo>
                    <a:pt x="304898" y="49216"/>
                    <a:pt x="353052" y="62445"/>
                    <a:pt x="355698" y="63503"/>
                  </a:cubicBezTo>
                  <a:cubicBezTo>
                    <a:pt x="358344" y="64561"/>
                    <a:pt x="334531" y="54507"/>
                    <a:pt x="317598" y="57153"/>
                  </a:cubicBezTo>
                  <a:cubicBezTo>
                    <a:pt x="300665" y="59799"/>
                    <a:pt x="284790" y="77791"/>
                    <a:pt x="254098" y="79378"/>
                  </a:cubicBezTo>
                  <a:cubicBezTo>
                    <a:pt x="223406" y="80966"/>
                    <a:pt x="145090" y="66678"/>
                    <a:pt x="133448" y="66678"/>
                  </a:cubicBezTo>
                  <a:cubicBezTo>
                    <a:pt x="121806" y="66678"/>
                    <a:pt x="203827" y="89961"/>
                    <a:pt x="184248" y="79378"/>
                  </a:cubicBezTo>
                  <a:cubicBezTo>
                    <a:pt x="164669" y="68795"/>
                    <a:pt x="-4665" y="532"/>
                    <a:pt x="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73856C3-6FC5-A1C1-5E8C-BFEB3E6D85E3}"/>
                </a:ext>
              </a:extLst>
            </p:cNvPr>
            <p:cNvSpPr/>
            <p:nvPr/>
          </p:nvSpPr>
          <p:spPr>
            <a:xfrm>
              <a:off x="9931334" y="2389692"/>
              <a:ext cx="260820" cy="71002"/>
            </a:xfrm>
            <a:custGeom>
              <a:avLst/>
              <a:gdLst>
                <a:gd name="connsiteX0" fmla="*/ 66 w 260820"/>
                <a:gd name="connsiteY0" fmla="*/ 70933 h 71002"/>
                <a:gd name="connsiteX1" fmla="*/ 158816 w 260820"/>
                <a:gd name="connsiteY1" fmla="*/ 4258 h 71002"/>
                <a:gd name="connsiteX2" fmla="*/ 85791 w 260820"/>
                <a:gd name="connsiteY2" fmla="*/ 26483 h 71002"/>
                <a:gd name="connsiteX3" fmla="*/ 212791 w 260820"/>
                <a:gd name="connsiteY3" fmla="*/ 26483 h 71002"/>
                <a:gd name="connsiteX4" fmla="*/ 260416 w 260820"/>
                <a:gd name="connsiteY4" fmla="*/ 20133 h 71002"/>
                <a:gd name="connsiteX5" fmla="*/ 190566 w 260820"/>
                <a:gd name="connsiteY5" fmla="*/ 4258 h 71002"/>
                <a:gd name="connsiteX6" fmla="*/ 254066 w 260820"/>
                <a:gd name="connsiteY6" fmla="*/ 1083 h 71002"/>
                <a:gd name="connsiteX7" fmla="*/ 203266 w 260820"/>
                <a:gd name="connsiteY7" fmla="*/ 20133 h 71002"/>
                <a:gd name="connsiteX8" fmla="*/ 139766 w 260820"/>
                <a:gd name="connsiteY8" fmla="*/ 16958 h 71002"/>
                <a:gd name="connsiteX9" fmla="*/ 66 w 260820"/>
                <a:gd name="connsiteY9" fmla="*/ 70933 h 7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20" h="71002">
                  <a:moveTo>
                    <a:pt x="66" y="70933"/>
                  </a:moveTo>
                  <a:cubicBezTo>
                    <a:pt x="3241" y="68816"/>
                    <a:pt x="144529" y="11666"/>
                    <a:pt x="158816" y="4258"/>
                  </a:cubicBezTo>
                  <a:cubicBezTo>
                    <a:pt x="173103" y="-3150"/>
                    <a:pt x="76795" y="22779"/>
                    <a:pt x="85791" y="26483"/>
                  </a:cubicBezTo>
                  <a:cubicBezTo>
                    <a:pt x="94787" y="30187"/>
                    <a:pt x="183687" y="27541"/>
                    <a:pt x="212791" y="26483"/>
                  </a:cubicBezTo>
                  <a:cubicBezTo>
                    <a:pt x="241895" y="25425"/>
                    <a:pt x="264120" y="23837"/>
                    <a:pt x="260416" y="20133"/>
                  </a:cubicBezTo>
                  <a:cubicBezTo>
                    <a:pt x="256712" y="16429"/>
                    <a:pt x="191624" y="7433"/>
                    <a:pt x="190566" y="4258"/>
                  </a:cubicBezTo>
                  <a:cubicBezTo>
                    <a:pt x="189508" y="1083"/>
                    <a:pt x="251949" y="-1563"/>
                    <a:pt x="254066" y="1083"/>
                  </a:cubicBezTo>
                  <a:cubicBezTo>
                    <a:pt x="256183" y="3729"/>
                    <a:pt x="222316" y="17487"/>
                    <a:pt x="203266" y="20133"/>
                  </a:cubicBezTo>
                  <a:cubicBezTo>
                    <a:pt x="184216" y="22779"/>
                    <a:pt x="171516" y="7962"/>
                    <a:pt x="139766" y="16958"/>
                  </a:cubicBezTo>
                  <a:cubicBezTo>
                    <a:pt x="108016" y="25954"/>
                    <a:pt x="-3109" y="73050"/>
                    <a:pt x="66" y="70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53BC969-3924-7A03-5395-A3B6F15E48D6}"/>
                </a:ext>
              </a:extLst>
            </p:cNvPr>
            <p:cNvSpPr/>
            <p:nvPr/>
          </p:nvSpPr>
          <p:spPr>
            <a:xfrm>
              <a:off x="9274092" y="1822450"/>
              <a:ext cx="371646" cy="257604"/>
            </a:xfrm>
            <a:custGeom>
              <a:avLst/>
              <a:gdLst>
                <a:gd name="connsiteX0" fmla="*/ 83 w 371646"/>
                <a:gd name="connsiteY0" fmla="*/ 12700 h 257604"/>
                <a:gd name="connsiteX1" fmla="*/ 117558 w 371646"/>
                <a:gd name="connsiteY1" fmla="*/ 0 h 257604"/>
                <a:gd name="connsiteX2" fmla="*/ 127083 w 371646"/>
                <a:gd name="connsiteY2" fmla="*/ 12700 h 257604"/>
                <a:gd name="connsiteX3" fmla="*/ 184233 w 371646"/>
                <a:gd name="connsiteY3" fmla="*/ 44450 h 257604"/>
                <a:gd name="connsiteX4" fmla="*/ 181058 w 371646"/>
                <a:gd name="connsiteY4" fmla="*/ 60325 h 257604"/>
                <a:gd name="connsiteX5" fmla="*/ 235033 w 371646"/>
                <a:gd name="connsiteY5" fmla="*/ 44450 h 257604"/>
                <a:gd name="connsiteX6" fmla="*/ 235033 w 371646"/>
                <a:gd name="connsiteY6" fmla="*/ 69850 h 257604"/>
                <a:gd name="connsiteX7" fmla="*/ 289008 w 371646"/>
                <a:gd name="connsiteY7" fmla="*/ 133350 h 257604"/>
                <a:gd name="connsiteX8" fmla="*/ 269958 w 371646"/>
                <a:gd name="connsiteY8" fmla="*/ 149225 h 257604"/>
                <a:gd name="connsiteX9" fmla="*/ 304883 w 371646"/>
                <a:gd name="connsiteY9" fmla="*/ 168275 h 257604"/>
                <a:gd name="connsiteX10" fmla="*/ 292183 w 371646"/>
                <a:gd name="connsiteY10" fmla="*/ 161925 h 257604"/>
                <a:gd name="connsiteX11" fmla="*/ 339808 w 371646"/>
                <a:gd name="connsiteY11" fmla="*/ 190500 h 257604"/>
                <a:gd name="connsiteX12" fmla="*/ 371558 w 371646"/>
                <a:gd name="connsiteY12" fmla="*/ 257175 h 257604"/>
                <a:gd name="connsiteX13" fmla="*/ 330283 w 371646"/>
                <a:gd name="connsiteY13" fmla="*/ 215900 h 257604"/>
                <a:gd name="connsiteX14" fmla="*/ 285833 w 371646"/>
                <a:gd name="connsiteY14" fmla="*/ 152400 h 257604"/>
                <a:gd name="connsiteX15" fmla="*/ 206458 w 371646"/>
                <a:gd name="connsiteY15" fmla="*/ 41275 h 257604"/>
                <a:gd name="connsiteX16" fmla="*/ 171533 w 371646"/>
                <a:gd name="connsiteY16" fmla="*/ 12700 h 257604"/>
                <a:gd name="connsiteX17" fmla="*/ 190583 w 371646"/>
                <a:gd name="connsiteY17" fmla="*/ 25400 h 257604"/>
                <a:gd name="connsiteX18" fmla="*/ 139783 w 371646"/>
                <a:gd name="connsiteY18" fmla="*/ 6350 h 257604"/>
                <a:gd name="connsiteX19" fmla="*/ 83 w 371646"/>
                <a:gd name="connsiteY19" fmla="*/ 12700 h 25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1646" h="257604">
                  <a:moveTo>
                    <a:pt x="83" y="12700"/>
                  </a:moveTo>
                  <a:cubicBezTo>
                    <a:pt x="-3621" y="11642"/>
                    <a:pt x="117558" y="0"/>
                    <a:pt x="117558" y="0"/>
                  </a:cubicBezTo>
                  <a:cubicBezTo>
                    <a:pt x="138725" y="0"/>
                    <a:pt x="115971" y="5292"/>
                    <a:pt x="127083" y="12700"/>
                  </a:cubicBezTo>
                  <a:cubicBezTo>
                    <a:pt x="138196" y="20108"/>
                    <a:pt x="175237" y="36513"/>
                    <a:pt x="184233" y="44450"/>
                  </a:cubicBezTo>
                  <a:cubicBezTo>
                    <a:pt x="193229" y="52388"/>
                    <a:pt x="172591" y="60325"/>
                    <a:pt x="181058" y="60325"/>
                  </a:cubicBezTo>
                  <a:cubicBezTo>
                    <a:pt x="189525" y="60325"/>
                    <a:pt x="226037" y="42863"/>
                    <a:pt x="235033" y="44450"/>
                  </a:cubicBezTo>
                  <a:cubicBezTo>
                    <a:pt x="244029" y="46037"/>
                    <a:pt x="226037" y="55033"/>
                    <a:pt x="235033" y="69850"/>
                  </a:cubicBezTo>
                  <a:cubicBezTo>
                    <a:pt x="244029" y="84667"/>
                    <a:pt x="283187" y="120121"/>
                    <a:pt x="289008" y="133350"/>
                  </a:cubicBezTo>
                  <a:cubicBezTo>
                    <a:pt x="294829" y="146579"/>
                    <a:pt x="267312" y="143404"/>
                    <a:pt x="269958" y="149225"/>
                  </a:cubicBezTo>
                  <a:cubicBezTo>
                    <a:pt x="272604" y="155046"/>
                    <a:pt x="304883" y="168275"/>
                    <a:pt x="304883" y="168275"/>
                  </a:cubicBezTo>
                  <a:cubicBezTo>
                    <a:pt x="308587" y="170392"/>
                    <a:pt x="286362" y="158221"/>
                    <a:pt x="292183" y="161925"/>
                  </a:cubicBezTo>
                  <a:cubicBezTo>
                    <a:pt x="298004" y="165629"/>
                    <a:pt x="326579" y="174625"/>
                    <a:pt x="339808" y="190500"/>
                  </a:cubicBezTo>
                  <a:cubicBezTo>
                    <a:pt x="353037" y="206375"/>
                    <a:pt x="373145" y="252942"/>
                    <a:pt x="371558" y="257175"/>
                  </a:cubicBezTo>
                  <a:cubicBezTo>
                    <a:pt x="369971" y="261408"/>
                    <a:pt x="344570" y="233362"/>
                    <a:pt x="330283" y="215900"/>
                  </a:cubicBezTo>
                  <a:cubicBezTo>
                    <a:pt x="315996" y="198438"/>
                    <a:pt x="306471" y="181504"/>
                    <a:pt x="285833" y="152400"/>
                  </a:cubicBezTo>
                  <a:cubicBezTo>
                    <a:pt x="265196" y="123296"/>
                    <a:pt x="225508" y="64558"/>
                    <a:pt x="206458" y="41275"/>
                  </a:cubicBezTo>
                  <a:cubicBezTo>
                    <a:pt x="187408" y="17992"/>
                    <a:pt x="174179" y="15346"/>
                    <a:pt x="171533" y="12700"/>
                  </a:cubicBezTo>
                  <a:cubicBezTo>
                    <a:pt x="168887" y="10054"/>
                    <a:pt x="195874" y="26458"/>
                    <a:pt x="190583" y="25400"/>
                  </a:cubicBezTo>
                  <a:cubicBezTo>
                    <a:pt x="185292" y="24342"/>
                    <a:pt x="167300" y="10054"/>
                    <a:pt x="139783" y="6350"/>
                  </a:cubicBezTo>
                  <a:cubicBezTo>
                    <a:pt x="112266" y="2646"/>
                    <a:pt x="3787" y="13758"/>
                    <a:pt x="83" y="12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7BF1FC26-5DB7-EF00-749F-F71CC420FC78}"/>
                </a:ext>
              </a:extLst>
            </p:cNvPr>
            <p:cNvSpPr/>
            <p:nvPr/>
          </p:nvSpPr>
          <p:spPr>
            <a:xfrm>
              <a:off x="9239136" y="1879597"/>
              <a:ext cx="381279" cy="232202"/>
            </a:xfrm>
            <a:custGeom>
              <a:avLst/>
              <a:gdLst>
                <a:gd name="connsiteX0" fmla="*/ 114 w 381279"/>
                <a:gd name="connsiteY0" fmla="*/ 3178 h 232202"/>
                <a:gd name="connsiteX1" fmla="*/ 193789 w 381279"/>
                <a:gd name="connsiteY1" fmla="*/ 3178 h 232202"/>
                <a:gd name="connsiteX2" fmla="*/ 139814 w 381279"/>
                <a:gd name="connsiteY2" fmla="*/ 44453 h 232202"/>
                <a:gd name="connsiteX3" fmla="*/ 187439 w 381279"/>
                <a:gd name="connsiteY3" fmla="*/ 47628 h 232202"/>
                <a:gd name="connsiteX4" fmla="*/ 212839 w 381279"/>
                <a:gd name="connsiteY4" fmla="*/ 69853 h 232202"/>
                <a:gd name="connsiteX5" fmla="*/ 206489 w 381279"/>
                <a:gd name="connsiteY5" fmla="*/ 60328 h 232202"/>
                <a:gd name="connsiteX6" fmla="*/ 244589 w 381279"/>
                <a:gd name="connsiteY6" fmla="*/ 98428 h 232202"/>
                <a:gd name="connsiteX7" fmla="*/ 279514 w 381279"/>
                <a:gd name="connsiteY7" fmla="*/ 139703 h 232202"/>
                <a:gd name="connsiteX8" fmla="*/ 266814 w 381279"/>
                <a:gd name="connsiteY8" fmla="*/ 130178 h 232202"/>
                <a:gd name="connsiteX9" fmla="*/ 292214 w 381279"/>
                <a:gd name="connsiteY9" fmla="*/ 155578 h 232202"/>
                <a:gd name="connsiteX10" fmla="*/ 273164 w 381279"/>
                <a:gd name="connsiteY10" fmla="*/ 149228 h 232202"/>
                <a:gd name="connsiteX11" fmla="*/ 317614 w 381279"/>
                <a:gd name="connsiteY11" fmla="*/ 190503 h 232202"/>
                <a:gd name="connsiteX12" fmla="*/ 381114 w 381279"/>
                <a:gd name="connsiteY12" fmla="*/ 231778 h 232202"/>
                <a:gd name="connsiteX13" fmla="*/ 336664 w 381279"/>
                <a:gd name="connsiteY13" fmla="*/ 209553 h 232202"/>
                <a:gd name="connsiteX14" fmla="*/ 355714 w 381279"/>
                <a:gd name="connsiteY14" fmla="*/ 171453 h 232202"/>
                <a:gd name="connsiteX15" fmla="*/ 333489 w 381279"/>
                <a:gd name="connsiteY15" fmla="*/ 190503 h 232202"/>
                <a:gd name="connsiteX16" fmla="*/ 308089 w 381279"/>
                <a:gd name="connsiteY16" fmla="*/ 174628 h 232202"/>
                <a:gd name="connsiteX17" fmla="*/ 193789 w 381279"/>
                <a:gd name="connsiteY17" fmla="*/ 47628 h 232202"/>
                <a:gd name="connsiteX18" fmla="*/ 165214 w 381279"/>
                <a:gd name="connsiteY18" fmla="*/ 6353 h 232202"/>
                <a:gd name="connsiteX19" fmla="*/ 114 w 381279"/>
                <a:gd name="connsiteY19" fmla="*/ 3178 h 23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279" h="232202">
                  <a:moveTo>
                    <a:pt x="114" y="3178"/>
                  </a:moveTo>
                  <a:cubicBezTo>
                    <a:pt x="4877" y="2649"/>
                    <a:pt x="170506" y="-3701"/>
                    <a:pt x="193789" y="3178"/>
                  </a:cubicBezTo>
                  <a:cubicBezTo>
                    <a:pt x="217072" y="10057"/>
                    <a:pt x="140872" y="37045"/>
                    <a:pt x="139814" y="44453"/>
                  </a:cubicBezTo>
                  <a:cubicBezTo>
                    <a:pt x="138756" y="51861"/>
                    <a:pt x="175268" y="43395"/>
                    <a:pt x="187439" y="47628"/>
                  </a:cubicBezTo>
                  <a:cubicBezTo>
                    <a:pt x="199610" y="51861"/>
                    <a:pt x="212839" y="69853"/>
                    <a:pt x="212839" y="69853"/>
                  </a:cubicBezTo>
                  <a:cubicBezTo>
                    <a:pt x="216014" y="71970"/>
                    <a:pt x="201197" y="55566"/>
                    <a:pt x="206489" y="60328"/>
                  </a:cubicBezTo>
                  <a:cubicBezTo>
                    <a:pt x="211781" y="65091"/>
                    <a:pt x="232418" y="85199"/>
                    <a:pt x="244589" y="98428"/>
                  </a:cubicBezTo>
                  <a:cubicBezTo>
                    <a:pt x="256760" y="111657"/>
                    <a:pt x="275810" y="134411"/>
                    <a:pt x="279514" y="139703"/>
                  </a:cubicBezTo>
                  <a:cubicBezTo>
                    <a:pt x="283218" y="144995"/>
                    <a:pt x="264697" y="127532"/>
                    <a:pt x="266814" y="130178"/>
                  </a:cubicBezTo>
                  <a:cubicBezTo>
                    <a:pt x="268931" y="132824"/>
                    <a:pt x="291156" y="152403"/>
                    <a:pt x="292214" y="155578"/>
                  </a:cubicBezTo>
                  <a:cubicBezTo>
                    <a:pt x="293272" y="158753"/>
                    <a:pt x="268931" y="143407"/>
                    <a:pt x="273164" y="149228"/>
                  </a:cubicBezTo>
                  <a:cubicBezTo>
                    <a:pt x="277397" y="155049"/>
                    <a:pt x="299622" y="176745"/>
                    <a:pt x="317614" y="190503"/>
                  </a:cubicBezTo>
                  <a:cubicBezTo>
                    <a:pt x="335606" y="204261"/>
                    <a:pt x="377939" y="228603"/>
                    <a:pt x="381114" y="231778"/>
                  </a:cubicBezTo>
                  <a:cubicBezTo>
                    <a:pt x="384289" y="234953"/>
                    <a:pt x="340897" y="219607"/>
                    <a:pt x="336664" y="209553"/>
                  </a:cubicBezTo>
                  <a:cubicBezTo>
                    <a:pt x="332431" y="199499"/>
                    <a:pt x="356243" y="174628"/>
                    <a:pt x="355714" y="171453"/>
                  </a:cubicBezTo>
                  <a:cubicBezTo>
                    <a:pt x="355185" y="168278"/>
                    <a:pt x="341427" y="189974"/>
                    <a:pt x="333489" y="190503"/>
                  </a:cubicBezTo>
                  <a:cubicBezTo>
                    <a:pt x="325552" y="191032"/>
                    <a:pt x="331372" y="198441"/>
                    <a:pt x="308089" y="174628"/>
                  </a:cubicBezTo>
                  <a:cubicBezTo>
                    <a:pt x="284806" y="150816"/>
                    <a:pt x="217602" y="75674"/>
                    <a:pt x="193789" y="47628"/>
                  </a:cubicBezTo>
                  <a:cubicBezTo>
                    <a:pt x="169977" y="19582"/>
                    <a:pt x="190085" y="12703"/>
                    <a:pt x="165214" y="6353"/>
                  </a:cubicBezTo>
                  <a:cubicBezTo>
                    <a:pt x="140343" y="3"/>
                    <a:pt x="-4649" y="3707"/>
                    <a:pt x="114" y="3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C395A13-9DFF-3F56-E8B3-8A5704661793}"/>
                </a:ext>
              </a:extLst>
            </p:cNvPr>
            <p:cNvSpPr/>
            <p:nvPr/>
          </p:nvSpPr>
          <p:spPr>
            <a:xfrm>
              <a:off x="9912210" y="2193921"/>
              <a:ext cx="484182" cy="195006"/>
            </a:xfrm>
            <a:custGeom>
              <a:avLst/>
              <a:gdLst>
                <a:gd name="connsiteX0" fmla="*/ 140 w 484182"/>
                <a:gd name="connsiteY0" fmla="*/ 4 h 195006"/>
                <a:gd name="connsiteX1" fmla="*/ 76340 w 484182"/>
                <a:gd name="connsiteY1" fmla="*/ 60329 h 195006"/>
                <a:gd name="connsiteX2" fmla="*/ 54115 w 484182"/>
                <a:gd name="connsiteY2" fmla="*/ 79379 h 195006"/>
                <a:gd name="connsiteX3" fmla="*/ 44590 w 484182"/>
                <a:gd name="connsiteY3" fmla="*/ 73029 h 195006"/>
                <a:gd name="connsiteX4" fmla="*/ 114440 w 484182"/>
                <a:gd name="connsiteY4" fmla="*/ 66679 h 195006"/>
                <a:gd name="connsiteX5" fmla="*/ 196990 w 484182"/>
                <a:gd name="connsiteY5" fmla="*/ 76204 h 195006"/>
                <a:gd name="connsiteX6" fmla="*/ 222390 w 484182"/>
                <a:gd name="connsiteY6" fmla="*/ 95254 h 195006"/>
                <a:gd name="connsiteX7" fmla="*/ 158890 w 484182"/>
                <a:gd name="connsiteY7" fmla="*/ 104779 h 195006"/>
                <a:gd name="connsiteX8" fmla="*/ 314465 w 484182"/>
                <a:gd name="connsiteY8" fmla="*/ 88904 h 195006"/>
                <a:gd name="connsiteX9" fmla="*/ 219215 w 484182"/>
                <a:gd name="connsiteY9" fmla="*/ 107954 h 195006"/>
                <a:gd name="connsiteX10" fmla="*/ 374790 w 484182"/>
                <a:gd name="connsiteY10" fmla="*/ 117479 h 195006"/>
                <a:gd name="connsiteX11" fmla="*/ 482740 w 484182"/>
                <a:gd name="connsiteY11" fmla="*/ 193679 h 195006"/>
                <a:gd name="connsiteX12" fmla="*/ 428765 w 484182"/>
                <a:gd name="connsiteY12" fmla="*/ 161929 h 195006"/>
                <a:gd name="connsiteX13" fmla="*/ 314465 w 484182"/>
                <a:gd name="connsiteY13" fmla="*/ 111129 h 195006"/>
                <a:gd name="connsiteX14" fmla="*/ 149365 w 484182"/>
                <a:gd name="connsiteY14" fmla="*/ 69854 h 195006"/>
                <a:gd name="connsiteX15" fmla="*/ 120790 w 484182"/>
                <a:gd name="connsiteY15" fmla="*/ 66679 h 195006"/>
                <a:gd name="connsiteX16" fmla="*/ 98565 w 484182"/>
                <a:gd name="connsiteY16" fmla="*/ 57154 h 195006"/>
                <a:gd name="connsiteX17" fmla="*/ 140 w 484182"/>
                <a:gd name="connsiteY17" fmla="*/ 4 h 1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182" h="195006">
                  <a:moveTo>
                    <a:pt x="140" y="4"/>
                  </a:moveTo>
                  <a:cubicBezTo>
                    <a:pt x="-3564" y="533"/>
                    <a:pt x="67344" y="47100"/>
                    <a:pt x="76340" y="60329"/>
                  </a:cubicBezTo>
                  <a:cubicBezTo>
                    <a:pt x="85336" y="73558"/>
                    <a:pt x="54115" y="79379"/>
                    <a:pt x="54115" y="79379"/>
                  </a:cubicBezTo>
                  <a:cubicBezTo>
                    <a:pt x="48823" y="81496"/>
                    <a:pt x="34536" y="75146"/>
                    <a:pt x="44590" y="73029"/>
                  </a:cubicBezTo>
                  <a:cubicBezTo>
                    <a:pt x="54644" y="70912"/>
                    <a:pt x="89040" y="66150"/>
                    <a:pt x="114440" y="66679"/>
                  </a:cubicBezTo>
                  <a:cubicBezTo>
                    <a:pt x="139840" y="67208"/>
                    <a:pt x="178998" y="71442"/>
                    <a:pt x="196990" y="76204"/>
                  </a:cubicBezTo>
                  <a:cubicBezTo>
                    <a:pt x="214982" y="80967"/>
                    <a:pt x="228740" y="90492"/>
                    <a:pt x="222390" y="95254"/>
                  </a:cubicBezTo>
                  <a:cubicBezTo>
                    <a:pt x="216040" y="100016"/>
                    <a:pt x="143544" y="105837"/>
                    <a:pt x="158890" y="104779"/>
                  </a:cubicBezTo>
                  <a:cubicBezTo>
                    <a:pt x="174236" y="103721"/>
                    <a:pt x="304411" y="88375"/>
                    <a:pt x="314465" y="88904"/>
                  </a:cubicBezTo>
                  <a:cubicBezTo>
                    <a:pt x="324519" y="89433"/>
                    <a:pt x="209161" y="103192"/>
                    <a:pt x="219215" y="107954"/>
                  </a:cubicBezTo>
                  <a:cubicBezTo>
                    <a:pt x="229269" y="112717"/>
                    <a:pt x="330869" y="103192"/>
                    <a:pt x="374790" y="117479"/>
                  </a:cubicBezTo>
                  <a:cubicBezTo>
                    <a:pt x="418711" y="131766"/>
                    <a:pt x="473744" y="186271"/>
                    <a:pt x="482740" y="193679"/>
                  </a:cubicBezTo>
                  <a:cubicBezTo>
                    <a:pt x="491736" y="201087"/>
                    <a:pt x="456811" y="175687"/>
                    <a:pt x="428765" y="161929"/>
                  </a:cubicBezTo>
                  <a:cubicBezTo>
                    <a:pt x="400719" y="148171"/>
                    <a:pt x="361032" y="126475"/>
                    <a:pt x="314465" y="111129"/>
                  </a:cubicBezTo>
                  <a:cubicBezTo>
                    <a:pt x="267898" y="95783"/>
                    <a:pt x="181644" y="77262"/>
                    <a:pt x="149365" y="69854"/>
                  </a:cubicBezTo>
                  <a:cubicBezTo>
                    <a:pt x="117086" y="62446"/>
                    <a:pt x="129257" y="68796"/>
                    <a:pt x="120790" y="66679"/>
                  </a:cubicBezTo>
                  <a:cubicBezTo>
                    <a:pt x="112323" y="64562"/>
                    <a:pt x="114440" y="64562"/>
                    <a:pt x="98565" y="57154"/>
                  </a:cubicBezTo>
                  <a:cubicBezTo>
                    <a:pt x="82690" y="49746"/>
                    <a:pt x="3844" y="-525"/>
                    <a:pt x="14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02456024-22CE-E86F-405F-6BCDF9E6528C}"/>
                </a:ext>
              </a:extLst>
            </p:cNvPr>
            <p:cNvSpPr/>
            <p:nvPr/>
          </p:nvSpPr>
          <p:spPr>
            <a:xfrm>
              <a:off x="9917621" y="2190676"/>
              <a:ext cx="661712" cy="239014"/>
            </a:xfrm>
            <a:custGeom>
              <a:avLst/>
              <a:gdLst>
                <a:gd name="connsiteX0" fmla="*/ 1079 w 661712"/>
                <a:gd name="connsiteY0" fmla="*/ 12774 h 239014"/>
                <a:gd name="connsiteX1" fmla="*/ 147129 w 661712"/>
                <a:gd name="connsiteY1" fmla="*/ 74 h 239014"/>
                <a:gd name="connsiteX2" fmla="*/ 112204 w 661712"/>
                <a:gd name="connsiteY2" fmla="*/ 19124 h 239014"/>
                <a:gd name="connsiteX3" fmla="*/ 194754 w 661712"/>
                <a:gd name="connsiteY3" fmla="*/ 19124 h 239014"/>
                <a:gd name="connsiteX4" fmla="*/ 258254 w 661712"/>
                <a:gd name="connsiteY4" fmla="*/ 38174 h 239014"/>
                <a:gd name="connsiteX5" fmla="*/ 255079 w 661712"/>
                <a:gd name="connsiteY5" fmla="*/ 9599 h 239014"/>
                <a:gd name="connsiteX6" fmla="*/ 366204 w 661712"/>
                <a:gd name="connsiteY6" fmla="*/ 57224 h 239014"/>
                <a:gd name="connsiteX7" fmla="*/ 382079 w 661712"/>
                <a:gd name="connsiteY7" fmla="*/ 44524 h 239014"/>
                <a:gd name="connsiteX8" fmla="*/ 499554 w 661712"/>
                <a:gd name="connsiteY8" fmla="*/ 108024 h 239014"/>
                <a:gd name="connsiteX9" fmla="*/ 470979 w 661712"/>
                <a:gd name="connsiteY9" fmla="*/ 108024 h 239014"/>
                <a:gd name="connsiteX10" fmla="*/ 528129 w 661712"/>
                <a:gd name="connsiteY10" fmla="*/ 123899 h 239014"/>
                <a:gd name="connsiteX11" fmla="*/ 496379 w 661712"/>
                <a:gd name="connsiteY11" fmla="*/ 161999 h 239014"/>
                <a:gd name="connsiteX12" fmla="*/ 544004 w 661712"/>
                <a:gd name="connsiteY12" fmla="*/ 149299 h 239014"/>
                <a:gd name="connsiteX13" fmla="*/ 572579 w 661712"/>
                <a:gd name="connsiteY13" fmla="*/ 152474 h 239014"/>
                <a:gd name="connsiteX14" fmla="*/ 575754 w 661712"/>
                <a:gd name="connsiteY14" fmla="*/ 142949 h 239014"/>
                <a:gd name="connsiteX15" fmla="*/ 629729 w 661712"/>
                <a:gd name="connsiteY15" fmla="*/ 190574 h 239014"/>
                <a:gd name="connsiteX16" fmla="*/ 661479 w 661712"/>
                <a:gd name="connsiteY16" fmla="*/ 238199 h 239014"/>
                <a:gd name="connsiteX17" fmla="*/ 636079 w 661712"/>
                <a:gd name="connsiteY17" fmla="*/ 212799 h 239014"/>
                <a:gd name="connsiteX18" fmla="*/ 512254 w 661712"/>
                <a:gd name="connsiteY18" fmla="*/ 117549 h 239014"/>
                <a:gd name="connsiteX19" fmla="*/ 270954 w 661712"/>
                <a:gd name="connsiteY19" fmla="*/ 41349 h 239014"/>
                <a:gd name="connsiteX20" fmla="*/ 296354 w 661712"/>
                <a:gd name="connsiteY20" fmla="*/ 41349 h 239014"/>
                <a:gd name="connsiteX21" fmla="*/ 236029 w 661712"/>
                <a:gd name="connsiteY21" fmla="*/ 19124 h 239014"/>
                <a:gd name="connsiteX22" fmla="*/ 1079 w 661712"/>
                <a:gd name="connsiteY22" fmla="*/ 12774 h 23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1712" h="239014">
                  <a:moveTo>
                    <a:pt x="1079" y="12774"/>
                  </a:moveTo>
                  <a:cubicBezTo>
                    <a:pt x="-13738" y="9599"/>
                    <a:pt x="128608" y="-984"/>
                    <a:pt x="147129" y="74"/>
                  </a:cubicBezTo>
                  <a:cubicBezTo>
                    <a:pt x="165650" y="1132"/>
                    <a:pt x="104266" y="15949"/>
                    <a:pt x="112204" y="19124"/>
                  </a:cubicBezTo>
                  <a:cubicBezTo>
                    <a:pt x="120142" y="22299"/>
                    <a:pt x="170412" y="15949"/>
                    <a:pt x="194754" y="19124"/>
                  </a:cubicBezTo>
                  <a:cubicBezTo>
                    <a:pt x="219096" y="22299"/>
                    <a:pt x="248200" y="39761"/>
                    <a:pt x="258254" y="38174"/>
                  </a:cubicBezTo>
                  <a:cubicBezTo>
                    <a:pt x="268308" y="36587"/>
                    <a:pt x="237087" y="6424"/>
                    <a:pt x="255079" y="9599"/>
                  </a:cubicBezTo>
                  <a:cubicBezTo>
                    <a:pt x="273071" y="12774"/>
                    <a:pt x="345037" y="51403"/>
                    <a:pt x="366204" y="57224"/>
                  </a:cubicBezTo>
                  <a:cubicBezTo>
                    <a:pt x="387371" y="63045"/>
                    <a:pt x="359854" y="36057"/>
                    <a:pt x="382079" y="44524"/>
                  </a:cubicBezTo>
                  <a:cubicBezTo>
                    <a:pt x="404304" y="52991"/>
                    <a:pt x="484737" y="97441"/>
                    <a:pt x="499554" y="108024"/>
                  </a:cubicBezTo>
                  <a:cubicBezTo>
                    <a:pt x="514371" y="118607"/>
                    <a:pt x="466217" y="105378"/>
                    <a:pt x="470979" y="108024"/>
                  </a:cubicBezTo>
                  <a:cubicBezTo>
                    <a:pt x="475741" y="110670"/>
                    <a:pt x="523896" y="114903"/>
                    <a:pt x="528129" y="123899"/>
                  </a:cubicBezTo>
                  <a:cubicBezTo>
                    <a:pt x="532362" y="132895"/>
                    <a:pt x="493733" y="157766"/>
                    <a:pt x="496379" y="161999"/>
                  </a:cubicBezTo>
                  <a:cubicBezTo>
                    <a:pt x="499025" y="166232"/>
                    <a:pt x="531304" y="150886"/>
                    <a:pt x="544004" y="149299"/>
                  </a:cubicBezTo>
                  <a:cubicBezTo>
                    <a:pt x="556704" y="147712"/>
                    <a:pt x="567288" y="153532"/>
                    <a:pt x="572579" y="152474"/>
                  </a:cubicBezTo>
                  <a:cubicBezTo>
                    <a:pt x="577870" y="151416"/>
                    <a:pt x="566229" y="136599"/>
                    <a:pt x="575754" y="142949"/>
                  </a:cubicBezTo>
                  <a:cubicBezTo>
                    <a:pt x="585279" y="149299"/>
                    <a:pt x="615442" y="174699"/>
                    <a:pt x="629729" y="190574"/>
                  </a:cubicBezTo>
                  <a:cubicBezTo>
                    <a:pt x="644017" y="206449"/>
                    <a:pt x="660421" y="234495"/>
                    <a:pt x="661479" y="238199"/>
                  </a:cubicBezTo>
                  <a:cubicBezTo>
                    <a:pt x="662537" y="241903"/>
                    <a:pt x="660950" y="232907"/>
                    <a:pt x="636079" y="212799"/>
                  </a:cubicBezTo>
                  <a:cubicBezTo>
                    <a:pt x="611208" y="192691"/>
                    <a:pt x="573108" y="146124"/>
                    <a:pt x="512254" y="117549"/>
                  </a:cubicBezTo>
                  <a:cubicBezTo>
                    <a:pt x="451400" y="88974"/>
                    <a:pt x="306937" y="54049"/>
                    <a:pt x="270954" y="41349"/>
                  </a:cubicBezTo>
                  <a:cubicBezTo>
                    <a:pt x="234971" y="28649"/>
                    <a:pt x="302175" y="45053"/>
                    <a:pt x="296354" y="41349"/>
                  </a:cubicBezTo>
                  <a:cubicBezTo>
                    <a:pt x="290533" y="37645"/>
                    <a:pt x="282596" y="26003"/>
                    <a:pt x="236029" y="19124"/>
                  </a:cubicBezTo>
                  <a:cubicBezTo>
                    <a:pt x="189462" y="12245"/>
                    <a:pt x="15896" y="15949"/>
                    <a:pt x="1079" y="12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2F45B05B-3539-7422-0AC9-D617FB31FCBD}"/>
                </a:ext>
              </a:extLst>
            </p:cNvPr>
            <p:cNvSpPr/>
            <p:nvPr/>
          </p:nvSpPr>
          <p:spPr>
            <a:xfrm>
              <a:off x="10378736" y="2292290"/>
              <a:ext cx="204586" cy="188505"/>
            </a:xfrm>
            <a:custGeom>
              <a:avLst/>
              <a:gdLst>
                <a:gd name="connsiteX0" fmla="*/ 339 w 204586"/>
                <a:gd name="connsiteY0" fmla="*/ 60 h 188505"/>
                <a:gd name="connsiteX1" fmla="*/ 92414 w 204586"/>
                <a:gd name="connsiteY1" fmla="*/ 117535 h 188505"/>
                <a:gd name="connsiteX2" fmla="*/ 32089 w 204586"/>
                <a:gd name="connsiteY2" fmla="*/ 104835 h 188505"/>
                <a:gd name="connsiteX3" fmla="*/ 200364 w 204586"/>
                <a:gd name="connsiteY3" fmla="*/ 187385 h 188505"/>
                <a:gd name="connsiteX4" fmla="*/ 146389 w 204586"/>
                <a:gd name="connsiteY4" fmla="*/ 149285 h 188505"/>
                <a:gd name="connsiteX5" fmla="*/ 63839 w 204586"/>
                <a:gd name="connsiteY5" fmla="*/ 101660 h 188505"/>
                <a:gd name="connsiteX6" fmla="*/ 339 w 204586"/>
                <a:gd name="connsiteY6" fmla="*/ 60 h 18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86" h="188505">
                  <a:moveTo>
                    <a:pt x="339" y="60"/>
                  </a:moveTo>
                  <a:cubicBezTo>
                    <a:pt x="5101" y="2706"/>
                    <a:pt x="87122" y="100073"/>
                    <a:pt x="92414" y="117535"/>
                  </a:cubicBezTo>
                  <a:cubicBezTo>
                    <a:pt x="97706" y="134997"/>
                    <a:pt x="14097" y="93193"/>
                    <a:pt x="32089" y="104835"/>
                  </a:cubicBezTo>
                  <a:cubicBezTo>
                    <a:pt x="50081" y="116477"/>
                    <a:pt x="181314" y="179977"/>
                    <a:pt x="200364" y="187385"/>
                  </a:cubicBezTo>
                  <a:cubicBezTo>
                    <a:pt x="219414" y="194793"/>
                    <a:pt x="169143" y="163573"/>
                    <a:pt x="146389" y="149285"/>
                  </a:cubicBezTo>
                  <a:cubicBezTo>
                    <a:pt x="123635" y="134998"/>
                    <a:pt x="85535" y="120710"/>
                    <a:pt x="63839" y="101660"/>
                  </a:cubicBezTo>
                  <a:cubicBezTo>
                    <a:pt x="42143" y="82610"/>
                    <a:pt x="-4423" y="-2586"/>
                    <a:pt x="339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C0E65A4B-4C24-65CB-F2B3-4B54FE5C826B}"/>
                </a:ext>
              </a:extLst>
            </p:cNvPr>
            <p:cNvSpPr/>
            <p:nvPr/>
          </p:nvSpPr>
          <p:spPr>
            <a:xfrm>
              <a:off x="9273923" y="2126944"/>
              <a:ext cx="413011" cy="659784"/>
            </a:xfrm>
            <a:custGeom>
              <a:avLst/>
              <a:gdLst>
                <a:gd name="connsiteX0" fmla="*/ 413002 w 413011"/>
                <a:gd name="connsiteY0" fmla="*/ 306 h 659784"/>
                <a:gd name="connsiteX1" fmla="*/ 381252 w 413011"/>
                <a:gd name="connsiteY1" fmla="*/ 155881 h 659784"/>
                <a:gd name="connsiteX2" fmla="*/ 409827 w 413011"/>
                <a:gd name="connsiteY2" fmla="*/ 143181 h 659784"/>
                <a:gd name="connsiteX3" fmla="*/ 327277 w 413011"/>
                <a:gd name="connsiteY3" fmla="*/ 286056 h 659784"/>
                <a:gd name="connsiteX4" fmla="*/ 339977 w 413011"/>
                <a:gd name="connsiteY4" fmla="*/ 273356 h 659784"/>
                <a:gd name="connsiteX5" fmla="*/ 139952 w 413011"/>
                <a:gd name="connsiteY5" fmla="*/ 505131 h 659784"/>
                <a:gd name="connsiteX6" fmla="*/ 181227 w 413011"/>
                <a:gd name="connsiteY6" fmla="*/ 463856 h 659784"/>
                <a:gd name="connsiteX7" fmla="*/ 3427 w 413011"/>
                <a:gd name="connsiteY7" fmla="*/ 654356 h 659784"/>
                <a:gd name="connsiteX8" fmla="*/ 85977 w 413011"/>
                <a:gd name="connsiteY8" fmla="*/ 581331 h 659784"/>
                <a:gd name="connsiteX9" fmla="*/ 346327 w 413011"/>
                <a:gd name="connsiteY9" fmla="*/ 311456 h 659784"/>
                <a:gd name="connsiteX10" fmla="*/ 295527 w 413011"/>
                <a:gd name="connsiteY10" fmla="*/ 346381 h 659784"/>
                <a:gd name="connsiteX11" fmla="*/ 387602 w 413011"/>
                <a:gd name="connsiteY11" fmla="*/ 209856 h 659784"/>
                <a:gd name="connsiteX12" fmla="*/ 384427 w 413011"/>
                <a:gd name="connsiteY12" fmla="*/ 117781 h 659784"/>
                <a:gd name="connsiteX13" fmla="*/ 413002 w 413011"/>
                <a:gd name="connsiteY13" fmla="*/ 306 h 65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011" h="659784">
                  <a:moveTo>
                    <a:pt x="413002" y="306"/>
                  </a:moveTo>
                  <a:cubicBezTo>
                    <a:pt x="412473" y="6656"/>
                    <a:pt x="381781" y="132069"/>
                    <a:pt x="381252" y="155881"/>
                  </a:cubicBezTo>
                  <a:cubicBezTo>
                    <a:pt x="380723" y="179693"/>
                    <a:pt x="418823" y="121485"/>
                    <a:pt x="409827" y="143181"/>
                  </a:cubicBezTo>
                  <a:cubicBezTo>
                    <a:pt x="400831" y="164877"/>
                    <a:pt x="327277" y="286056"/>
                    <a:pt x="327277" y="286056"/>
                  </a:cubicBezTo>
                  <a:cubicBezTo>
                    <a:pt x="315635" y="307752"/>
                    <a:pt x="371198" y="236844"/>
                    <a:pt x="339977" y="273356"/>
                  </a:cubicBezTo>
                  <a:cubicBezTo>
                    <a:pt x="308756" y="309869"/>
                    <a:pt x="166410" y="473381"/>
                    <a:pt x="139952" y="505131"/>
                  </a:cubicBezTo>
                  <a:cubicBezTo>
                    <a:pt x="113494" y="536881"/>
                    <a:pt x="203981" y="438985"/>
                    <a:pt x="181227" y="463856"/>
                  </a:cubicBezTo>
                  <a:cubicBezTo>
                    <a:pt x="158473" y="488727"/>
                    <a:pt x="19302" y="634777"/>
                    <a:pt x="3427" y="654356"/>
                  </a:cubicBezTo>
                  <a:cubicBezTo>
                    <a:pt x="-12448" y="673935"/>
                    <a:pt x="28827" y="638481"/>
                    <a:pt x="85977" y="581331"/>
                  </a:cubicBezTo>
                  <a:cubicBezTo>
                    <a:pt x="143127" y="524181"/>
                    <a:pt x="311402" y="350614"/>
                    <a:pt x="346327" y="311456"/>
                  </a:cubicBezTo>
                  <a:cubicBezTo>
                    <a:pt x="381252" y="272298"/>
                    <a:pt x="288648" y="363314"/>
                    <a:pt x="295527" y="346381"/>
                  </a:cubicBezTo>
                  <a:cubicBezTo>
                    <a:pt x="302406" y="329448"/>
                    <a:pt x="372785" y="247956"/>
                    <a:pt x="387602" y="209856"/>
                  </a:cubicBezTo>
                  <a:cubicBezTo>
                    <a:pt x="402419" y="171756"/>
                    <a:pt x="378077" y="147414"/>
                    <a:pt x="384427" y="117781"/>
                  </a:cubicBezTo>
                  <a:cubicBezTo>
                    <a:pt x="390777" y="88148"/>
                    <a:pt x="413531" y="-6044"/>
                    <a:pt x="413002" y="30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B53460D4-4CC8-A5CC-7B1A-C4181460B4AF}"/>
                </a:ext>
              </a:extLst>
            </p:cNvPr>
            <p:cNvSpPr/>
            <p:nvPr/>
          </p:nvSpPr>
          <p:spPr>
            <a:xfrm>
              <a:off x="9264197" y="2809856"/>
              <a:ext cx="213543" cy="155362"/>
            </a:xfrm>
            <a:custGeom>
              <a:avLst/>
              <a:gdLst>
                <a:gd name="connsiteX0" fmla="*/ 22678 w 213543"/>
                <a:gd name="connsiteY0" fmla="*/ 19 h 155362"/>
                <a:gd name="connsiteX1" fmla="*/ 19503 w 213543"/>
                <a:gd name="connsiteY1" fmla="*/ 60344 h 155362"/>
                <a:gd name="connsiteX2" fmla="*/ 60778 w 213543"/>
                <a:gd name="connsiteY2" fmla="*/ 114319 h 155362"/>
                <a:gd name="connsiteX3" fmla="*/ 44903 w 213543"/>
                <a:gd name="connsiteY3" fmla="*/ 114319 h 155362"/>
                <a:gd name="connsiteX4" fmla="*/ 156028 w 213543"/>
                <a:gd name="connsiteY4" fmla="*/ 152419 h 155362"/>
                <a:gd name="connsiteX5" fmla="*/ 213178 w 213543"/>
                <a:gd name="connsiteY5" fmla="*/ 152419 h 155362"/>
                <a:gd name="connsiteX6" fmla="*/ 130628 w 213543"/>
                <a:gd name="connsiteY6" fmla="*/ 149244 h 155362"/>
                <a:gd name="connsiteX7" fmla="*/ 32203 w 213543"/>
                <a:gd name="connsiteY7" fmla="*/ 114319 h 155362"/>
                <a:gd name="connsiteX8" fmla="*/ 41728 w 213543"/>
                <a:gd name="connsiteY8" fmla="*/ 114319 h 155362"/>
                <a:gd name="connsiteX9" fmla="*/ 453 w 213543"/>
                <a:gd name="connsiteY9" fmla="*/ 57169 h 155362"/>
                <a:gd name="connsiteX10" fmla="*/ 19503 w 213543"/>
                <a:gd name="connsiteY10" fmla="*/ 66694 h 155362"/>
                <a:gd name="connsiteX11" fmla="*/ 22678 w 213543"/>
                <a:gd name="connsiteY11" fmla="*/ 19 h 1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543" h="155362">
                  <a:moveTo>
                    <a:pt x="22678" y="19"/>
                  </a:moveTo>
                  <a:cubicBezTo>
                    <a:pt x="22678" y="-1039"/>
                    <a:pt x="13153" y="41294"/>
                    <a:pt x="19503" y="60344"/>
                  </a:cubicBezTo>
                  <a:cubicBezTo>
                    <a:pt x="25853" y="79394"/>
                    <a:pt x="56545" y="105323"/>
                    <a:pt x="60778" y="114319"/>
                  </a:cubicBezTo>
                  <a:cubicBezTo>
                    <a:pt x="65011" y="123315"/>
                    <a:pt x="29028" y="107969"/>
                    <a:pt x="44903" y="114319"/>
                  </a:cubicBezTo>
                  <a:cubicBezTo>
                    <a:pt x="60778" y="120669"/>
                    <a:pt x="127982" y="146069"/>
                    <a:pt x="156028" y="152419"/>
                  </a:cubicBezTo>
                  <a:cubicBezTo>
                    <a:pt x="184074" y="158769"/>
                    <a:pt x="217411" y="152948"/>
                    <a:pt x="213178" y="152419"/>
                  </a:cubicBezTo>
                  <a:cubicBezTo>
                    <a:pt x="208945" y="151890"/>
                    <a:pt x="160790" y="155594"/>
                    <a:pt x="130628" y="149244"/>
                  </a:cubicBezTo>
                  <a:cubicBezTo>
                    <a:pt x="100466" y="142894"/>
                    <a:pt x="47020" y="120140"/>
                    <a:pt x="32203" y="114319"/>
                  </a:cubicBezTo>
                  <a:cubicBezTo>
                    <a:pt x="17386" y="108498"/>
                    <a:pt x="47020" y="123844"/>
                    <a:pt x="41728" y="114319"/>
                  </a:cubicBezTo>
                  <a:cubicBezTo>
                    <a:pt x="36436" y="104794"/>
                    <a:pt x="453" y="57169"/>
                    <a:pt x="453" y="57169"/>
                  </a:cubicBezTo>
                  <a:cubicBezTo>
                    <a:pt x="-3251" y="49232"/>
                    <a:pt x="16857" y="71456"/>
                    <a:pt x="19503" y="66694"/>
                  </a:cubicBezTo>
                  <a:cubicBezTo>
                    <a:pt x="22149" y="61932"/>
                    <a:pt x="22678" y="1077"/>
                    <a:pt x="2267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3915E92-4193-0E0B-3E1E-FCAE11DECA08}"/>
                </a:ext>
              </a:extLst>
            </p:cNvPr>
            <p:cNvSpPr/>
            <p:nvPr/>
          </p:nvSpPr>
          <p:spPr>
            <a:xfrm>
              <a:off x="9423397" y="2939982"/>
              <a:ext cx="261695" cy="165673"/>
            </a:xfrm>
            <a:custGeom>
              <a:avLst/>
              <a:gdLst>
                <a:gd name="connsiteX0" fmla="*/ 3 w 261695"/>
                <a:gd name="connsiteY0" fmla="*/ 68 h 165673"/>
                <a:gd name="connsiteX1" fmla="*/ 88903 w 261695"/>
                <a:gd name="connsiteY1" fmla="*/ 44518 h 165673"/>
                <a:gd name="connsiteX2" fmla="*/ 127003 w 261695"/>
                <a:gd name="connsiteY2" fmla="*/ 117543 h 165673"/>
                <a:gd name="connsiteX3" fmla="*/ 133353 w 261695"/>
                <a:gd name="connsiteY3" fmla="*/ 101668 h 165673"/>
                <a:gd name="connsiteX4" fmla="*/ 165103 w 261695"/>
                <a:gd name="connsiteY4" fmla="*/ 146118 h 165673"/>
                <a:gd name="connsiteX5" fmla="*/ 234953 w 261695"/>
                <a:gd name="connsiteY5" fmla="*/ 142943 h 165673"/>
                <a:gd name="connsiteX6" fmla="*/ 257178 w 261695"/>
                <a:gd name="connsiteY6" fmla="*/ 117543 h 165673"/>
                <a:gd name="connsiteX7" fmla="*/ 152403 w 261695"/>
                <a:gd name="connsiteY7" fmla="*/ 165168 h 165673"/>
                <a:gd name="connsiteX8" fmla="*/ 133353 w 261695"/>
                <a:gd name="connsiteY8" fmla="*/ 139768 h 165673"/>
                <a:gd name="connsiteX9" fmla="*/ 127003 w 261695"/>
                <a:gd name="connsiteY9" fmla="*/ 95318 h 165673"/>
                <a:gd name="connsiteX10" fmla="*/ 85728 w 261695"/>
                <a:gd name="connsiteY10" fmla="*/ 54043 h 165673"/>
                <a:gd name="connsiteX11" fmla="*/ 3 w 261695"/>
                <a:gd name="connsiteY11" fmla="*/ 68 h 16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695" h="165673">
                  <a:moveTo>
                    <a:pt x="3" y="68"/>
                  </a:moveTo>
                  <a:cubicBezTo>
                    <a:pt x="532" y="-1519"/>
                    <a:pt x="67736" y="24939"/>
                    <a:pt x="88903" y="44518"/>
                  </a:cubicBezTo>
                  <a:cubicBezTo>
                    <a:pt x="110070" y="64097"/>
                    <a:pt x="119595" y="108018"/>
                    <a:pt x="127003" y="117543"/>
                  </a:cubicBezTo>
                  <a:cubicBezTo>
                    <a:pt x="134411" y="127068"/>
                    <a:pt x="127003" y="96906"/>
                    <a:pt x="133353" y="101668"/>
                  </a:cubicBezTo>
                  <a:cubicBezTo>
                    <a:pt x="139703" y="106430"/>
                    <a:pt x="148170" y="139239"/>
                    <a:pt x="165103" y="146118"/>
                  </a:cubicBezTo>
                  <a:cubicBezTo>
                    <a:pt x="182036" y="152997"/>
                    <a:pt x="219607" y="147706"/>
                    <a:pt x="234953" y="142943"/>
                  </a:cubicBezTo>
                  <a:cubicBezTo>
                    <a:pt x="250299" y="138180"/>
                    <a:pt x="270936" y="113839"/>
                    <a:pt x="257178" y="117543"/>
                  </a:cubicBezTo>
                  <a:cubicBezTo>
                    <a:pt x="243420" y="121247"/>
                    <a:pt x="173041" y="161464"/>
                    <a:pt x="152403" y="165168"/>
                  </a:cubicBezTo>
                  <a:cubicBezTo>
                    <a:pt x="131765" y="168872"/>
                    <a:pt x="137586" y="151410"/>
                    <a:pt x="133353" y="139768"/>
                  </a:cubicBezTo>
                  <a:cubicBezTo>
                    <a:pt x="129120" y="128126"/>
                    <a:pt x="134940" y="109605"/>
                    <a:pt x="127003" y="95318"/>
                  </a:cubicBezTo>
                  <a:cubicBezTo>
                    <a:pt x="119066" y="81031"/>
                    <a:pt x="103720" y="67801"/>
                    <a:pt x="85728" y="54043"/>
                  </a:cubicBezTo>
                  <a:cubicBezTo>
                    <a:pt x="67736" y="40285"/>
                    <a:pt x="-526" y="1655"/>
                    <a:pt x="3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813EF6AC-E761-F259-3B5E-D562D060D8D1}"/>
                </a:ext>
              </a:extLst>
            </p:cNvPr>
            <p:cNvSpPr/>
            <p:nvPr/>
          </p:nvSpPr>
          <p:spPr>
            <a:xfrm>
              <a:off x="9247029" y="2755723"/>
              <a:ext cx="121791" cy="278918"/>
            </a:xfrm>
            <a:custGeom>
              <a:avLst/>
              <a:gdLst>
                <a:gd name="connsiteX0" fmla="*/ 11271 w 121791"/>
                <a:gd name="connsiteY0" fmla="*/ 177 h 278918"/>
                <a:gd name="connsiteX1" fmla="*/ 11271 w 121791"/>
                <a:gd name="connsiteY1" fmla="*/ 139877 h 278918"/>
                <a:gd name="connsiteX2" fmla="*/ 17621 w 121791"/>
                <a:gd name="connsiteY2" fmla="*/ 181152 h 278918"/>
                <a:gd name="connsiteX3" fmla="*/ 4921 w 121791"/>
                <a:gd name="connsiteY3" fmla="*/ 181152 h 278918"/>
                <a:gd name="connsiteX4" fmla="*/ 112871 w 121791"/>
                <a:gd name="connsiteY4" fmla="*/ 273227 h 278918"/>
                <a:gd name="connsiteX5" fmla="*/ 106521 w 121791"/>
                <a:gd name="connsiteY5" fmla="*/ 260527 h 278918"/>
                <a:gd name="connsiteX6" fmla="*/ 33496 w 121791"/>
                <a:gd name="connsiteY6" fmla="*/ 190677 h 278918"/>
                <a:gd name="connsiteX7" fmla="*/ 39846 w 121791"/>
                <a:gd name="connsiteY7" fmla="*/ 203377 h 278918"/>
                <a:gd name="connsiteX8" fmla="*/ 27146 w 121791"/>
                <a:gd name="connsiteY8" fmla="*/ 171627 h 278918"/>
                <a:gd name="connsiteX9" fmla="*/ 11271 w 121791"/>
                <a:gd name="connsiteY9" fmla="*/ 177 h 27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91" h="278918">
                  <a:moveTo>
                    <a:pt x="11271" y="177"/>
                  </a:moveTo>
                  <a:cubicBezTo>
                    <a:pt x="8625" y="-5115"/>
                    <a:pt x="10213" y="109715"/>
                    <a:pt x="11271" y="139877"/>
                  </a:cubicBezTo>
                  <a:cubicBezTo>
                    <a:pt x="12329" y="170039"/>
                    <a:pt x="17621" y="181152"/>
                    <a:pt x="17621" y="181152"/>
                  </a:cubicBezTo>
                  <a:cubicBezTo>
                    <a:pt x="16563" y="188031"/>
                    <a:pt x="-10954" y="165806"/>
                    <a:pt x="4921" y="181152"/>
                  </a:cubicBezTo>
                  <a:cubicBezTo>
                    <a:pt x="20796" y="196498"/>
                    <a:pt x="112871" y="273227"/>
                    <a:pt x="112871" y="273227"/>
                  </a:cubicBezTo>
                  <a:cubicBezTo>
                    <a:pt x="129804" y="286456"/>
                    <a:pt x="119750" y="274285"/>
                    <a:pt x="106521" y="260527"/>
                  </a:cubicBezTo>
                  <a:cubicBezTo>
                    <a:pt x="93292" y="246769"/>
                    <a:pt x="33496" y="190677"/>
                    <a:pt x="33496" y="190677"/>
                  </a:cubicBezTo>
                  <a:cubicBezTo>
                    <a:pt x="22384" y="181152"/>
                    <a:pt x="40904" y="206552"/>
                    <a:pt x="39846" y="203377"/>
                  </a:cubicBezTo>
                  <a:cubicBezTo>
                    <a:pt x="38788" y="200202"/>
                    <a:pt x="31909" y="201790"/>
                    <a:pt x="27146" y="171627"/>
                  </a:cubicBezTo>
                  <a:cubicBezTo>
                    <a:pt x="22384" y="141465"/>
                    <a:pt x="13917" y="5469"/>
                    <a:pt x="11271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7BE4F4D2-4EE4-978A-B8B9-06630C78A5EC}"/>
                </a:ext>
              </a:extLst>
            </p:cNvPr>
            <p:cNvSpPr/>
            <p:nvPr/>
          </p:nvSpPr>
          <p:spPr>
            <a:xfrm>
              <a:off x="9314406" y="2942669"/>
              <a:ext cx="139244" cy="58005"/>
            </a:xfrm>
            <a:custGeom>
              <a:avLst/>
              <a:gdLst>
                <a:gd name="connsiteX0" fmla="*/ 1044 w 139244"/>
                <a:gd name="connsiteY0" fmla="*/ 57706 h 58005"/>
                <a:gd name="connsiteX1" fmla="*/ 55019 w 139244"/>
                <a:gd name="connsiteY1" fmla="*/ 22781 h 58005"/>
                <a:gd name="connsiteX2" fmla="*/ 137569 w 139244"/>
                <a:gd name="connsiteY2" fmla="*/ 16431 h 58005"/>
                <a:gd name="connsiteX3" fmla="*/ 102644 w 139244"/>
                <a:gd name="connsiteY3" fmla="*/ 556 h 58005"/>
                <a:gd name="connsiteX4" fmla="*/ 1044 w 139244"/>
                <a:gd name="connsiteY4" fmla="*/ 57706 h 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44" h="58005">
                  <a:moveTo>
                    <a:pt x="1044" y="57706"/>
                  </a:moveTo>
                  <a:cubicBezTo>
                    <a:pt x="-6893" y="61410"/>
                    <a:pt x="32265" y="29660"/>
                    <a:pt x="55019" y="22781"/>
                  </a:cubicBezTo>
                  <a:cubicBezTo>
                    <a:pt x="77773" y="15902"/>
                    <a:pt x="129632" y="20135"/>
                    <a:pt x="137569" y="16431"/>
                  </a:cubicBezTo>
                  <a:cubicBezTo>
                    <a:pt x="145506" y="12727"/>
                    <a:pt x="123811" y="-3148"/>
                    <a:pt x="102644" y="556"/>
                  </a:cubicBezTo>
                  <a:cubicBezTo>
                    <a:pt x="81477" y="4260"/>
                    <a:pt x="8981" y="54002"/>
                    <a:pt x="1044" y="57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5ECA394-32B5-B416-2404-6A54AF95356C}"/>
                </a:ext>
              </a:extLst>
            </p:cNvPr>
            <p:cNvSpPr/>
            <p:nvPr/>
          </p:nvSpPr>
          <p:spPr>
            <a:xfrm>
              <a:off x="9347049" y="2952738"/>
              <a:ext cx="201897" cy="132484"/>
            </a:xfrm>
            <a:custGeom>
              <a:avLst/>
              <a:gdLst>
                <a:gd name="connsiteX0" fmla="*/ 79526 w 201897"/>
                <a:gd name="connsiteY0" fmla="*/ 12 h 132484"/>
                <a:gd name="connsiteX1" fmla="*/ 184301 w 201897"/>
                <a:gd name="connsiteY1" fmla="*/ 73037 h 132484"/>
                <a:gd name="connsiteX2" fmla="*/ 200176 w 201897"/>
                <a:gd name="connsiteY2" fmla="*/ 130187 h 132484"/>
                <a:gd name="connsiteX3" fmla="*/ 187476 w 201897"/>
                <a:gd name="connsiteY3" fmla="*/ 114312 h 132484"/>
                <a:gd name="connsiteX4" fmla="*/ 76351 w 201897"/>
                <a:gd name="connsiteY4" fmla="*/ 50812 h 132484"/>
                <a:gd name="connsiteX5" fmla="*/ 120801 w 201897"/>
                <a:gd name="connsiteY5" fmla="*/ 69862 h 132484"/>
                <a:gd name="connsiteX6" fmla="*/ 151 w 201897"/>
                <a:gd name="connsiteY6" fmla="*/ 31762 h 132484"/>
                <a:gd name="connsiteX7" fmla="*/ 95401 w 201897"/>
                <a:gd name="connsiteY7" fmla="*/ 66687 h 132484"/>
                <a:gd name="connsiteX8" fmla="*/ 79526 w 201897"/>
                <a:gd name="connsiteY8" fmla="*/ 12 h 1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97" h="132484">
                  <a:moveTo>
                    <a:pt x="79526" y="12"/>
                  </a:moveTo>
                  <a:cubicBezTo>
                    <a:pt x="94343" y="1070"/>
                    <a:pt x="164193" y="51341"/>
                    <a:pt x="184301" y="73037"/>
                  </a:cubicBezTo>
                  <a:cubicBezTo>
                    <a:pt x="204409" y="94733"/>
                    <a:pt x="200176" y="130187"/>
                    <a:pt x="200176" y="130187"/>
                  </a:cubicBezTo>
                  <a:cubicBezTo>
                    <a:pt x="200705" y="137066"/>
                    <a:pt x="208114" y="127541"/>
                    <a:pt x="187476" y="114312"/>
                  </a:cubicBezTo>
                  <a:cubicBezTo>
                    <a:pt x="166838" y="101083"/>
                    <a:pt x="87464" y="58220"/>
                    <a:pt x="76351" y="50812"/>
                  </a:cubicBezTo>
                  <a:cubicBezTo>
                    <a:pt x="65238" y="43404"/>
                    <a:pt x="133501" y="73037"/>
                    <a:pt x="120801" y="69862"/>
                  </a:cubicBezTo>
                  <a:cubicBezTo>
                    <a:pt x="108101" y="66687"/>
                    <a:pt x="4384" y="32291"/>
                    <a:pt x="151" y="31762"/>
                  </a:cubicBezTo>
                  <a:cubicBezTo>
                    <a:pt x="-4082" y="31233"/>
                    <a:pt x="81643" y="66158"/>
                    <a:pt x="95401" y="66687"/>
                  </a:cubicBezTo>
                  <a:cubicBezTo>
                    <a:pt x="109159" y="67216"/>
                    <a:pt x="64709" y="-1046"/>
                    <a:pt x="79526" y="1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A9C5D84D-849F-6055-7C43-4287502A4A23}"/>
                </a:ext>
              </a:extLst>
            </p:cNvPr>
            <p:cNvSpPr/>
            <p:nvPr/>
          </p:nvSpPr>
          <p:spPr>
            <a:xfrm>
              <a:off x="9227491" y="3031709"/>
              <a:ext cx="78466" cy="146466"/>
            </a:xfrm>
            <a:custGeom>
              <a:avLst/>
              <a:gdLst>
                <a:gd name="connsiteX0" fmla="*/ 78434 w 78466"/>
                <a:gd name="connsiteY0" fmla="*/ 416 h 146466"/>
                <a:gd name="connsiteX1" fmla="*/ 5409 w 78466"/>
                <a:gd name="connsiteY1" fmla="*/ 92491 h 146466"/>
                <a:gd name="connsiteX2" fmla="*/ 5409 w 78466"/>
                <a:gd name="connsiteY2" fmla="*/ 146466 h 146466"/>
                <a:gd name="connsiteX3" fmla="*/ 5409 w 78466"/>
                <a:gd name="connsiteY3" fmla="*/ 89316 h 146466"/>
                <a:gd name="connsiteX4" fmla="*/ 18109 w 78466"/>
                <a:gd name="connsiteY4" fmla="*/ 127416 h 146466"/>
                <a:gd name="connsiteX5" fmla="*/ 14934 w 78466"/>
                <a:gd name="connsiteY5" fmla="*/ 60741 h 146466"/>
                <a:gd name="connsiteX6" fmla="*/ 78434 w 78466"/>
                <a:gd name="connsiteY6" fmla="*/ 416 h 14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66" h="146466">
                  <a:moveTo>
                    <a:pt x="78434" y="416"/>
                  </a:moveTo>
                  <a:cubicBezTo>
                    <a:pt x="76847" y="5708"/>
                    <a:pt x="17580" y="68149"/>
                    <a:pt x="5409" y="92491"/>
                  </a:cubicBezTo>
                  <a:cubicBezTo>
                    <a:pt x="-6762" y="116833"/>
                    <a:pt x="5409" y="146466"/>
                    <a:pt x="5409" y="146466"/>
                  </a:cubicBezTo>
                  <a:cubicBezTo>
                    <a:pt x="5409" y="145937"/>
                    <a:pt x="3292" y="92491"/>
                    <a:pt x="5409" y="89316"/>
                  </a:cubicBezTo>
                  <a:cubicBezTo>
                    <a:pt x="7526" y="86141"/>
                    <a:pt x="16522" y="132178"/>
                    <a:pt x="18109" y="127416"/>
                  </a:cubicBezTo>
                  <a:cubicBezTo>
                    <a:pt x="19696" y="122654"/>
                    <a:pt x="7526" y="79791"/>
                    <a:pt x="14934" y="60741"/>
                  </a:cubicBezTo>
                  <a:cubicBezTo>
                    <a:pt x="22342" y="41691"/>
                    <a:pt x="80021" y="-4876"/>
                    <a:pt x="78434" y="4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4F47D8FF-EE05-8585-4136-BE703196427E}"/>
                </a:ext>
              </a:extLst>
            </p:cNvPr>
            <p:cNvSpPr/>
            <p:nvPr/>
          </p:nvSpPr>
          <p:spPr>
            <a:xfrm>
              <a:off x="9092998" y="3174981"/>
              <a:ext cx="203536" cy="161994"/>
            </a:xfrm>
            <a:custGeom>
              <a:avLst/>
              <a:gdLst>
                <a:gd name="connsiteX0" fmla="*/ 41477 w 203536"/>
                <a:gd name="connsiteY0" fmla="*/ 161944 h 161994"/>
                <a:gd name="connsiteX1" fmla="*/ 35127 w 203536"/>
                <a:gd name="connsiteY1" fmla="*/ 111144 h 161994"/>
                <a:gd name="connsiteX2" fmla="*/ 22427 w 203536"/>
                <a:gd name="connsiteY2" fmla="*/ 63519 h 161994"/>
                <a:gd name="connsiteX3" fmla="*/ 51002 w 203536"/>
                <a:gd name="connsiteY3" fmla="*/ 95269 h 161994"/>
                <a:gd name="connsiteX4" fmla="*/ 44652 w 203536"/>
                <a:gd name="connsiteY4" fmla="*/ 44469 h 161994"/>
                <a:gd name="connsiteX5" fmla="*/ 89102 w 203536"/>
                <a:gd name="connsiteY5" fmla="*/ 22244 h 161994"/>
                <a:gd name="connsiteX6" fmla="*/ 51002 w 203536"/>
                <a:gd name="connsiteY6" fmla="*/ 19069 h 161994"/>
                <a:gd name="connsiteX7" fmla="*/ 120852 w 203536"/>
                <a:gd name="connsiteY7" fmla="*/ 6369 h 161994"/>
                <a:gd name="connsiteX8" fmla="*/ 168477 w 203536"/>
                <a:gd name="connsiteY8" fmla="*/ 28594 h 161994"/>
                <a:gd name="connsiteX9" fmla="*/ 203402 w 203536"/>
                <a:gd name="connsiteY9" fmla="*/ 41294 h 161994"/>
                <a:gd name="connsiteX10" fmla="*/ 155777 w 203536"/>
                <a:gd name="connsiteY10" fmla="*/ 15894 h 161994"/>
                <a:gd name="connsiteX11" fmla="*/ 85927 w 203536"/>
                <a:gd name="connsiteY11" fmla="*/ 19 h 161994"/>
                <a:gd name="connsiteX12" fmla="*/ 54177 w 203536"/>
                <a:gd name="connsiteY12" fmla="*/ 12719 h 161994"/>
                <a:gd name="connsiteX13" fmla="*/ 73227 w 203536"/>
                <a:gd name="connsiteY13" fmla="*/ 15894 h 161994"/>
                <a:gd name="connsiteX14" fmla="*/ 38302 w 203536"/>
                <a:gd name="connsiteY14" fmla="*/ 60344 h 161994"/>
                <a:gd name="connsiteX15" fmla="*/ 51002 w 203536"/>
                <a:gd name="connsiteY15" fmla="*/ 88919 h 161994"/>
                <a:gd name="connsiteX16" fmla="*/ 202 w 203536"/>
                <a:gd name="connsiteY16" fmla="*/ 101619 h 161994"/>
                <a:gd name="connsiteX17" fmla="*/ 41477 w 203536"/>
                <a:gd name="connsiteY17" fmla="*/ 161944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536" h="161994">
                  <a:moveTo>
                    <a:pt x="41477" y="161944"/>
                  </a:moveTo>
                  <a:cubicBezTo>
                    <a:pt x="47298" y="163532"/>
                    <a:pt x="38302" y="127548"/>
                    <a:pt x="35127" y="111144"/>
                  </a:cubicBezTo>
                  <a:cubicBezTo>
                    <a:pt x="31952" y="94740"/>
                    <a:pt x="19781" y="66165"/>
                    <a:pt x="22427" y="63519"/>
                  </a:cubicBezTo>
                  <a:cubicBezTo>
                    <a:pt x="25073" y="60873"/>
                    <a:pt x="47298" y="98444"/>
                    <a:pt x="51002" y="95269"/>
                  </a:cubicBezTo>
                  <a:cubicBezTo>
                    <a:pt x="54706" y="92094"/>
                    <a:pt x="38302" y="56640"/>
                    <a:pt x="44652" y="44469"/>
                  </a:cubicBezTo>
                  <a:cubicBezTo>
                    <a:pt x="51002" y="32298"/>
                    <a:pt x="88044" y="26477"/>
                    <a:pt x="89102" y="22244"/>
                  </a:cubicBezTo>
                  <a:cubicBezTo>
                    <a:pt x="90160" y="18011"/>
                    <a:pt x="45710" y="21715"/>
                    <a:pt x="51002" y="19069"/>
                  </a:cubicBezTo>
                  <a:cubicBezTo>
                    <a:pt x="56294" y="16423"/>
                    <a:pt x="101273" y="4782"/>
                    <a:pt x="120852" y="6369"/>
                  </a:cubicBezTo>
                  <a:cubicBezTo>
                    <a:pt x="140431" y="7956"/>
                    <a:pt x="154719" y="22773"/>
                    <a:pt x="168477" y="28594"/>
                  </a:cubicBezTo>
                  <a:cubicBezTo>
                    <a:pt x="182235" y="34415"/>
                    <a:pt x="205519" y="43411"/>
                    <a:pt x="203402" y="41294"/>
                  </a:cubicBezTo>
                  <a:cubicBezTo>
                    <a:pt x="201285" y="39177"/>
                    <a:pt x="175356" y="22773"/>
                    <a:pt x="155777" y="15894"/>
                  </a:cubicBezTo>
                  <a:cubicBezTo>
                    <a:pt x="136198" y="9015"/>
                    <a:pt x="102860" y="548"/>
                    <a:pt x="85927" y="19"/>
                  </a:cubicBezTo>
                  <a:cubicBezTo>
                    <a:pt x="68994" y="-510"/>
                    <a:pt x="56294" y="10073"/>
                    <a:pt x="54177" y="12719"/>
                  </a:cubicBezTo>
                  <a:cubicBezTo>
                    <a:pt x="52060" y="15365"/>
                    <a:pt x="75873" y="7957"/>
                    <a:pt x="73227" y="15894"/>
                  </a:cubicBezTo>
                  <a:cubicBezTo>
                    <a:pt x="70581" y="23831"/>
                    <a:pt x="42006" y="48173"/>
                    <a:pt x="38302" y="60344"/>
                  </a:cubicBezTo>
                  <a:cubicBezTo>
                    <a:pt x="34598" y="72515"/>
                    <a:pt x="57352" y="82040"/>
                    <a:pt x="51002" y="88919"/>
                  </a:cubicBezTo>
                  <a:cubicBezTo>
                    <a:pt x="44652" y="95798"/>
                    <a:pt x="-3502" y="94740"/>
                    <a:pt x="202" y="101619"/>
                  </a:cubicBezTo>
                  <a:cubicBezTo>
                    <a:pt x="3906" y="108498"/>
                    <a:pt x="35656" y="160356"/>
                    <a:pt x="41477" y="161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B76F95E2-94EC-CD3D-35DB-804BEB5AB6E7}"/>
                </a:ext>
              </a:extLst>
            </p:cNvPr>
            <p:cNvSpPr/>
            <p:nvPr/>
          </p:nvSpPr>
          <p:spPr>
            <a:xfrm>
              <a:off x="9188201" y="3177951"/>
              <a:ext cx="156687" cy="72918"/>
            </a:xfrm>
            <a:custGeom>
              <a:avLst/>
              <a:gdLst>
                <a:gd name="connsiteX0" fmla="*/ 249 w 156687"/>
                <a:gd name="connsiteY0" fmla="*/ 224 h 72918"/>
                <a:gd name="connsiteX1" fmla="*/ 66924 w 156687"/>
                <a:gd name="connsiteY1" fmla="*/ 66899 h 72918"/>
                <a:gd name="connsiteX2" fmla="*/ 51049 w 156687"/>
                <a:gd name="connsiteY2" fmla="*/ 66899 h 72918"/>
                <a:gd name="connsiteX3" fmla="*/ 114549 w 156687"/>
                <a:gd name="connsiteY3" fmla="*/ 41499 h 72918"/>
                <a:gd name="connsiteX4" fmla="*/ 155824 w 156687"/>
                <a:gd name="connsiteY4" fmla="*/ 22449 h 72918"/>
                <a:gd name="connsiteX5" fmla="*/ 76449 w 156687"/>
                <a:gd name="connsiteY5" fmla="*/ 44674 h 72918"/>
                <a:gd name="connsiteX6" fmla="*/ 44699 w 156687"/>
                <a:gd name="connsiteY6" fmla="*/ 44674 h 72918"/>
                <a:gd name="connsiteX7" fmla="*/ 249 w 156687"/>
                <a:gd name="connsiteY7" fmla="*/ 224 h 7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687" h="72918">
                  <a:moveTo>
                    <a:pt x="249" y="224"/>
                  </a:moveTo>
                  <a:lnTo>
                    <a:pt x="66924" y="66899"/>
                  </a:lnTo>
                  <a:cubicBezTo>
                    <a:pt x="75391" y="78011"/>
                    <a:pt x="43112" y="71132"/>
                    <a:pt x="51049" y="66899"/>
                  </a:cubicBezTo>
                  <a:cubicBezTo>
                    <a:pt x="58986" y="62666"/>
                    <a:pt x="97087" y="48907"/>
                    <a:pt x="114549" y="41499"/>
                  </a:cubicBezTo>
                  <a:cubicBezTo>
                    <a:pt x="132011" y="34091"/>
                    <a:pt x="162174" y="21920"/>
                    <a:pt x="155824" y="22449"/>
                  </a:cubicBezTo>
                  <a:cubicBezTo>
                    <a:pt x="149474" y="22978"/>
                    <a:pt x="94970" y="40970"/>
                    <a:pt x="76449" y="44674"/>
                  </a:cubicBezTo>
                  <a:cubicBezTo>
                    <a:pt x="57928" y="48378"/>
                    <a:pt x="54224" y="49437"/>
                    <a:pt x="44699" y="44674"/>
                  </a:cubicBezTo>
                  <a:cubicBezTo>
                    <a:pt x="35174" y="39911"/>
                    <a:pt x="-3455" y="-3480"/>
                    <a:pt x="249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09C5C21-F05A-F930-722E-B47243695CE5}"/>
                </a:ext>
              </a:extLst>
            </p:cNvPr>
            <p:cNvSpPr/>
            <p:nvPr/>
          </p:nvSpPr>
          <p:spPr>
            <a:xfrm>
              <a:off x="9343878" y="3228824"/>
              <a:ext cx="307766" cy="338234"/>
            </a:xfrm>
            <a:custGeom>
              <a:avLst/>
              <a:gdLst>
                <a:gd name="connsiteX0" fmla="*/ 147 w 307766"/>
                <a:gd name="connsiteY0" fmla="*/ 151 h 338234"/>
                <a:gd name="connsiteX1" fmla="*/ 133497 w 307766"/>
                <a:gd name="connsiteY1" fmla="*/ 130326 h 338234"/>
                <a:gd name="connsiteX2" fmla="*/ 120797 w 307766"/>
                <a:gd name="connsiteY2" fmla="*/ 127151 h 338234"/>
                <a:gd name="connsiteX3" fmla="*/ 282722 w 307766"/>
                <a:gd name="connsiteY3" fmla="*/ 225576 h 338234"/>
                <a:gd name="connsiteX4" fmla="*/ 285897 w 307766"/>
                <a:gd name="connsiteY4" fmla="*/ 270026 h 338234"/>
                <a:gd name="connsiteX5" fmla="*/ 292247 w 307766"/>
                <a:gd name="connsiteY5" fmla="*/ 279551 h 338234"/>
                <a:gd name="connsiteX6" fmla="*/ 263672 w 307766"/>
                <a:gd name="connsiteY6" fmla="*/ 311301 h 338234"/>
                <a:gd name="connsiteX7" fmla="*/ 209697 w 307766"/>
                <a:gd name="connsiteY7" fmla="*/ 336701 h 338234"/>
                <a:gd name="connsiteX8" fmla="*/ 295422 w 307766"/>
                <a:gd name="connsiteY8" fmla="*/ 330351 h 338234"/>
                <a:gd name="connsiteX9" fmla="*/ 304947 w 307766"/>
                <a:gd name="connsiteY9" fmla="*/ 289076 h 338234"/>
                <a:gd name="connsiteX10" fmla="*/ 273197 w 307766"/>
                <a:gd name="connsiteY10" fmla="*/ 254151 h 338234"/>
                <a:gd name="connsiteX11" fmla="*/ 165247 w 307766"/>
                <a:gd name="connsiteY11" fmla="*/ 162076 h 338234"/>
                <a:gd name="connsiteX12" fmla="*/ 147 w 307766"/>
                <a:gd name="connsiteY12" fmla="*/ 151 h 33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766" h="338234">
                  <a:moveTo>
                    <a:pt x="147" y="151"/>
                  </a:moveTo>
                  <a:cubicBezTo>
                    <a:pt x="-5145" y="-5141"/>
                    <a:pt x="133497" y="130326"/>
                    <a:pt x="133497" y="130326"/>
                  </a:cubicBezTo>
                  <a:cubicBezTo>
                    <a:pt x="153605" y="151493"/>
                    <a:pt x="95926" y="111276"/>
                    <a:pt x="120797" y="127151"/>
                  </a:cubicBezTo>
                  <a:cubicBezTo>
                    <a:pt x="145668" y="143026"/>
                    <a:pt x="255205" y="201764"/>
                    <a:pt x="282722" y="225576"/>
                  </a:cubicBezTo>
                  <a:cubicBezTo>
                    <a:pt x="310239" y="249388"/>
                    <a:pt x="285897" y="270026"/>
                    <a:pt x="285897" y="270026"/>
                  </a:cubicBezTo>
                  <a:cubicBezTo>
                    <a:pt x="287484" y="279022"/>
                    <a:pt x="295951" y="272672"/>
                    <a:pt x="292247" y="279551"/>
                  </a:cubicBezTo>
                  <a:cubicBezTo>
                    <a:pt x="288543" y="286430"/>
                    <a:pt x="277430" y="301776"/>
                    <a:pt x="263672" y="311301"/>
                  </a:cubicBezTo>
                  <a:cubicBezTo>
                    <a:pt x="249914" y="320826"/>
                    <a:pt x="204405" y="333526"/>
                    <a:pt x="209697" y="336701"/>
                  </a:cubicBezTo>
                  <a:cubicBezTo>
                    <a:pt x="214989" y="339876"/>
                    <a:pt x="279547" y="338288"/>
                    <a:pt x="295422" y="330351"/>
                  </a:cubicBezTo>
                  <a:cubicBezTo>
                    <a:pt x="311297" y="322414"/>
                    <a:pt x="308651" y="301776"/>
                    <a:pt x="304947" y="289076"/>
                  </a:cubicBezTo>
                  <a:cubicBezTo>
                    <a:pt x="301243" y="276376"/>
                    <a:pt x="296480" y="275318"/>
                    <a:pt x="273197" y="254151"/>
                  </a:cubicBezTo>
                  <a:cubicBezTo>
                    <a:pt x="249914" y="232984"/>
                    <a:pt x="205993" y="198059"/>
                    <a:pt x="165247" y="162076"/>
                  </a:cubicBezTo>
                  <a:cubicBezTo>
                    <a:pt x="124501" y="126093"/>
                    <a:pt x="5439" y="5443"/>
                    <a:pt x="147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69DF1AD-62A7-5011-B114-F114EBF0ECA2}"/>
                </a:ext>
              </a:extLst>
            </p:cNvPr>
            <p:cNvSpPr/>
            <p:nvPr/>
          </p:nvSpPr>
          <p:spPr>
            <a:xfrm>
              <a:off x="9280318" y="3187698"/>
              <a:ext cx="239052" cy="190269"/>
            </a:xfrm>
            <a:custGeom>
              <a:avLst/>
              <a:gdLst>
                <a:gd name="connsiteX0" fmla="*/ 207 w 239052"/>
                <a:gd name="connsiteY0" fmla="*/ 2 h 190269"/>
                <a:gd name="connsiteX1" fmla="*/ 89107 w 239052"/>
                <a:gd name="connsiteY1" fmla="*/ 79377 h 190269"/>
                <a:gd name="connsiteX2" fmla="*/ 89107 w 239052"/>
                <a:gd name="connsiteY2" fmla="*/ 60327 h 190269"/>
                <a:gd name="connsiteX3" fmla="*/ 165307 w 239052"/>
                <a:gd name="connsiteY3" fmla="*/ 139702 h 190269"/>
                <a:gd name="connsiteX4" fmla="*/ 238332 w 239052"/>
                <a:gd name="connsiteY4" fmla="*/ 187327 h 190269"/>
                <a:gd name="connsiteX5" fmla="*/ 197057 w 239052"/>
                <a:gd name="connsiteY5" fmla="*/ 174627 h 190269"/>
                <a:gd name="connsiteX6" fmla="*/ 108157 w 239052"/>
                <a:gd name="connsiteY6" fmla="*/ 88902 h 190269"/>
                <a:gd name="connsiteX7" fmla="*/ 139907 w 239052"/>
                <a:gd name="connsiteY7" fmla="*/ 114302 h 190269"/>
                <a:gd name="connsiteX8" fmla="*/ 117682 w 239052"/>
                <a:gd name="connsiteY8" fmla="*/ 82552 h 190269"/>
                <a:gd name="connsiteX9" fmla="*/ 207 w 239052"/>
                <a:gd name="connsiteY9" fmla="*/ 2 h 19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052" h="190269">
                  <a:moveTo>
                    <a:pt x="207" y="2"/>
                  </a:moveTo>
                  <a:cubicBezTo>
                    <a:pt x="-4556" y="-527"/>
                    <a:pt x="74290" y="69323"/>
                    <a:pt x="89107" y="79377"/>
                  </a:cubicBezTo>
                  <a:cubicBezTo>
                    <a:pt x="103924" y="89431"/>
                    <a:pt x="76407" y="50273"/>
                    <a:pt x="89107" y="60327"/>
                  </a:cubicBezTo>
                  <a:cubicBezTo>
                    <a:pt x="101807" y="70381"/>
                    <a:pt x="140436" y="118535"/>
                    <a:pt x="165307" y="139702"/>
                  </a:cubicBezTo>
                  <a:cubicBezTo>
                    <a:pt x="190178" y="160869"/>
                    <a:pt x="233040" y="181506"/>
                    <a:pt x="238332" y="187327"/>
                  </a:cubicBezTo>
                  <a:cubicBezTo>
                    <a:pt x="243624" y="193148"/>
                    <a:pt x="218753" y="191031"/>
                    <a:pt x="197057" y="174627"/>
                  </a:cubicBezTo>
                  <a:cubicBezTo>
                    <a:pt x="175361" y="158223"/>
                    <a:pt x="117682" y="98956"/>
                    <a:pt x="108157" y="88902"/>
                  </a:cubicBezTo>
                  <a:cubicBezTo>
                    <a:pt x="98632" y="78848"/>
                    <a:pt x="138319" y="115360"/>
                    <a:pt x="139907" y="114302"/>
                  </a:cubicBezTo>
                  <a:cubicBezTo>
                    <a:pt x="141495" y="113244"/>
                    <a:pt x="136203" y="98956"/>
                    <a:pt x="117682" y="82552"/>
                  </a:cubicBezTo>
                  <a:cubicBezTo>
                    <a:pt x="99161" y="66148"/>
                    <a:pt x="4970" y="531"/>
                    <a:pt x="20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355ABE29-6292-73BF-BC10-F69511EB5274}"/>
                </a:ext>
              </a:extLst>
            </p:cNvPr>
            <p:cNvSpPr/>
            <p:nvPr/>
          </p:nvSpPr>
          <p:spPr>
            <a:xfrm>
              <a:off x="9184624" y="3214612"/>
              <a:ext cx="175255" cy="62062"/>
            </a:xfrm>
            <a:custGeom>
              <a:avLst/>
              <a:gdLst>
                <a:gd name="connsiteX0" fmla="*/ 651 w 175255"/>
                <a:gd name="connsiteY0" fmla="*/ 1663 h 62062"/>
                <a:gd name="connsiteX1" fmla="*/ 89551 w 175255"/>
                <a:gd name="connsiteY1" fmla="*/ 42938 h 62062"/>
                <a:gd name="connsiteX2" fmla="*/ 45101 w 175255"/>
                <a:gd name="connsiteY2" fmla="*/ 42938 h 62062"/>
                <a:gd name="connsiteX3" fmla="*/ 168926 w 175255"/>
                <a:gd name="connsiteY3" fmla="*/ 61988 h 62062"/>
                <a:gd name="connsiteX4" fmla="*/ 149876 w 175255"/>
                <a:gd name="connsiteY4" fmla="*/ 49288 h 62062"/>
                <a:gd name="connsiteX5" fmla="*/ 86376 w 175255"/>
                <a:gd name="connsiteY5" fmla="*/ 42938 h 62062"/>
                <a:gd name="connsiteX6" fmla="*/ 51451 w 175255"/>
                <a:gd name="connsiteY6" fmla="*/ 11188 h 62062"/>
                <a:gd name="connsiteX7" fmla="*/ 651 w 175255"/>
                <a:gd name="connsiteY7" fmla="*/ 1663 h 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5" h="62062">
                  <a:moveTo>
                    <a:pt x="651" y="1663"/>
                  </a:moveTo>
                  <a:cubicBezTo>
                    <a:pt x="7001" y="6955"/>
                    <a:pt x="82143" y="36059"/>
                    <a:pt x="89551" y="42938"/>
                  </a:cubicBezTo>
                  <a:cubicBezTo>
                    <a:pt x="96959" y="49817"/>
                    <a:pt x="31872" y="39763"/>
                    <a:pt x="45101" y="42938"/>
                  </a:cubicBezTo>
                  <a:cubicBezTo>
                    <a:pt x="58330" y="46113"/>
                    <a:pt x="168926" y="61988"/>
                    <a:pt x="168926" y="61988"/>
                  </a:cubicBezTo>
                  <a:cubicBezTo>
                    <a:pt x="186388" y="63046"/>
                    <a:pt x="163634" y="52463"/>
                    <a:pt x="149876" y="49288"/>
                  </a:cubicBezTo>
                  <a:cubicBezTo>
                    <a:pt x="136118" y="46113"/>
                    <a:pt x="102780" y="49288"/>
                    <a:pt x="86376" y="42938"/>
                  </a:cubicBezTo>
                  <a:cubicBezTo>
                    <a:pt x="69972" y="36588"/>
                    <a:pt x="66797" y="17538"/>
                    <a:pt x="51451" y="11188"/>
                  </a:cubicBezTo>
                  <a:cubicBezTo>
                    <a:pt x="36105" y="4838"/>
                    <a:pt x="-5699" y="-3629"/>
                    <a:pt x="651" y="1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B8326C4-53AE-BF66-EEBF-9B91AFD4B6CC}"/>
                </a:ext>
              </a:extLst>
            </p:cNvPr>
            <p:cNvSpPr/>
            <p:nvPr/>
          </p:nvSpPr>
          <p:spPr>
            <a:xfrm>
              <a:off x="9369410" y="3305124"/>
              <a:ext cx="266717" cy="225552"/>
            </a:xfrm>
            <a:custGeom>
              <a:avLst/>
              <a:gdLst>
                <a:gd name="connsiteX0" fmla="*/ 15 w 266717"/>
                <a:gd name="connsiteY0" fmla="*/ 51 h 225552"/>
                <a:gd name="connsiteX1" fmla="*/ 117490 w 266717"/>
                <a:gd name="connsiteY1" fmla="*/ 98476 h 225552"/>
                <a:gd name="connsiteX2" fmla="*/ 107965 w 266717"/>
                <a:gd name="connsiteY2" fmla="*/ 92126 h 225552"/>
                <a:gd name="connsiteX3" fmla="*/ 187340 w 266717"/>
                <a:gd name="connsiteY3" fmla="*/ 142926 h 225552"/>
                <a:gd name="connsiteX4" fmla="*/ 168290 w 266717"/>
                <a:gd name="connsiteY4" fmla="*/ 146101 h 225552"/>
                <a:gd name="connsiteX5" fmla="*/ 244490 w 266717"/>
                <a:gd name="connsiteY5" fmla="*/ 190551 h 225552"/>
                <a:gd name="connsiteX6" fmla="*/ 209565 w 266717"/>
                <a:gd name="connsiteY6" fmla="*/ 196901 h 225552"/>
                <a:gd name="connsiteX7" fmla="*/ 263540 w 266717"/>
                <a:gd name="connsiteY7" fmla="*/ 225476 h 225552"/>
                <a:gd name="connsiteX8" fmla="*/ 244490 w 266717"/>
                <a:gd name="connsiteY8" fmla="*/ 203251 h 225552"/>
                <a:gd name="connsiteX9" fmla="*/ 114315 w 266717"/>
                <a:gd name="connsiteY9" fmla="*/ 146101 h 225552"/>
                <a:gd name="connsiteX10" fmla="*/ 158765 w 266717"/>
                <a:gd name="connsiteY10" fmla="*/ 155626 h 225552"/>
                <a:gd name="connsiteX11" fmla="*/ 127015 w 266717"/>
                <a:gd name="connsiteY11" fmla="*/ 114351 h 225552"/>
                <a:gd name="connsiteX12" fmla="*/ 15 w 266717"/>
                <a:gd name="connsiteY12" fmla="*/ 51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17" h="225552">
                  <a:moveTo>
                    <a:pt x="15" y="51"/>
                  </a:moveTo>
                  <a:cubicBezTo>
                    <a:pt x="-1573" y="-2595"/>
                    <a:pt x="117490" y="98476"/>
                    <a:pt x="117490" y="98476"/>
                  </a:cubicBezTo>
                  <a:cubicBezTo>
                    <a:pt x="135482" y="113822"/>
                    <a:pt x="107965" y="92126"/>
                    <a:pt x="107965" y="92126"/>
                  </a:cubicBezTo>
                  <a:cubicBezTo>
                    <a:pt x="119607" y="99534"/>
                    <a:pt x="177286" y="133930"/>
                    <a:pt x="187340" y="142926"/>
                  </a:cubicBezTo>
                  <a:cubicBezTo>
                    <a:pt x="197394" y="151922"/>
                    <a:pt x="158765" y="138164"/>
                    <a:pt x="168290" y="146101"/>
                  </a:cubicBezTo>
                  <a:cubicBezTo>
                    <a:pt x="177815" y="154038"/>
                    <a:pt x="237611" y="182084"/>
                    <a:pt x="244490" y="190551"/>
                  </a:cubicBezTo>
                  <a:cubicBezTo>
                    <a:pt x="251369" y="199018"/>
                    <a:pt x="206390" y="191080"/>
                    <a:pt x="209565" y="196901"/>
                  </a:cubicBezTo>
                  <a:cubicBezTo>
                    <a:pt x="212740" y="202722"/>
                    <a:pt x="263540" y="225476"/>
                    <a:pt x="263540" y="225476"/>
                  </a:cubicBezTo>
                  <a:cubicBezTo>
                    <a:pt x="269361" y="226534"/>
                    <a:pt x="269361" y="216480"/>
                    <a:pt x="244490" y="203251"/>
                  </a:cubicBezTo>
                  <a:cubicBezTo>
                    <a:pt x="219619" y="190022"/>
                    <a:pt x="128602" y="154038"/>
                    <a:pt x="114315" y="146101"/>
                  </a:cubicBezTo>
                  <a:cubicBezTo>
                    <a:pt x="100028" y="138164"/>
                    <a:pt x="156648" y="160918"/>
                    <a:pt x="158765" y="155626"/>
                  </a:cubicBezTo>
                  <a:cubicBezTo>
                    <a:pt x="160882" y="150334"/>
                    <a:pt x="148711" y="137634"/>
                    <a:pt x="127015" y="114351"/>
                  </a:cubicBezTo>
                  <a:cubicBezTo>
                    <a:pt x="105319" y="91068"/>
                    <a:pt x="1603" y="2697"/>
                    <a:pt x="15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F10E487D-50FF-D988-4352-BCA1E7AAF857}"/>
                </a:ext>
              </a:extLst>
            </p:cNvPr>
            <p:cNvSpPr/>
            <p:nvPr/>
          </p:nvSpPr>
          <p:spPr>
            <a:xfrm>
              <a:off x="9223055" y="3244580"/>
              <a:ext cx="321054" cy="200682"/>
            </a:xfrm>
            <a:custGeom>
              <a:avLst/>
              <a:gdLst>
                <a:gd name="connsiteX0" fmla="*/ 35245 w 321054"/>
                <a:gd name="connsiteY0" fmla="*/ 270 h 200682"/>
                <a:gd name="connsiteX1" fmla="*/ 25720 w 321054"/>
                <a:gd name="connsiteY1" fmla="*/ 60595 h 200682"/>
                <a:gd name="connsiteX2" fmla="*/ 105095 w 321054"/>
                <a:gd name="connsiteY2" fmla="*/ 108220 h 200682"/>
                <a:gd name="connsiteX3" fmla="*/ 51120 w 321054"/>
                <a:gd name="connsiteY3" fmla="*/ 108220 h 200682"/>
                <a:gd name="connsiteX4" fmla="*/ 171770 w 321054"/>
                <a:gd name="connsiteY4" fmla="*/ 136795 h 200682"/>
                <a:gd name="connsiteX5" fmla="*/ 98745 w 321054"/>
                <a:gd name="connsiteY5" fmla="*/ 136795 h 200682"/>
                <a:gd name="connsiteX6" fmla="*/ 251145 w 321054"/>
                <a:gd name="connsiteY6" fmla="*/ 174895 h 200682"/>
                <a:gd name="connsiteX7" fmla="*/ 320995 w 321054"/>
                <a:gd name="connsiteY7" fmla="*/ 200295 h 200682"/>
                <a:gd name="connsiteX8" fmla="*/ 260670 w 321054"/>
                <a:gd name="connsiteY8" fmla="*/ 187595 h 200682"/>
                <a:gd name="connsiteX9" fmla="*/ 133670 w 321054"/>
                <a:gd name="connsiteY9" fmla="*/ 152670 h 200682"/>
                <a:gd name="connsiteX10" fmla="*/ 3495 w 321054"/>
                <a:gd name="connsiteY10" fmla="*/ 101870 h 200682"/>
                <a:gd name="connsiteX11" fmla="*/ 35245 w 321054"/>
                <a:gd name="connsiteY11" fmla="*/ 120920 h 200682"/>
                <a:gd name="connsiteX12" fmla="*/ 13020 w 321054"/>
                <a:gd name="connsiteY12" fmla="*/ 95520 h 200682"/>
                <a:gd name="connsiteX13" fmla="*/ 44770 w 321054"/>
                <a:gd name="connsiteY13" fmla="*/ 105045 h 200682"/>
                <a:gd name="connsiteX14" fmla="*/ 19370 w 321054"/>
                <a:gd name="connsiteY14" fmla="*/ 85995 h 200682"/>
                <a:gd name="connsiteX15" fmla="*/ 35245 w 321054"/>
                <a:gd name="connsiteY15" fmla="*/ 270 h 20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054" h="200682">
                  <a:moveTo>
                    <a:pt x="35245" y="270"/>
                  </a:moveTo>
                  <a:cubicBezTo>
                    <a:pt x="36303" y="-3963"/>
                    <a:pt x="14078" y="42603"/>
                    <a:pt x="25720" y="60595"/>
                  </a:cubicBezTo>
                  <a:cubicBezTo>
                    <a:pt x="37362" y="78587"/>
                    <a:pt x="100862" y="100283"/>
                    <a:pt x="105095" y="108220"/>
                  </a:cubicBezTo>
                  <a:cubicBezTo>
                    <a:pt x="109328" y="116157"/>
                    <a:pt x="40008" y="103458"/>
                    <a:pt x="51120" y="108220"/>
                  </a:cubicBezTo>
                  <a:cubicBezTo>
                    <a:pt x="62232" y="112982"/>
                    <a:pt x="163833" y="132033"/>
                    <a:pt x="171770" y="136795"/>
                  </a:cubicBezTo>
                  <a:cubicBezTo>
                    <a:pt x="179708" y="141558"/>
                    <a:pt x="85516" y="130445"/>
                    <a:pt x="98745" y="136795"/>
                  </a:cubicBezTo>
                  <a:cubicBezTo>
                    <a:pt x="111974" y="143145"/>
                    <a:pt x="214103" y="164312"/>
                    <a:pt x="251145" y="174895"/>
                  </a:cubicBezTo>
                  <a:cubicBezTo>
                    <a:pt x="288187" y="185478"/>
                    <a:pt x="319407" y="198178"/>
                    <a:pt x="320995" y="200295"/>
                  </a:cubicBezTo>
                  <a:cubicBezTo>
                    <a:pt x="322583" y="202412"/>
                    <a:pt x="291891" y="195532"/>
                    <a:pt x="260670" y="187595"/>
                  </a:cubicBezTo>
                  <a:cubicBezTo>
                    <a:pt x="229449" y="179658"/>
                    <a:pt x="176532" y="166957"/>
                    <a:pt x="133670" y="152670"/>
                  </a:cubicBezTo>
                  <a:cubicBezTo>
                    <a:pt x="90808" y="138383"/>
                    <a:pt x="19899" y="107162"/>
                    <a:pt x="3495" y="101870"/>
                  </a:cubicBezTo>
                  <a:cubicBezTo>
                    <a:pt x="-12909" y="96578"/>
                    <a:pt x="33657" y="121978"/>
                    <a:pt x="35245" y="120920"/>
                  </a:cubicBezTo>
                  <a:cubicBezTo>
                    <a:pt x="36833" y="119862"/>
                    <a:pt x="11432" y="98166"/>
                    <a:pt x="13020" y="95520"/>
                  </a:cubicBezTo>
                  <a:cubicBezTo>
                    <a:pt x="14607" y="92874"/>
                    <a:pt x="44770" y="105045"/>
                    <a:pt x="44770" y="105045"/>
                  </a:cubicBezTo>
                  <a:cubicBezTo>
                    <a:pt x="45828" y="103457"/>
                    <a:pt x="25191" y="100812"/>
                    <a:pt x="19370" y="85995"/>
                  </a:cubicBezTo>
                  <a:cubicBezTo>
                    <a:pt x="13549" y="71178"/>
                    <a:pt x="34187" y="4503"/>
                    <a:pt x="35245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816AA0C3-EB03-4A4A-B3E8-E221EAAE72B4}"/>
                </a:ext>
              </a:extLst>
            </p:cNvPr>
            <p:cNvSpPr/>
            <p:nvPr/>
          </p:nvSpPr>
          <p:spPr>
            <a:xfrm>
              <a:off x="9124912" y="3232005"/>
              <a:ext cx="254822" cy="178231"/>
            </a:xfrm>
            <a:custGeom>
              <a:avLst/>
              <a:gdLst>
                <a:gd name="connsiteX0" fmla="*/ 41313 w 254822"/>
                <a:gd name="connsiteY0" fmla="*/ 145 h 178231"/>
                <a:gd name="connsiteX1" fmla="*/ 34963 w 254822"/>
                <a:gd name="connsiteY1" fmla="*/ 73170 h 178231"/>
                <a:gd name="connsiteX2" fmla="*/ 38138 w 254822"/>
                <a:gd name="connsiteY2" fmla="*/ 79520 h 178231"/>
                <a:gd name="connsiteX3" fmla="*/ 130213 w 254822"/>
                <a:gd name="connsiteY3" fmla="*/ 104920 h 178231"/>
                <a:gd name="connsiteX4" fmla="*/ 177838 w 254822"/>
                <a:gd name="connsiteY4" fmla="*/ 133495 h 178231"/>
                <a:gd name="connsiteX5" fmla="*/ 254038 w 254822"/>
                <a:gd name="connsiteY5" fmla="*/ 174770 h 178231"/>
                <a:gd name="connsiteX6" fmla="*/ 209588 w 254822"/>
                <a:gd name="connsiteY6" fmla="*/ 171595 h 178231"/>
                <a:gd name="connsiteX7" fmla="*/ 88938 w 254822"/>
                <a:gd name="connsiteY7" fmla="*/ 136670 h 178231"/>
                <a:gd name="connsiteX8" fmla="*/ 12738 w 254822"/>
                <a:gd name="connsiteY8" fmla="*/ 95395 h 178231"/>
                <a:gd name="connsiteX9" fmla="*/ 22263 w 254822"/>
                <a:gd name="connsiteY9" fmla="*/ 111270 h 178231"/>
                <a:gd name="connsiteX10" fmla="*/ 38 w 254822"/>
                <a:gd name="connsiteY10" fmla="*/ 73170 h 178231"/>
                <a:gd name="connsiteX11" fmla="*/ 28613 w 254822"/>
                <a:gd name="connsiteY11" fmla="*/ 79520 h 178231"/>
                <a:gd name="connsiteX12" fmla="*/ 6388 w 254822"/>
                <a:gd name="connsiteY12" fmla="*/ 54120 h 178231"/>
                <a:gd name="connsiteX13" fmla="*/ 41313 w 254822"/>
                <a:gd name="connsiteY13" fmla="*/ 145 h 17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822" h="178231">
                  <a:moveTo>
                    <a:pt x="41313" y="145"/>
                  </a:moveTo>
                  <a:cubicBezTo>
                    <a:pt x="46075" y="3320"/>
                    <a:pt x="34963" y="73170"/>
                    <a:pt x="34963" y="73170"/>
                  </a:cubicBezTo>
                  <a:cubicBezTo>
                    <a:pt x="34434" y="86399"/>
                    <a:pt x="22263" y="74228"/>
                    <a:pt x="38138" y="79520"/>
                  </a:cubicBezTo>
                  <a:cubicBezTo>
                    <a:pt x="54013" y="84812"/>
                    <a:pt x="106930" y="95924"/>
                    <a:pt x="130213" y="104920"/>
                  </a:cubicBezTo>
                  <a:cubicBezTo>
                    <a:pt x="153496" y="113916"/>
                    <a:pt x="157201" y="121853"/>
                    <a:pt x="177838" y="133495"/>
                  </a:cubicBezTo>
                  <a:cubicBezTo>
                    <a:pt x="198475" y="145137"/>
                    <a:pt x="248746" y="168420"/>
                    <a:pt x="254038" y="174770"/>
                  </a:cubicBezTo>
                  <a:cubicBezTo>
                    <a:pt x="259330" y="181120"/>
                    <a:pt x="237105" y="177945"/>
                    <a:pt x="209588" y="171595"/>
                  </a:cubicBezTo>
                  <a:cubicBezTo>
                    <a:pt x="182071" y="165245"/>
                    <a:pt x="121746" y="149370"/>
                    <a:pt x="88938" y="136670"/>
                  </a:cubicBezTo>
                  <a:cubicBezTo>
                    <a:pt x="56130" y="123970"/>
                    <a:pt x="23850" y="99628"/>
                    <a:pt x="12738" y="95395"/>
                  </a:cubicBezTo>
                  <a:cubicBezTo>
                    <a:pt x="1625" y="91162"/>
                    <a:pt x="24380" y="114974"/>
                    <a:pt x="22263" y="111270"/>
                  </a:cubicBezTo>
                  <a:cubicBezTo>
                    <a:pt x="20146" y="107566"/>
                    <a:pt x="-1020" y="78461"/>
                    <a:pt x="38" y="73170"/>
                  </a:cubicBezTo>
                  <a:cubicBezTo>
                    <a:pt x="1096" y="67879"/>
                    <a:pt x="27555" y="82695"/>
                    <a:pt x="28613" y="79520"/>
                  </a:cubicBezTo>
                  <a:cubicBezTo>
                    <a:pt x="29671" y="76345"/>
                    <a:pt x="6388" y="54120"/>
                    <a:pt x="6388" y="54120"/>
                  </a:cubicBezTo>
                  <a:cubicBezTo>
                    <a:pt x="5330" y="46712"/>
                    <a:pt x="36551" y="-3030"/>
                    <a:pt x="41313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9C704AE-E67F-9BF6-E29F-9C9D1A5FD893}"/>
                </a:ext>
              </a:extLst>
            </p:cNvPr>
            <p:cNvSpPr/>
            <p:nvPr/>
          </p:nvSpPr>
          <p:spPr>
            <a:xfrm>
              <a:off x="9117432" y="3327268"/>
              <a:ext cx="145007" cy="213138"/>
            </a:xfrm>
            <a:custGeom>
              <a:avLst/>
              <a:gdLst>
                <a:gd name="connsiteX0" fmla="*/ 17043 w 145007"/>
                <a:gd name="connsiteY0" fmla="*/ 132 h 213138"/>
                <a:gd name="connsiteX1" fmla="*/ 23393 w 145007"/>
                <a:gd name="connsiteY1" fmla="*/ 89032 h 213138"/>
                <a:gd name="connsiteX2" fmla="*/ 23393 w 145007"/>
                <a:gd name="connsiteY2" fmla="*/ 104907 h 213138"/>
                <a:gd name="connsiteX3" fmla="*/ 71018 w 145007"/>
                <a:gd name="connsiteY3" fmla="*/ 146182 h 213138"/>
                <a:gd name="connsiteX4" fmla="*/ 83718 w 145007"/>
                <a:gd name="connsiteY4" fmla="*/ 165232 h 213138"/>
                <a:gd name="connsiteX5" fmla="*/ 144043 w 145007"/>
                <a:gd name="connsiteY5" fmla="*/ 212857 h 213138"/>
                <a:gd name="connsiteX6" fmla="*/ 112293 w 145007"/>
                <a:gd name="connsiteY6" fmla="*/ 181107 h 213138"/>
                <a:gd name="connsiteX7" fmla="*/ 4343 w 145007"/>
                <a:gd name="connsiteY7" fmla="*/ 104907 h 213138"/>
                <a:gd name="connsiteX8" fmla="*/ 20218 w 145007"/>
                <a:gd name="connsiteY8" fmla="*/ 111257 h 213138"/>
                <a:gd name="connsiteX9" fmla="*/ 17043 w 145007"/>
                <a:gd name="connsiteY9" fmla="*/ 132 h 21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007" h="213138">
                  <a:moveTo>
                    <a:pt x="17043" y="132"/>
                  </a:moveTo>
                  <a:cubicBezTo>
                    <a:pt x="17572" y="-3572"/>
                    <a:pt x="22335" y="71570"/>
                    <a:pt x="23393" y="89032"/>
                  </a:cubicBezTo>
                  <a:cubicBezTo>
                    <a:pt x="24451" y="106494"/>
                    <a:pt x="15456" y="95382"/>
                    <a:pt x="23393" y="104907"/>
                  </a:cubicBezTo>
                  <a:cubicBezTo>
                    <a:pt x="31330" y="114432"/>
                    <a:pt x="71018" y="146182"/>
                    <a:pt x="71018" y="146182"/>
                  </a:cubicBezTo>
                  <a:cubicBezTo>
                    <a:pt x="81072" y="156236"/>
                    <a:pt x="71547" y="154119"/>
                    <a:pt x="83718" y="165232"/>
                  </a:cubicBezTo>
                  <a:cubicBezTo>
                    <a:pt x="95889" y="176345"/>
                    <a:pt x="139281" y="210211"/>
                    <a:pt x="144043" y="212857"/>
                  </a:cubicBezTo>
                  <a:cubicBezTo>
                    <a:pt x="148805" y="215503"/>
                    <a:pt x="135576" y="199099"/>
                    <a:pt x="112293" y="181107"/>
                  </a:cubicBezTo>
                  <a:cubicBezTo>
                    <a:pt x="89010" y="163115"/>
                    <a:pt x="4343" y="104907"/>
                    <a:pt x="4343" y="104907"/>
                  </a:cubicBezTo>
                  <a:cubicBezTo>
                    <a:pt x="-11003" y="93265"/>
                    <a:pt x="19160" y="125544"/>
                    <a:pt x="20218" y="111257"/>
                  </a:cubicBezTo>
                  <a:cubicBezTo>
                    <a:pt x="21276" y="96970"/>
                    <a:pt x="16514" y="3836"/>
                    <a:pt x="17043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94AA0AFE-38FE-F1E1-6204-007D4B07060C}"/>
                </a:ext>
              </a:extLst>
            </p:cNvPr>
            <p:cNvSpPr/>
            <p:nvPr/>
          </p:nvSpPr>
          <p:spPr>
            <a:xfrm>
              <a:off x="9254826" y="3441679"/>
              <a:ext cx="280428" cy="50821"/>
            </a:xfrm>
            <a:custGeom>
              <a:avLst/>
              <a:gdLst>
                <a:gd name="connsiteX0" fmla="*/ 299 w 280428"/>
                <a:gd name="connsiteY0" fmla="*/ 3196 h 50821"/>
                <a:gd name="connsiteX1" fmla="*/ 136824 w 280428"/>
                <a:gd name="connsiteY1" fmla="*/ 12721 h 50821"/>
                <a:gd name="connsiteX2" fmla="*/ 279699 w 280428"/>
                <a:gd name="connsiteY2" fmla="*/ 50821 h 50821"/>
                <a:gd name="connsiteX3" fmla="*/ 190799 w 280428"/>
                <a:gd name="connsiteY3" fmla="*/ 12721 h 50821"/>
                <a:gd name="connsiteX4" fmla="*/ 152699 w 280428"/>
                <a:gd name="connsiteY4" fmla="*/ 21 h 50821"/>
                <a:gd name="connsiteX5" fmla="*/ 174924 w 280428"/>
                <a:gd name="connsiteY5" fmla="*/ 9546 h 50821"/>
                <a:gd name="connsiteX6" fmla="*/ 299 w 280428"/>
                <a:gd name="connsiteY6" fmla="*/ 3196 h 5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428" h="50821">
                  <a:moveTo>
                    <a:pt x="299" y="3196"/>
                  </a:moveTo>
                  <a:cubicBezTo>
                    <a:pt x="-6051" y="3725"/>
                    <a:pt x="90257" y="4784"/>
                    <a:pt x="136824" y="12721"/>
                  </a:cubicBezTo>
                  <a:cubicBezTo>
                    <a:pt x="183391" y="20658"/>
                    <a:pt x="270703" y="50821"/>
                    <a:pt x="279699" y="50821"/>
                  </a:cubicBezTo>
                  <a:cubicBezTo>
                    <a:pt x="288695" y="50821"/>
                    <a:pt x="211966" y="21188"/>
                    <a:pt x="190799" y="12721"/>
                  </a:cubicBezTo>
                  <a:cubicBezTo>
                    <a:pt x="169632" y="4254"/>
                    <a:pt x="155345" y="550"/>
                    <a:pt x="152699" y="21"/>
                  </a:cubicBezTo>
                  <a:cubicBezTo>
                    <a:pt x="150053" y="-508"/>
                    <a:pt x="196620" y="9017"/>
                    <a:pt x="174924" y="9546"/>
                  </a:cubicBezTo>
                  <a:cubicBezTo>
                    <a:pt x="153228" y="10075"/>
                    <a:pt x="6649" y="2667"/>
                    <a:pt x="299" y="3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29EC594C-DDA1-3322-9F3F-CA8AEB5995FF}"/>
                </a:ext>
              </a:extLst>
            </p:cNvPr>
            <p:cNvSpPr/>
            <p:nvPr/>
          </p:nvSpPr>
          <p:spPr>
            <a:xfrm>
              <a:off x="9213767" y="3406725"/>
              <a:ext cx="399203" cy="130253"/>
            </a:xfrm>
            <a:custGeom>
              <a:avLst/>
              <a:gdLst>
                <a:gd name="connsiteX0" fmla="*/ 83 w 399203"/>
                <a:gd name="connsiteY0" fmla="*/ 50 h 130253"/>
                <a:gd name="connsiteX1" fmla="*/ 117558 w 399203"/>
                <a:gd name="connsiteY1" fmla="*/ 76250 h 130253"/>
                <a:gd name="connsiteX2" fmla="*/ 101683 w 399203"/>
                <a:gd name="connsiteY2" fmla="*/ 79425 h 130253"/>
                <a:gd name="connsiteX3" fmla="*/ 304883 w 399203"/>
                <a:gd name="connsiteY3" fmla="*/ 117525 h 130253"/>
                <a:gd name="connsiteX4" fmla="*/ 231858 w 399203"/>
                <a:gd name="connsiteY4" fmla="*/ 117525 h 130253"/>
                <a:gd name="connsiteX5" fmla="*/ 396958 w 399203"/>
                <a:gd name="connsiteY5" fmla="*/ 130225 h 130253"/>
                <a:gd name="connsiteX6" fmla="*/ 317583 w 399203"/>
                <a:gd name="connsiteY6" fmla="*/ 120700 h 130253"/>
                <a:gd name="connsiteX7" fmla="*/ 177883 w 399203"/>
                <a:gd name="connsiteY7" fmla="*/ 111175 h 130253"/>
                <a:gd name="connsiteX8" fmla="*/ 88983 w 399203"/>
                <a:gd name="connsiteY8" fmla="*/ 92125 h 130253"/>
                <a:gd name="connsiteX9" fmla="*/ 98508 w 399203"/>
                <a:gd name="connsiteY9" fmla="*/ 88950 h 130253"/>
                <a:gd name="connsiteX10" fmla="*/ 83 w 399203"/>
                <a:gd name="connsiteY10" fmla="*/ 50 h 13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03" h="130253">
                  <a:moveTo>
                    <a:pt x="83" y="50"/>
                  </a:moveTo>
                  <a:cubicBezTo>
                    <a:pt x="3258" y="-2067"/>
                    <a:pt x="100625" y="63021"/>
                    <a:pt x="117558" y="76250"/>
                  </a:cubicBezTo>
                  <a:cubicBezTo>
                    <a:pt x="134491" y="89479"/>
                    <a:pt x="70462" y="72546"/>
                    <a:pt x="101683" y="79425"/>
                  </a:cubicBezTo>
                  <a:cubicBezTo>
                    <a:pt x="132904" y="86304"/>
                    <a:pt x="283187" y="111175"/>
                    <a:pt x="304883" y="117525"/>
                  </a:cubicBezTo>
                  <a:cubicBezTo>
                    <a:pt x="326579" y="123875"/>
                    <a:pt x="216512" y="115408"/>
                    <a:pt x="231858" y="117525"/>
                  </a:cubicBezTo>
                  <a:cubicBezTo>
                    <a:pt x="247204" y="119642"/>
                    <a:pt x="382671" y="129696"/>
                    <a:pt x="396958" y="130225"/>
                  </a:cubicBezTo>
                  <a:cubicBezTo>
                    <a:pt x="411246" y="130754"/>
                    <a:pt x="354095" y="123875"/>
                    <a:pt x="317583" y="120700"/>
                  </a:cubicBezTo>
                  <a:cubicBezTo>
                    <a:pt x="281071" y="117525"/>
                    <a:pt x="215983" y="115938"/>
                    <a:pt x="177883" y="111175"/>
                  </a:cubicBezTo>
                  <a:cubicBezTo>
                    <a:pt x="139783" y="106413"/>
                    <a:pt x="102212" y="95829"/>
                    <a:pt x="88983" y="92125"/>
                  </a:cubicBezTo>
                  <a:cubicBezTo>
                    <a:pt x="75754" y="88421"/>
                    <a:pt x="112266" y="101121"/>
                    <a:pt x="98508" y="88950"/>
                  </a:cubicBezTo>
                  <a:cubicBezTo>
                    <a:pt x="84750" y="76779"/>
                    <a:pt x="-3092" y="2167"/>
                    <a:pt x="83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9D63639B-B163-FDCC-6659-04E134CD2541}"/>
                </a:ext>
              </a:extLst>
            </p:cNvPr>
            <p:cNvSpPr/>
            <p:nvPr/>
          </p:nvSpPr>
          <p:spPr>
            <a:xfrm>
              <a:off x="9169120" y="3340023"/>
              <a:ext cx="70511" cy="133619"/>
            </a:xfrm>
            <a:custGeom>
              <a:avLst/>
              <a:gdLst>
                <a:gd name="connsiteX0" fmla="*/ 280 w 70511"/>
                <a:gd name="connsiteY0" fmla="*/ 77 h 133619"/>
                <a:gd name="connsiteX1" fmla="*/ 44730 w 70511"/>
                <a:gd name="connsiteY1" fmla="*/ 63577 h 133619"/>
                <a:gd name="connsiteX2" fmla="*/ 22505 w 70511"/>
                <a:gd name="connsiteY2" fmla="*/ 98502 h 133619"/>
                <a:gd name="connsiteX3" fmla="*/ 44730 w 70511"/>
                <a:gd name="connsiteY3" fmla="*/ 133427 h 133619"/>
                <a:gd name="connsiteX4" fmla="*/ 41555 w 70511"/>
                <a:gd name="connsiteY4" fmla="*/ 111202 h 133619"/>
                <a:gd name="connsiteX5" fmla="*/ 44730 w 70511"/>
                <a:gd name="connsiteY5" fmla="*/ 82627 h 133619"/>
                <a:gd name="connsiteX6" fmla="*/ 70130 w 70511"/>
                <a:gd name="connsiteY6" fmla="*/ 50877 h 133619"/>
                <a:gd name="connsiteX7" fmla="*/ 280 w 70511"/>
                <a:gd name="connsiteY7" fmla="*/ 77 h 13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11" h="133619">
                  <a:moveTo>
                    <a:pt x="280" y="77"/>
                  </a:moveTo>
                  <a:cubicBezTo>
                    <a:pt x="-3953" y="2194"/>
                    <a:pt x="41026" y="47173"/>
                    <a:pt x="44730" y="63577"/>
                  </a:cubicBezTo>
                  <a:cubicBezTo>
                    <a:pt x="48434" y="79981"/>
                    <a:pt x="22505" y="86860"/>
                    <a:pt x="22505" y="98502"/>
                  </a:cubicBezTo>
                  <a:cubicBezTo>
                    <a:pt x="22505" y="110144"/>
                    <a:pt x="41555" y="131310"/>
                    <a:pt x="44730" y="133427"/>
                  </a:cubicBezTo>
                  <a:cubicBezTo>
                    <a:pt x="47905" y="135544"/>
                    <a:pt x="41555" y="119669"/>
                    <a:pt x="41555" y="111202"/>
                  </a:cubicBezTo>
                  <a:cubicBezTo>
                    <a:pt x="41555" y="102735"/>
                    <a:pt x="39968" y="92681"/>
                    <a:pt x="44730" y="82627"/>
                  </a:cubicBezTo>
                  <a:cubicBezTo>
                    <a:pt x="49493" y="72573"/>
                    <a:pt x="73834" y="61989"/>
                    <a:pt x="70130" y="50877"/>
                  </a:cubicBezTo>
                  <a:cubicBezTo>
                    <a:pt x="66426" y="39765"/>
                    <a:pt x="4513" y="-2040"/>
                    <a:pt x="280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EADECFA0-4B06-9011-8D05-745964C0275A}"/>
                </a:ext>
              </a:extLst>
            </p:cNvPr>
            <p:cNvSpPr/>
            <p:nvPr/>
          </p:nvSpPr>
          <p:spPr>
            <a:xfrm>
              <a:off x="9229571" y="3511493"/>
              <a:ext cx="407858" cy="79520"/>
            </a:xfrm>
            <a:custGeom>
              <a:avLst/>
              <a:gdLst>
                <a:gd name="connsiteX0" fmla="*/ 154 w 407858"/>
                <a:gd name="connsiteY0" fmla="*/ 57 h 79520"/>
                <a:gd name="connsiteX1" fmla="*/ 168429 w 407858"/>
                <a:gd name="connsiteY1" fmla="*/ 15932 h 79520"/>
                <a:gd name="connsiteX2" fmla="*/ 377979 w 407858"/>
                <a:gd name="connsiteY2" fmla="*/ 19107 h 79520"/>
                <a:gd name="connsiteX3" fmla="*/ 276379 w 407858"/>
                <a:gd name="connsiteY3" fmla="*/ 34982 h 79520"/>
                <a:gd name="connsiteX4" fmla="*/ 168429 w 407858"/>
                <a:gd name="connsiteY4" fmla="*/ 79432 h 79520"/>
                <a:gd name="connsiteX5" fmla="*/ 406554 w 407858"/>
                <a:gd name="connsiteY5" fmla="*/ 22282 h 79520"/>
                <a:gd name="connsiteX6" fmla="*/ 270029 w 407858"/>
                <a:gd name="connsiteY6" fmla="*/ 22282 h 79520"/>
                <a:gd name="connsiteX7" fmla="*/ 139854 w 407858"/>
                <a:gd name="connsiteY7" fmla="*/ 22282 h 79520"/>
                <a:gd name="connsiteX8" fmla="*/ 154 w 407858"/>
                <a:gd name="connsiteY8" fmla="*/ 57 h 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8" h="79520">
                  <a:moveTo>
                    <a:pt x="154" y="57"/>
                  </a:moveTo>
                  <a:cubicBezTo>
                    <a:pt x="4916" y="-1001"/>
                    <a:pt x="105458" y="12757"/>
                    <a:pt x="168429" y="15932"/>
                  </a:cubicBezTo>
                  <a:cubicBezTo>
                    <a:pt x="231400" y="19107"/>
                    <a:pt x="359987" y="15932"/>
                    <a:pt x="377979" y="19107"/>
                  </a:cubicBezTo>
                  <a:cubicBezTo>
                    <a:pt x="395971" y="22282"/>
                    <a:pt x="311304" y="24928"/>
                    <a:pt x="276379" y="34982"/>
                  </a:cubicBezTo>
                  <a:cubicBezTo>
                    <a:pt x="241454" y="45036"/>
                    <a:pt x="146733" y="81549"/>
                    <a:pt x="168429" y="79432"/>
                  </a:cubicBezTo>
                  <a:cubicBezTo>
                    <a:pt x="190125" y="77315"/>
                    <a:pt x="389621" y="31807"/>
                    <a:pt x="406554" y="22282"/>
                  </a:cubicBezTo>
                  <a:cubicBezTo>
                    <a:pt x="423487" y="12757"/>
                    <a:pt x="270029" y="22282"/>
                    <a:pt x="270029" y="22282"/>
                  </a:cubicBezTo>
                  <a:cubicBezTo>
                    <a:pt x="225579" y="22282"/>
                    <a:pt x="177954" y="23870"/>
                    <a:pt x="139854" y="22282"/>
                  </a:cubicBezTo>
                  <a:cubicBezTo>
                    <a:pt x="101754" y="20694"/>
                    <a:pt x="-4608" y="1115"/>
                    <a:pt x="154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09333E4-F39E-3895-0390-6E43ACEE4644}"/>
                </a:ext>
              </a:extLst>
            </p:cNvPr>
            <p:cNvSpPr/>
            <p:nvPr/>
          </p:nvSpPr>
          <p:spPr>
            <a:xfrm>
              <a:off x="9401079" y="2008984"/>
              <a:ext cx="179267" cy="369093"/>
            </a:xfrm>
            <a:custGeom>
              <a:avLst/>
              <a:gdLst>
                <a:gd name="connsiteX0" fmla="*/ 96 w 179267"/>
                <a:gd name="connsiteY0" fmla="*/ 791 h 369093"/>
                <a:gd name="connsiteX1" fmla="*/ 142971 w 179267"/>
                <a:gd name="connsiteY1" fmla="*/ 184941 h 369093"/>
                <a:gd name="connsiteX2" fmla="*/ 177896 w 179267"/>
                <a:gd name="connsiteY2" fmla="*/ 315116 h 369093"/>
                <a:gd name="connsiteX3" fmla="*/ 171546 w 179267"/>
                <a:gd name="connsiteY3" fmla="*/ 257966 h 369093"/>
                <a:gd name="connsiteX4" fmla="*/ 165196 w 179267"/>
                <a:gd name="connsiteY4" fmla="*/ 369091 h 369093"/>
                <a:gd name="connsiteX5" fmla="*/ 162021 w 179267"/>
                <a:gd name="connsiteY5" fmla="*/ 254791 h 369093"/>
                <a:gd name="connsiteX6" fmla="*/ 142971 w 179267"/>
                <a:gd name="connsiteY6" fmla="*/ 172241 h 369093"/>
                <a:gd name="connsiteX7" fmla="*/ 142971 w 179267"/>
                <a:gd name="connsiteY7" fmla="*/ 194466 h 369093"/>
                <a:gd name="connsiteX8" fmla="*/ 120746 w 179267"/>
                <a:gd name="connsiteY8" fmla="*/ 121441 h 369093"/>
                <a:gd name="connsiteX9" fmla="*/ 96 w 179267"/>
                <a:gd name="connsiteY9" fmla="*/ 791 h 36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267" h="369093">
                  <a:moveTo>
                    <a:pt x="96" y="791"/>
                  </a:moveTo>
                  <a:cubicBezTo>
                    <a:pt x="3800" y="11374"/>
                    <a:pt x="113338" y="132554"/>
                    <a:pt x="142971" y="184941"/>
                  </a:cubicBezTo>
                  <a:cubicBezTo>
                    <a:pt x="172604" y="237328"/>
                    <a:pt x="173134" y="302945"/>
                    <a:pt x="177896" y="315116"/>
                  </a:cubicBezTo>
                  <a:cubicBezTo>
                    <a:pt x="182658" y="327287"/>
                    <a:pt x="173663" y="248970"/>
                    <a:pt x="171546" y="257966"/>
                  </a:cubicBezTo>
                  <a:cubicBezTo>
                    <a:pt x="169429" y="266962"/>
                    <a:pt x="166783" y="369620"/>
                    <a:pt x="165196" y="369091"/>
                  </a:cubicBezTo>
                  <a:cubicBezTo>
                    <a:pt x="163609" y="368562"/>
                    <a:pt x="165725" y="287599"/>
                    <a:pt x="162021" y="254791"/>
                  </a:cubicBezTo>
                  <a:cubicBezTo>
                    <a:pt x="158317" y="221983"/>
                    <a:pt x="146146" y="182295"/>
                    <a:pt x="142971" y="172241"/>
                  </a:cubicBezTo>
                  <a:cubicBezTo>
                    <a:pt x="139796" y="162187"/>
                    <a:pt x="146675" y="202933"/>
                    <a:pt x="142971" y="194466"/>
                  </a:cubicBezTo>
                  <a:cubicBezTo>
                    <a:pt x="139267" y="185999"/>
                    <a:pt x="140854" y="154249"/>
                    <a:pt x="120746" y="121441"/>
                  </a:cubicBezTo>
                  <a:cubicBezTo>
                    <a:pt x="100638" y="88633"/>
                    <a:pt x="-3608" y="-9792"/>
                    <a:pt x="96" y="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0E302A6-3881-272B-6EA8-FC6170F0D847}"/>
                </a:ext>
              </a:extLst>
            </p:cNvPr>
            <p:cNvSpPr/>
            <p:nvPr/>
          </p:nvSpPr>
          <p:spPr>
            <a:xfrm>
              <a:off x="9385297" y="1259494"/>
              <a:ext cx="865352" cy="544714"/>
            </a:xfrm>
            <a:custGeom>
              <a:avLst/>
              <a:gdLst>
                <a:gd name="connsiteX0" fmla="*/ 860428 w 865352"/>
                <a:gd name="connsiteY0" fmla="*/ 181956 h 544714"/>
                <a:gd name="connsiteX1" fmla="*/ 536578 w 865352"/>
                <a:gd name="connsiteY1" fmla="*/ 7331 h 544714"/>
                <a:gd name="connsiteX2" fmla="*/ 590553 w 865352"/>
                <a:gd name="connsiteY2" fmla="*/ 32731 h 544714"/>
                <a:gd name="connsiteX3" fmla="*/ 476253 w 865352"/>
                <a:gd name="connsiteY3" fmla="*/ 32731 h 544714"/>
                <a:gd name="connsiteX4" fmla="*/ 301628 w 865352"/>
                <a:gd name="connsiteY4" fmla="*/ 86706 h 544714"/>
                <a:gd name="connsiteX5" fmla="*/ 346078 w 865352"/>
                <a:gd name="connsiteY5" fmla="*/ 64481 h 544714"/>
                <a:gd name="connsiteX6" fmla="*/ 123828 w 865352"/>
                <a:gd name="connsiteY6" fmla="*/ 289906 h 544714"/>
                <a:gd name="connsiteX7" fmla="*/ 152403 w 865352"/>
                <a:gd name="connsiteY7" fmla="*/ 254981 h 544714"/>
                <a:gd name="connsiteX8" fmla="*/ 69853 w 865352"/>
                <a:gd name="connsiteY8" fmla="*/ 401031 h 544714"/>
                <a:gd name="connsiteX9" fmla="*/ 15878 w 865352"/>
                <a:gd name="connsiteY9" fmla="*/ 518506 h 544714"/>
                <a:gd name="connsiteX10" fmla="*/ 85728 w 865352"/>
                <a:gd name="connsiteY10" fmla="*/ 397856 h 544714"/>
                <a:gd name="connsiteX11" fmla="*/ 3 w 865352"/>
                <a:gd name="connsiteY11" fmla="*/ 543906 h 544714"/>
                <a:gd name="connsiteX12" fmla="*/ 82553 w 865352"/>
                <a:gd name="connsiteY12" fmla="*/ 448656 h 544714"/>
                <a:gd name="connsiteX13" fmla="*/ 174628 w 865352"/>
                <a:gd name="connsiteY13" fmla="*/ 280381 h 544714"/>
                <a:gd name="connsiteX14" fmla="*/ 130178 w 865352"/>
                <a:gd name="connsiteY14" fmla="*/ 274031 h 544714"/>
                <a:gd name="connsiteX15" fmla="*/ 371478 w 865352"/>
                <a:gd name="connsiteY15" fmla="*/ 39081 h 544714"/>
                <a:gd name="connsiteX16" fmla="*/ 342903 w 865352"/>
                <a:gd name="connsiteY16" fmla="*/ 64481 h 544714"/>
                <a:gd name="connsiteX17" fmla="*/ 495303 w 865352"/>
                <a:gd name="connsiteY17" fmla="*/ 7331 h 544714"/>
                <a:gd name="connsiteX18" fmla="*/ 714378 w 865352"/>
                <a:gd name="connsiteY18" fmla="*/ 61306 h 544714"/>
                <a:gd name="connsiteX19" fmla="*/ 860428 w 865352"/>
                <a:gd name="connsiteY19" fmla="*/ 181956 h 5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5352" h="544714">
                  <a:moveTo>
                    <a:pt x="860428" y="181956"/>
                  </a:moveTo>
                  <a:cubicBezTo>
                    <a:pt x="830795" y="172960"/>
                    <a:pt x="581557" y="32202"/>
                    <a:pt x="536578" y="7331"/>
                  </a:cubicBezTo>
                  <a:cubicBezTo>
                    <a:pt x="491599" y="-17540"/>
                    <a:pt x="600607" y="28498"/>
                    <a:pt x="590553" y="32731"/>
                  </a:cubicBezTo>
                  <a:cubicBezTo>
                    <a:pt x="580499" y="36964"/>
                    <a:pt x="524407" y="23735"/>
                    <a:pt x="476253" y="32731"/>
                  </a:cubicBezTo>
                  <a:cubicBezTo>
                    <a:pt x="428099" y="41727"/>
                    <a:pt x="323324" y="81414"/>
                    <a:pt x="301628" y="86706"/>
                  </a:cubicBezTo>
                  <a:cubicBezTo>
                    <a:pt x="279932" y="91998"/>
                    <a:pt x="375711" y="30614"/>
                    <a:pt x="346078" y="64481"/>
                  </a:cubicBezTo>
                  <a:cubicBezTo>
                    <a:pt x="316445" y="98348"/>
                    <a:pt x="156107" y="258156"/>
                    <a:pt x="123828" y="289906"/>
                  </a:cubicBezTo>
                  <a:cubicBezTo>
                    <a:pt x="91549" y="321656"/>
                    <a:pt x="161399" y="236460"/>
                    <a:pt x="152403" y="254981"/>
                  </a:cubicBezTo>
                  <a:cubicBezTo>
                    <a:pt x="143407" y="273502"/>
                    <a:pt x="92607" y="357110"/>
                    <a:pt x="69853" y="401031"/>
                  </a:cubicBezTo>
                  <a:cubicBezTo>
                    <a:pt x="47099" y="444952"/>
                    <a:pt x="13232" y="519035"/>
                    <a:pt x="15878" y="518506"/>
                  </a:cubicBezTo>
                  <a:cubicBezTo>
                    <a:pt x="18524" y="517977"/>
                    <a:pt x="88374" y="393623"/>
                    <a:pt x="85728" y="397856"/>
                  </a:cubicBezTo>
                  <a:cubicBezTo>
                    <a:pt x="83082" y="402089"/>
                    <a:pt x="532" y="535439"/>
                    <a:pt x="3" y="543906"/>
                  </a:cubicBezTo>
                  <a:cubicBezTo>
                    <a:pt x="-526" y="552373"/>
                    <a:pt x="53449" y="492577"/>
                    <a:pt x="82553" y="448656"/>
                  </a:cubicBezTo>
                  <a:cubicBezTo>
                    <a:pt x="111657" y="404735"/>
                    <a:pt x="166691" y="309485"/>
                    <a:pt x="174628" y="280381"/>
                  </a:cubicBezTo>
                  <a:cubicBezTo>
                    <a:pt x="182565" y="251277"/>
                    <a:pt x="97370" y="314248"/>
                    <a:pt x="130178" y="274031"/>
                  </a:cubicBezTo>
                  <a:cubicBezTo>
                    <a:pt x="162986" y="233814"/>
                    <a:pt x="336024" y="74006"/>
                    <a:pt x="371478" y="39081"/>
                  </a:cubicBezTo>
                  <a:cubicBezTo>
                    <a:pt x="406932" y="4156"/>
                    <a:pt x="322266" y="69773"/>
                    <a:pt x="342903" y="64481"/>
                  </a:cubicBezTo>
                  <a:cubicBezTo>
                    <a:pt x="363540" y="59189"/>
                    <a:pt x="433391" y="7860"/>
                    <a:pt x="495303" y="7331"/>
                  </a:cubicBezTo>
                  <a:cubicBezTo>
                    <a:pt x="557215" y="6802"/>
                    <a:pt x="649820" y="36964"/>
                    <a:pt x="714378" y="61306"/>
                  </a:cubicBezTo>
                  <a:cubicBezTo>
                    <a:pt x="778936" y="85648"/>
                    <a:pt x="890061" y="190952"/>
                    <a:pt x="860428" y="181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26F67BE-4DF4-7FAE-0927-E3E395590013}"/>
                </a:ext>
              </a:extLst>
            </p:cNvPr>
            <p:cNvSpPr/>
            <p:nvPr/>
          </p:nvSpPr>
          <p:spPr>
            <a:xfrm>
              <a:off x="9296400" y="1770167"/>
              <a:ext cx="127242" cy="309884"/>
            </a:xfrm>
            <a:custGeom>
              <a:avLst/>
              <a:gdLst>
                <a:gd name="connsiteX0" fmla="*/ 127000 w 127242"/>
                <a:gd name="connsiteY0" fmla="*/ 1483 h 309884"/>
                <a:gd name="connsiteX1" fmla="*/ 44450 w 127242"/>
                <a:gd name="connsiteY1" fmla="*/ 147533 h 309884"/>
                <a:gd name="connsiteX2" fmla="*/ 31750 w 127242"/>
                <a:gd name="connsiteY2" fmla="*/ 284058 h 309884"/>
                <a:gd name="connsiteX3" fmla="*/ 15875 w 127242"/>
                <a:gd name="connsiteY3" fmla="*/ 255483 h 309884"/>
                <a:gd name="connsiteX4" fmla="*/ 0 w 127242"/>
                <a:gd name="connsiteY4" fmla="*/ 309458 h 309884"/>
                <a:gd name="connsiteX5" fmla="*/ 15875 w 127242"/>
                <a:gd name="connsiteY5" fmla="*/ 220558 h 309884"/>
                <a:gd name="connsiteX6" fmla="*/ 12700 w 127242"/>
                <a:gd name="connsiteY6" fmla="*/ 144358 h 309884"/>
                <a:gd name="connsiteX7" fmla="*/ 9525 w 127242"/>
                <a:gd name="connsiteY7" fmla="*/ 191983 h 309884"/>
                <a:gd name="connsiteX8" fmla="*/ 44450 w 127242"/>
                <a:gd name="connsiteY8" fmla="*/ 96733 h 309884"/>
                <a:gd name="connsiteX9" fmla="*/ 38100 w 127242"/>
                <a:gd name="connsiteY9" fmla="*/ 141183 h 309884"/>
                <a:gd name="connsiteX10" fmla="*/ 69850 w 127242"/>
                <a:gd name="connsiteY10" fmla="*/ 74508 h 309884"/>
                <a:gd name="connsiteX11" fmla="*/ 127000 w 127242"/>
                <a:gd name="connsiteY11" fmla="*/ 1483 h 3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242" h="309884">
                  <a:moveTo>
                    <a:pt x="127000" y="1483"/>
                  </a:moveTo>
                  <a:cubicBezTo>
                    <a:pt x="122767" y="13654"/>
                    <a:pt x="60325" y="100437"/>
                    <a:pt x="44450" y="147533"/>
                  </a:cubicBezTo>
                  <a:cubicBezTo>
                    <a:pt x="28575" y="194629"/>
                    <a:pt x="36512" y="266066"/>
                    <a:pt x="31750" y="284058"/>
                  </a:cubicBezTo>
                  <a:cubicBezTo>
                    <a:pt x="26987" y="302050"/>
                    <a:pt x="21167" y="251250"/>
                    <a:pt x="15875" y="255483"/>
                  </a:cubicBezTo>
                  <a:cubicBezTo>
                    <a:pt x="10583" y="259716"/>
                    <a:pt x="0" y="315279"/>
                    <a:pt x="0" y="309458"/>
                  </a:cubicBezTo>
                  <a:cubicBezTo>
                    <a:pt x="0" y="303637"/>
                    <a:pt x="13758" y="248075"/>
                    <a:pt x="15875" y="220558"/>
                  </a:cubicBezTo>
                  <a:cubicBezTo>
                    <a:pt x="17992" y="193041"/>
                    <a:pt x="13758" y="149120"/>
                    <a:pt x="12700" y="144358"/>
                  </a:cubicBezTo>
                  <a:cubicBezTo>
                    <a:pt x="11642" y="139596"/>
                    <a:pt x="4233" y="199920"/>
                    <a:pt x="9525" y="191983"/>
                  </a:cubicBezTo>
                  <a:cubicBezTo>
                    <a:pt x="14817" y="184046"/>
                    <a:pt x="39687" y="105200"/>
                    <a:pt x="44450" y="96733"/>
                  </a:cubicBezTo>
                  <a:cubicBezTo>
                    <a:pt x="49213" y="88266"/>
                    <a:pt x="33867" y="144887"/>
                    <a:pt x="38100" y="141183"/>
                  </a:cubicBezTo>
                  <a:cubicBezTo>
                    <a:pt x="42333" y="137479"/>
                    <a:pt x="60854" y="93558"/>
                    <a:pt x="69850" y="74508"/>
                  </a:cubicBezTo>
                  <a:cubicBezTo>
                    <a:pt x="78846" y="55458"/>
                    <a:pt x="131233" y="-10688"/>
                    <a:pt x="127000" y="1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544A09E-84B1-9DCA-B0FA-E05B7A17D619}"/>
                </a:ext>
              </a:extLst>
            </p:cNvPr>
            <p:cNvSpPr/>
            <p:nvPr/>
          </p:nvSpPr>
          <p:spPr>
            <a:xfrm>
              <a:off x="9081693" y="2317101"/>
              <a:ext cx="119474" cy="643209"/>
            </a:xfrm>
            <a:custGeom>
              <a:avLst/>
              <a:gdLst>
                <a:gd name="connsiteX0" fmla="*/ 119457 w 119474"/>
                <a:gd name="connsiteY0" fmla="*/ 649 h 643209"/>
                <a:gd name="connsiteX1" fmla="*/ 59132 w 119474"/>
                <a:gd name="connsiteY1" fmla="*/ 207024 h 643209"/>
                <a:gd name="connsiteX2" fmla="*/ 84532 w 119474"/>
                <a:gd name="connsiteY2" fmla="*/ 175274 h 643209"/>
                <a:gd name="connsiteX3" fmla="*/ 49607 w 119474"/>
                <a:gd name="connsiteY3" fmla="*/ 254649 h 643209"/>
                <a:gd name="connsiteX4" fmla="*/ 1982 w 119474"/>
                <a:gd name="connsiteY4" fmla="*/ 483249 h 643209"/>
                <a:gd name="connsiteX5" fmla="*/ 8332 w 119474"/>
                <a:gd name="connsiteY5" fmla="*/ 441974 h 643209"/>
                <a:gd name="connsiteX6" fmla="*/ 1982 w 119474"/>
                <a:gd name="connsiteY6" fmla="*/ 638824 h 643209"/>
                <a:gd name="connsiteX7" fmla="*/ 8332 w 119474"/>
                <a:gd name="connsiteY7" fmla="*/ 553099 h 643209"/>
                <a:gd name="connsiteX8" fmla="*/ 14682 w 119474"/>
                <a:gd name="connsiteY8" fmla="*/ 267349 h 643209"/>
                <a:gd name="connsiteX9" fmla="*/ 24207 w 119474"/>
                <a:gd name="connsiteY9" fmla="*/ 305449 h 643209"/>
                <a:gd name="connsiteX10" fmla="*/ 49607 w 119474"/>
                <a:gd name="connsiteY10" fmla="*/ 207024 h 643209"/>
                <a:gd name="connsiteX11" fmla="*/ 65482 w 119474"/>
                <a:gd name="connsiteY11" fmla="*/ 143524 h 643209"/>
                <a:gd name="connsiteX12" fmla="*/ 119457 w 119474"/>
                <a:gd name="connsiteY12" fmla="*/ 649 h 64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474" h="643209">
                  <a:moveTo>
                    <a:pt x="119457" y="649"/>
                  </a:moveTo>
                  <a:cubicBezTo>
                    <a:pt x="118399" y="11232"/>
                    <a:pt x="64953" y="177920"/>
                    <a:pt x="59132" y="207024"/>
                  </a:cubicBezTo>
                  <a:cubicBezTo>
                    <a:pt x="53311" y="236128"/>
                    <a:pt x="86120" y="167336"/>
                    <a:pt x="84532" y="175274"/>
                  </a:cubicBezTo>
                  <a:cubicBezTo>
                    <a:pt x="82944" y="183212"/>
                    <a:pt x="63365" y="203320"/>
                    <a:pt x="49607" y="254649"/>
                  </a:cubicBezTo>
                  <a:cubicBezTo>
                    <a:pt x="35849" y="305978"/>
                    <a:pt x="8861" y="452028"/>
                    <a:pt x="1982" y="483249"/>
                  </a:cubicBezTo>
                  <a:cubicBezTo>
                    <a:pt x="-4897" y="514470"/>
                    <a:pt x="8332" y="416045"/>
                    <a:pt x="8332" y="441974"/>
                  </a:cubicBezTo>
                  <a:cubicBezTo>
                    <a:pt x="8332" y="467903"/>
                    <a:pt x="1982" y="620303"/>
                    <a:pt x="1982" y="638824"/>
                  </a:cubicBezTo>
                  <a:cubicBezTo>
                    <a:pt x="1982" y="657345"/>
                    <a:pt x="6215" y="615011"/>
                    <a:pt x="8332" y="553099"/>
                  </a:cubicBezTo>
                  <a:cubicBezTo>
                    <a:pt x="10449" y="491187"/>
                    <a:pt x="12036" y="308624"/>
                    <a:pt x="14682" y="267349"/>
                  </a:cubicBezTo>
                  <a:cubicBezTo>
                    <a:pt x="17328" y="226074"/>
                    <a:pt x="18386" y="315503"/>
                    <a:pt x="24207" y="305449"/>
                  </a:cubicBezTo>
                  <a:cubicBezTo>
                    <a:pt x="30028" y="295395"/>
                    <a:pt x="42728" y="234011"/>
                    <a:pt x="49607" y="207024"/>
                  </a:cubicBezTo>
                  <a:cubicBezTo>
                    <a:pt x="56486" y="180037"/>
                    <a:pt x="57015" y="175274"/>
                    <a:pt x="65482" y="143524"/>
                  </a:cubicBezTo>
                  <a:cubicBezTo>
                    <a:pt x="73949" y="111774"/>
                    <a:pt x="120515" y="-9934"/>
                    <a:pt x="119457" y="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B1DB37F-85F1-23E3-21A8-6FA68053758C}"/>
                </a:ext>
              </a:extLst>
            </p:cNvPr>
            <p:cNvSpPr/>
            <p:nvPr/>
          </p:nvSpPr>
          <p:spPr>
            <a:xfrm>
              <a:off x="9035711" y="2733575"/>
              <a:ext cx="47972" cy="557290"/>
            </a:xfrm>
            <a:custGeom>
              <a:avLst/>
              <a:gdLst>
                <a:gd name="connsiteX0" fmla="*/ 47964 w 47972"/>
                <a:gd name="connsiteY0" fmla="*/ 100 h 557290"/>
                <a:gd name="connsiteX1" fmla="*/ 19389 w 47972"/>
                <a:gd name="connsiteY1" fmla="*/ 209650 h 557290"/>
                <a:gd name="connsiteX2" fmla="*/ 19389 w 47972"/>
                <a:gd name="connsiteY2" fmla="*/ 193775 h 557290"/>
                <a:gd name="connsiteX3" fmla="*/ 339 w 47972"/>
                <a:gd name="connsiteY3" fmla="*/ 343000 h 557290"/>
                <a:gd name="connsiteX4" fmla="*/ 6689 w 47972"/>
                <a:gd name="connsiteY4" fmla="*/ 549375 h 557290"/>
                <a:gd name="connsiteX5" fmla="*/ 339 w 47972"/>
                <a:gd name="connsiteY5" fmla="*/ 501750 h 557290"/>
                <a:gd name="connsiteX6" fmla="*/ 9864 w 47972"/>
                <a:gd name="connsiteY6" fmla="*/ 381100 h 557290"/>
                <a:gd name="connsiteX7" fmla="*/ 6689 w 47972"/>
                <a:gd name="connsiteY7" fmla="*/ 158850 h 557290"/>
                <a:gd name="connsiteX8" fmla="*/ 16214 w 47972"/>
                <a:gd name="connsiteY8" fmla="*/ 181075 h 557290"/>
                <a:gd name="connsiteX9" fmla="*/ 47964 w 47972"/>
                <a:gd name="connsiteY9" fmla="*/ 100 h 5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72" h="557290">
                  <a:moveTo>
                    <a:pt x="47964" y="100"/>
                  </a:moveTo>
                  <a:cubicBezTo>
                    <a:pt x="48493" y="4863"/>
                    <a:pt x="24151" y="177371"/>
                    <a:pt x="19389" y="209650"/>
                  </a:cubicBezTo>
                  <a:cubicBezTo>
                    <a:pt x="14626" y="241929"/>
                    <a:pt x="22564" y="171550"/>
                    <a:pt x="19389" y="193775"/>
                  </a:cubicBezTo>
                  <a:cubicBezTo>
                    <a:pt x="16214" y="216000"/>
                    <a:pt x="2456" y="283733"/>
                    <a:pt x="339" y="343000"/>
                  </a:cubicBezTo>
                  <a:cubicBezTo>
                    <a:pt x="-1778" y="402267"/>
                    <a:pt x="6689" y="522917"/>
                    <a:pt x="6689" y="549375"/>
                  </a:cubicBezTo>
                  <a:cubicBezTo>
                    <a:pt x="6689" y="575833"/>
                    <a:pt x="-190" y="529796"/>
                    <a:pt x="339" y="501750"/>
                  </a:cubicBezTo>
                  <a:cubicBezTo>
                    <a:pt x="868" y="473704"/>
                    <a:pt x="8806" y="438250"/>
                    <a:pt x="9864" y="381100"/>
                  </a:cubicBezTo>
                  <a:cubicBezTo>
                    <a:pt x="10922" y="323950"/>
                    <a:pt x="5631" y="192187"/>
                    <a:pt x="6689" y="158850"/>
                  </a:cubicBezTo>
                  <a:cubicBezTo>
                    <a:pt x="7747" y="125513"/>
                    <a:pt x="13039" y="201183"/>
                    <a:pt x="16214" y="181075"/>
                  </a:cubicBezTo>
                  <a:cubicBezTo>
                    <a:pt x="19389" y="160967"/>
                    <a:pt x="47435" y="-4663"/>
                    <a:pt x="47964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F17EB45-478E-085B-C918-9B870836BF05}"/>
                </a:ext>
              </a:extLst>
            </p:cNvPr>
            <p:cNvSpPr/>
            <p:nvPr/>
          </p:nvSpPr>
          <p:spPr>
            <a:xfrm>
              <a:off x="9023347" y="3294883"/>
              <a:ext cx="133935" cy="553217"/>
            </a:xfrm>
            <a:custGeom>
              <a:avLst/>
              <a:gdLst>
                <a:gd name="connsiteX0" fmla="*/ 3 w 133935"/>
                <a:gd name="connsiteY0" fmla="*/ 767 h 553217"/>
                <a:gd name="connsiteX1" fmla="*/ 63503 w 133935"/>
                <a:gd name="connsiteY1" fmla="*/ 248417 h 553217"/>
                <a:gd name="connsiteX2" fmla="*/ 63503 w 133935"/>
                <a:gd name="connsiteY2" fmla="*/ 213492 h 553217"/>
                <a:gd name="connsiteX3" fmla="*/ 104778 w 133935"/>
                <a:gd name="connsiteY3" fmla="*/ 391292 h 553217"/>
                <a:gd name="connsiteX4" fmla="*/ 104778 w 133935"/>
                <a:gd name="connsiteY4" fmla="*/ 378592 h 553217"/>
                <a:gd name="connsiteX5" fmla="*/ 101603 w 133935"/>
                <a:gd name="connsiteY5" fmla="*/ 470667 h 553217"/>
                <a:gd name="connsiteX6" fmla="*/ 133353 w 133935"/>
                <a:gd name="connsiteY6" fmla="*/ 553217 h 553217"/>
                <a:gd name="connsiteX7" fmla="*/ 120653 w 133935"/>
                <a:gd name="connsiteY7" fmla="*/ 470667 h 553217"/>
                <a:gd name="connsiteX8" fmla="*/ 101603 w 133935"/>
                <a:gd name="connsiteY8" fmla="*/ 359542 h 553217"/>
                <a:gd name="connsiteX9" fmla="*/ 82553 w 133935"/>
                <a:gd name="connsiteY9" fmla="*/ 242067 h 553217"/>
                <a:gd name="connsiteX10" fmla="*/ 88903 w 133935"/>
                <a:gd name="connsiteY10" fmla="*/ 257942 h 553217"/>
                <a:gd name="connsiteX11" fmla="*/ 66678 w 133935"/>
                <a:gd name="connsiteY11" fmla="*/ 172217 h 553217"/>
                <a:gd name="connsiteX12" fmla="*/ 3 w 133935"/>
                <a:gd name="connsiteY12" fmla="*/ 767 h 55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935" h="553217">
                  <a:moveTo>
                    <a:pt x="3" y="767"/>
                  </a:moveTo>
                  <a:cubicBezTo>
                    <a:pt x="-526" y="13467"/>
                    <a:pt x="52920" y="212963"/>
                    <a:pt x="63503" y="248417"/>
                  </a:cubicBezTo>
                  <a:cubicBezTo>
                    <a:pt x="74086" y="283871"/>
                    <a:pt x="56624" y="189680"/>
                    <a:pt x="63503" y="213492"/>
                  </a:cubicBezTo>
                  <a:cubicBezTo>
                    <a:pt x="70382" y="237304"/>
                    <a:pt x="104778" y="391292"/>
                    <a:pt x="104778" y="391292"/>
                  </a:cubicBezTo>
                  <a:cubicBezTo>
                    <a:pt x="111657" y="418809"/>
                    <a:pt x="105307" y="365363"/>
                    <a:pt x="104778" y="378592"/>
                  </a:cubicBezTo>
                  <a:cubicBezTo>
                    <a:pt x="104249" y="391821"/>
                    <a:pt x="96841" y="441563"/>
                    <a:pt x="101603" y="470667"/>
                  </a:cubicBezTo>
                  <a:cubicBezTo>
                    <a:pt x="106365" y="499771"/>
                    <a:pt x="130178" y="553217"/>
                    <a:pt x="133353" y="553217"/>
                  </a:cubicBezTo>
                  <a:cubicBezTo>
                    <a:pt x="136528" y="553217"/>
                    <a:pt x="125945" y="502946"/>
                    <a:pt x="120653" y="470667"/>
                  </a:cubicBezTo>
                  <a:cubicBezTo>
                    <a:pt x="115361" y="438388"/>
                    <a:pt x="107953" y="397642"/>
                    <a:pt x="101603" y="359542"/>
                  </a:cubicBezTo>
                  <a:cubicBezTo>
                    <a:pt x="95253" y="321442"/>
                    <a:pt x="84670" y="259000"/>
                    <a:pt x="82553" y="242067"/>
                  </a:cubicBezTo>
                  <a:cubicBezTo>
                    <a:pt x="80436" y="225134"/>
                    <a:pt x="91549" y="269584"/>
                    <a:pt x="88903" y="257942"/>
                  </a:cubicBezTo>
                  <a:cubicBezTo>
                    <a:pt x="86257" y="246300"/>
                    <a:pt x="80436" y="207671"/>
                    <a:pt x="66678" y="172217"/>
                  </a:cubicBezTo>
                  <a:cubicBezTo>
                    <a:pt x="52920" y="136763"/>
                    <a:pt x="532" y="-11933"/>
                    <a:pt x="3" y="7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6504D41-B575-7C8D-D217-A29E94D0C1F7}"/>
                </a:ext>
              </a:extLst>
            </p:cNvPr>
            <p:cNvSpPr/>
            <p:nvPr/>
          </p:nvSpPr>
          <p:spPr>
            <a:xfrm>
              <a:off x="9147175" y="3775075"/>
              <a:ext cx="761258" cy="210953"/>
            </a:xfrm>
            <a:custGeom>
              <a:avLst/>
              <a:gdLst>
                <a:gd name="connsiteX0" fmla="*/ 0 w 761258"/>
                <a:gd name="connsiteY0" fmla="*/ 0 h 210953"/>
                <a:gd name="connsiteX1" fmla="*/ 161925 w 761258"/>
                <a:gd name="connsiteY1" fmla="*/ 136525 h 210953"/>
                <a:gd name="connsiteX2" fmla="*/ 127000 w 761258"/>
                <a:gd name="connsiteY2" fmla="*/ 117475 h 210953"/>
                <a:gd name="connsiteX3" fmla="*/ 282575 w 761258"/>
                <a:gd name="connsiteY3" fmla="*/ 184150 h 210953"/>
                <a:gd name="connsiteX4" fmla="*/ 250825 w 761258"/>
                <a:gd name="connsiteY4" fmla="*/ 165100 h 210953"/>
                <a:gd name="connsiteX5" fmla="*/ 419100 w 761258"/>
                <a:gd name="connsiteY5" fmla="*/ 190500 h 210953"/>
                <a:gd name="connsiteX6" fmla="*/ 755650 w 761258"/>
                <a:gd name="connsiteY6" fmla="*/ 149225 h 210953"/>
                <a:gd name="connsiteX7" fmla="*/ 615950 w 761258"/>
                <a:gd name="connsiteY7" fmla="*/ 177800 h 210953"/>
                <a:gd name="connsiteX8" fmla="*/ 438150 w 761258"/>
                <a:gd name="connsiteY8" fmla="*/ 206375 h 210953"/>
                <a:gd name="connsiteX9" fmla="*/ 450850 w 761258"/>
                <a:gd name="connsiteY9" fmla="*/ 203200 h 210953"/>
                <a:gd name="connsiteX10" fmla="*/ 203200 w 761258"/>
                <a:gd name="connsiteY10" fmla="*/ 133350 h 210953"/>
                <a:gd name="connsiteX11" fmla="*/ 219075 w 761258"/>
                <a:gd name="connsiteY11" fmla="*/ 142875 h 210953"/>
                <a:gd name="connsiteX12" fmla="*/ 63500 w 761258"/>
                <a:gd name="connsiteY12" fmla="*/ 44450 h 210953"/>
                <a:gd name="connsiteX13" fmla="*/ 0 w 761258"/>
                <a:gd name="connsiteY13" fmla="*/ 0 h 21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1258" h="210953">
                  <a:moveTo>
                    <a:pt x="0" y="0"/>
                  </a:moveTo>
                  <a:cubicBezTo>
                    <a:pt x="70379" y="58473"/>
                    <a:pt x="140758" y="116946"/>
                    <a:pt x="161925" y="136525"/>
                  </a:cubicBezTo>
                  <a:cubicBezTo>
                    <a:pt x="183092" y="156104"/>
                    <a:pt x="106892" y="109538"/>
                    <a:pt x="127000" y="117475"/>
                  </a:cubicBezTo>
                  <a:cubicBezTo>
                    <a:pt x="147108" y="125412"/>
                    <a:pt x="261938" y="176213"/>
                    <a:pt x="282575" y="184150"/>
                  </a:cubicBezTo>
                  <a:cubicBezTo>
                    <a:pt x="303213" y="192088"/>
                    <a:pt x="228071" y="164042"/>
                    <a:pt x="250825" y="165100"/>
                  </a:cubicBezTo>
                  <a:cubicBezTo>
                    <a:pt x="273579" y="166158"/>
                    <a:pt x="334963" y="193146"/>
                    <a:pt x="419100" y="190500"/>
                  </a:cubicBezTo>
                  <a:cubicBezTo>
                    <a:pt x="503237" y="187854"/>
                    <a:pt x="722842" y="151342"/>
                    <a:pt x="755650" y="149225"/>
                  </a:cubicBezTo>
                  <a:cubicBezTo>
                    <a:pt x="788458" y="147108"/>
                    <a:pt x="668867" y="168275"/>
                    <a:pt x="615950" y="177800"/>
                  </a:cubicBezTo>
                  <a:cubicBezTo>
                    <a:pt x="563033" y="187325"/>
                    <a:pt x="465667" y="202142"/>
                    <a:pt x="438150" y="206375"/>
                  </a:cubicBezTo>
                  <a:cubicBezTo>
                    <a:pt x="410633" y="210608"/>
                    <a:pt x="490008" y="215371"/>
                    <a:pt x="450850" y="203200"/>
                  </a:cubicBezTo>
                  <a:cubicBezTo>
                    <a:pt x="411692" y="191029"/>
                    <a:pt x="241829" y="143404"/>
                    <a:pt x="203200" y="133350"/>
                  </a:cubicBezTo>
                  <a:cubicBezTo>
                    <a:pt x="164571" y="123296"/>
                    <a:pt x="219075" y="142875"/>
                    <a:pt x="219075" y="142875"/>
                  </a:cubicBezTo>
                  <a:lnTo>
                    <a:pt x="63500" y="4445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5DE55BF4-EA6C-E60B-413E-BCE5F1FCDD5B}"/>
                </a:ext>
              </a:extLst>
            </p:cNvPr>
            <p:cNvSpPr/>
            <p:nvPr/>
          </p:nvSpPr>
          <p:spPr>
            <a:xfrm>
              <a:off x="9867852" y="3377414"/>
              <a:ext cx="821059" cy="534678"/>
            </a:xfrm>
            <a:custGeom>
              <a:avLst/>
              <a:gdLst>
                <a:gd name="connsiteX0" fmla="*/ 48 w 821059"/>
                <a:gd name="connsiteY0" fmla="*/ 534186 h 534678"/>
                <a:gd name="connsiteX1" fmla="*/ 295323 w 821059"/>
                <a:gd name="connsiteY1" fmla="*/ 489736 h 534678"/>
                <a:gd name="connsiteX2" fmla="*/ 149273 w 821059"/>
                <a:gd name="connsiteY2" fmla="*/ 518311 h 534678"/>
                <a:gd name="connsiteX3" fmla="*/ 450898 w 821059"/>
                <a:gd name="connsiteY3" fmla="*/ 416711 h 534678"/>
                <a:gd name="connsiteX4" fmla="*/ 403273 w 821059"/>
                <a:gd name="connsiteY4" fmla="*/ 429411 h 534678"/>
                <a:gd name="connsiteX5" fmla="*/ 568373 w 821059"/>
                <a:gd name="connsiteY5" fmla="*/ 353211 h 534678"/>
                <a:gd name="connsiteX6" fmla="*/ 504873 w 821059"/>
                <a:gd name="connsiteY6" fmla="*/ 375436 h 534678"/>
                <a:gd name="connsiteX7" fmla="*/ 666798 w 821059"/>
                <a:gd name="connsiteY7" fmla="*/ 286536 h 534678"/>
                <a:gd name="connsiteX8" fmla="*/ 638223 w 821059"/>
                <a:gd name="connsiteY8" fmla="*/ 299236 h 534678"/>
                <a:gd name="connsiteX9" fmla="*/ 787448 w 821059"/>
                <a:gd name="connsiteY9" fmla="*/ 124611 h 534678"/>
                <a:gd name="connsiteX10" fmla="*/ 755698 w 821059"/>
                <a:gd name="connsiteY10" fmla="*/ 130961 h 534678"/>
                <a:gd name="connsiteX11" fmla="*/ 819198 w 821059"/>
                <a:gd name="connsiteY11" fmla="*/ 786 h 534678"/>
                <a:gd name="connsiteX12" fmla="*/ 669973 w 821059"/>
                <a:gd name="connsiteY12" fmla="*/ 200811 h 534678"/>
                <a:gd name="connsiteX13" fmla="*/ 593773 w 821059"/>
                <a:gd name="connsiteY13" fmla="*/ 296061 h 534678"/>
                <a:gd name="connsiteX14" fmla="*/ 361998 w 821059"/>
                <a:gd name="connsiteY14" fmla="*/ 419886 h 534678"/>
                <a:gd name="connsiteX15" fmla="*/ 320723 w 821059"/>
                <a:gd name="connsiteY15" fmla="*/ 454811 h 534678"/>
                <a:gd name="connsiteX16" fmla="*/ 48 w 821059"/>
                <a:gd name="connsiteY16" fmla="*/ 534186 h 53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1059" h="534678">
                  <a:moveTo>
                    <a:pt x="48" y="534186"/>
                  </a:moveTo>
                  <a:cubicBezTo>
                    <a:pt x="-4185" y="540007"/>
                    <a:pt x="270452" y="492382"/>
                    <a:pt x="295323" y="489736"/>
                  </a:cubicBezTo>
                  <a:cubicBezTo>
                    <a:pt x="320194" y="487090"/>
                    <a:pt x="123344" y="530482"/>
                    <a:pt x="149273" y="518311"/>
                  </a:cubicBezTo>
                  <a:cubicBezTo>
                    <a:pt x="175202" y="506140"/>
                    <a:pt x="408565" y="431528"/>
                    <a:pt x="450898" y="416711"/>
                  </a:cubicBezTo>
                  <a:cubicBezTo>
                    <a:pt x="493231" y="401894"/>
                    <a:pt x="383694" y="439994"/>
                    <a:pt x="403273" y="429411"/>
                  </a:cubicBezTo>
                  <a:cubicBezTo>
                    <a:pt x="422852" y="418828"/>
                    <a:pt x="551440" y="362207"/>
                    <a:pt x="568373" y="353211"/>
                  </a:cubicBezTo>
                  <a:cubicBezTo>
                    <a:pt x="585306" y="344215"/>
                    <a:pt x="488469" y="386548"/>
                    <a:pt x="504873" y="375436"/>
                  </a:cubicBezTo>
                  <a:cubicBezTo>
                    <a:pt x="521277" y="364324"/>
                    <a:pt x="644573" y="299236"/>
                    <a:pt x="666798" y="286536"/>
                  </a:cubicBezTo>
                  <a:cubicBezTo>
                    <a:pt x="689023" y="273836"/>
                    <a:pt x="618115" y="326223"/>
                    <a:pt x="638223" y="299236"/>
                  </a:cubicBezTo>
                  <a:cubicBezTo>
                    <a:pt x="658331" y="272248"/>
                    <a:pt x="767869" y="152657"/>
                    <a:pt x="787448" y="124611"/>
                  </a:cubicBezTo>
                  <a:cubicBezTo>
                    <a:pt x="807027" y="96565"/>
                    <a:pt x="750406" y="151598"/>
                    <a:pt x="755698" y="130961"/>
                  </a:cubicBezTo>
                  <a:cubicBezTo>
                    <a:pt x="760990" y="110324"/>
                    <a:pt x="833485" y="-10856"/>
                    <a:pt x="819198" y="786"/>
                  </a:cubicBezTo>
                  <a:cubicBezTo>
                    <a:pt x="804911" y="12428"/>
                    <a:pt x="707544" y="151599"/>
                    <a:pt x="669973" y="200811"/>
                  </a:cubicBezTo>
                  <a:cubicBezTo>
                    <a:pt x="632402" y="250023"/>
                    <a:pt x="645102" y="259548"/>
                    <a:pt x="593773" y="296061"/>
                  </a:cubicBezTo>
                  <a:cubicBezTo>
                    <a:pt x="542444" y="332573"/>
                    <a:pt x="407506" y="393428"/>
                    <a:pt x="361998" y="419886"/>
                  </a:cubicBezTo>
                  <a:cubicBezTo>
                    <a:pt x="316490" y="446344"/>
                    <a:pt x="376286" y="433644"/>
                    <a:pt x="320723" y="454811"/>
                  </a:cubicBezTo>
                  <a:cubicBezTo>
                    <a:pt x="265161" y="475978"/>
                    <a:pt x="4281" y="528365"/>
                    <a:pt x="48" y="53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672D3415-A1B1-ADE2-F41B-D2C9935DB8B8}"/>
                </a:ext>
              </a:extLst>
            </p:cNvPr>
            <p:cNvSpPr/>
            <p:nvPr/>
          </p:nvSpPr>
          <p:spPr>
            <a:xfrm>
              <a:off x="10565260" y="2704818"/>
              <a:ext cx="151879" cy="727536"/>
            </a:xfrm>
            <a:custGeom>
              <a:avLst/>
              <a:gdLst>
                <a:gd name="connsiteX0" fmla="*/ 1140 w 151879"/>
                <a:gd name="connsiteY0" fmla="*/ 282 h 727536"/>
                <a:gd name="connsiteX1" fmla="*/ 96390 w 151879"/>
                <a:gd name="connsiteY1" fmla="*/ 225707 h 727536"/>
                <a:gd name="connsiteX2" fmla="*/ 83690 w 151879"/>
                <a:gd name="connsiteY2" fmla="*/ 251107 h 727536"/>
                <a:gd name="connsiteX3" fmla="*/ 112265 w 151879"/>
                <a:gd name="connsiteY3" fmla="*/ 276507 h 727536"/>
                <a:gd name="connsiteX4" fmla="*/ 121790 w 151879"/>
                <a:gd name="connsiteY4" fmla="*/ 374932 h 727536"/>
                <a:gd name="connsiteX5" fmla="*/ 150365 w 151879"/>
                <a:gd name="connsiteY5" fmla="*/ 368582 h 727536"/>
                <a:gd name="connsiteX6" fmla="*/ 147190 w 151879"/>
                <a:gd name="connsiteY6" fmla="*/ 600357 h 727536"/>
                <a:gd name="connsiteX7" fmla="*/ 140840 w 151879"/>
                <a:gd name="connsiteY7" fmla="*/ 587657 h 727536"/>
                <a:gd name="connsiteX8" fmla="*/ 58290 w 151879"/>
                <a:gd name="connsiteY8" fmla="*/ 727357 h 727536"/>
                <a:gd name="connsiteX9" fmla="*/ 93215 w 151879"/>
                <a:gd name="connsiteY9" fmla="*/ 613057 h 727536"/>
                <a:gd name="connsiteX10" fmla="*/ 121790 w 151879"/>
                <a:gd name="connsiteY10" fmla="*/ 444782 h 727536"/>
                <a:gd name="connsiteX11" fmla="*/ 102740 w 151879"/>
                <a:gd name="connsiteY11" fmla="*/ 533682 h 727536"/>
                <a:gd name="connsiteX12" fmla="*/ 144015 w 151879"/>
                <a:gd name="connsiteY12" fmla="*/ 384457 h 727536"/>
                <a:gd name="connsiteX13" fmla="*/ 26540 w 151879"/>
                <a:gd name="connsiteY13" fmla="*/ 171732 h 727536"/>
                <a:gd name="connsiteX14" fmla="*/ 42415 w 151879"/>
                <a:gd name="connsiteY14" fmla="*/ 178082 h 727536"/>
                <a:gd name="connsiteX15" fmla="*/ 1140 w 151879"/>
                <a:gd name="connsiteY15" fmla="*/ 282 h 72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879" h="727536">
                  <a:moveTo>
                    <a:pt x="1140" y="282"/>
                  </a:moveTo>
                  <a:cubicBezTo>
                    <a:pt x="10136" y="8220"/>
                    <a:pt x="82632" y="183903"/>
                    <a:pt x="96390" y="225707"/>
                  </a:cubicBezTo>
                  <a:cubicBezTo>
                    <a:pt x="110148" y="267511"/>
                    <a:pt x="81044" y="242640"/>
                    <a:pt x="83690" y="251107"/>
                  </a:cubicBezTo>
                  <a:cubicBezTo>
                    <a:pt x="86336" y="259574"/>
                    <a:pt x="105915" y="255870"/>
                    <a:pt x="112265" y="276507"/>
                  </a:cubicBezTo>
                  <a:cubicBezTo>
                    <a:pt x="118615" y="297144"/>
                    <a:pt x="115440" y="359586"/>
                    <a:pt x="121790" y="374932"/>
                  </a:cubicBezTo>
                  <a:cubicBezTo>
                    <a:pt x="128140" y="390278"/>
                    <a:pt x="146132" y="331011"/>
                    <a:pt x="150365" y="368582"/>
                  </a:cubicBezTo>
                  <a:cubicBezTo>
                    <a:pt x="154598" y="406153"/>
                    <a:pt x="148777" y="563845"/>
                    <a:pt x="147190" y="600357"/>
                  </a:cubicBezTo>
                  <a:cubicBezTo>
                    <a:pt x="145603" y="636869"/>
                    <a:pt x="155657" y="566490"/>
                    <a:pt x="140840" y="587657"/>
                  </a:cubicBezTo>
                  <a:cubicBezTo>
                    <a:pt x="126023" y="608824"/>
                    <a:pt x="66227" y="723124"/>
                    <a:pt x="58290" y="727357"/>
                  </a:cubicBezTo>
                  <a:cubicBezTo>
                    <a:pt x="50353" y="731590"/>
                    <a:pt x="82632" y="660153"/>
                    <a:pt x="93215" y="613057"/>
                  </a:cubicBezTo>
                  <a:cubicBezTo>
                    <a:pt x="103798" y="565961"/>
                    <a:pt x="120203" y="458011"/>
                    <a:pt x="121790" y="444782"/>
                  </a:cubicBezTo>
                  <a:cubicBezTo>
                    <a:pt x="123377" y="431553"/>
                    <a:pt x="99036" y="543736"/>
                    <a:pt x="102740" y="533682"/>
                  </a:cubicBezTo>
                  <a:cubicBezTo>
                    <a:pt x="106444" y="523628"/>
                    <a:pt x="156715" y="444782"/>
                    <a:pt x="144015" y="384457"/>
                  </a:cubicBezTo>
                  <a:cubicBezTo>
                    <a:pt x="131315" y="324132"/>
                    <a:pt x="26540" y="171732"/>
                    <a:pt x="26540" y="171732"/>
                  </a:cubicBezTo>
                  <a:cubicBezTo>
                    <a:pt x="9607" y="137336"/>
                    <a:pt x="45590" y="201895"/>
                    <a:pt x="42415" y="178082"/>
                  </a:cubicBezTo>
                  <a:cubicBezTo>
                    <a:pt x="39240" y="154270"/>
                    <a:pt x="-7856" y="-7656"/>
                    <a:pt x="1140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7019C6F8-3CB7-F530-5665-749C6B3C2631}"/>
                </a:ext>
              </a:extLst>
            </p:cNvPr>
            <p:cNvSpPr/>
            <p:nvPr/>
          </p:nvSpPr>
          <p:spPr>
            <a:xfrm>
              <a:off x="9477172" y="2116546"/>
              <a:ext cx="170339" cy="394880"/>
            </a:xfrm>
            <a:custGeom>
              <a:avLst/>
              <a:gdLst>
                <a:gd name="connsiteX0" fmla="*/ 108153 w 170339"/>
                <a:gd name="connsiteY0" fmla="*/ 1179 h 394880"/>
                <a:gd name="connsiteX1" fmla="*/ 158953 w 170339"/>
                <a:gd name="connsiteY1" fmla="*/ 140879 h 394880"/>
                <a:gd name="connsiteX2" fmla="*/ 165303 w 170339"/>
                <a:gd name="connsiteY2" fmla="*/ 140879 h 394880"/>
                <a:gd name="connsiteX3" fmla="*/ 120853 w 170339"/>
                <a:gd name="connsiteY3" fmla="*/ 277404 h 394880"/>
                <a:gd name="connsiteX4" fmla="*/ 152603 w 170339"/>
                <a:gd name="connsiteY4" fmla="*/ 213904 h 394880"/>
                <a:gd name="connsiteX5" fmla="*/ 203 w 170339"/>
                <a:gd name="connsiteY5" fmla="*/ 394879 h 394880"/>
                <a:gd name="connsiteX6" fmla="*/ 120853 w 170339"/>
                <a:gd name="connsiteY6" fmla="*/ 210729 h 394880"/>
                <a:gd name="connsiteX7" fmla="*/ 158953 w 170339"/>
                <a:gd name="connsiteY7" fmla="*/ 150404 h 394880"/>
                <a:gd name="connsiteX8" fmla="*/ 168478 w 170339"/>
                <a:gd name="connsiteY8" fmla="*/ 77379 h 394880"/>
                <a:gd name="connsiteX9" fmla="*/ 108153 w 170339"/>
                <a:gd name="connsiteY9" fmla="*/ 1179 h 39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39" h="394880">
                  <a:moveTo>
                    <a:pt x="108153" y="1179"/>
                  </a:moveTo>
                  <a:cubicBezTo>
                    <a:pt x="106565" y="11762"/>
                    <a:pt x="149428" y="117596"/>
                    <a:pt x="158953" y="140879"/>
                  </a:cubicBezTo>
                  <a:cubicBezTo>
                    <a:pt x="168478" y="164162"/>
                    <a:pt x="171653" y="118125"/>
                    <a:pt x="165303" y="140879"/>
                  </a:cubicBezTo>
                  <a:cubicBezTo>
                    <a:pt x="158953" y="163633"/>
                    <a:pt x="122970" y="265233"/>
                    <a:pt x="120853" y="277404"/>
                  </a:cubicBezTo>
                  <a:cubicBezTo>
                    <a:pt x="118736" y="289575"/>
                    <a:pt x="172711" y="194325"/>
                    <a:pt x="152603" y="213904"/>
                  </a:cubicBezTo>
                  <a:cubicBezTo>
                    <a:pt x="132495" y="233483"/>
                    <a:pt x="5495" y="395408"/>
                    <a:pt x="203" y="394879"/>
                  </a:cubicBezTo>
                  <a:cubicBezTo>
                    <a:pt x="-5089" y="394350"/>
                    <a:pt x="94395" y="251475"/>
                    <a:pt x="120853" y="210729"/>
                  </a:cubicBezTo>
                  <a:cubicBezTo>
                    <a:pt x="147311" y="169983"/>
                    <a:pt x="151016" y="172629"/>
                    <a:pt x="158953" y="150404"/>
                  </a:cubicBezTo>
                  <a:cubicBezTo>
                    <a:pt x="166891" y="128179"/>
                    <a:pt x="173770" y="100662"/>
                    <a:pt x="168478" y="77379"/>
                  </a:cubicBezTo>
                  <a:cubicBezTo>
                    <a:pt x="163186" y="54096"/>
                    <a:pt x="109741" y="-9404"/>
                    <a:pt x="108153" y="117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4644C598-322D-498C-3779-ABA9DBAE9435}"/>
                </a:ext>
              </a:extLst>
            </p:cNvPr>
            <p:cNvSpPr/>
            <p:nvPr/>
          </p:nvSpPr>
          <p:spPr>
            <a:xfrm>
              <a:off x="9185051" y="2510527"/>
              <a:ext cx="305272" cy="315479"/>
            </a:xfrm>
            <a:custGeom>
              <a:avLst/>
              <a:gdLst>
                <a:gd name="connsiteX0" fmla="*/ 305024 w 305272"/>
                <a:gd name="connsiteY0" fmla="*/ 898 h 315479"/>
                <a:gd name="connsiteX1" fmla="*/ 117699 w 305272"/>
                <a:gd name="connsiteY1" fmla="*/ 185048 h 315479"/>
                <a:gd name="connsiteX2" fmla="*/ 165324 w 305272"/>
                <a:gd name="connsiteY2" fmla="*/ 159648 h 315479"/>
                <a:gd name="connsiteX3" fmla="*/ 63724 w 305272"/>
                <a:gd name="connsiteY3" fmla="*/ 210448 h 315479"/>
                <a:gd name="connsiteX4" fmla="*/ 155799 w 305272"/>
                <a:gd name="connsiteY4" fmla="*/ 210448 h 315479"/>
                <a:gd name="connsiteX5" fmla="*/ 70074 w 305272"/>
                <a:gd name="connsiteY5" fmla="*/ 273948 h 315479"/>
                <a:gd name="connsiteX6" fmla="*/ 224 w 305272"/>
                <a:gd name="connsiteY6" fmla="*/ 315223 h 315479"/>
                <a:gd name="connsiteX7" fmla="*/ 51024 w 305272"/>
                <a:gd name="connsiteY7" fmla="*/ 254898 h 315479"/>
                <a:gd name="connsiteX8" fmla="*/ 136749 w 305272"/>
                <a:gd name="connsiteY8" fmla="*/ 169173 h 315479"/>
                <a:gd name="connsiteX9" fmla="*/ 124049 w 305272"/>
                <a:gd name="connsiteY9" fmla="*/ 162823 h 315479"/>
                <a:gd name="connsiteX10" fmla="*/ 190724 w 305272"/>
                <a:gd name="connsiteY10" fmla="*/ 80273 h 315479"/>
                <a:gd name="connsiteX11" fmla="*/ 158974 w 305272"/>
                <a:gd name="connsiteY11" fmla="*/ 112023 h 315479"/>
                <a:gd name="connsiteX12" fmla="*/ 305024 w 305272"/>
                <a:gd name="connsiteY12" fmla="*/ 898 h 3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272" h="315479">
                  <a:moveTo>
                    <a:pt x="305024" y="898"/>
                  </a:moveTo>
                  <a:cubicBezTo>
                    <a:pt x="298145" y="13069"/>
                    <a:pt x="140982" y="158590"/>
                    <a:pt x="117699" y="185048"/>
                  </a:cubicBezTo>
                  <a:cubicBezTo>
                    <a:pt x="94416" y="211506"/>
                    <a:pt x="174320" y="155415"/>
                    <a:pt x="165324" y="159648"/>
                  </a:cubicBezTo>
                  <a:cubicBezTo>
                    <a:pt x="156328" y="163881"/>
                    <a:pt x="65311" y="201981"/>
                    <a:pt x="63724" y="210448"/>
                  </a:cubicBezTo>
                  <a:cubicBezTo>
                    <a:pt x="62137" y="218915"/>
                    <a:pt x="154741" y="199865"/>
                    <a:pt x="155799" y="210448"/>
                  </a:cubicBezTo>
                  <a:cubicBezTo>
                    <a:pt x="156857" y="221031"/>
                    <a:pt x="96003" y="256486"/>
                    <a:pt x="70074" y="273948"/>
                  </a:cubicBezTo>
                  <a:cubicBezTo>
                    <a:pt x="44145" y="291410"/>
                    <a:pt x="3399" y="318398"/>
                    <a:pt x="224" y="315223"/>
                  </a:cubicBezTo>
                  <a:cubicBezTo>
                    <a:pt x="-2951" y="312048"/>
                    <a:pt x="28270" y="279240"/>
                    <a:pt x="51024" y="254898"/>
                  </a:cubicBezTo>
                  <a:cubicBezTo>
                    <a:pt x="73778" y="230556"/>
                    <a:pt x="136749" y="169173"/>
                    <a:pt x="136749" y="169173"/>
                  </a:cubicBezTo>
                  <a:cubicBezTo>
                    <a:pt x="148920" y="153827"/>
                    <a:pt x="115053" y="177640"/>
                    <a:pt x="124049" y="162823"/>
                  </a:cubicBezTo>
                  <a:cubicBezTo>
                    <a:pt x="133045" y="148006"/>
                    <a:pt x="184903" y="88740"/>
                    <a:pt x="190724" y="80273"/>
                  </a:cubicBezTo>
                  <a:cubicBezTo>
                    <a:pt x="196545" y="71806"/>
                    <a:pt x="144157" y="119961"/>
                    <a:pt x="158974" y="112023"/>
                  </a:cubicBezTo>
                  <a:cubicBezTo>
                    <a:pt x="173791" y="104086"/>
                    <a:pt x="311903" y="-11273"/>
                    <a:pt x="305024" y="89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2A9CDACF-88C5-21B7-6B48-C113BAAA206F}"/>
                </a:ext>
              </a:extLst>
            </p:cNvPr>
            <p:cNvSpPr/>
            <p:nvPr/>
          </p:nvSpPr>
          <p:spPr>
            <a:xfrm>
              <a:off x="9215323" y="2800323"/>
              <a:ext cx="36706" cy="143908"/>
            </a:xfrm>
            <a:custGeom>
              <a:avLst/>
              <a:gdLst>
                <a:gd name="connsiteX0" fmla="*/ 33452 w 36706"/>
                <a:gd name="connsiteY0" fmla="*/ 27 h 143908"/>
                <a:gd name="connsiteX1" fmla="*/ 30277 w 36706"/>
                <a:gd name="connsiteY1" fmla="*/ 85752 h 143908"/>
                <a:gd name="connsiteX2" fmla="*/ 14402 w 36706"/>
                <a:gd name="connsiteY2" fmla="*/ 114327 h 143908"/>
                <a:gd name="connsiteX3" fmla="*/ 36627 w 36706"/>
                <a:gd name="connsiteY3" fmla="*/ 142902 h 143908"/>
                <a:gd name="connsiteX4" fmla="*/ 4877 w 36706"/>
                <a:gd name="connsiteY4" fmla="*/ 76227 h 143908"/>
                <a:gd name="connsiteX5" fmla="*/ 1702 w 36706"/>
                <a:gd name="connsiteY5" fmla="*/ 69877 h 143908"/>
                <a:gd name="connsiteX6" fmla="*/ 20752 w 36706"/>
                <a:gd name="connsiteY6" fmla="*/ 95277 h 143908"/>
                <a:gd name="connsiteX7" fmla="*/ 33452 w 36706"/>
                <a:gd name="connsiteY7" fmla="*/ 27 h 14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06" h="143908">
                  <a:moveTo>
                    <a:pt x="33452" y="27"/>
                  </a:moveTo>
                  <a:cubicBezTo>
                    <a:pt x="35039" y="-1560"/>
                    <a:pt x="33452" y="66702"/>
                    <a:pt x="30277" y="85752"/>
                  </a:cubicBezTo>
                  <a:cubicBezTo>
                    <a:pt x="27102" y="104802"/>
                    <a:pt x="13344" y="104802"/>
                    <a:pt x="14402" y="114327"/>
                  </a:cubicBezTo>
                  <a:cubicBezTo>
                    <a:pt x="15460" y="123852"/>
                    <a:pt x="38215" y="149252"/>
                    <a:pt x="36627" y="142902"/>
                  </a:cubicBezTo>
                  <a:cubicBezTo>
                    <a:pt x="35040" y="136552"/>
                    <a:pt x="10698" y="88398"/>
                    <a:pt x="4877" y="76227"/>
                  </a:cubicBezTo>
                  <a:cubicBezTo>
                    <a:pt x="-944" y="64056"/>
                    <a:pt x="-944" y="66702"/>
                    <a:pt x="1702" y="69877"/>
                  </a:cubicBezTo>
                  <a:cubicBezTo>
                    <a:pt x="4348" y="73052"/>
                    <a:pt x="18635" y="102685"/>
                    <a:pt x="20752" y="95277"/>
                  </a:cubicBezTo>
                  <a:cubicBezTo>
                    <a:pt x="22869" y="87869"/>
                    <a:pt x="31865" y="1614"/>
                    <a:pt x="3345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2B7A2653-751D-21FF-0DB8-8B5AB0189AF8}"/>
                </a:ext>
              </a:extLst>
            </p:cNvPr>
            <p:cNvSpPr/>
            <p:nvPr/>
          </p:nvSpPr>
          <p:spPr>
            <a:xfrm>
              <a:off x="9135558" y="994781"/>
              <a:ext cx="1331699" cy="686880"/>
            </a:xfrm>
            <a:custGeom>
              <a:avLst/>
              <a:gdLst>
                <a:gd name="connsiteX0" fmla="*/ 1329242 w 1331699"/>
                <a:gd name="connsiteY0" fmla="*/ 440319 h 686880"/>
                <a:gd name="connsiteX1" fmla="*/ 843467 w 1331699"/>
                <a:gd name="connsiteY1" fmla="*/ 164094 h 686880"/>
                <a:gd name="connsiteX2" fmla="*/ 681542 w 1331699"/>
                <a:gd name="connsiteY2" fmla="*/ 138694 h 686880"/>
                <a:gd name="connsiteX3" fmla="*/ 338642 w 1331699"/>
                <a:gd name="connsiteY3" fmla="*/ 243469 h 686880"/>
                <a:gd name="connsiteX4" fmla="*/ 367217 w 1331699"/>
                <a:gd name="connsiteY4" fmla="*/ 157744 h 686880"/>
                <a:gd name="connsiteX5" fmla="*/ 11617 w 1331699"/>
                <a:gd name="connsiteY5" fmla="*/ 672094 h 686880"/>
                <a:gd name="connsiteX6" fmla="*/ 100517 w 1331699"/>
                <a:gd name="connsiteY6" fmla="*/ 510169 h 686880"/>
                <a:gd name="connsiteX7" fmla="*/ 243392 w 1331699"/>
                <a:gd name="connsiteY7" fmla="*/ 122819 h 686880"/>
                <a:gd name="connsiteX8" fmla="*/ 192592 w 1331699"/>
                <a:gd name="connsiteY8" fmla="*/ 233944 h 686880"/>
                <a:gd name="connsiteX9" fmla="*/ 383092 w 1331699"/>
                <a:gd name="connsiteY9" fmla="*/ 49794 h 686880"/>
                <a:gd name="connsiteX10" fmla="*/ 414842 w 1331699"/>
                <a:gd name="connsiteY10" fmla="*/ 214894 h 686880"/>
                <a:gd name="connsiteX11" fmla="*/ 487867 w 1331699"/>
                <a:gd name="connsiteY11" fmla="*/ 37094 h 686880"/>
                <a:gd name="connsiteX12" fmla="*/ 624392 w 1331699"/>
                <a:gd name="connsiteY12" fmla="*/ 65669 h 686880"/>
                <a:gd name="connsiteX13" fmla="*/ 614867 w 1331699"/>
                <a:gd name="connsiteY13" fmla="*/ 18044 h 686880"/>
                <a:gd name="connsiteX14" fmla="*/ 1329242 w 1331699"/>
                <a:gd name="connsiteY14" fmla="*/ 440319 h 68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1699" h="686880">
                  <a:moveTo>
                    <a:pt x="1329242" y="440319"/>
                  </a:moveTo>
                  <a:cubicBezTo>
                    <a:pt x="1367342" y="464661"/>
                    <a:pt x="951417" y="214365"/>
                    <a:pt x="843467" y="164094"/>
                  </a:cubicBezTo>
                  <a:cubicBezTo>
                    <a:pt x="735517" y="113823"/>
                    <a:pt x="765679" y="125465"/>
                    <a:pt x="681542" y="138694"/>
                  </a:cubicBezTo>
                  <a:cubicBezTo>
                    <a:pt x="597404" y="151923"/>
                    <a:pt x="391029" y="240294"/>
                    <a:pt x="338642" y="243469"/>
                  </a:cubicBezTo>
                  <a:cubicBezTo>
                    <a:pt x="286255" y="246644"/>
                    <a:pt x="421721" y="86307"/>
                    <a:pt x="367217" y="157744"/>
                  </a:cubicBezTo>
                  <a:cubicBezTo>
                    <a:pt x="312713" y="229181"/>
                    <a:pt x="56067" y="613357"/>
                    <a:pt x="11617" y="672094"/>
                  </a:cubicBezTo>
                  <a:cubicBezTo>
                    <a:pt x="-32833" y="730831"/>
                    <a:pt x="61888" y="601715"/>
                    <a:pt x="100517" y="510169"/>
                  </a:cubicBezTo>
                  <a:cubicBezTo>
                    <a:pt x="139146" y="418623"/>
                    <a:pt x="228046" y="168857"/>
                    <a:pt x="243392" y="122819"/>
                  </a:cubicBezTo>
                  <a:cubicBezTo>
                    <a:pt x="258738" y="76781"/>
                    <a:pt x="169309" y="246115"/>
                    <a:pt x="192592" y="233944"/>
                  </a:cubicBezTo>
                  <a:cubicBezTo>
                    <a:pt x="215875" y="221773"/>
                    <a:pt x="346050" y="52969"/>
                    <a:pt x="383092" y="49794"/>
                  </a:cubicBezTo>
                  <a:cubicBezTo>
                    <a:pt x="420134" y="46619"/>
                    <a:pt x="397380" y="217011"/>
                    <a:pt x="414842" y="214894"/>
                  </a:cubicBezTo>
                  <a:cubicBezTo>
                    <a:pt x="432304" y="212777"/>
                    <a:pt x="452942" y="61965"/>
                    <a:pt x="487867" y="37094"/>
                  </a:cubicBezTo>
                  <a:cubicBezTo>
                    <a:pt x="522792" y="12223"/>
                    <a:pt x="603225" y="68844"/>
                    <a:pt x="624392" y="65669"/>
                  </a:cubicBezTo>
                  <a:cubicBezTo>
                    <a:pt x="645559" y="62494"/>
                    <a:pt x="500567" y="-40693"/>
                    <a:pt x="614867" y="18044"/>
                  </a:cubicBezTo>
                  <a:cubicBezTo>
                    <a:pt x="729167" y="76781"/>
                    <a:pt x="1291142" y="415977"/>
                    <a:pt x="1329242" y="440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176B9309-8374-7F2A-D21F-4F4810F3756A}"/>
                </a:ext>
              </a:extLst>
            </p:cNvPr>
            <p:cNvSpPr/>
            <p:nvPr/>
          </p:nvSpPr>
          <p:spPr>
            <a:xfrm>
              <a:off x="9788099" y="533400"/>
              <a:ext cx="799291" cy="923498"/>
            </a:xfrm>
            <a:custGeom>
              <a:avLst/>
              <a:gdLst>
                <a:gd name="connsiteX0" fmla="*/ 749726 w 799291"/>
                <a:gd name="connsiteY0" fmla="*/ 917575 h 923498"/>
                <a:gd name="connsiteX1" fmla="*/ 797351 w 799291"/>
                <a:gd name="connsiteY1" fmla="*/ 736600 h 923498"/>
                <a:gd name="connsiteX2" fmla="*/ 679876 w 799291"/>
                <a:gd name="connsiteY2" fmla="*/ 409575 h 923498"/>
                <a:gd name="connsiteX3" fmla="*/ 695751 w 799291"/>
                <a:gd name="connsiteY3" fmla="*/ 438150 h 923498"/>
                <a:gd name="connsiteX4" fmla="*/ 562401 w 799291"/>
                <a:gd name="connsiteY4" fmla="*/ 47625 h 923498"/>
                <a:gd name="connsiteX5" fmla="*/ 356026 w 799291"/>
                <a:gd name="connsiteY5" fmla="*/ 123825 h 923498"/>
                <a:gd name="connsiteX6" fmla="*/ 340151 w 799291"/>
                <a:gd name="connsiteY6" fmla="*/ 88900 h 923498"/>
                <a:gd name="connsiteX7" fmla="*/ 426 w 799291"/>
                <a:gd name="connsiteY7" fmla="*/ 187325 h 923498"/>
                <a:gd name="connsiteX8" fmla="*/ 273476 w 799291"/>
                <a:gd name="connsiteY8" fmla="*/ 114300 h 923498"/>
                <a:gd name="connsiteX9" fmla="*/ 451276 w 799291"/>
                <a:gd name="connsiteY9" fmla="*/ 63500 h 923498"/>
                <a:gd name="connsiteX10" fmla="*/ 336976 w 799291"/>
                <a:gd name="connsiteY10" fmla="*/ 57150 h 923498"/>
                <a:gd name="connsiteX11" fmla="*/ 610026 w 799291"/>
                <a:gd name="connsiteY11" fmla="*/ 0 h 923498"/>
                <a:gd name="connsiteX12" fmla="*/ 584626 w 799291"/>
                <a:gd name="connsiteY12" fmla="*/ 57150 h 923498"/>
                <a:gd name="connsiteX13" fmla="*/ 673526 w 799291"/>
                <a:gd name="connsiteY13" fmla="*/ 311150 h 923498"/>
                <a:gd name="connsiteX14" fmla="*/ 556051 w 799291"/>
                <a:gd name="connsiteY14" fmla="*/ 241300 h 923498"/>
                <a:gd name="connsiteX15" fmla="*/ 705276 w 799291"/>
                <a:gd name="connsiteY15" fmla="*/ 523875 h 923498"/>
                <a:gd name="connsiteX16" fmla="*/ 749726 w 799291"/>
                <a:gd name="connsiteY16" fmla="*/ 917575 h 92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9291" h="923498">
                  <a:moveTo>
                    <a:pt x="749726" y="917575"/>
                  </a:moveTo>
                  <a:cubicBezTo>
                    <a:pt x="765072" y="953029"/>
                    <a:pt x="808993" y="821267"/>
                    <a:pt x="797351" y="736600"/>
                  </a:cubicBezTo>
                  <a:cubicBezTo>
                    <a:pt x="785709" y="651933"/>
                    <a:pt x="696809" y="459317"/>
                    <a:pt x="679876" y="409575"/>
                  </a:cubicBezTo>
                  <a:cubicBezTo>
                    <a:pt x="662943" y="359833"/>
                    <a:pt x="715330" y="498475"/>
                    <a:pt x="695751" y="438150"/>
                  </a:cubicBezTo>
                  <a:cubicBezTo>
                    <a:pt x="676172" y="377825"/>
                    <a:pt x="619022" y="100012"/>
                    <a:pt x="562401" y="47625"/>
                  </a:cubicBezTo>
                  <a:cubicBezTo>
                    <a:pt x="505780" y="-4762"/>
                    <a:pt x="393068" y="116946"/>
                    <a:pt x="356026" y="123825"/>
                  </a:cubicBezTo>
                  <a:cubicBezTo>
                    <a:pt x="318984" y="130704"/>
                    <a:pt x="399418" y="78317"/>
                    <a:pt x="340151" y="88900"/>
                  </a:cubicBezTo>
                  <a:cubicBezTo>
                    <a:pt x="280884" y="99483"/>
                    <a:pt x="11538" y="183092"/>
                    <a:pt x="426" y="187325"/>
                  </a:cubicBezTo>
                  <a:cubicBezTo>
                    <a:pt x="-10687" y="191558"/>
                    <a:pt x="198334" y="134937"/>
                    <a:pt x="273476" y="114300"/>
                  </a:cubicBezTo>
                  <a:cubicBezTo>
                    <a:pt x="348618" y="93662"/>
                    <a:pt x="440693" y="73025"/>
                    <a:pt x="451276" y="63500"/>
                  </a:cubicBezTo>
                  <a:cubicBezTo>
                    <a:pt x="461859" y="53975"/>
                    <a:pt x="310518" y="67733"/>
                    <a:pt x="336976" y="57150"/>
                  </a:cubicBezTo>
                  <a:cubicBezTo>
                    <a:pt x="363434" y="46567"/>
                    <a:pt x="568751" y="0"/>
                    <a:pt x="610026" y="0"/>
                  </a:cubicBezTo>
                  <a:cubicBezTo>
                    <a:pt x="651301" y="0"/>
                    <a:pt x="574043" y="5292"/>
                    <a:pt x="584626" y="57150"/>
                  </a:cubicBezTo>
                  <a:cubicBezTo>
                    <a:pt x="595209" y="109008"/>
                    <a:pt x="678288" y="280459"/>
                    <a:pt x="673526" y="311150"/>
                  </a:cubicBezTo>
                  <a:cubicBezTo>
                    <a:pt x="668764" y="341841"/>
                    <a:pt x="550759" y="205846"/>
                    <a:pt x="556051" y="241300"/>
                  </a:cubicBezTo>
                  <a:cubicBezTo>
                    <a:pt x="561343" y="276754"/>
                    <a:pt x="668763" y="414867"/>
                    <a:pt x="705276" y="523875"/>
                  </a:cubicBezTo>
                  <a:cubicBezTo>
                    <a:pt x="741788" y="632883"/>
                    <a:pt x="734380" y="882121"/>
                    <a:pt x="749726" y="917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C715D659-ECFC-5056-B93A-17EEF49A7E90}"/>
                </a:ext>
              </a:extLst>
            </p:cNvPr>
            <p:cNvSpPr/>
            <p:nvPr/>
          </p:nvSpPr>
          <p:spPr>
            <a:xfrm>
              <a:off x="10562428" y="579738"/>
              <a:ext cx="813726" cy="790629"/>
            </a:xfrm>
            <a:custGeom>
              <a:avLst/>
              <a:gdLst>
                <a:gd name="connsiteX0" fmla="*/ 51597 w 813726"/>
                <a:gd name="connsiteY0" fmla="*/ 788687 h 790629"/>
                <a:gd name="connsiteX1" fmla="*/ 115097 w 813726"/>
                <a:gd name="connsiteY1" fmla="*/ 534687 h 790629"/>
                <a:gd name="connsiteX2" fmla="*/ 140497 w 813726"/>
                <a:gd name="connsiteY2" fmla="*/ 499762 h 790629"/>
                <a:gd name="connsiteX3" fmla="*/ 35722 w 813726"/>
                <a:gd name="connsiteY3" fmla="*/ 61612 h 790629"/>
                <a:gd name="connsiteX4" fmla="*/ 83347 w 813726"/>
                <a:gd name="connsiteY4" fmla="*/ 83837 h 790629"/>
                <a:gd name="connsiteX5" fmla="*/ 10322 w 813726"/>
                <a:gd name="connsiteY5" fmla="*/ 1287 h 790629"/>
                <a:gd name="connsiteX6" fmla="*/ 350047 w 813726"/>
                <a:gd name="connsiteY6" fmla="*/ 160037 h 790629"/>
                <a:gd name="connsiteX7" fmla="*/ 340522 w 813726"/>
                <a:gd name="connsiteY7" fmla="*/ 77487 h 790629"/>
                <a:gd name="connsiteX8" fmla="*/ 810422 w 813726"/>
                <a:gd name="connsiteY8" fmla="*/ 274337 h 790629"/>
                <a:gd name="connsiteX9" fmla="*/ 524672 w 813726"/>
                <a:gd name="connsiteY9" fmla="*/ 137812 h 790629"/>
                <a:gd name="connsiteX10" fmla="*/ 51597 w 813726"/>
                <a:gd name="connsiteY10" fmla="*/ 102887 h 790629"/>
                <a:gd name="connsiteX11" fmla="*/ 134147 w 813726"/>
                <a:gd name="connsiteY11" fmla="*/ 210837 h 790629"/>
                <a:gd name="connsiteX12" fmla="*/ 105572 w 813726"/>
                <a:gd name="connsiteY12" fmla="*/ 382287 h 790629"/>
                <a:gd name="connsiteX13" fmla="*/ 51597 w 813726"/>
                <a:gd name="connsiteY13" fmla="*/ 788687 h 7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3726" h="790629">
                  <a:moveTo>
                    <a:pt x="51597" y="788687"/>
                  </a:moveTo>
                  <a:cubicBezTo>
                    <a:pt x="53185" y="814087"/>
                    <a:pt x="100280" y="582841"/>
                    <a:pt x="115097" y="534687"/>
                  </a:cubicBezTo>
                  <a:cubicBezTo>
                    <a:pt x="129914" y="486533"/>
                    <a:pt x="153726" y="578608"/>
                    <a:pt x="140497" y="499762"/>
                  </a:cubicBezTo>
                  <a:cubicBezTo>
                    <a:pt x="127268" y="420916"/>
                    <a:pt x="45247" y="130933"/>
                    <a:pt x="35722" y="61612"/>
                  </a:cubicBezTo>
                  <a:cubicBezTo>
                    <a:pt x="26197" y="-7709"/>
                    <a:pt x="87580" y="93891"/>
                    <a:pt x="83347" y="83837"/>
                  </a:cubicBezTo>
                  <a:cubicBezTo>
                    <a:pt x="79114" y="73783"/>
                    <a:pt x="-34128" y="-11413"/>
                    <a:pt x="10322" y="1287"/>
                  </a:cubicBezTo>
                  <a:cubicBezTo>
                    <a:pt x="54772" y="13987"/>
                    <a:pt x="295014" y="147337"/>
                    <a:pt x="350047" y="160037"/>
                  </a:cubicBezTo>
                  <a:cubicBezTo>
                    <a:pt x="405080" y="172737"/>
                    <a:pt x="263793" y="58437"/>
                    <a:pt x="340522" y="77487"/>
                  </a:cubicBezTo>
                  <a:cubicBezTo>
                    <a:pt x="417251" y="96537"/>
                    <a:pt x="779730" y="264283"/>
                    <a:pt x="810422" y="274337"/>
                  </a:cubicBezTo>
                  <a:cubicBezTo>
                    <a:pt x="841114" y="284391"/>
                    <a:pt x="651143" y="166387"/>
                    <a:pt x="524672" y="137812"/>
                  </a:cubicBezTo>
                  <a:cubicBezTo>
                    <a:pt x="398201" y="109237"/>
                    <a:pt x="116684" y="90716"/>
                    <a:pt x="51597" y="102887"/>
                  </a:cubicBezTo>
                  <a:cubicBezTo>
                    <a:pt x="-13490" y="115058"/>
                    <a:pt x="125151" y="164270"/>
                    <a:pt x="134147" y="210837"/>
                  </a:cubicBezTo>
                  <a:cubicBezTo>
                    <a:pt x="143143" y="257404"/>
                    <a:pt x="119859" y="286508"/>
                    <a:pt x="105572" y="382287"/>
                  </a:cubicBezTo>
                  <a:cubicBezTo>
                    <a:pt x="91285" y="478066"/>
                    <a:pt x="50009" y="763287"/>
                    <a:pt x="51597" y="788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E9B19A14-6678-46E1-5AEE-945183730B93}"/>
                </a:ext>
              </a:extLst>
            </p:cNvPr>
            <p:cNvSpPr/>
            <p:nvPr/>
          </p:nvSpPr>
          <p:spPr>
            <a:xfrm>
              <a:off x="10825981" y="1212815"/>
              <a:ext cx="1115737" cy="369870"/>
            </a:xfrm>
            <a:custGeom>
              <a:avLst/>
              <a:gdLst>
                <a:gd name="connsiteX0" fmla="*/ 769 w 1115737"/>
                <a:gd name="connsiteY0" fmla="*/ 35 h 369870"/>
                <a:gd name="connsiteX1" fmla="*/ 575444 w 1115737"/>
                <a:gd name="connsiteY1" fmla="*/ 19085 h 369870"/>
                <a:gd name="connsiteX2" fmla="*/ 788169 w 1115737"/>
                <a:gd name="connsiteY2" fmla="*/ 85760 h 369870"/>
                <a:gd name="connsiteX3" fmla="*/ 775469 w 1115737"/>
                <a:gd name="connsiteY3" fmla="*/ 25435 h 369870"/>
                <a:gd name="connsiteX4" fmla="*/ 1108844 w 1115737"/>
                <a:gd name="connsiteY4" fmla="*/ 365160 h 369870"/>
                <a:gd name="connsiteX5" fmla="*/ 988194 w 1115737"/>
                <a:gd name="connsiteY5" fmla="*/ 212760 h 369870"/>
                <a:gd name="connsiteX6" fmla="*/ 835794 w 1115737"/>
                <a:gd name="connsiteY6" fmla="*/ 57185 h 369870"/>
                <a:gd name="connsiteX7" fmla="*/ 708794 w 1115737"/>
                <a:gd name="connsiteY7" fmla="*/ 22260 h 369870"/>
                <a:gd name="connsiteX8" fmla="*/ 769 w 1115737"/>
                <a:gd name="connsiteY8" fmla="*/ 35 h 36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737" h="369870">
                  <a:moveTo>
                    <a:pt x="769" y="35"/>
                  </a:moveTo>
                  <a:cubicBezTo>
                    <a:pt x="-21456" y="-494"/>
                    <a:pt x="444211" y="4798"/>
                    <a:pt x="575444" y="19085"/>
                  </a:cubicBezTo>
                  <a:cubicBezTo>
                    <a:pt x="706677" y="33372"/>
                    <a:pt x="754832" y="84702"/>
                    <a:pt x="788169" y="85760"/>
                  </a:cubicBezTo>
                  <a:cubicBezTo>
                    <a:pt x="821506" y="86818"/>
                    <a:pt x="722023" y="-21132"/>
                    <a:pt x="775469" y="25435"/>
                  </a:cubicBezTo>
                  <a:cubicBezTo>
                    <a:pt x="828915" y="72002"/>
                    <a:pt x="1073390" y="333939"/>
                    <a:pt x="1108844" y="365160"/>
                  </a:cubicBezTo>
                  <a:cubicBezTo>
                    <a:pt x="1144298" y="396381"/>
                    <a:pt x="1033702" y="264089"/>
                    <a:pt x="988194" y="212760"/>
                  </a:cubicBezTo>
                  <a:cubicBezTo>
                    <a:pt x="942686" y="161431"/>
                    <a:pt x="882361" y="88935"/>
                    <a:pt x="835794" y="57185"/>
                  </a:cubicBezTo>
                  <a:cubicBezTo>
                    <a:pt x="789227" y="25435"/>
                    <a:pt x="841615" y="33372"/>
                    <a:pt x="708794" y="22260"/>
                  </a:cubicBezTo>
                  <a:cubicBezTo>
                    <a:pt x="575973" y="11148"/>
                    <a:pt x="22994" y="564"/>
                    <a:pt x="769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0082B071-C169-0F67-46C2-FA30D1122B40}"/>
                </a:ext>
              </a:extLst>
            </p:cNvPr>
            <p:cNvSpPr/>
            <p:nvPr/>
          </p:nvSpPr>
          <p:spPr>
            <a:xfrm>
              <a:off x="10655592" y="852870"/>
              <a:ext cx="822163" cy="525305"/>
            </a:xfrm>
            <a:custGeom>
              <a:avLst/>
              <a:gdLst>
                <a:gd name="connsiteX0" fmla="*/ 6058 w 822163"/>
                <a:gd name="connsiteY0" fmla="*/ 521905 h 525305"/>
                <a:gd name="connsiteX1" fmla="*/ 361658 w 822163"/>
                <a:gd name="connsiteY1" fmla="*/ 13905 h 525305"/>
                <a:gd name="connsiteX2" fmla="*/ 136233 w 822163"/>
                <a:gd name="connsiteY2" fmla="*/ 137730 h 525305"/>
                <a:gd name="connsiteX3" fmla="*/ 237833 w 822163"/>
                <a:gd name="connsiteY3" fmla="*/ 77405 h 525305"/>
                <a:gd name="connsiteX4" fmla="*/ 310858 w 822163"/>
                <a:gd name="connsiteY4" fmla="*/ 112330 h 525305"/>
                <a:gd name="connsiteX5" fmla="*/ 377533 w 822163"/>
                <a:gd name="connsiteY5" fmla="*/ 77405 h 525305"/>
                <a:gd name="connsiteX6" fmla="*/ 456908 w 822163"/>
                <a:gd name="connsiteY6" fmla="*/ 112330 h 525305"/>
                <a:gd name="connsiteX7" fmla="*/ 822033 w 822163"/>
                <a:gd name="connsiteY7" fmla="*/ 131380 h 525305"/>
                <a:gd name="connsiteX8" fmla="*/ 495008 w 822163"/>
                <a:gd name="connsiteY8" fmla="*/ 102805 h 525305"/>
                <a:gd name="connsiteX9" fmla="*/ 187033 w 822163"/>
                <a:gd name="connsiteY9" fmla="*/ 109155 h 525305"/>
                <a:gd name="connsiteX10" fmla="*/ 269583 w 822163"/>
                <a:gd name="connsiteY10" fmla="*/ 45655 h 525305"/>
                <a:gd name="connsiteX11" fmla="*/ 136233 w 822163"/>
                <a:gd name="connsiteY11" fmla="*/ 150430 h 525305"/>
                <a:gd name="connsiteX12" fmla="*/ 136233 w 822163"/>
                <a:gd name="connsiteY12" fmla="*/ 232980 h 525305"/>
                <a:gd name="connsiteX13" fmla="*/ 6058 w 822163"/>
                <a:gd name="connsiteY13" fmla="*/ 521905 h 52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2163" h="525305">
                  <a:moveTo>
                    <a:pt x="6058" y="521905"/>
                  </a:moveTo>
                  <a:cubicBezTo>
                    <a:pt x="43629" y="485392"/>
                    <a:pt x="339962" y="77934"/>
                    <a:pt x="361658" y="13905"/>
                  </a:cubicBezTo>
                  <a:cubicBezTo>
                    <a:pt x="383354" y="-50124"/>
                    <a:pt x="156871" y="127147"/>
                    <a:pt x="136233" y="137730"/>
                  </a:cubicBezTo>
                  <a:cubicBezTo>
                    <a:pt x="115596" y="148313"/>
                    <a:pt x="208729" y="81638"/>
                    <a:pt x="237833" y="77405"/>
                  </a:cubicBezTo>
                  <a:cubicBezTo>
                    <a:pt x="266937" y="73172"/>
                    <a:pt x="287575" y="112330"/>
                    <a:pt x="310858" y="112330"/>
                  </a:cubicBezTo>
                  <a:cubicBezTo>
                    <a:pt x="334141" y="112330"/>
                    <a:pt x="353191" y="77405"/>
                    <a:pt x="377533" y="77405"/>
                  </a:cubicBezTo>
                  <a:cubicBezTo>
                    <a:pt x="401875" y="77405"/>
                    <a:pt x="382825" y="103334"/>
                    <a:pt x="456908" y="112330"/>
                  </a:cubicBezTo>
                  <a:cubicBezTo>
                    <a:pt x="530991" y="121326"/>
                    <a:pt x="815683" y="132967"/>
                    <a:pt x="822033" y="131380"/>
                  </a:cubicBezTo>
                  <a:cubicBezTo>
                    <a:pt x="828383" y="129792"/>
                    <a:pt x="600841" y="106509"/>
                    <a:pt x="495008" y="102805"/>
                  </a:cubicBezTo>
                  <a:cubicBezTo>
                    <a:pt x="389175" y="99101"/>
                    <a:pt x="224604" y="118680"/>
                    <a:pt x="187033" y="109155"/>
                  </a:cubicBezTo>
                  <a:cubicBezTo>
                    <a:pt x="149462" y="99630"/>
                    <a:pt x="278050" y="38776"/>
                    <a:pt x="269583" y="45655"/>
                  </a:cubicBezTo>
                  <a:cubicBezTo>
                    <a:pt x="261116" y="52534"/>
                    <a:pt x="158458" y="119209"/>
                    <a:pt x="136233" y="150430"/>
                  </a:cubicBezTo>
                  <a:cubicBezTo>
                    <a:pt x="114008" y="181651"/>
                    <a:pt x="155283" y="175830"/>
                    <a:pt x="136233" y="232980"/>
                  </a:cubicBezTo>
                  <a:cubicBezTo>
                    <a:pt x="117183" y="290130"/>
                    <a:pt x="-31513" y="558418"/>
                    <a:pt x="6058" y="521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741841B3-1E39-1F60-CFEC-9646A4BC73EB}"/>
                </a:ext>
              </a:extLst>
            </p:cNvPr>
            <p:cNvSpPr/>
            <p:nvPr/>
          </p:nvSpPr>
          <p:spPr>
            <a:xfrm>
              <a:off x="10248174" y="1433177"/>
              <a:ext cx="350642" cy="1222721"/>
            </a:xfrm>
            <a:custGeom>
              <a:avLst/>
              <a:gdLst>
                <a:gd name="connsiteX0" fmla="*/ 3901 w 350642"/>
                <a:gd name="connsiteY0" fmla="*/ 11448 h 1222721"/>
                <a:gd name="connsiteX1" fmla="*/ 257901 w 350642"/>
                <a:gd name="connsiteY1" fmla="*/ 389273 h 1222721"/>
                <a:gd name="connsiteX2" fmla="*/ 257901 w 350642"/>
                <a:gd name="connsiteY2" fmla="*/ 252748 h 1222721"/>
                <a:gd name="connsiteX3" fmla="*/ 280126 w 350642"/>
                <a:gd name="connsiteY3" fmla="*/ 709948 h 1222721"/>
                <a:gd name="connsiteX4" fmla="*/ 302351 w 350642"/>
                <a:gd name="connsiteY4" fmla="*/ 608348 h 1222721"/>
                <a:gd name="connsiteX5" fmla="*/ 349976 w 350642"/>
                <a:gd name="connsiteY5" fmla="*/ 1024273 h 1222721"/>
                <a:gd name="connsiteX6" fmla="*/ 327751 w 350642"/>
                <a:gd name="connsiteY6" fmla="*/ 932198 h 1222721"/>
                <a:gd name="connsiteX7" fmla="*/ 292826 w 350642"/>
                <a:gd name="connsiteY7" fmla="*/ 1221123 h 1222721"/>
                <a:gd name="connsiteX8" fmla="*/ 308701 w 350642"/>
                <a:gd name="connsiteY8" fmla="*/ 1011573 h 1222721"/>
                <a:gd name="connsiteX9" fmla="*/ 308701 w 350642"/>
                <a:gd name="connsiteY9" fmla="*/ 297198 h 1222721"/>
                <a:gd name="connsiteX10" fmla="*/ 302351 w 350642"/>
                <a:gd name="connsiteY10" fmla="*/ 341648 h 1222721"/>
                <a:gd name="connsiteX11" fmla="*/ 165826 w 350642"/>
                <a:gd name="connsiteY11" fmla="*/ 132098 h 1222721"/>
                <a:gd name="connsiteX12" fmla="*/ 188051 w 350642"/>
                <a:gd name="connsiteY12" fmla="*/ 281323 h 1222721"/>
                <a:gd name="connsiteX13" fmla="*/ 108676 w 350642"/>
                <a:gd name="connsiteY13" fmla="*/ 116223 h 1222721"/>
                <a:gd name="connsiteX14" fmla="*/ 3901 w 350642"/>
                <a:gd name="connsiteY14" fmla="*/ 11448 h 122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0642" h="1222721">
                  <a:moveTo>
                    <a:pt x="3901" y="11448"/>
                  </a:moveTo>
                  <a:cubicBezTo>
                    <a:pt x="28772" y="56956"/>
                    <a:pt x="215568" y="349056"/>
                    <a:pt x="257901" y="389273"/>
                  </a:cubicBezTo>
                  <a:cubicBezTo>
                    <a:pt x="300234" y="429490"/>
                    <a:pt x="254197" y="199302"/>
                    <a:pt x="257901" y="252748"/>
                  </a:cubicBezTo>
                  <a:cubicBezTo>
                    <a:pt x="261605" y="306194"/>
                    <a:pt x="272718" y="650681"/>
                    <a:pt x="280126" y="709948"/>
                  </a:cubicBezTo>
                  <a:cubicBezTo>
                    <a:pt x="287534" y="769215"/>
                    <a:pt x="290709" y="555961"/>
                    <a:pt x="302351" y="608348"/>
                  </a:cubicBezTo>
                  <a:cubicBezTo>
                    <a:pt x="313993" y="660735"/>
                    <a:pt x="345743" y="970298"/>
                    <a:pt x="349976" y="1024273"/>
                  </a:cubicBezTo>
                  <a:cubicBezTo>
                    <a:pt x="354209" y="1078248"/>
                    <a:pt x="337276" y="899390"/>
                    <a:pt x="327751" y="932198"/>
                  </a:cubicBezTo>
                  <a:cubicBezTo>
                    <a:pt x="318226" y="965006"/>
                    <a:pt x="296001" y="1207894"/>
                    <a:pt x="292826" y="1221123"/>
                  </a:cubicBezTo>
                  <a:cubicBezTo>
                    <a:pt x="289651" y="1234352"/>
                    <a:pt x="306055" y="1165560"/>
                    <a:pt x="308701" y="1011573"/>
                  </a:cubicBezTo>
                  <a:cubicBezTo>
                    <a:pt x="311347" y="857586"/>
                    <a:pt x="309759" y="408852"/>
                    <a:pt x="308701" y="297198"/>
                  </a:cubicBezTo>
                  <a:cubicBezTo>
                    <a:pt x="307643" y="185544"/>
                    <a:pt x="326163" y="369165"/>
                    <a:pt x="302351" y="341648"/>
                  </a:cubicBezTo>
                  <a:cubicBezTo>
                    <a:pt x="278539" y="314131"/>
                    <a:pt x="184876" y="142152"/>
                    <a:pt x="165826" y="132098"/>
                  </a:cubicBezTo>
                  <a:cubicBezTo>
                    <a:pt x="146776" y="122044"/>
                    <a:pt x="197576" y="283969"/>
                    <a:pt x="188051" y="281323"/>
                  </a:cubicBezTo>
                  <a:cubicBezTo>
                    <a:pt x="178526" y="278677"/>
                    <a:pt x="137251" y="164906"/>
                    <a:pt x="108676" y="116223"/>
                  </a:cubicBezTo>
                  <a:cubicBezTo>
                    <a:pt x="80101" y="67540"/>
                    <a:pt x="-20970" y="-34060"/>
                    <a:pt x="3901" y="1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F6631410-2D29-8C81-83BB-90D22EC4EF5F}"/>
                </a:ext>
              </a:extLst>
            </p:cNvPr>
            <p:cNvSpPr/>
            <p:nvPr/>
          </p:nvSpPr>
          <p:spPr>
            <a:xfrm>
              <a:off x="11224297" y="1005818"/>
              <a:ext cx="1068449" cy="1089251"/>
            </a:xfrm>
            <a:custGeom>
              <a:avLst/>
              <a:gdLst>
                <a:gd name="connsiteX0" fmla="*/ 8853 w 1068449"/>
                <a:gd name="connsiteY0" fmla="*/ 51457 h 1089251"/>
                <a:gd name="connsiteX1" fmla="*/ 510503 w 1068449"/>
                <a:gd name="connsiteY1" fmla="*/ 51457 h 1089251"/>
                <a:gd name="connsiteX2" fmla="*/ 450178 w 1068449"/>
                <a:gd name="connsiteY2" fmla="*/ 92732 h 1089251"/>
                <a:gd name="connsiteX3" fmla="*/ 577178 w 1068449"/>
                <a:gd name="connsiteY3" fmla="*/ 165757 h 1089251"/>
                <a:gd name="connsiteX4" fmla="*/ 539078 w 1068449"/>
                <a:gd name="connsiteY4" fmla="*/ 184807 h 1089251"/>
                <a:gd name="connsiteX5" fmla="*/ 767678 w 1068449"/>
                <a:gd name="connsiteY5" fmla="*/ 314982 h 1089251"/>
                <a:gd name="connsiteX6" fmla="*/ 764503 w 1068449"/>
                <a:gd name="connsiteY6" fmla="*/ 305457 h 1089251"/>
                <a:gd name="connsiteX7" fmla="*/ 1031203 w 1068449"/>
                <a:gd name="connsiteY7" fmla="*/ 762657 h 1089251"/>
                <a:gd name="connsiteX8" fmla="*/ 970878 w 1068449"/>
                <a:gd name="connsiteY8" fmla="*/ 718207 h 1089251"/>
                <a:gd name="connsiteX9" fmla="*/ 1059778 w 1068449"/>
                <a:gd name="connsiteY9" fmla="*/ 1086507 h 1089251"/>
                <a:gd name="connsiteX10" fmla="*/ 1043903 w 1068449"/>
                <a:gd name="connsiteY10" fmla="*/ 876957 h 1089251"/>
                <a:gd name="connsiteX11" fmla="*/ 1034378 w 1068449"/>
                <a:gd name="connsiteY11" fmla="*/ 702332 h 1089251"/>
                <a:gd name="connsiteX12" fmla="*/ 605753 w 1068449"/>
                <a:gd name="connsiteY12" fmla="*/ 207032 h 1089251"/>
                <a:gd name="connsiteX13" fmla="*/ 627978 w 1068449"/>
                <a:gd name="connsiteY13" fmla="*/ 280057 h 1089251"/>
                <a:gd name="connsiteX14" fmla="*/ 431128 w 1068449"/>
                <a:gd name="connsiteY14" fmla="*/ 89557 h 1089251"/>
                <a:gd name="connsiteX15" fmla="*/ 205703 w 1068449"/>
                <a:gd name="connsiteY15" fmla="*/ 657 h 1089251"/>
                <a:gd name="connsiteX16" fmla="*/ 8853 w 1068449"/>
                <a:gd name="connsiteY16" fmla="*/ 51457 h 108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449" h="1089251">
                  <a:moveTo>
                    <a:pt x="8853" y="51457"/>
                  </a:moveTo>
                  <a:cubicBezTo>
                    <a:pt x="59653" y="59924"/>
                    <a:pt x="436949" y="44578"/>
                    <a:pt x="510503" y="51457"/>
                  </a:cubicBezTo>
                  <a:cubicBezTo>
                    <a:pt x="584057" y="58336"/>
                    <a:pt x="439066" y="73682"/>
                    <a:pt x="450178" y="92732"/>
                  </a:cubicBezTo>
                  <a:cubicBezTo>
                    <a:pt x="461290" y="111782"/>
                    <a:pt x="562361" y="150411"/>
                    <a:pt x="577178" y="165757"/>
                  </a:cubicBezTo>
                  <a:cubicBezTo>
                    <a:pt x="591995" y="181103"/>
                    <a:pt x="507328" y="159936"/>
                    <a:pt x="539078" y="184807"/>
                  </a:cubicBezTo>
                  <a:cubicBezTo>
                    <a:pt x="570828" y="209678"/>
                    <a:pt x="767678" y="314982"/>
                    <a:pt x="767678" y="314982"/>
                  </a:cubicBezTo>
                  <a:cubicBezTo>
                    <a:pt x="805249" y="335090"/>
                    <a:pt x="720582" y="230845"/>
                    <a:pt x="764503" y="305457"/>
                  </a:cubicBezTo>
                  <a:cubicBezTo>
                    <a:pt x="808424" y="380070"/>
                    <a:pt x="996807" y="693865"/>
                    <a:pt x="1031203" y="762657"/>
                  </a:cubicBezTo>
                  <a:cubicBezTo>
                    <a:pt x="1065599" y="831449"/>
                    <a:pt x="966115" y="664232"/>
                    <a:pt x="970878" y="718207"/>
                  </a:cubicBezTo>
                  <a:cubicBezTo>
                    <a:pt x="975641" y="772182"/>
                    <a:pt x="1047607" y="1060049"/>
                    <a:pt x="1059778" y="1086507"/>
                  </a:cubicBezTo>
                  <a:cubicBezTo>
                    <a:pt x="1071949" y="1112965"/>
                    <a:pt x="1048136" y="940986"/>
                    <a:pt x="1043903" y="876957"/>
                  </a:cubicBezTo>
                  <a:cubicBezTo>
                    <a:pt x="1039670" y="812928"/>
                    <a:pt x="1107403" y="813986"/>
                    <a:pt x="1034378" y="702332"/>
                  </a:cubicBezTo>
                  <a:cubicBezTo>
                    <a:pt x="961353" y="590678"/>
                    <a:pt x="673486" y="277411"/>
                    <a:pt x="605753" y="207032"/>
                  </a:cubicBezTo>
                  <a:cubicBezTo>
                    <a:pt x="538020" y="136653"/>
                    <a:pt x="657082" y="299636"/>
                    <a:pt x="627978" y="280057"/>
                  </a:cubicBezTo>
                  <a:cubicBezTo>
                    <a:pt x="598874" y="260478"/>
                    <a:pt x="501507" y="136124"/>
                    <a:pt x="431128" y="89557"/>
                  </a:cubicBezTo>
                  <a:cubicBezTo>
                    <a:pt x="360749" y="42990"/>
                    <a:pt x="271849" y="7536"/>
                    <a:pt x="205703" y="657"/>
                  </a:cubicBezTo>
                  <a:cubicBezTo>
                    <a:pt x="139557" y="-6222"/>
                    <a:pt x="-41947" y="42990"/>
                    <a:pt x="8853" y="51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12DFC257-1CC0-1B59-FCDD-BF7F512F9D02}"/>
                </a:ext>
              </a:extLst>
            </p:cNvPr>
            <p:cNvSpPr/>
            <p:nvPr/>
          </p:nvSpPr>
          <p:spPr>
            <a:xfrm>
              <a:off x="12007718" y="2170005"/>
              <a:ext cx="363080" cy="1373457"/>
            </a:xfrm>
            <a:custGeom>
              <a:avLst/>
              <a:gdLst>
                <a:gd name="connsiteX0" fmla="*/ 231907 w 363080"/>
                <a:gd name="connsiteY0" fmla="*/ 1695 h 1373457"/>
                <a:gd name="connsiteX1" fmla="*/ 339857 w 363080"/>
                <a:gd name="connsiteY1" fmla="*/ 300145 h 1373457"/>
                <a:gd name="connsiteX2" fmla="*/ 200157 w 363080"/>
                <a:gd name="connsiteY2" fmla="*/ 655745 h 1373457"/>
                <a:gd name="connsiteX3" fmla="*/ 250957 w 363080"/>
                <a:gd name="connsiteY3" fmla="*/ 608120 h 1373457"/>
                <a:gd name="connsiteX4" fmla="*/ 120782 w 363080"/>
                <a:gd name="connsiteY4" fmla="*/ 976420 h 1373457"/>
                <a:gd name="connsiteX5" fmla="*/ 162057 w 363080"/>
                <a:gd name="connsiteY5" fmla="*/ 890695 h 1373457"/>
                <a:gd name="connsiteX6" fmla="*/ 3307 w 363080"/>
                <a:gd name="connsiteY6" fmla="*/ 1363770 h 1373457"/>
                <a:gd name="connsiteX7" fmla="*/ 73157 w 363080"/>
                <a:gd name="connsiteY7" fmla="*/ 1157395 h 1373457"/>
                <a:gd name="connsiteX8" fmla="*/ 289057 w 363080"/>
                <a:gd name="connsiteY8" fmla="*/ 550970 h 1373457"/>
                <a:gd name="connsiteX9" fmla="*/ 257307 w 363080"/>
                <a:gd name="connsiteY9" fmla="*/ 623995 h 1373457"/>
                <a:gd name="connsiteX10" fmla="*/ 323982 w 363080"/>
                <a:gd name="connsiteY10" fmla="*/ 446195 h 1373457"/>
                <a:gd name="connsiteX11" fmla="*/ 289057 w 363080"/>
                <a:gd name="connsiteY11" fmla="*/ 481120 h 1373457"/>
                <a:gd name="connsiteX12" fmla="*/ 362082 w 363080"/>
                <a:gd name="connsiteY12" fmla="*/ 271570 h 1373457"/>
                <a:gd name="connsiteX13" fmla="*/ 327157 w 363080"/>
                <a:gd name="connsiteY13" fmla="*/ 182670 h 1373457"/>
                <a:gd name="connsiteX14" fmla="*/ 231907 w 363080"/>
                <a:gd name="connsiteY14" fmla="*/ 1695 h 13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080" h="1373457">
                  <a:moveTo>
                    <a:pt x="231907" y="1695"/>
                  </a:moveTo>
                  <a:cubicBezTo>
                    <a:pt x="234024" y="21274"/>
                    <a:pt x="345149" y="191137"/>
                    <a:pt x="339857" y="300145"/>
                  </a:cubicBezTo>
                  <a:cubicBezTo>
                    <a:pt x="334565" y="409153"/>
                    <a:pt x="214974" y="604416"/>
                    <a:pt x="200157" y="655745"/>
                  </a:cubicBezTo>
                  <a:cubicBezTo>
                    <a:pt x="185340" y="707074"/>
                    <a:pt x="264186" y="554674"/>
                    <a:pt x="250957" y="608120"/>
                  </a:cubicBezTo>
                  <a:cubicBezTo>
                    <a:pt x="237728" y="661566"/>
                    <a:pt x="135599" y="929324"/>
                    <a:pt x="120782" y="976420"/>
                  </a:cubicBezTo>
                  <a:cubicBezTo>
                    <a:pt x="105965" y="1023516"/>
                    <a:pt x="181636" y="826137"/>
                    <a:pt x="162057" y="890695"/>
                  </a:cubicBezTo>
                  <a:cubicBezTo>
                    <a:pt x="142478" y="955253"/>
                    <a:pt x="18124" y="1319320"/>
                    <a:pt x="3307" y="1363770"/>
                  </a:cubicBezTo>
                  <a:cubicBezTo>
                    <a:pt x="-11510" y="1408220"/>
                    <a:pt x="25532" y="1292862"/>
                    <a:pt x="73157" y="1157395"/>
                  </a:cubicBezTo>
                  <a:cubicBezTo>
                    <a:pt x="120782" y="1021928"/>
                    <a:pt x="258365" y="639870"/>
                    <a:pt x="289057" y="550970"/>
                  </a:cubicBezTo>
                  <a:cubicBezTo>
                    <a:pt x="319749" y="462070"/>
                    <a:pt x="251486" y="641457"/>
                    <a:pt x="257307" y="623995"/>
                  </a:cubicBezTo>
                  <a:cubicBezTo>
                    <a:pt x="263128" y="606533"/>
                    <a:pt x="318690" y="470008"/>
                    <a:pt x="323982" y="446195"/>
                  </a:cubicBezTo>
                  <a:cubicBezTo>
                    <a:pt x="329274" y="422382"/>
                    <a:pt x="282707" y="510224"/>
                    <a:pt x="289057" y="481120"/>
                  </a:cubicBezTo>
                  <a:cubicBezTo>
                    <a:pt x="295407" y="452016"/>
                    <a:pt x="355732" y="321312"/>
                    <a:pt x="362082" y="271570"/>
                  </a:cubicBezTo>
                  <a:cubicBezTo>
                    <a:pt x="368432" y="221828"/>
                    <a:pt x="343032" y="227649"/>
                    <a:pt x="327157" y="182670"/>
                  </a:cubicBezTo>
                  <a:cubicBezTo>
                    <a:pt x="311282" y="137691"/>
                    <a:pt x="229790" y="-17884"/>
                    <a:pt x="231907" y="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2FD6D074-1350-4084-5D77-961CF09C36E0}"/>
                </a:ext>
              </a:extLst>
            </p:cNvPr>
            <p:cNvSpPr/>
            <p:nvPr/>
          </p:nvSpPr>
          <p:spPr>
            <a:xfrm>
              <a:off x="10899523" y="1302187"/>
              <a:ext cx="1270855" cy="1279021"/>
            </a:xfrm>
            <a:custGeom>
              <a:avLst/>
              <a:gdLst>
                <a:gd name="connsiteX0" fmla="*/ 3427 w 1270855"/>
                <a:gd name="connsiteY0" fmla="*/ 2738 h 1279021"/>
                <a:gd name="connsiteX1" fmla="*/ 803527 w 1270855"/>
                <a:gd name="connsiteY1" fmla="*/ 374213 h 1279021"/>
                <a:gd name="connsiteX2" fmla="*/ 686052 w 1270855"/>
                <a:gd name="connsiteY2" fmla="*/ 409138 h 1279021"/>
                <a:gd name="connsiteX3" fmla="*/ 987677 w 1270855"/>
                <a:gd name="connsiteY3" fmla="*/ 688538 h 1279021"/>
                <a:gd name="connsiteX4" fmla="*/ 1257552 w 1270855"/>
                <a:gd name="connsiteY4" fmla="*/ 1256863 h 1279021"/>
                <a:gd name="connsiteX5" fmla="*/ 1197227 w 1270855"/>
                <a:gd name="connsiteY5" fmla="*/ 1113988 h 1279021"/>
                <a:gd name="connsiteX6" fmla="*/ 917827 w 1270855"/>
                <a:gd name="connsiteY6" fmla="*/ 653613 h 1279021"/>
                <a:gd name="connsiteX7" fmla="*/ 746377 w 1270855"/>
                <a:gd name="connsiteY7" fmla="*/ 425013 h 1279021"/>
                <a:gd name="connsiteX8" fmla="*/ 781302 w 1270855"/>
                <a:gd name="connsiteY8" fmla="*/ 444063 h 1279021"/>
                <a:gd name="connsiteX9" fmla="*/ 698752 w 1270855"/>
                <a:gd name="connsiteY9" fmla="*/ 269438 h 1279021"/>
                <a:gd name="connsiteX10" fmla="*/ 520952 w 1270855"/>
                <a:gd name="connsiteY10" fmla="*/ 209113 h 1279021"/>
                <a:gd name="connsiteX11" fmla="*/ 3427 w 1270855"/>
                <a:gd name="connsiteY11" fmla="*/ 2738 h 12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0855" h="1279021">
                  <a:moveTo>
                    <a:pt x="3427" y="2738"/>
                  </a:moveTo>
                  <a:cubicBezTo>
                    <a:pt x="50523" y="30255"/>
                    <a:pt x="689756" y="306480"/>
                    <a:pt x="803527" y="374213"/>
                  </a:cubicBezTo>
                  <a:cubicBezTo>
                    <a:pt x="917298" y="441946"/>
                    <a:pt x="655360" y="356751"/>
                    <a:pt x="686052" y="409138"/>
                  </a:cubicBezTo>
                  <a:cubicBezTo>
                    <a:pt x="716744" y="461525"/>
                    <a:pt x="892427" y="547251"/>
                    <a:pt x="987677" y="688538"/>
                  </a:cubicBezTo>
                  <a:cubicBezTo>
                    <a:pt x="1082927" y="829826"/>
                    <a:pt x="1222627" y="1185955"/>
                    <a:pt x="1257552" y="1256863"/>
                  </a:cubicBezTo>
                  <a:cubicBezTo>
                    <a:pt x="1292477" y="1327771"/>
                    <a:pt x="1253848" y="1214530"/>
                    <a:pt x="1197227" y="1113988"/>
                  </a:cubicBezTo>
                  <a:cubicBezTo>
                    <a:pt x="1140606" y="1013446"/>
                    <a:pt x="992969" y="768442"/>
                    <a:pt x="917827" y="653613"/>
                  </a:cubicBezTo>
                  <a:cubicBezTo>
                    <a:pt x="842685" y="538784"/>
                    <a:pt x="769131" y="459938"/>
                    <a:pt x="746377" y="425013"/>
                  </a:cubicBezTo>
                  <a:cubicBezTo>
                    <a:pt x="723623" y="390088"/>
                    <a:pt x="789239" y="469992"/>
                    <a:pt x="781302" y="444063"/>
                  </a:cubicBezTo>
                  <a:cubicBezTo>
                    <a:pt x="773365" y="418134"/>
                    <a:pt x="742144" y="308596"/>
                    <a:pt x="698752" y="269438"/>
                  </a:cubicBezTo>
                  <a:cubicBezTo>
                    <a:pt x="655360" y="230280"/>
                    <a:pt x="633665" y="255151"/>
                    <a:pt x="520952" y="209113"/>
                  </a:cubicBezTo>
                  <a:cubicBezTo>
                    <a:pt x="408240" y="163076"/>
                    <a:pt x="-43669" y="-24779"/>
                    <a:pt x="3427" y="2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2ABFA8A0-7A88-4C27-DBBC-76FE6B5445CE}"/>
                </a:ext>
              </a:extLst>
            </p:cNvPr>
            <p:cNvSpPr/>
            <p:nvPr/>
          </p:nvSpPr>
          <p:spPr>
            <a:xfrm>
              <a:off x="9480550" y="750279"/>
              <a:ext cx="1155854" cy="690033"/>
            </a:xfrm>
            <a:custGeom>
              <a:avLst/>
              <a:gdLst>
                <a:gd name="connsiteX0" fmla="*/ 0 w 1155854"/>
                <a:gd name="connsiteY0" fmla="*/ 221271 h 690033"/>
                <a:gd name="connsiteX1" fmla="*/ 555625 w 1155854"/>
                <a:gd name="connsiteY1" fmla="*/ 8546 h 690033"/>
                <a:gd name="connsiteX2" fmla="*/ 466725 w 1155854"/>
                <a:gd name="connsiteY2" fmla="*/ 46646 h 690033"/>
                <a:gd name="connsiteX3" fmla="*/ 650875 w 1155854"/>
                <a:gd name="connsiteY3" fmla="*/ 91096 h 690033"/>
                <a:gd name="connsiteX4" fmla="*/ 714375 w 1155854"/>
                <a:gd name="connsiteY4" fmla="*/ 338746 h 690033"/>
                <a:gd name="connsiteX5" fmla="*/ 676275 w 1155854"/>
                <a:gd name="connsiteY5" fmla="*/ 259371 h 690033"/>
                <a:gd name="connsiteX6" fmla="*/ 1139825 w 1155854"/>
                <a:gd name="connsiteY6" fmla="*/ 675296 h 690033"/>
                <a:gd name="connsiteX7" fmla="*/ 1016000 w 1155854"/>
                <a:gd name="connsiteY7" fmla="*/ 560996 h 690033"/>
                <a:gd name="connsiteX8" fmla="*/ 692150 w 1155854"/>
                <a:gd name="connsiteY8" fmla="*/ 218096 h 690033"/>
                <a:gd name="connsiteX9" fmla="*/ 549275 w 1155854"/>
                <a:gd name="connsiteY9" fmla="*/ 27596 h 690033"/>
                <a:gd name="connsiteX10" fmla="*/ 571500 w 1155854"/>
                <a:gd name="connsiteY10" fmla="*/ 46646 h 690033"/>
                <a:gd name="connsiteX11" fmla="*/ 558800 w 1155854"/>
                <a:gd name="connsiteY11" fmla="*/ 2196 h 690033"/>
                <a:gd name="connsiteX12" fmla="*/ 292100 w 1155854"/>
                <a:gd name="connsiteY12" fmla="*/ 113321 h 690033"/>
                <a:gd name="connsiteX13" fmla="*/ 0 w 1155854"/>
                <a:gd name="connsiteY13" fmla="*/ 221271 h 69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5854" h="690033">
                  <a:moveTo>
                    <a:pt x="0" y="221271"/>
                  </a:moveTo>
                  <a:cubicBezTo>
                    <a:pt x="43921" y="203809"/>
                    <a:pt x="477838" y="37650"/>
                    <a:pt x="555625" y="8546"/>
                  </a:cubicBezTo>
                  <a:cubicBezTo>
                    <a:pt x="633412" y="-20558"/>
                    <a:pt x="450850" y="32888"/>
                    <a:pt x="466725" y="46646"/>
                  </a:cubicBezTo>
                  <a:cubicBezTo>
                    <a:pt x="482600" y="60404"/>
                    <a:pt x="609600" y="42413"/>
                    <a:pt x="650875" y="91096"/>
                  </a:cubicBezTo>
                  <a:cubicBezTo>
                    <a:pt x="692150" y="139779"/>
                    <a:pt x="710142" y="310700"/>
                    <a:pt x="714375" y="338746"/>
                  </a:cubicBezTo>
                  <a:cubicBezTo>
                    <a:pt x="718608" y="366792"/>
                    <a:pt x="605367" y="203279"/>
                    <a:pt x="676275" y="259371"/>
                  </a:cubicBezTo>
                  <a:cubicBezTo>
                    <a:pt x="747183" y="315463"/>
                    <a:pt x="1083204" y="625025"/>
                    <a:pt x="1139825" y="675296"/>
                  </a:cubicBezTo>
                  <a:cubicBezTo>
                    <a:pt x="1196446" y="725567"/>
                    <a:pt x="1090613" y="637196"/>
                    <a:pt x="1016000" y="560996"/>
                  </a:cubicBezTo>
                  <a:cubicBezTo>
                    <a:pt x="941388" y="484796"/>
                    <a:pt x="769938" y="306996"/>
                    <a:pt x="692150" y="218096"/>
                  </a:cubicBezTo>
                  <a:cubicBezTo>
                    <a:pt x="614363" y="129196"/>
                    <a:pt x="569383" y="56171"/>
                    <a:pt x="549275" y="27596"/>
                  </a:cubicBezTo>
                  <a:cubicBezTo>
                    <a:pt x="529167" y="-979"/>
                    <a:pt x="569913" y="50879"/>
                    <a:pt x="571500" y="46646"/>
                  </a:cubicBezTo>
                  <a:cubicBezTo>
                    <a:pt x="573087" y="42413"/>
                    <a:pt x="605367" y="-8916"/>
                    <a:pt x="558800" y="2196"/>
                  </a:cubicBezTo>
                  <a:cubicBezTo>
                    <a:pt x="512233" y="13308"/>
                    <a:pt x="381000" y="80513"/>
                    <a:pt x="292100" y="113321"/>
                  </a:cubicBezTo>
                  <a:lnTo>
                    <a:pt x="0" y="22127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12BCE52F-9191-AB6C-1393-C2AC5CD2BEE1}"/>
                </a:ext>
              </a:extLst>
            </p:cNvPr>
            <p:cNvSpPr/>
            <p:nvPr/>
          </p:nvSpPr>
          <p:spPr>
            <a:xfrm>
              <a:off x="10700065" y="1384739"/>
              <a:ext cx="1111698" cy="1239077"/>
            </a:xfrm>
            <a:custGeom>
              <a:avLst/>
              <a:gdLst>
                <a:gd name="connsiteX0" fmla="*/ 18735 w 1111698"/>
                <a:gd name="connsiteY0" fmla="*/ 12261 h 1239077"/>
                <a:gd name="connsiteX1" fmla="*/ 806135 w 1111698"/>
                <a:gd name="connsiteY1" fmla="*/ 571061 h 1239077"/>
                <a:gd name="connsiteX2" fmla="*/ 653735 w 1111698"/>
                <a:gd name="connsiteY2" fmla="*/ 507561 h 1239077"/>
                <a:gd name="connsiteX3" fmla="*/ 901385 w 1111698"/>
                <a:gd name="connsiteY3" fmla="*/ 764736 h 1239077"/>
                <a:gd name="connsiteX4" fmla="*/ 1107760 w 1111698"/>
                <a:gd name="connsiteY4" fmla="*/ 1234636 h 1239077"/>
                <a:gd name="connsiteX5" fmla="*/ 1006160 w 1111698"/>
                <a:gd name="connsiteY5" fmla="*/ 967936 h 1239077"/>
                <a:gd name="connsiteX6" fmla="*/ 644210 w 1111698"/>
                <a:gd name="connsiteY6" fmla="*/ 431361 h 1239077"/>
                <a:gd name="connsiteX7" fmla="*/ 685485 w 1111698"/>
                <a:gd name="connsiteY7" fmla="*/ 491686 h 1239077"/>
                <a:gd name="connsiteX8" fmla="*/ 234635 w 1111698"/>
                <a:gd name="connsiteY8" fmla="*/ 132911 h 1239077"/>
                <a:gd name="connsiteX9" fmla="*/ 244160 w 1111698"/>
                <a:gd name="connsiteY9" fmla="*/ 180536 h 1239077"/>
                <a:gd name="connsiteX10" fmla="*/ 18735 w 1111698"/>
                <a:gd name="connsiteY10" fmla="*/ 12261 h 1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1698" h="1239077">
                  <a:moveTo>
                    <a:pt x="18735" y="12261"/>
                  </a:moveTo>
                  <a:cubicBezTo>
                    <a:pt x="112397" y="77348"/>
                    <a:pt x="700302" y="488511"/>
                    <a:pt x="806135" y="571061"/>
                  </a:cubicBezTo>
                  <a:cubicBezTo>
                    <a:pt x="911968" y="653611"/>
                    <a:pt x="637860" y="475282"/>
                    <a:pt x="653735" y="507561"/>
                  </a:cubicBezTo>
                  <a:cubicBezTo>
                    <a:pt x="669610" y="539840"/>
                    <a:pt x="825714" y="643557"/>
                    <a:pt x="901385" y="764736"/>
                  </a:cubicBezTo>
                  <a:cubicBezTo>
                    <a:pt x="977056" y="885915"/>
                    <a:pt x="1090298" y="1200769"/>
                    <a:pt x="1107760" y="1234636"/>
                  </a:cubicBezTo>
                  <a:cubicBezTo>
                    <a:pt x="1125223" y="1268503"/>
                    <a:pt x="1083418" y="1101815"/>
                    <a:pt x="1006160" y="967936"/>
                  </a:cubicBezTo>
                  <a:cubicBezTo>
                    <a:pt x="928902" y="834057"/>
                    <a:pt x="697656" y="510736"/>
                    <a:pt x="644210" y="431361"/>
                  </a:cubicBezTo>
                  <a:cubicBezTo>
                    <a:pt x="590764" y="351986"/>
                    <a:pt x="753747" y="541428"/>
                    <a:pt x="685485" y="491686"/>
                  </a:cubicBezTo>
                  <a:cubicBezTo>
                    <a:pt x="617223" y="441944"/>
                    <a:pt x="308189" y="184769"/>
                    <a:pt x="234635" y="132911"/>
                  </a:cubicBezTo>
                  <a:cubicBezTo>
                    <a:pt x="161081" y="81053"/>
                    <a:pt x="276968" y="199586"/>
                    <a:pt x="244160" y="180536"/>
                  </a:cubicBezTo>
                  <a:cubicBezTo>
                    <a:pt x="211352" y="161486"/>
                    <a:pt x="-74927" y="-52826"/>
                    <a:pt x="18735" y="12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126D0B00-C55A-2DA5-1E4B-2BE99743D1F8}"/>
                </a:ext>
              </a:extLst>
            </p:cNvPr>
            <p:cNvSpPr/>
            <p:nvPr/>
          </p:nvSpPr>
          <p:spPr>
            <a:xfrm>
              <a:off x="10361870" y="1474278"/>
              <a:ext cx="525528" cy="1335253"/>
            </a:xfrm>
            <a:custGeom>
              <a:avLst/>
              <a:gdLst>
                <a:gd name="connsiteX0" fmla="*/ 1330 w 525528"/>
                <a:gd name="connsiteY0" fmla="*/ 2097 h 1335253"/>
                <a:gd name="connsiteX1" fmla="*/ 455355 w 525528"/>
                <a:gd name="connsiteY1" fmla="*/ 278322 h 1335253"/>
                <a:gd name="connsiteX2" fmla="*/ 398205 w 525528"/>
                <a:gd name="connsiteY2" fmla="*/ 459297 h 1335253"/>
                <a:gd name="connsiteX3" fmla="*/ 436305 w 525528"/>
                <a:gd name="connsiteY3" fmla="*/ 449772 h 1335253"/>
                <a:gd name="connsiteX4" fmla="*/ 468055 w 525528"/>
                <a:gd name="connsiteY4" fmla="*/ 614872 h 1335253"/>
                <a:gd name="connsiteX5" fmla="*/ 525205 w 525528"/>
                <a:gd name="connsiteY5" fmla="*/ 1326072 h 1335253"/>
                <a:gd name="connsiteX6" fmla="*/ 490280 w 525528"/>
                <a:gd name="connsiteY6" fmla="*/ 973647 h 1335253"/>
                <a:gd name="connsiteX7" fmla="*/ 468055 w 525528"/>
                <a:gd name="connsiteY7" fmla="*/ 325947 h 1335253"/>
                <a:gd name="connsiteX8" fmla="*/ 483930 w 525528"/>
                <a:gd name="connsiteY8" fmla="*/ 398972 h 1335253"/>
                <a:gd name="connsiteX9" fmla="*/ 404555 w 525528"/>
                <a:gd name="connsiteY9" fmla="*/ 233872 h 1335253"/>
                <a:gd name="connsiteX10" fmla="*/ 318830 w 525528"/>
                <a:gd name="connsiteY10" fmla="*/ 154497 h 1335253"/>
                <a:gd name="connsiteX11" fmla="*/ 1330 w 525528"/>
                <a:gd name="connsiteY11" fmla="*/ 2097 h 133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528" h="1335253">
                  <a:moveTo>
                    <a:pt x="1330" y="2097"/>
                  </a:moveTo>
                  <a:cubicBezTo>
                    <a:pt x="24084" y="22734"/>
                    <a:pt x="389209" y="202122"/>
                    <a:pt x="455355" y="278322"/>
                  </a:cubicBezTo>
                  <a:cubicBezTo>
                    <a:pt x="521501" y="354522"/>
                    <a:pt x="401380" y="430722"/>
                    <a:pt x="398205" y="459297"/>
                  </a:cubicBezTo>
                  <a:cubicBezTo>
                    <a:pt x="395030" y="487872"/>
                    <a:pt x="424663" y="423843"/>
                    <a:pt x="436305" y="449772"/>
                  </a:cubicBezTo>
                  <a:cubicBezTo>
                    <a:pt x="447947" y="475701"/>
                    <a:pt x="453238" y="468822"/>
                    <a:pt x="468055" y="614872"/>
                  </a:cubicBezTo>
                  <a:cubicBezTo>
                    <a:pt x="482872" y="760922"/>
                    <a:pt x="521501" y="1266276"/>
                    <a:pt x="525205" y="1326072"/>
                  </a:cubicBezTo>
                  <a:cubicBezTo>
                    <a:pt x="528909" y="1385868"/>
                    <a:pt x="499805" y="1140335"/>
                    <a:pt x="490280" y="973647"/>
                  </a:cubicBezTo>
                  <a:cubicBezTo>
                    <a:pt x="480755" y="806960"/>
                    <a:pt x="469113" y="421726"/>
                    <a:pt x="468055" y="325947"/>
                  </a:cubicBezTo>
                  <a:cubicBezTo>
                    <a:pt x="466997" y="230168"/>
                    <a:pt x="494513" y="414318"/>
                    <a:pt x="483930" y="398972"/>
                  </a:cubicBezTo>
                  <a:cubicBezTo>
                    <a:pt x="473347" y="383626"/>
                    <a:pt x="432072" y="274618"/>
                    <a:pt x="404555" y="233872"/>
                  </a:cubicBezTo>
                  <a:cubicBezTo>
                    <a:pt x="377038" y="193126"/>
                    <a:pt x="383388" y="189951"/>
                    <a:pt x="318830" y="154497"/>
                  </a:cubicBezTo>
                  <a:cubicBezTo>
                    <a:pt x="254272" y="119043"/>
                    <a:pt x="-21424" y="-18540"/>
                    <a:pt x="1330" y="2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B987EF8-79A3-01F5-758D-0E0D03E2D109}"/>
                </a:ext>
              </a:extLst>
            </p:cNvPr>
            <p:cNvSpPr/>
            <p:nvPr/>
          </p:nvSpPr>
          <p:spPr>
            <a:xfrm>
              <a:off x="10787894" y="2853210"/>
              <a:ext cx="899565" cy="1026807"/>
            </a:xfrm>
            <a:custGeom>
              <a:avLst/>
              <a:gdLst>
                <a:gd name="connsiteX0" fmla="*/ 899281 w 899565"/>
                <a:gd name="connsiteY0" fmla="*/ 1115 h 1026807"/>
                <a:gd name="connsiteX1" fmla="*/ 442081 w 899565"/>
                <a:gd name="connsiteY1" fmla="*/ 293215 h 1026807"/>
                <a:gd name="connsiteX2" fmla="*/ 565906 w 899565"/>
                <a:gd name="connsiteY2" fmla="*/ 226540 h 1026807"/>
                <a:gd name="connsiteX3" fmla="*/ 369056 w 899565"/>
                <a:gd name="connsiteY3" fmla="*/ 436090 h 1026807"/>
                <a:gd name="connsiteX4" fmla="*/ 432556 w 899565"/>
                <a:gd name="connsiteY4" fmla="*/ 309090 h 1026807"/>
                <a:gd name="connsiteX5" fmla="*/ 292856 w 899565"/>
                <a:gd name="connsiteY5" fmla="*/ 642465 h 1026807"/>
                <a:gd name="connsiteX6" fmla="*/ 108706 w 899565"/>
                <a:gd name="connsiteY6" fmla="*/ 871065 h 1026807"/>
                <a:gd name="connsiteX7" fmla="*/ 172206 w 899565"/>
                <a:gd name="connsiteY7" fmla="*/ 721840 h 1026807"/>
                <a:gd name="connsiteX8" fmla="*/ 756 w 899565"/>
                <a:gd name="connsiteY8" fmla="*/ 1026640 h 1026807"/>
                <a:gd name="connsiteX9" fmla="*/ 121406 w 899565"/>
                <a:gd name="connsiteY9" fmla="*/ 756765 h 1026807"/>
                <a:gd name="connsiteX10" fmla="*/ 391281 w 899565"/>
                <a:gd name="connsiteY10" fmla="*/ 251940 h 1026807"/>
                <a:gd name="connsiteX11" fmla="*/ 388106 w 899565"/>
                <a:gd name="connsiteY11" fmla="*/ 315440 h 1026807"/>
                <a:gd name="connsiteX12" fmla="*/ 588131 w 899565"/>
                <a:gd name="connsiteY12" fmla="*/ 156690 h 1026807"/>
                <a:gd name="connsiteX13" fmla="*/ 511931 w 899565"/>
                <a:gd name="connsiteY13" fmla="*/ 191615 h 1026807"/>
                <a:gd name="connsiteX14" fmla="*/ 899281 w 899565"/>
                <a:gd name="connsiteY14" fmla="*/ 1115 h 102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9565" h="1026807">
                  <a:moveTo>
                    <a:pt x="899281" y="1115"/>
                  </a:moveTo>
                  <a:cubicBezTo>
                    <a:pt x="887639" y="18048"/>
                    <a:pt x="497643" y="255644"/>
                    <a:pt x="442081" y="293215"/>
                  </a:cubicBezTo>
                  <a:cubicBezTo>
                    <a:pt x="386519" y="330786"/>
                    <a:pt x="578077" y="202728"/>
                    <a:pt x="565906" y="226540"/>
                  </a:cubicBezTo>
                  <a:cubicBezTo>
                    <a:pt x="553735" y="250353"/>
                    <a:pt x="391281" y="422332"/>
                    <a:pt x="369056" y="436090"/>
                  </a:cubicBezTo>
                  <a:cubicBezTo>
                    <a:pt x="346831" y="449848"/>
                    <a:pt x="445256" y="274694"/>
                    <a:pt x="432556" y="309090"/>
                  </a:cubicBezTo>
                  <a:cubicBezTo>
                    <a:pt x="419856" y="343486"/>
                    <a:pt x="346831" y="548803"/>
                    <a:pt x="292856" y="642465"/>
                  </a:cubicBezTo>
                  <a:cubicBezTo>
                    <a:pt x="238881" y="736127"/>
                    <a:pt x="128814" y="857836"/>
                    <a:pt x="108706" y="871065"/>
                  </a:cubicBezTo>
                  <a:cubicBezTo>
                    <a:pt x="88598" y="884294"/>
                    <a:pt x="190198" y="695911"/>
                    <a:pt x="172206" y="721840"/>
                  </a:cubicBezTo>
                  <a:cubicBezTo>
                    <a:pt x="154214" y="747769"/>
                    <a:pt x="9223" y="1020819"/>
                    <a:pt x="756" y="1026640"/>
                  </a:cubicBezTo>
                  <a:cubicBezTo>
                    <a:pt x="-7711" y="1032461"/>
                    <a:pt x="56319" y="885882"/>
                    <a:pt x="121406" y="756765"/>
                  </a:cubicBezTo>
                  <a:cubicBezTo>
                    <a:pt x="186493" y="627648"/>
                    <a:pt x="346831" y="325494"/>
                    <a:pt x="391281" y="251940"/>
                  </a:cubicBezTo>
                  <a:cubicBezTo>
                    <a:pt x="435731" y="178386"/>
                    <a:pt x="355298" y="331315"/>
                    <a:pt x="388106" y="315440"/>
                  </a:cubicBezTo>
                  <a:cubicBezTo>
                    <a:pt x="420914" y="299565"/>
                    <a:pt x="567494" y="177327"/>
                    <a:pt x="588131" y="156690"/>
                  </a:cubicBezTo>
                  <a:cubicBezTo>
                    <a:pt x="608768" y="136053"/>
                    <a:pt x="462718" y="218073"/>
                    <a:pt x="511931" y="191615"/>
                  </a:cubicBezTo>
                  <a:cubicBezTo>
                    <a:pt x="561143" y="165157"/>
                    <a:pt x="910923" y="-15818"/>
                    <a:pt x="899281" y="1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846F8ACE-FCF1-0E94-FFB5-DED69894455C}"/>
                </a:ext>
              </a:extLst>
            </p:cNvPr>
            <p:cNvSpPr/>
            <p:nvPr/>
          </p:nvSpPr>
          <p:spPr>
            <a:xfrm>
              <a:off x="11207347" y="2698746"/>
              <a:ext cx="936995" cy="1675330"/>
            </a:xfrm>
            <a:custGeom>
              <a:avLst/>
              <a:gdLst>
                <a:gd name="connsiteX0" fmla="*/ 848128 w 936995"/>
                <a:gd name="connsiteY0" fmla="*/ 4 h 1675330"/>
                <a:gd name="connsiteX1" fmla="*/ 889403 w 936995"/>
                <a:gd name="connsiteY1" fmla="*/ 536579 h 1675330"/>
                <a:gd name="connsiteX2" fmla="*/ 924328 w 936995"/>
                <a:gd name="connsiteY2" fmla="*/ 492129 h 1675330"/>
                <a:gd name="connsiteX3" fmla="*/ 657628 w 936995"/>
                <a:gd name="connsiteY3" fmla="*/ 974729 h 1675330"/>
                <a:gd name="connsiteX4" fmla="*/ 749703 w 936995"/>
                <a:gd name="connsiteY4" fmla="*/ 882654 h 1675330"/>
                <a:gd name="connsiteX5" fmla="*/ 349653 w 936995"/>
                <a:gd name="connsiteY5" fmla="*/ 1390654 h 1675330"/>
                <a:gd name="connsiteX6" fmla="*/ 397278 w 936995"/>
                <a:gd name="connsiteY6" fmla="*/ 1333504 h 1675330"/>
                <a:gd name="connsiteX7" fmla="*/ 3578 w 936995"/>
                <a:gd name="connsiteY7" fmla="*/ 1673229 h 1675330"/>
                <a:gd name="connsiteX8" fmla="*/ 216303 w 936995"/>
                <a:gd name="connsiteY8" fmla="*/ 1470029 h 1675330"/>
                <a:gd name="connsiteX9" fmla="*/ 451253 w 936995"/>
                <a:gd name="connsiteY9" fmla="*/ 1327154 h 1675330"/>
                <a:gd name="connsiteX10" fmla="*/ 359178 w 936995"/>
                <a:gd name="connsiteY10" fmla="*/ 1403354 h 1675330"/>
                <a:gd name="connsiteX11" fmla="*/ 756053 w 936995"/>
                <a:gd name="connsiteY11" fmla="*/ 857254 h 1675330"/>
                <a:gd name="connsiteX12" fmla="*/ 711603 w 936995"/>
                <a:gd name="connsiteY12" fmla="*/ 892179 h 1675330"/>
                <a:gd name="connsiteX13" fmla="*/ 911628 w 936995"/>
                <a:gd name="connsiteY13" fmla="*/ 587379 h 1675330"/>
                <a:gd name="connsiteX14" fmla="*/ 902103 w 936995"/>
                <a:gd name="connsiteY14" fmla="*/ 596904 h 1675330"/>
                <a:gd name="connsiteX15" fmla="*/ 911628 w 936995"/>
                <a:gd name="connsiteY15" fmla="*/ 501654 h 1675330"/>
                <a:gd name="connsiteX16" fmla="*/ 914803 w 936995"/>
                <a:gd name="connsiteY16" fmla="*/ 527054 h 1675330"/>
                <a:gd name="connsiteX17" fmla="*/ 848128 w 936995"/>
                <a:gd name="connsiteY17" fmla="*/ 4 h 167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6995" h="1675330">
                  <a:moveTo>
                    <a:pt x="848128" y="4"/>
                  </a:moveTo>
                  <a:cubicBezTo>
                    <a:pt x="843895" y="1591"/>
                    <a:pt x="876703" y="454558"/>
                    <a:pt x="889403" y="536579"/>
                  </a:cubicBezTo>
                  <a:cubicBezTo>
                    <a:pt x="902103" y="618600"/>
                    <a:pt x="962957" y="419104"/>
                    <a:pt x="924328" y="492129"/>
                  </a:cubicBezTo>
                  <a:cubicBezTo>
                    <a:pt x="885699" y="565154"/>
                    <a:pt x="686732" y="909641"/>
                    <a:pt x="657628" y="974729"/>
                  </a:cubicBezTo>
                  <a:cubicBezTo>
                    <a:pt x="628524" y="1039817"/>
                    <a:pt x="801032" y="813333"/>
                    <a:pt x="749703" y="882654"/>
                  </a:cubicBezTo>
                  <a:cubicBezTo>
                    <a:pt x="698374" y="951975"/>
                    <a:pt x="408390" y="1315512"/>
                    <a:pt x="349653" y="1390654"/>
                  </a:cubicBezTo>
                  <a:cubicBezTo>
                    <a:pt x="290916" y="1465796"/>
                    <a:pt x="454957" y="1286408"/>
                    <a:pt x="397278" y="1333504"/>
                  </a:cubicBezTo>
                  <a:cubicBezTo>
                    <a:pt x="339599" y="1380600"/>
                    <a:pt x="33740" y="1650475"/>
                    <a:pt x="3578" y="1673229"/>
                  </a:cubicBezTo>
                  <a:cubicBezTo>
                    <a:pt x="-26584" y="1695983"/>
                    <a:pt x="141690" y="1527708"/>
                    <a:pt x="216303" y="1470029"/>
                  </a:cubicBezTo>
                  <a:cubicBezTo>
                    <a:pt x="290915" y="1412350"/>
                    <a:pt x="427440" y="1338267"/>
                    <a:pt x="451253" y="1327154"/>
                  </a:cubicBezTo>
                  <a:cubicBezTo>
                    <a:pt x="475065" y="1316042"/>
                    <a:pt x="308378" y="1481671"/>
                    <a:pt x="359178" y="1403354"/>
                  </a:cubicBezTo>
                  <a:cubicBezTo>
                    <a:pt x="409978" y="1325037"/>
                    <a:pt x="697316" y="942450"/>
                    <a:pt x="756053" y="857254"/>
                  </a:cubicBezTo>
                  <a:cubicBezTo>
                    <a:pt x="814790" y="772058"/>
                    <a:pt x="685674" y="937158"/>
                    <a:pt x="711603" y="892179"/>
                  </a:cubicBezTo>
                  <a:cubicBezTo>
                    <a:pt x="737532" y="847200"/>
                    <a:pt x="879878" y="636592"/>
                    <a:pt x="911628" y="587379"/>
                  </a:cubicBezTo>
                  <a:cubicBezTo>
                    <a:pt x="943378" y="538167"/>
                    <a:pt x="902103" y="611191"/>
                    <a:pt x="902103" y="596904"/>
                  </a:cubicBezTo>
                  <a:cubicBezTo>
                    <a:pt x="902103" y="582617"/>
                    <a:pt x="909511" y="513296"/>
                    <a:pt x="911628" y="501654"/>
                  </a:cubicBezTo>
                  <a:cubicBezTo>
                    <a:pt x="913745" y="490012"/>
                    <a:pt x="923270" y="605371"/>
                    <a:pt x="914803" y="527054"/>
                  </a:cubicBezTo>
                  <a:cubicBezTo>
                    <a:pt x="906336" y="448737"/>
                    <a:pt x="852361" y="-1583"/>
                    <a:pt x="84812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810D6262-386A-E7B8-2176-0B4F58DB21FD}"/>
                </a:ext>
              </a:extLst>
            </p:cNvPr>
            <p:cNvSpPr/>
            <p:nvPr/>
          </p:nvSpPr>
          <p:spPr>
            <a:xfrm>
              <a:off x="8900672" y="1503739"/>
              <a:ext cx="274172" cy="1489901"/>
            </a:xfrm>
            <a:custGeom>
              <a:avLst/>
              <a:gdLst>
                <a:gd name="connsiteX0" fmla="*/ 273473 w 274172"/>
                <a:gd name="connsiteY0" fmla="*/ 164 h 1489901"/>
                <a:gd name="connsiteX1" fmla="*/ 229930 w 274172"/>
                <a:gd name="connsiteY1" fmla="*/ 264771 h 1489901"/>
                <a:gd name="connsiteX2" fmla="*/ 152893 w 274172"/>
                <a:gd name="connsiteY2" fmla="*/ 304964 h 1489901"/>
                <a:gd name="connsiteX3" fmla="*/ 156242 w 274172"/>
                <a:gd name="connsiteY3" fmla="*/ 472437 h 1489901"/>
                <a:gd name="connsiteX4" fmla="*/ 172990 w 274172"/>
                <a:gd name="connsiteY4" fmla="*/ 432243 h 1489901"/>
                <a:gd name="connsiteX5" fmla="*/ 65807 w 274172"/>
                <a:gd name="connsiteY5" fmla="*/ 1018397 h 1489901"/>
                <a:gd name="connsiteX6" fmla="*/ 49060 w 274172"/>
                <a:gd name="connsiteY6" fmla="*/ 1008349 h 1489901"/>
                <a:gd name="connsiteX7" fmla="*/ 2168 w 274172"/>
                <a:gd name="connsiteY7" fmla="*/ 1477272 h 1489901"/>
                <a:gd name="connsiteX8" fmla="*/ 22264 w 274172"/>
                <a:gd name="connsiteY8" fmla="*/ 1266257 h 1489901"/>
                <a:gd name="connsiteX9" fmla="*/ 146194 w 274172"/>
                <a:gd name="connsiteY9" fmla="*/ 348507 h 1489901"/>
                <a:gd name="connsiteX10" fmla="*/ 146194 w 274172"/>
                <a:gd name="connsiteY10" fmla="*/ 428894 h 1489901"/>
                <a:gd name="connsiteX11" fmla="*/ 196436 w 274172"/>
                <a:gd name="connsiteY11" fmla="*/ 227927 h 1489901"/>
                <a:gd name="connsiteX12" fmla="*/ 273473 w 274172"/>
                <a:gd name="connsiteY12" fmla="*/ 164 h 14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172" h="1489901">
                  <a:moveTo>
                    <a:pt x="273473" y="164"/>
                  </a:moveTo>
                  <a:cubicBezTo>
                    <a:pt x="279055" y="6305"/>
                    <a:pt x="250027" y="213971"/>
                    <a:pt x="229930" y="264771"/>
                  </a:cubicBezTo>
                  <a:cubicBezTo>
                    <a:pt x="209833" y="315571"/>
                    <a:pt x="165174" y="270353"/>
                    <a:pt x="152893" y="304964"/>
                  </a:cubicBezTo>
                  <a:cubicBezTo>
                    <a:pt x="140612" y="339575"/>
                    <a:pt x="152893" y="451224"/>
                    <a:pt x="156242" y="472437"/>
                  </a:cubicBezTo>
                  <a:cubicBezTo>
                    <a:pt x="159591" y="493650"/>
                    <a:pt x="188062" y="341250"/>
                    <a:pt x="172990" y="432243"/>
                  </a:cubicBezTo>
                  <a:cubicBezTo>
                    <a:pt x="157918" y="523236"/>
                    <a:pt x="86462" y="922379"/>
                    <a:pt x="65807" y="1018397"/>
                  </a:cubicBezTo>
                  <a:cubicBezTo>
                    <a:pt x="45152" y="1114415"/>
                    <a:pt x="59666" y="931870"/>
                    <a:pt x="49060" y="1008349"/>
                  </a:cubicBezTo>
                  <a:cubicBezTo>
                    <a:pt x="38454" y="1084828"/>
                    <a:pt x="6634" y="1434287"/>
                    <a:pt x="2168" y="1477272"/>
                  </a:cubicBezTo>
                  <a:cubicBezTo>
                    <a:pt x="-2298" y="1520257"/>
                    <a:pt x="-1740" y="1454385"/>
                    <a:pt x="22264" y="1266257"/>
                  </a:cubicBezTo>
                  <a:cubicBezTo>
                    <a:pt x="46268" y="1078130"/>
                    <a:pt x="125539" y="488067"/>
                    <a:pt x="146194" y="348507"/>
                  </a:cubicBezTo>
                  <a:cubicBezTo>
                    <a:pt x="166849" y="208947"/>
                    <a:pt x="137820" y="448991"/>
                    <a:pt x="146194" y="428894"/>
                  </a:cubicBezTo>
                  <a:cubicBezTo>
                    <a:pt x="154568" y="408797"/>
                    <a:pt x="172990" y="294916"/>
                    <a:pt x="196436" y="227927"/>
                  </a:cubicBezTo>
                  <a:cubicBezTo>
                    <a:pt x="219882" y="160938"/>
                    <a:pt x="267891" y="-5977"/>
                    <a:pt x="273473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1E0B13DC-872C-CFC6-399F-FCD3DA8E84AE}"/>
                </a:ext>
              </a:extLst>
            </p:cNvPr>
            <p:cNvSpPr/>
            <p:nvPr/>
          </p:nvSpPr>
          <p:spPr>
            <a:xfrm>
              <a:off x="8915818" y="1406552"/>
              <a:ext cx="599884" cy="1707427"/>
            </a:xfrm>
            <a:custGeom>
              <a:avLst/>
              <a:gdLst>
                <a:gd name="connsiteX0" fmla="*/ 596622 w 599884"/>
                <a:gd name="connsiteY0" fmla="*/ 10266 h 1707427"/>
                <a:gd name="connsiteX1" fmla="*/ 271725 w 599884"/>
                <a:gd name="connsiteY1" fmla="*/ 720349 h 1707427"/>
                <a:gd name="connsiteX2" fmla="*/ 278424 w 599884"/>
                <a:gd name="connsiteY2" fmla="*/ 613167 h 1707427"/>
                <a:gd name="connsiteX3" fmla="*/ 231531 w 599884"/>
                <a:gd name="connsiteY3" fmla="*/ 1011751 h 1707427"/>
                <a:gd name="connsiteX4" fmla="*/ 221483 w 599884"/>
                <a:gd name="connsiteY4" fmla="*/ 941413 h 1707427"/>
                <a:gd name="connsiteX5" fmla="*/ 117650 w 599884"/>
                <a:gd name="connsiteY5" fmla="*/ 1199321 h 1707427"/>
                <a:gd name="connsiteX6" fmla="*/ 104252 w 599884"/>
                <a:gd name="connsiteY6" fmla="*/ 1574459 h 1707427"/>
                <a:gd name="connsiteX7" fmla="*/ 80806 w 599884"/>
                <a:gd name="connsiteY7" fmla="*/ 1500771 h 1707427"/>
                <a:gd name="connsiteX8" fmla="*/ 80806 w 599884"/>
                <a:gd name="connsiteY8" fmla="*/ 1701738 h 1707427"/>
                <a:gd name="connsiteX9" fmla="*/ 70758 w 599884"/>
                <a:gd name="connsiteY9" fmla="*/ 1607953 h 1707427"/>
                <a:gd name="connsiteX10" fmla="*/ 419 w 599884"/>
                <a:gd name="connsiteY10" fmla="*/ 1165826 h 1707427"/>
                <a:gd name="connsiteX11" fmla="*/ 107602 w 599884"/>
                <a:gd name="connsiteY11" fmla="*/ 1423734 h 1707427"/>
                <a:gd name="connsiteX12" fmla="*/ 121000 w 599884"/>
                <a:gd name="connsiteY12" fmla="*/ 1122283 h 1707427"/>
                <a:gd name="connsiteX13" fmla="*/ 278424 w 599884"/>
                <a:gd name="connsiteY13" fmla="*/ 482538 h 1707427"/>
                <a:gd name="connsiteX14" fmla="*/ 305219 w 599884"/>
                <a:gd name="connsiteY14" fmla="*/ 449044 h 1707427"/>
                <a:gd name="connsiteX15" fmla="*/ 432498 w 599884"/>
                <a:gd name="connsiteY15" fmla="*/ 261474 h 1707427"/>
                <a:gd name="connsiteX16" fmla="*/ 439197 w 599884"/>
                <a:gd name="connsiteY16" fmla="*/ 294969 h 1707427"/>
                <a:gd name="connsiteX17" fmla="*/ 596622 w 599884"/>
                <a:gd name="connsiteY17" fmla="*/ 10266 h 17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9884" h="1707427">
                  <a:moveTo>
                    <a:pt x="596622" y="10266"/>
                  </a:moveTo>
                  <a:cubicBezTo>
                    <a:pt x="568710" y="81163"/>
                    <a:pt x="324758" y="619866"/>
                    <a:pt x="271725" y="720349"/>
                  </a:cubicBezTo>
                  <a:cubicBezTo>
                    <a:pt x="218692" y="820832"/>
                    <a:pt x="285123" y="564600"/>
                    <a:pt x="278424" y="613167"/>
                  </a:cubicBezTo>
                  <a:cubicBezTo>
                    <a:pt x="271725" y="661734"/>
                    <a:pt x="241021" y="957043"/>
                    <a:pt x="231531" y="1011751"/>
                  </a:cubicBezTo>
                  <a:cubicBezTo>
                    <a:pt x="222041" y="1066459"/>
                    <a:pt x="240463" y="910151"/>
                    <a:pt x="221483" y="941413"/>
                  </a:cubicBezTo>
                  <a:cubicBezTo>
                    <a:pt x="202503" y="972675"/>
                    <a:pt x="137189" y="1093813"/>
                    <a:pt x="117650" y="1199321"/>
                  </a:cubicBezTo>
                  <a:cubicBezTo>
                    <a:pt x="98111" y="1304829"/>
                    <a:pt x="110393" y="1524217"/>
                    <a:pt x="104252" y="1574459"/>
                  </a:cubicBezTo>
                  <a:cubicBezTo>
                    <a:pt x="98111" y="1624701"/>
                    <a:pt x="84714" y="1479558"/>
                    <a:pt x="80806" y="1500771"/>
                  </a:cubicBezTo>
                  <a:cubicBezTo>
                    <a:pt x="76898" y="1521984"/>
                    <a:pt x="82481" y="1683874"/>
                    <a:pt x="80806" y="1701738"/>
                  </a:cubicBezTo>
                  <a:cubicBezTo>
                    <a:pt x="79131" y="1719602"/>
                    <a:pt x="84156" y="1697272"/>
                    <a:pt x="70758" y="1607953"/>
                  </a:cubicBezTo>
                  <a:cubicBezTo>
                    <a:pt x="57360" y="1518634"/>
                    <a:pt x="-5722" y="1196529"/>
                    <a:pt x="419" y="1165826"/>
                  </a:cubicBezTo>
                  <a:cubicBezTo>
                    <a:pt x="6560" y="1135123"/>
                    <a:pt x="87505" y="1430991"/>
                    <a:pt x="107602" y="1423734"/>
                  </a:cubicBezTo>
                  <a:cubicBezTo>
                    <a:pt x="127699" y="1416477"/>
                    <a:pt x="92530" y="1279149"/>
                    <a:pt x="121000" y="1122283"/>
                  </a:cubicBezTo>
                  <a:cubicBezTo>
                    <a:pt x="149470" y="965417"/>
                    <a:pt x="247721" y="594744"/>
                    <a:pt x="278424" y="482538"/>
                  </a:cubicBezTo>
                  <a:cubicBezTo>
                    <a:pt x="309127" y="370332"/>
                    <a:pt x="279540" y="485888"/>
                    <a:pt x="305219" y="449044"/>
                  </a:cubicBezTo>
                  <a:cubicBezTo>
                    <a:pt x="330898" y="412200"/>
                    <a:pt x="410168" y="287153"/>
                    <a:pt x="432498" y="261474"/>
                  </a:cubicBezTo>
                  <a:cubicBezTo>
                    <a:pt x="454828" y="235795"/>
                    <a:pt x="413518" y="332371"/>
                    <a:pt x="439197" y="294969"/>
                  </a:cubicBezTo>
                  <a:cubicBezTo>
                    <a:pt x="464876" y="257567"/>
                    <a:pt x="624534" y="-60631"/>
                    <a:pt x="596622" y="10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A5DD8165-7856-4143-804B-A31E28019C10}"/>
                </a:ext>
              </a:extLst>
            </p:cNvPr>
            <p:cNvSpPr/>
            <p:nvPr/>
          </p:nvSpPr>
          <p:spPr>
            <a:xfrm>
              <a:off x="10433555" y="2701399"/>
              <a:ext cx="544193" cy="1279837"/>
            </a:xfrm>
            <a:custGeom>
              <a:avLst/>
              <a:gdLst>
                <a:gd name="connsiteX0" fmla="*/ 224920 w 544193"/>
                <a:gd name="connsiteY0" fmla="*/ 526 h 1279837"/>
                <a:gd name="connsiteX1" fmla="*/ 399545 w 544193"/>
                <a:gd name="connsiteY1" fmla="*/ 292626 h 1279837"/>
                <a:gd name="connsiteX2" fmla="*/ 424945 w 544193"/>
                <a:gd name="connsiteY2" fmla="*/ 394226 h 1279837"/>
                <a:gd name="connsiteX3" fmla="*/ 351920 w 544193"/>
                <a:gd name="connsiteY3" fmla="*/ 737126 h 1279837"/>
                <a:gd name="connsiteX4" fmla="*/ 437645 w 544193"/>
                <a:gd name="connsiteY4" fmla="*/ 641876 h 1279837"/>
                <a:gd name="connsiteX5" fmla="*/ 2670 w 544193"/>
                <a:gd name="connsiteY5" fmla="*/ 1276876 h 1279837"/>
                <a:gd name="connsiteX6" fmla="*/ 259845 w 544193"/>
                <a:gd name="connsiteY6" fmla="*/ 870476 h 1279837"/>
                <a:gd name="connsiteX7" fmla="*/ 370970 w 544193"/>
                <a:gd name="connsiteY7" fmla="*/ 651401 h 1279837"/>
                <a:gd name="connsiteX8" fmla="*/ 228095 w 544193"/>
                <a:gd name="connsiteY8" fmla="*/ 1235601 h 1279837"/>
                <a:gd name="connsiteX9" fmla="*/ 529720 w 544193"/>
                <a:gd name="connsiteY9" fmla="*/ 454551 h 1279837"/>
                <a:gd name="connsiteX10" fmla="*/ 399545 w 544193"/>
                <a:gd name="connsiteY10" fmla="*/ 924451 h 1279837"/>
                <a:gd name="connsiteX11" fmla="*/ 529720 w 544193"/>
                <a:gd name="connsiteY11" fmla="*/ 432326 h 1279837"/>
                <a:gd name="connsiteX12" fmla="*/ 358270 w 544193"/>
                <a:gd name="connsiteY12" fmla="*/ 775226 h 1279837"/>
                <a:gd name="connsiteX13" fmla="*/ 393195 w 544193"/>
                <a:gd name="connsiteY13" fmla="*/ 375176 h 1279837"/>
                <a:gd name="connsiteX14" fmla="*/ 383670 w 544193"/>
                <a:gd name="connsiteY14" fmla="*/ 629176 h 1279837"/>
                <a:gd name="connsiteX15" fmla="*/ 282070 w 544193"/>
                <a:gd name="connsiteY15" fmla="*/ 248176 h 1279837"/>
                <a:gd name="connsiteX16" fmla="*/ 383670 w 544193"/>
                <a:gd name="connsiteY16" fmla="*/ 384701 h 1279837"/>
                <a:gd name="connsiteX17" fmla="*/ 374145 w 544193"/>
                <a:gd name="connsiteY17" fmla="*/ 273576 h 1279837"/>
                <a:gd name="connsiteX18" fmla="*/ 542420 w 544193"/>
                <a:gd name="connsiteY18" fmla="*/ 483126 h 1279837"/>
                <a:gd name="connsiteX19" fmla="*/ 361445 w 544193"/>
                <a:gd name="connsiteY19" fmla="*/ 238651 h 1279837"/>
                <a:gd name="connsiteX20" fmla="*/ 542420 w 544193"/>
                <a:gd name="connsiteY20" fmla="*/ 372001 h 1279837"/>
                <a:gd name="connsiteX21" fmla="*/ 224920 w 544193"/>
                <a:gd name="connsiteY21" fmla="*/ 526 h 127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4193" h="1279837">
                  <a:moveTo>
                    <a:pt x="224920" y="526"/>
                  </a:moveTo>
                  <a:cubicBezTo>
                    <a:pt x="201108" y="-12703"/>
                    <a:pt x="366208" y="227009"/>
                    <a:pt x="399545" y="292626"/>
                  </a:cubicBezTo>
                  <a:cubicBezTo>
                    <a:pt x="432883" y="358243"/>
                    <a:pt x="432883" y="320143"/>
                    <a:pt x="424945" y="394226"/>
                  </a:cubicBezTo>
                  <a:cubicBezTo>
                    <a:pt x="417007" y="468309"/>
                    <a:pt x="349803" y="695851"/>
                    <a:pt x="351920" y="737126"/>
                  </a:cubicBezTo>
                  <a:cubicBezTo>
                    <a:pt x="354037" y="778401"/>
                    <a:pt x="495853" y="551918"/>
                    <a:pt x="437645" y="641876"/>
                  </a:cubicBezTo>
                  <a:cubicBezTo>
                    <a:pt x="379437" y="731834"/>
                    <a:pt x="32303" y="1238776"/>
                    <a:pt x="2670" y="1276876"/>
                  </a:cubicBezTo>
                  <a:cubicBezTo>
                    <a:pt x="-26963" y="1314976"/>
                    <a:pt x="198462" y="974722"/>
                    <a:pt x="259845" y="870476"/>
                  </a:cubicBezTo>
                  <a:cubicBezTo>
                    <a:pt x="321228" y="766230"/>
                    <a:pt x="376262" y="590547"/>
                    <a:pt x="370970" y="651401"/>
                  </a:cubicBezTo>
                  <a:cubicBezTo>
                    <a:pt x="365678" y="712255"/>
                    <a:pt x="201637" y="1268409"/>
                    <a:pt x="228095" y="1235601"/>
                  </a:cubicBezTo>
                  <a:cubicBezTo>
                    <a:pt x="254553" y="1202793"/>
                    <a:pt x="501145" y="506409"/>
                    <a:pt x="529720" y="454551"/>
                  </a:cubicBezTo>
                  <a:cubicBezTo>
                    <a:pt x="558295" y="402693"/>
                    <a:pt x="399545" y="928155"/>
                    <a:pt x="399545" y="924451"/>
                  </a:cubicBezTo>
                  <a:cubicBezTo>
                    <a:pt x="399545" y="920747"/>
                    <a:pt x="536599" y="457197"/>
                    <a:pt x="529720" y="432326"/>
                  </a:cubicBezTo>
                  <a:cubicBezTo>
                    <a:pt x="522841" y="407455"/>
                    <a:pt x="381024" y="784751"/>
                    <a:pt x="358270" y="775226"/>
                  </a:cubicBezTo>
                  <a:cubicBezTo>
                    <a:pt x="335516" y="765701"/>
                    <a:pt x="388962" y="399518"/>
                    <a:pt x="393195" y="375176"/>
                  </a:cubicBezTo>
                  <a:cubicBezTo>
                    <a:pt x="397428" y="350834"/>
                    <a:pt x="402191" y="650343"/>
                    <a:pt x="383670" y="629176"/>
                  </a:cubicBezTo>
                  <a:cubicBezTo>
                    <a:pt x="365149" y="608009"/>
                    <a:pt x="282070" y="288922"/>
                    <a:pt x="282070" y="248176"/>
                  </a:cubicBezTo>
                  <a:cubicBezTo>
                    <a:pt x="282070" y="207430"/>
                    <a:pt x="368324" y="380468"/>
                    <a:pt x="383670" y="384701"/>
                  </a:cubicBezTo>
                  <a:cubicBezTo>
                    <a:pt x="399016" y="388934"/>
                    <a:pt x="347687" y="257172"/>
                    <a:pt x="374145" y="273576"/>
                  </a:cubicBezTo>
                  <a:cubicBezTo>
                    <a:pt x="400603" y="289980"/>
                    <a:pt x="544537" y="488947"/>
                    <a:pt x="542420" y="483126"/>
                  </a:cubicBezTo>
                  <a:cubicBezTo>
                    <a:pt x="540303" y="477305"/>
                    <a:pt x="361445" y="257172"/>
                    <a:pt x="361445" y="238651"/>
                  </a:cubicBezTo>
                  <a:cubicBezTo>
                    <a:pt x="361445" y="220130"/>
                    <a:pt x="565174" y="407984"/>
                    <a:pt x="542420" y="372001"/>
                  </a:cubicBezTo>
                  <a:cubicBezTo>
                    <a:pt x="519666" y="336018"/>
                    <a:pt x="248732" y="13755"/>
                    <a:pt x="224920" y="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66056FC6-3FB8-EC24-47B5-6202F286E039}"/>
                </a:ext>
              </a:extLst>
            </p:cNvPr>
            <p:cNvSpPr/>
            <p:nvPr/>
          </p:nvSpPr>
          <p:spPr>
            <a:xfrm>
              <a:off x="9318461" y="3033677"/>
              <a:ext cx="79546" cy="167117"/>
            </a:xfrm>
            <a:custGeom>
              <a:avLst/>
              <a:gdLst>
                <a:gd name="connsiteX0" fmla="*/ 79539 w 79546"/>
                <a:gd name="connsiteY0" fmla="*/ 1623 h 167117"/>
                <a:gd name="connsiteX1" fmla="*/ 47789 w 79546"/>
                <a:gd name="connsiteY1" fmla="*/ 115923 h 167117"/>
                <a:gd name="connsiteX2" fmla="*/ 164 w 79546"/>
                <a:gd name="connsiteY2" fmla="*/ 157198 h 167117"/>
                <a:gd name="connsiteX3" fmla="*/ 31914 w 79546"/>
                <a:gd name="connsiteY3" fmla="*/ 138148 h 167117"/>
                <a:gd name="connsiteX4" fmla="*/ 25564 w 79546"/>
                <a:gd name="connsiteY4" fmla="*/ 166723 h 167117"/>
                <a:gd name="connsiteX5" fmla="*/ 47789 w 79546"/>
                <a:gd name="connsiteY5" fmla="*/ 112748 h 167117"/>
                <a:gd name="connsiteX6" fmla="*/ 54139 w 79546"/>
                <a:gd name="connsiteY6" fmla="*/ 87348 h 167117"/>
                <a:gd name="connsiteX7" fmla="*/ 50964 w 79546"/>
                <a:gd name="connsiteY7" fmla="*/ 49248 h 167117"/>
                <a:gd name="connsiteX8" fmla="*/ 79539 w 79546"/>
                <a:gd name="connsiteY8" fmla="*/ 1623 h 16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546" h="167117">
                  <a:moveTo>
                    <a:pt x="79539" y="1623"/>
                  </a:moveTo>
                  <a:cubicBezTo>
                    <a:pt x="79010" y="12735"/>
                    <a:pt x="61018" y="89994"/>
                    <a:pt x="47789" y="115923"/>
                  </a:cubicBezTo>
                  <a:cubicBezTo>
                    <a:pt x="34560" y="141852"/>
                    <a:pt x="2810" y="153494"/>
                    <a:pt x="164" y="157198"/>
                  </a:cubicBezTo>
                  <a:cubicBezTo>
                    <a:pt x="-2482" y="160902"/>
                    <a:pt x="27681" y="136561"/>
                    <a:pt x="31914" y="138148"/>
                  </a:cubicBezTo>
                  <a:cubicBezTo>
                    <a:pt x="36147" y="139735"/>
                    <a:pt x="22918" y="170956"/>
                    <a:pt x="25564" y="166723"/>
                  </a:cubicBezTo>
                  <a:cubicBezTo>
                    <a:pt x="28210" y="162490"/>
                    <a:pt x="43027" y="125977"/>
                    <a:pt x="47789" y="112748"/>
                  </a:cubicBezTo>
                  <a:cubicBezTo>
                    <a:pt x="52551" y="99519"/>
                    <a:pt x="53610" y="97931"/>
                    <a:pt x="54139" y="87348"/>
                  </a:cubicBezTo>
                  <a:cubicBezTo>
                    <a:pt x="54668" y="76765"/>
                    <a:pt x="47789" y="58773"/>
                    <a:pt x="50964" y="49248"/>
                  </a:cubicBezTo>
                  <a:cubicBezTo>
                    <a:pt x="54139" y="39723"/>
                    <a:pt x="80068" y="-9489"/>
                    <a:pt x="79539" y="162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63910F80-1C3D-7316-DB02-F3552A744191}"/>
                </a:ext>
              </a:extLst>
            </p:cNvPr>
            <p:cNvSpPr/>
            <p:nvPr/>
          </p:nvSpPr>
          <p:spPr>
            <a:xfrm>
              <a:off x="9515551" y="2123683"/>
              <a:ext cx="321620" cy="713677"/>
            </a:xfrm>
            <a:custGeom>
              <a:avLst/>
              <a:gdLst>
                <a:gd name="connsiteX0" fmla="*/ 244399 w 321620"/>
                <a:gd name="connsiteY0" fmla="*/ 392 h 713677"/>
                <a:gd name="connsiteX1" fmla="*/ 320599 w 321620"/>
                <a:gd name="connsiteY1" fmla="*/ 317892 h 713677"/>
                <a:gd name="connsiteX2" fmla="*/ 177724 w 321620"/>
                <a:gd name="connsiteY2" fmla="*/ 425842 h 713677"/>
                <a:gd name="connsiteX3" fmla="*/ 184074 w 321620"/>
                <a:gd name="connsiteY3" fmla="*/ 444892 h 713677"/>
                <a:gd name="connsiteX4" fmla="*/ 34849 w 321620"/>
                <a:gd name="connsiteY4" fmla="*/ 663967 h 713677"/>
                <a:gd name="connsiteX5" fmla="*/ 3099 w 321620"/>
                <a:gd name="connsiteY5" fmla="*/ 708417 h 713677"/>
                <a:gd name="connsiteX6" fmla="*/ 88824 w 321620"/>
                <a:gd name="connsiteY6" fmla="*/ 578242 h 713677"/>
                <a:gd name="connsiteX7" fmla="*/ 171374 w 321620"/>
                <a:gd name="connsiteY7" fmla="*/ 422667 h 713677"/>
                <a:gd name="connsiteX8" fmla="*/ 301549 w 321620"/>
                <a:gd name="connsiteY8" fmla="*/ 359167 h 713677"/>
                <a:gd name="connsiteX9" fmla="*/ 295199 w 321620"/>
                <a:gd name="connsiteY9" fmla="*/ 254392 h 713677"/>
                <a:gd name="connsiteX10" fmla="*/ 244399 w 321620"/>
                <a:gd name="connsiteY10" fmla="*/ 392 h 7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620" h="713677">
                  <a:moveTo>
                    <a:pt x="244399" y="392"/>
                  </a:moveTo>
                  <a:cubicBezTo>
                    <a:pt x="248632" y="10975"/>
                    <a:pt x="331711" y="246984"/>
                    <a:pt x="320599" y="317892"/>
                  </a:cubicBezTo>
                  <a:cubicBezTo>
                    <a:pt x="309487" y="388800"/>
                    <a:pt x="200478" y="404675"/>
                    <a:pt x="177724" y="425842"/>
                  </a:cubicBezTo>
                  <a:cubicBezTo>
                    <a:pt x="154970" y="447009"/>
                    <a:pt x="207886" y="405205"/>
                    <a:pt x="184074" y="444892"/>
                  </a:cubicBezTo>
                  <a:cubicBezTo>
                    <a:pt x="160261" y="484580"/>
                    <a:pt x="65011" y="620046"/>
                    <a:pt x="34849" y="663967"/>
                  </a:cubicBezTo>
                  <a:cubicBezTo>
                    <a:pt x="4687" y="707888"/>
                    <a:pt x="-5897" y="722704"/>
                    <a:pt x="3099" y="708417"/>
                  </a:cubicBezTo>
                  <a:cubicBezTo>
                    <a:pt x="12095" y="694130"/>
                    <a:pt x="60778" y="625867"/>
                    <a:pt x="88824" y="578242"/>
                  </a:cubicBezTo>
                  <a:cubicBezTo>
                    <a:pt x="116870" y="530617"/>
                    <a:pt x="135920" y="459180"/>
                    <a:pt x="171374" y="422667"/>
                  </a:cubicBezTo>
                  <a:cubicBezTo>
                    <a:pt x="206828" y="386155"/>
                    <a:pt x="280912" y="387213"/>
                    <a:pt x="301549" y="359167"/>
                  </a:cubicBezTo>
                  <a:cubicBezTo>
                    <a:pt x="322187" y="331121"/>
                    <a:pt x="302607" y="312600"/>
                    <a:pt x="295199" y="254392"/>
                  </a:cubicBezTo>
                  <a:cubicBezTo>
                    <a:pt x="287791" y="196184"/>
                    <a:pt x="240166" y="-10191"/>
                    <a:pt x="244399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5D8EB5D9-D9ED-F266-78F1-7922323477DE}"/>
                </a:ext>
              </a:extLst>
            </p:cNvPr>
            <p:cNvSpPr/>
            <p:nvPr/>
          </p:nvSpPr>
          <p:spPr>
            <a:xfrm>
              <a:off x="9439078" y="2860141"/>
              <a:ext cx="260876" cy="143759"/>
            </a:xfrm>
            <a:custGeom>
              <a:avLst/>
              <a:gdLst>
                <a:gd name="connsiteX0" fmla="*/ 197 w 260876"/>
                <a:gd name="connsiteY0" fmla="*/ 25934 h 143759"/>
                <a:gd name="connsiteX1" fmla="*/ 187522 w 260876"/>
                <a:gd name="connsiteY1" fmla="*/ 534 h 143759"/>
                <a:gd name="connsiteX2" fmla="*/ 203397 w 260876"/>
                <a:gd name="connsiteY2" fmla="*/ 54509 h 143759"/>
                <a:gd name="connsiteX3" fmla="*/ 260547 w 260876"/>
                <a:gd name="connsiteY3" fmla="*/ 143409 h 143759"/>
                <a:gd name="connsiteX4" fmla="*/ 225622 w 260876"/>
                <a:gd name="connsiteY4" fmla="*/ 83084 h 143759"/>
                <a:gd name="connsiteX5" fmla="*/ 200222 w 260876"/>
                <a:gd name="connsiteY5" fmla="*/ 22759 h 143759"/>
                <a:gd name="connsiteX6" fmla="*/ 152597 w 260876"/>
                <a:gd name="connsiteY6" fmla="*/ 10059 h 143759"/>
                <a:gd name="connsiteX7" fmla="*/ 197 w 260876"/>
                <a:gd name="connsiteY7" fmla="*/ 25934 h 14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876" h="143759">
                  <a:moveTo>
                    <a:pt x="197" y="25934"/>
                  </a:moveTo>
                  <a:cubicBezTo>
                    <a:pt x="6018" y="24346"/>
                    <a:pt x="153655" y="-4228"/>
                    <a:pt x="187522" y="534"/>
                  </a:cubicBezTo>
                  <a:cubicBezTo>
                    <a:pt x="221389" y="5296"/>
                    <a:pt x="191226" y="30697"/>
                    <a:pt x="203397" y="54509"/>
                  </a:cubicBezTo>
                  <a:cubicBezTo>
                    <a:pt x="215568" y="78322"/>
                    <a:pt x="256843" y="138647"/>
                    <a:pt x="260547" y="143409"/>
                  </a:cubicBezTo>
                  <a:cubicBezTo>
                    <a:pt x="264251" y="148171"/>
                    <a:pt x="235676" y="103192"/>
                    <a:pt x="225622" y="83084"/>
                  </a:cubicBezTo>
                  <a:cubicBezTo>
                    <a:pt x="215568" y="62976"/>
                    <a:pt x="212393" y="34930"/>
                    <a:pt x="200222" y="22759"/>
                  </a:cubicBezTo>
                  <a:cubicBezTo>
                    <a:pt x="188051" y="10588"/>
                    <a:pt x="186464" y="7942"/>
                    <a:pt x="152597" y="10059"/>
                  </a:cubicBezTo>
                  <a:cubicBezTo>
                    <a:pt x="118730" y="12176"/>
                    <a:pt x="-5624" y="27522"/>
                    <a:pt x="197" y="25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0BE373E4-D70F-47F3-E8A3-2E24A4482087}"/>
                </a:ext>
              </a:extLst>
            </p:cNvPr>
            <p:cNvSpPr/>
            <p:nvPr/>
          </p:nvSpPr>
          <p:spPr>
            <a:xfrm>
              <a:off x="9377488" y="2476019"/>
              <a:ext cx="271388" cy="334503"/>
            </a:xfrm>
            <a:custGeom>
              <a:avLst/>
              <a:gdLst>
                <a:gd name="connsiteX0" fmla="*/ 271337 w 271388"/>
                <a:gd name="connsiteY0" fmla="*/ 481 h 334503"/>
                <a:gd name="connsiteX1" fmla="*/ 26862 w 271388"/>
                <a:gd name="connsiteY1" fmla="*/ 267181 h 334503"/>
                <a:gd name="connsiteX2" fmla="*/ 17337 w 271388"/>
                <a:gd name="connsiteY2" fmla="*/ 308456 h 334503"/>
                <a:gd name="connsiteX3" fmla="*/ 125287 w 271388"/>
                <a:gd name="connsiteY3" fmla="*/ 333856 h 334503"/>
                <a:gd name="connsiteX4" fmla="*/ 77662 w 271388"/>
                <a:gd name="connsiteY4" fmla="*/ 327506 h 334503"/>
                <a:gd name="connsiteX5" fmla="*/ 14162 w 271388"/>
                <a:gd name="connsiteY5" fmla="*/ 317981 h 334503"/>
                <a:gd name="connsiteX6" fmla="*/ 103062 w 271388"/>
                <a:gd name="connsiteY6" fmla="*/ 181456 h 334503"/>
                <a:gd name="connsiteX7" fmla="*/ 49087 w 271388"/>
                <a:gd name="connsiteY7" fmla="*/ 200506 h 334503"/>
                <a:gd name="connsiteX8" fmla="*/ 271337 w 271388"/>
                <a:gd name="connsiteY8" fmla="*/ 481 h 3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388" h="334503">
                  <a:moveTo>
                    <a:pt x="271337" y="481"/>
                  </a:moveTo>
                  <a:cubicBezTo>
                    <a:pt x="267633" y="11593"/>
                    <a:pt x="69195" y="215852"/>
                    <a:pt x="26862" y="267181"/>
                  </a:cubicBezTo>
                  <a:cubicBezTo>
                    <a:pt x="-15471" y="318510"/>
                    <a:pt x="933" y="297344"/>
                    <a:pt x="17337" y="308456"/>
                  </a:cubicBezTo>
                  <a:cubicBezTo>
                    <a:pt x="33741" y="319568"/>
                    <a:pt x="115233" y="330681"/>
                    <a:pt x="125287" y="333856"/>
                  </a:cubicBezTo>
                  <a:cubicBezTo>
                    <a:pt x="135341" y="337031"/>
                    <a:pt x="77662" y="327506"/>
                    <a:pt x="77662" y="327506"/>
                  </a:cubicBezTo>
                  <a:cubicBezTo>
                    <a:pt x="59141" y="324860"/>
                    <a:pt x="9929" y="342323"/>
                    <a:pt x="14162" y="317981"/>
                  </a:cubicBezTo>
                  <a:cubicBezTo>
                    <a:pt x="18395" y="293639"/>
                    <a:pt x="97241" y="201035"/>
                    <a:pt x="103062" y="181456"/>
                  </a:cubicBezTo>
                  <a:cubicBezTo>
                    <a:pt x="108883" y="161877"/>
                    <a:pt x="20512" y="226964"/>
                    <a:pt x="49087" y="200506"/>
                  </a:cubicBezTo>
                  <a:cubicBezTo>
                    <a:pt x="77662" y="174048"/>
                    <a:pt x="275041" y="-10631"/>
                    <a:pt x="271337" y="4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1C4208C2-13FC-878A-ACAB-BF22E77911C5}"/>
                </a:ext>
              </a:extLst>
            </p:cNvPr>
            <p:cNvSpPr/>
            <p:nvPr/>
          </p:nvSpPr>
          <p:spPr>
            <a:xfrm>
              <a:off x="9309028" y="2816212"/>
              <a:ext cx="216366" cy="165242"/>
            </a:xfrm>
            <a:custGeom>
              <a:avLst/>
              <a:gdLst>
                <a:gd name="connsiteX0" fmla="*/ 72 w 216366"/>
                <a:gd name="connsiteY0" fmla="*/ 13 h 165242"/>
                <a:gd name="connsiteX1" fmla="*/ 60397 w 216366"/>
                <a:gd name="connsiteY1" fmla="*/ 76213 h 165242"/>
                <a:gd name="connsiteX2" fmla="*/ 88972 w 216366"/>
                <a:gd name="connsiteY2" fmla="*/ 82563 h 165242"/>
                <a:gd name="connsiteX3" fmla="*/ 142947 w 216366"/>
                <a:gd name="connsiteY3" fmla="*/ 95263 h 165242"/>
                <a:gd name="connsiteX4" fmla="*/ 184222 w 216366"/>
                <a:gd name="connsiteY4" fmla="*/ 117488 h 165242"/>
                <a:gd name="connsiteX5" fmla="*/ 215972 w 216366"/>
                <a:gd name="connsiteY5" fmla="*/ 165113 h 165242"/>
                <a:gd name="connsiteX6" fmla="*/ 161997 w 216366"/>
                <a:gd name="connsiteY6" fmla="*/ 101613 h 165242"/>
                <a:gd name="connsiteX7" fmla="*/ 50872 w 216366"/>
                <a:gd name="connsiteY7" fmla="*/ 82563 h 165242"/>
                <a:gd name="connsiteX8" fmla="*/ 72 w 216366"/>
                <a:gd name="connsiteY8" fmla="*/ 13 h 16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66" h="165242">
                  <a:moveTo>
                    <a:pt x="72" y="13"/>
                  </a:moveTo>
                  <a:cubicBezTo>
                    <a:pt x="1660" y="-1045"/>
                    <a:pt x="45580" y="62455"/>
                    <a:pt x="60397" y="76213"/>
                  </a:cubicBezTo>
                  <a:cubicBezTo>
                    <a:pt x="75214" y="89971"/>
                    <a:pt x="88972" y="82563"/>
                    <a:pt x="88972" y="82563"/>
                  </a:cubicBezTo>
                  <a:cubicBezTo>
                    <a:pt x="102730" y="85738"/>
                    <a:pt x="127072" y="89442"/>
                    <a:pt x="142947" y="95263"/>
                  </a:cubicBezTo>
                  <a:cubicBezTo>
                    <a:pt x="158822" y="101084"/>
                    <a:pt x="172051" y="105846"/>
                    <a:pt x="184222" y="117488"/>
                  </a:cubicBezTo>
                  <a:cubicBezTo>
                    <a:pt x="196393" y="129130"/>
                    <a:pt x="219676" y="167759"/>
                    <a:pt x="215972" y="165113"/>
                  </a:cubicBezTo>
                  <a:cubicBezTo>
                    <a:pt x="212268" y="162467"/>
                    <a:pt x="189514" y="115371"/>
                    <a:pt x="161997" y="101613"/>
                  </a:cubicBezTo>
                  <a:cubicBezTo>
                    <a:pt x="134480" y="87855"/>
                    <a:pt x="78389" y="96321"/>
                    <a:pt x="50872" y="82563"/>
                  </a:cubicBezTo>
                  <a:cubicBezTo>
                    <a:pt x="23355" y="68805"/>
                    <a:pt x="-1516" y="1071"/>
                    <a:pt x="7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0969DA5A-2BAA-6A8C-6E20-7D4D1CB402D7}"/>
                </a:ext>
              </a:extLst>
            </p:cNvPr>
            <p:cNvSpPr/>
            <p:nvPr/>
          </p:nvSpPr>
          <p:spPr>
            <a:xfrm>
              <a:off x="9714394" y="1546191"/>
              <a:ext cx="172269" cy="596630"/>
            </a:xfrm>
            <a:custGeom>
              <a:avLst/>
              <a:gdLst>
                <a:gd name="connsiteX0" fmla="*/ 143981 w 172269"/>
                <a:gd name="connsiteY0" fmla="*/ 34 h 596630"/>
                <a:gd name="connsiteX1" fmla="*/ 163031 w 172269"/>
                <a:gd name="connsiteY1" fmla="*/ 282609 h 596630"/>
                <a:gd name="connsiteX2" fmla="*/ 7456 w 172269"/>
                <a:gd name="connsiteY2" fmla="*/ 387384 h 596630"/>
                <a:gd name="connsiteX3" fmla="*/ 23331 w 172269"/>
                <a:gd name="connsiteY3" fmla="*/ 593759 h 596630"/>
                <a:gd name="connsiteX4" fmla="*/ 10631 w 172269"/>
                <a:gd name="connsiteY4" fmla="*/ 498509 h 596630"/>
                <a:gd name="connsiteX5" fmla="*/ 10631 w 172269"/>
                <a:gd name="connsiteY5" fmla="*/ 365159 h 596630"/>
                <a:gd name="connsiteX6" fmla="*/ 70956 w 172269"/>
                <a:gd name="connsiteY6" fmla="*/ 365159 h 596630"/>
                <a:gd name="connsiteX7" fmla="*/ 166206 w 172269"/>
                <a:gd name="connsiteY7" fmla="*/ 311184 h 596630"/>
                <a:gd name="connsiteX8" fmla="*/ 159856 w 172269"/>
                <a:gd name="connsiteY8" fmla="*/ 263559 h 596630"/>
                <a:gd name="connsiteX9" fmla="*/ 143981 w 172269"/>
                <a:gd name="connsiteY9" fmla="*/ 34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269" h="596630">
                  <a:moveTo>
                    <a:pt x="143981" y="34"/>
                  </a:moveTo>
                  <a:cubicBezTo>
                    <a:pt x="144510" y="3209"/>
                    <a:pt x="185785" y="218051"/>
                    <a:pt x="163031" y="282609"/>
                  </a:cubicBezTo>
                  <a:cubicBezTo>
                    <a:pt x="140277" y="347167"/>
                    <a:pt x="30739" y="335526"/>
                    <a:pt x="7456" y="387384"/>
                  </a:cubicBezTo>
                  <a:cubicBezTo>
                    <a:pt x="-15827" y="439242"/>
                    <a:pt x="22802" y="575238"/>
                    <a:pt x="23331" y="593759"/>
                  </a:cubicBezTo>
                  <a:cubicBezTo>
                    <a:pt x="23860" y="612280"/>
                    <a:pt x="12748" y="536609"/>
                    <a:pt x="10631" y="498509"/>
                  </a:cubicBezTo>
                  <a:cubicBezTo>
                    <a:pt x="8514" y="460409"/>
                    <a:pt x="577" y="387384"/>
                    <a:pt x="10631" y="365159"/>
                  </a:cubicBezTo>
                  <a:cubicBezTo>
                    <a:pt x="20685" y="342934"/>
                    <a:pt x="45027" y="374155"/>
                    <a:pt x="70956" y="365159"/>
                  </a:cubicBezTo>
                  <a:cubicBezTo>
                    <a:pt x="96885" y="356163"/>
                    <a:pt x="151389" y="328117"/>
                    <a:pt x="166206" y="311184"/>
                  </a:cubicBezTo>
                  <a:cubicBezTo>
                    <a:pt x="181023" y="294251"/>
                    <a:pt x="164619" y="312242"/>
                    <a:pt x="159856" y="263559"/>
                  </a:cubicBezTo>
                  <a:cubicBezTo>
                    <a:pt x="155094" y="214876"/>
                    <a:pt x="143452" y="-3141"/>
                    <a:pt x="143981" y="3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8C233866-39CE-3FB4-E421-415CCBA5CAF0}"/>
                </a:ext>
              </a:extLst>
            </p:cNvPr>
            <p:cNvSpPr/>
            <p:nvPr/>
          </p:nvSpPr>
          <p:spPr>
            <a:xfrm>
              <a:off x="9962983" y="1758900"/>
              <a:ext cx="222433" cy="341416"/>
            </a:xfrm>
            <a:custGeom>
              <a:avLst/>
              <a:gdLst>
                <a:gd name="connsiteX0" fmla="*/ 79542 w 222433"/>
                <a:gd name="connsiteY0" fmla="*/ 50 h 341416"/>
                <a:gd name="connsiteX1" fmla="*/ 79542 w 222433"/>
                <a:gd name="connsiteY1" fmla="*/ 200075 h 341416"/>
                <a:gd name="connsiteX2" fmla="*/ 167 w 222433"/>
                <a:gd name="connsiteY2" fmla="*/ 333425 h 341416"/>
                <a:gd name="connsiteX3" fmla="*/ 63667 w 222433"/>
                <a:gd name="connsiteY3" fmla="*/ 298500 h 341416"/>
                <a:gd name="connsiteX4" fmla="*/ 222417 w 222433"/>
                <a:gd name="connsiteY4" fmla="*/ 308025 h 341416"/>
                <a:gd name="connsiteX5" fmla="*/ 73192 w 222433"/>
                <a:gd name="connsiteY5" fmla="*/ 327075 h 341416"/>
                <a:gd name="connsiteX6" fmla="*/ 3342 w 222433"/>
                <a:gd name="connsiteY6" fmla="*/ 339775 h 341416"/>
                <a:gd name="connsiteX7" fmla="*/ 70017 w 222433"/>
                <a:gd name="connsiteY7" fmla="*/ 288975 h 341416"/>
                <a:gd name="connsiteX8" fmla="*/ 79542 w 222433"/>
                <a:gd name="connsiteY8" fmla="*/ 219125 h 341416"/>
                <a:gd name="connsiteX9" fmla="*/ 79542 w 222433"/>
                <a:gd name="connsiteY9" fmla="*/ 50 h 34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33" h="341416">
                  <a:moveTo>
                    <a:pt x="79542" y="50"/>
                  </a:moveTo>
                  <a:cubicBezTo>
                    <a:pt x="79542" y="-3125"/>
                    <a:pt x="92771" y="144513"/>
                    <a:pt x="79542" y="200075"/>
                  </a:cubicBezTo>
                  <a:cubicBezTo>
                    <a:pt x="66313" y="255637"/>
                    <a:pt x="2813" y="317021"/>
                    <a:pt x="167" y="333425"/>
                  </a:cubicBezTo>
                  <a:cubicBezTo>
                    <a:pt x="-2479" y="349829"/>
                    <a:pt x="26625" y="302733"/>
                    <a:pt x="63667" y="298500"/>
                  </a:cubicBezTo>
                  <a:cubicBezTo>
                    <a:pt x="100709" y="294267"/>
                    <a:pt x="220830" y="303263"/>
                    <a:pt x="222417" y="308025"/>
                  </a:cubicBezTo>
                  <a:cubicBezTo>
                    <a:pt x="224004" y="312787"/>
                    <a:pt x="109705" y="321783"/>
                    <a:pt x="73192" y="327075"/>
                  </a:cubicBezTo>
                  <a:cubicBezTo>
                    <a:pt x="36679" y="332367"/>
                    <a:pt x="3871" y="346125"/>
                    <a:pt x="3342" y="339775"/>
                  </a:cubicBezTo>
                  <a:cubicBezTo>
                    <a:pt x="2813" y="333425"/>
                    <a:pt x="57317" y="309083"/>
                    <a:pt x="70017" y="288975"/>
                  </a:cubicBezTo>
                  <a:cubicBezTo>
                    <a:pt x="82717" y="268867"/>
                    <a:pt x="77954" y="261458"/>
                    <a:pt x="79542" y="219125"/>
                  </a:cubicBezTo>
                  <a:cubicBezTo>
                    <a:pt x="81130" y="176792"/>
                    <a:pt x="79542" y="3225"/>
                    <a:pt x="79542" y="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BC4B17D7-FDCE-1D73-8FF4-8D6DC44C2819}"/>
                </a:ext>
              </a:extLst>
            </p:cNvPr>
            <p:cNvSpPr/>
            <p:nvPr/>
          </p:nvSpPr>
          <p:spPr>
            <a:xfrm>
              <a:off x="9972464" y="2993734"/>
              <a:ext cx="674293" cy="536905"/>
            </a:xfrm>
            <a:custGeom>
              <a:avLst/>
              <a:gdLst>
                <a:gd name="connsiteX0" fmla="*/ 673311 w 674293"/>
                <a:gd name="connsiteY0" fmla="*/ 291 h 536905"/>
                <a:gd name="connsiteX1" fmla="*/ 311361 w 674293"/>
                <a:gd name="connsiteY1" fmla="*/ 60616 h 536905"/>
                <a:gd name="connsiteX2" fmla="*/ 146261 w 674293"/>
                <a:gd name="connsiteY2" fmla="*/ 60616 h 536905"/>
                <a:gd name="connsiteX3" fmla="*/ 219286 w 674293"/>
                <a:gd name="connsiteY3" fmla="*/ 73316 h 536905"/>
                <a:gd name="connsiteX4" fmla="*/ 9736 w 674293"/>
                <a:gd name="connsiteY4" fmla="*/ 320966 h 536905"/>
                <a:gd name="connsiteX5" fmla="*/ 92286 w 674293"/>
                <a:gd name="connsiteY5" fmla="*/ 247941 h 536905"/>
                <a:gd name="connsiteX6" fmla="*/ 211 w 674293"/>
                <a:gd name="connsiteY6" fmla="*/ 536866 h 536905"/>
                <a:gd name="connsiteX7" fmla="*/ 124036 w 674293"/>
                <a:gd name="connsiteY7" fmla="*/ 225716 h 536905"/>
                <a:gd name="connsiteX8" fmla="*/ 155786 w 674293"/>
                <a:gd name="connsiteY8" fmla="*/ 108241 h 536905"/>
                <a:gd name="connsiteX9" fmla="*/ 190711 w 674293"/>
                <a:gd name="connsiteY9" fmla="*/ 89191 h 536905"/>
                <a:gd name="connsiteX10" fmla="*/ 673311 w 674293"/>
                <a:gd name="connsiteY10" fmla="*/ 291 h 5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293" h="536905">
                  <a:moveTo>
                    <a:pt x="673311" y="291"/>
                  </a:moveTo>
                  <a:cubicBezTo>
                    <a:pt x="693419" y="-4471"/>
                    <a:pt x="399203" y="50562"/>
                    <a:pt x="311361" y="60616"/>
                  </a:cubicBezTo>
                  <a:cubicBezTo>
                    <a:pt x="223519" y="70670"/>
                    <a:pt x="161607" y="58499"/>
                    <a:pt x="146261" y="60616"/>
                  </a:cubicBezTo>
                  <a:cubicBezTo>
                    <a:pt x="130915" y="62733"/>
                    <a:pt x="242040" y="29924"/>
                    <a:pt x="219286" y="73316"/>
                  </a:cubicBezTo>
                  <a:cubicBezTo>
                    <a:pt x="196532" y="116708"/>
                    <a:pt x="30903" y="291862"/>
                    <a:pt x="9736" y="320966"/>
                  </a:cubicBezTo>
                  <a:cubicBezTo>
                    <a:pt x="-11431" y="350070"/>
                    <a:pt x="93873" y="211958"/>
                    <a:pt x="92286" y="247941"/>
                  </a:cubicBezTo>
                  <a:cubicBezTo>
                    <a:pt x="90698" y="283924"/>
                    <a:pt x="-5081" y="540570"/>
                    <a:pt x="211" y="536866"/>
                  </a:cubicBezTo>
                  <a:cubicBezTo>
                    <a:pt x="5503" y="533162"/>
                    <a:pt x="98107" y="297153"/>
                    <a:pt x="124036" y="225716"/>
                  </a:cubicBezTo>
                  <a:cubicBezTo>
                    <a:pt x="149965" y="154279"/>
                    <a:pt x="144674" y="130995"/>
                    <a:pt x="155786" y="108241"/>
                  </a:cubicBezTo>
                  <a:cubicBezTo>
                    <a:pt x="166898" y="85487"/>
                    <a:pt x="104457" y="105595"/>
                    <a:pt x="190711" y="89191"/>
                  </a:cubicBezTo>
                  <a:lnTo>
                    <a:pt x="673311" y="29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5B6161F-A3CA-00A1-5860-7B8C7413878B}"/>
                </a:ext>
              </a:extLst>
            </p:cNvPr>
            <p:cNvSpPr/>
            <p:nvPr/>
          </p:nvSpPr>
          <p:spPr>
            <a:xfrm>
              <a:off x="9610642" y="3555745"/>
              <a:ext cx="156333" cy="266955"/>
            </a:xfrm>
            <a:custGeom>
              <a:avLst/>
              <a:gdLst>
                <a:gd name="connsiteX0" fmla="*/ 83 w 156333"/>
                <a:gd name="connsiteY0" fmla="*/ 108205 h 266955"/>
                <a:gd name="connsiteX1" fmla="*/ 127083 w 156333"/>
                <a:gd name="connsiteY1" fmla="*/ 146305 h 266955"/>
                <a:gd name="connsiteX2" fmla="*/ 63583 w 156333"/>
                <a:gd name="connsiteY2" fmla="*/ 266955 h 266955"/>
                <a:gd name="connsiteX3" fmla="*/ 155658 w 156333"/>
                <a:gd name="connsiteY3" fmla="*/ 146305 h 266955"/>
                <a:gd name="connsiteX4" fmla="*/ 76283 w 156333"/>
                <a:gd name="connsiteY4" fmla="*/ 255 h 266955"/>
                <a:gd name="connsiteX5" fmla="*/ 136608 w 156333"/>
                <a:gd name="connsiteY5" fmla="*/ 111380 h 266955"/>
                <a:gd name="connsiteX6" fmla="*/ 149308 w 156333"/>
                <a:gd name="connsiteY6" fmla="*/ 130430 h 266955"/>
                <a:gd name="connsiteX7" fmla="*/ 83 w 156333"/>
                <a:gd name="connsiteY7" fmla="*/ 108205 h 2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333" h="266955">
                  <a:moveTo>
                    <a:pt x="83" y="108205"/>
                  </a:moveTo>
                  <a:cubicBezTo>
                    <a:pt x="-3621" y="110851"/>
                    <a:pt x="116500" y="119847"/>
                    <a:pt x="127083" y="146305"/>
                  </a:cubicBezTo>
                  <a:cubicBezTo>
                    <a:pt x="137666" y="172763"/>
                    <a:pt x="58821" y="266955"/>
                    <a:pt x="63583" y="266955"/>
                  </a:cubicBezTo>
                  <a:cubicBezTo>
                    <a:pt x="68345" y="266955"/>
                    <a:pt x="153541" y="190755"/>
                    <a:pt x="155658" y="146305"/>
                  </a:cubicBezTo>
                  <a:cubicBezTo>
                    <a:pt x="157775" y="101855"/>
                    <a:pt x="76283" y="255"/>
                    <a:pt x="76283" y="255"/>
                  </a:cubicBezTo>
                  <a:cubicBezTo>
                    <a:pt x="73108" y="-5566"/>
                    <a:pt x="124437" y="89684"/>
                    <a:pt x="136608" y="111380"/>
                  </a:cubicBezTo>
                  <a:cubicBezTo>
                    <a:pt x="148779" y="133076"/>
                    <a:pt x="166241" y="128313"/>
                    <a:pt x="149308" y="130430"/>
                  </a:cubicBezTo>
                  <a:cubicBezTo>
                    <a:pt x="132375" y="132547"/>
                    <a:pt x="3787" y="105559"/>
                    <a:pt x="83" y="10820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87455373-B616-4445-A092-00A910E3A1F8}"/>
                </a:ext>
              </a:extLst>
            </p:cNvPr>
            <p:cNvSpPr/>
            <p:nvPr/>
          </p:nvSpPr>
          <p:spPr>
            <a:xfrm>
              <a:off x="10099764" y="3218530"/>
              <a:ext cx="543468" cy="586927"/>
            </a:xfrm>
            <a:custGeom>
              <a:avLst/>
              <a:gdLst>
                <a:gd name="connsiteX0" fmla="*/ 542836 w 543468"/>
                <a:gd name="connsiteY0" fmla="*/ 920 h 586927"/>
                <a:gd name="connsiteX1" fmla="*/ 406311 w 543468"/>
                <a:gd name="connsiteY1" fmla="*/ 178720 h 586927"/>
                <a:gd name="connsiteX2" fmla="*/ 339636 w 543468"/>
                <a:gd name="connsiteY2" fmla="*/ 350170 h 586927"/>
                <a:gd name="connsiteX3" fmla="*/ 349161 w 543468"/>
                <a:gd name="connsiteY3" fmla="*/ 315245 h 586927"/>
                <a:gd name="connsiteX4" fmla="*/ 6261 w 543468"/>
                <a:gd name="connsiteY4" fmla="*/ 581945 h 586927"/>
                <a:gd name="connsiteX5" fmla="*/ 145961 w 543468"/>
                <a:gd name="connsiteY5" fmla="*/ 473995 h 586927"/>
                <a:gd name="connsiteX6" fmla="*/ 377736 w 543468"/>
                <a:gd name="connsiteY6" fmla="*/ 286670 h 586927"/>
                <a:gd name="connsiteX7" fmla="*/ 307886 w 543468"/>
                <a:gd name="connsiteY7" fmla="*/ 321595 h 586927"/>
                <a:gd name="connsiteX8" fmla="*/ 345986 w 543468"/>
                <a:gd name="connsiteY8" fmla="*/ 258095 h 586927"/>
                <a:gd name="connsiteX9" fmla="*/ 542836 w 543468"/>
                <a:gd name="connsiteY9" fmla="*/ 920 h 58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468" h="586927">
                  <a:moveTo>
                    <a:pt x="542836" y="920"/>
                  </a:moveTo>
                  <a:cubicBezTo>
                    <a:pt x="552890" y="-12309"/>
                    <a:pt x="440178" y="120512"/>
                    <a:pt x="406311" y="178720"/>
                  </a:cubicBezTo>
                  <a:cubicBezTo>
                    <a:pt x="372444" y="236928"/>
                    <a:pt x="349161" y="327416"/>
                    <a:pt x="339636" y="350170"/>
                  </a:cubicBezTo>
                  <a:cubicBezTo>
                    <a:pt x="330111" y="372924"/>
                    <a:pt x="404723" y="276616"/>
                    <a:pt x="349161" y="315245"/>
                  </a:cubicBezTo>
                  <a:cubicBezTo>
                    <a:pt x="293599" y="353874"/>
                    <a:pt x="6261" y="581945"/>
                    <a:pt x="6261" y="581945"/>
                  </a:cubicBezTo>
                  <a:cubicBezTo>
                    <a:pt x="-27606" y="608403"/>
                    <a:pt x="84049" y="523207"/>
                    <a:pt x="145961" y="473995"/>
                  </a:cubicBezTo>
                  <a:cubicBezTo>
                    <a:pt x="207873" y="424783"/>
                    <a:pt x="350748" y="312070"/>
                    <a:pt x="377736" y="286670"/>
                  </a:cubicBezTo>
                  <a:cubicBezTo>
                    <a:pt x="404723" y="261270"/>
                    <a:pt x="313178" y="326358"/>
                    <a:pt x="307886" y="321595"/>
                  </a:cubicBezTo>
                  <a:cubicBezTo>
                    <a:pt x="302594" y="316833"/>
                    <a:pt x="306298" y="306249"/>
                    <a:pt x="345986" y="258095"/>
                  </a:cubicBezTo>
                  <a:cubicBezTo>
                    <a:pt x="385674" y="209941"/>
                    <a:pt x="532782" y="14149"/>
                    <a:pt x="542836" y="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0118EE52-6C29-7548-3FDF-10F13647E12D}"/>
                </a:ext>
              </a:extLst>
            </p:cNvPr>
            <p:cNvSpPr/>
            <p:nvPr/>
          </p:nvSpPr>
          <p:spPr>
            <a:xfrm>
              <a:off x="9212159" y="3759720"/>
              <a:ext cx="840401" cy="117190"/>
            </a:xfrm>
            <a:custGeom>
              <a:avLst/>
              <a:gdLst>
                <a:gd name="connsiteX0" fmla="*/ 11216 w 840401"/>
                <a:gd name="connsiteY0" fmla="*/ 2655 h 117190"/>
                <a:gd name="connsiteX1" fmla="*/ 474766 w 840401"/>
                <a:gd name="connsiteY1" fmla="*/ 82030 h 117190"/>
                <a:gd name="connsiteX2" fmla="*/ 398566 w 840401"/>
                <a:gd name="connsiteY2" fmla="*/ 91555 h 117190"/>
                <a:gd name="connsiteX3" fmla="*/ 839891 w 840401"/>
                <a:gd name="connsiteY3" fmla="*/ 59805 h 117190"/>
                <a:gd name="connsiteX4" fmla="*/ 487466 w 840401"/>
                <a:gd name="connsiteY4" fmla="*/ 107430 h 117190"/>
                <a:gd name="connsiteX5" fmla="*/ 509691 w 840401"/>
                <a:gd name="connsiteY5" fmla="*/ 101080 h 117190"/>
                <a:gd name="connsiteX6" fmla="*/ 446191 w 840401"/>
                <a:gd name="connsiteY6" fmla="*/ 85205 h 117190"/>
                <a:gd name="connsiteX7" fmla="*/ 271566 w 840401"/>
                <a:gd name="connsiteY7" fmla="*/ 101080 h 117190"/>
                <a:gd name="connsiteX8" fmla="*/ 204891 w 840401"/>
                <a:gd name="connsiteY8" fmla="*/ 116955 h 117190"/>
                <a:gd name="connsiteX9" fmla="*/ 354116 w 840401"/>
                <a:gd name="connsiteY9" fmla="*/ 88380 h 117190"/>
                <a:gd name="connsiteX10" fmla="*/ 252516 w 840401"/>
                <a:gd name="connsiteY10" fmla="*/ 72505 h 117190"/>
                <a:gd name="connsiteX11" fmla="*/ 192191 w 840401"/>
                <a:gd name="connsiteY11" fmla="*/ 28055 h 117190"/>
                <a:gd name="connsiteX12" fmla="*/ 385866 w 840401"/>
                <a:gd name="connsiteY12" fmla="*/ 69330 h 117190"/>
                <a:gd name="connsiteX13" fmla="*/ 160441 w 840401"/>
                <a:gd name="connsiteY13" fmla="*/ 21705 h 117190"/>
                <a:gd name="connsiteX14" fmla="*/ 11216 w 840401"/>
                <a:gd name="connsiteY14" fmla="*/ 2655 h 11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401" h="117190">
                  <a:moveTo>
                    <a:pt x="11216" y="2655"/>
                  </a:moveTo>
                  <a:cubicBezTo>
                    <a:pt x="63604" y="12709"/>
                    <a:pt x="410208" y="67213"/>
                    <a:pt x="474766" y="82030"/>
                  </a:cubicBezTo>
                  <a:cubicBezTo>
                    <a:pt x="539324" y="96847"/>
                    <a:pt x="337712" y="95259"/>
                    <a:pt x="398566" y="91555"/>
                  </a:cubicBezTo>
                  <a:cubicBezTo>
                    <a:pt x="459420" y="87851"/>
                    <a:pt x="825074" y="57159"/>
                    <a:pt x="839891" y="59805"/>
                  </a:cubicBezTo>
                  <a:cubicBezTo>
                    <a:pt x="854708" y="62451"/>
                    <a:pt x="542499" y="100551"/>
                    <a:pt x="487466" y="107430"/>
                  </a:cubicBezTo>
                  <a:cubicBezTo>
                    <a:pt x="432433" y="114309"/>
                    <a:pt x="516570" y="104784"/>
                    <a:pt x="509691" y="101080"/>
                  </a:cubicBezTo>
                  <a:cubicBezTo>
                    <a:pt x="502812" y="97376"/>
                    <a:pt x="485878" y="85205"/>
                    <a:pt x="446191" y="85205"/>
                  </a:cubicBezTo>
                  <a:cubicBezTo>
                    <a:pt x="406504" y="85205"/>
                    <a:pt x="311783" y="95788"/>
                    <a:pt x="271566" y="101080"/>
                  </a:cubicBezTo>
                  <a:cubicBezTo>
                    <a:pt x="231349" y="106372"/>
                    <a:pt x="191133" y="119072"/>
                    <a:pt x="204891" y="116955"/>
                  </a:cubicBezTo>
                  <a:cubicBezTo>
                    <a:pt x="218649" y="114838"/>
                    <a:pt x="346179" y="95788"/>
                    <a:pt x="354116" y="88380"/>
                  </a:cubicBezTo>
                  <a:cubicBezTo>
                    <a:pt x="362054" y="80972"/>
                    <a:pt x="279504" y="82559"/>
                    <a:pt x="252516" y="72505"/>
                  </a:cubicBezTo>
                  <a:cubicBezTo>
                    <a:pt x="225529" y="62451"/>
                    <a:pt x="169966" y="28584"/>
                    <a:pt x="192191" y="28055"/>
                  </a:cubicBezTo>
                  <a:cubicBezTo>
                    <a:pt x="214416" y="27526"/>
                    <a:pt x="391157" y="70388"/>
                    <a:pt x="385866" y="69330"/>
                  </a:cubicBezTo>
                  <a:cubicBezTo>
                    <a:pt x="380575" y="68272"/>
                    <a:pt x="217062" y="29642"/>
                    <a:pt x="160441" y="21705"/>
                  </a:cubicBezTo>
                  <a:cubicBezTo>
                    <a:pt x="103820" y="13768"/>
                    <a:pt x="-41172" y="-7399"/>
                    <a:pt x="11216" y="2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51091926-8C0A-7995-F974-1E98C98F3EE6}"/>
                </a:ext>
              </a:extLst>
            </p:cNvPr>
            <p:cNvSpPr/>
            <p:nvPr/>
          </p:nvSpPr>
          <p:spPr>
            <a:xfrm>
              <a:off x="9111777" y="3008648"/>
              <a:ext cx="182040" cy="198535"/>
            </a:xfrm>
            <a:custGeom>
              <a:avLst/>
              <a:gdLst>
                <a:gd name="connsiteX0" fmla="*/ 178273 w 182040"/>
                <a:gd name="connsiteY0" fmla="*/ 4427 h 198535"/>
                <a:gd name="connsiteX1" fmla="*/ 51273 w 182040"/>
                <a:gd name="connsiteY1" fmla="*/ 140952 h 198535"/>
                <a:gd name="connsiteX2" fmla="*/ 44923 w 182040"/>
                <a:gd name="connsiteY2" fmla="*/ 169527 h 198535"/>
                <a:gd name="connsiteX3" fmla="*/ 473 w 182040"/>
                <a:gd name="connsiteY3" fmla="*/ 169527 h 198535"/>
                <a:gd name="connsiteX4" fmla="*/ 22698 w 182040"/>
                <a:gd name="connsiteY4" fmla="*/ 198102 h 198535"/>
                <a:gd name="connsiteX5" fmla="*/ 41748 w 182040"/>
                <a:gd name="connsiteY5" fmla="*/ 144127 h 198535"/>
                <a:gd name="connsiteX6" fmla="*/ 32223 w 182040"/>
                <a:gd name="connsiteY6" fmla="*/ 90152 h 198535"/>
                <a:gd name="connsiteX7" fmla="*/ 41748 w 182040"/>
                <a:gd name="connsiteY7" fmla="*/ 115552 h 198535"/>
                <a:gd name="connsiteX8" fmla="*/ 140173 w 182040"/>
                <a:gd name="connsiteY8" fmla="*/ 39352 h 198535"/>
                <a:gd name="connsiteX9" fmla="*/ 178273 w 182040"/>
                <a:gd name="connsiteY9" fmla="*/ 4427 h 19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40" h="198535">
                  <a:moveTo>
                    <a:pt x="178273" y="4427"/>
                  </a:moveTo>
                  <a:cubicBezTo>
                    <a:pt x="163456" y="21360"/>
                    <a:pt x="73498" y="113435"/>
                    <a:pt x="51273" y="140952"/>
                  </a:cubicBezTo>
                  <a:cubicBezTo>
                    <a:pt x="29048" y="168469"/>
                    <a:pt x="53390" y="164764"/>
                    <a:pt x="44923" y="169527"/>
                  </a:cubicBezTo>
                  <a:cubicBezTo>
                    <a:pt x="36456" y="174290"/>
                    <a:pt x="4177" y="164765"/>
                    <a:pt x="473" y="169527"/>
                  </a:cubicBezTo>
                  <a:cubicBezTo>
                    <a:pt x="-3231" y="174289"/>
                    <a:pt x="15819" y="202335"/>
                    <a:pt x="22698" y="198102"/>
                  </a:cubicBezTo>
                  <a:cubicBezTo>
                    <a:pt x="29577" y="193869"/>
                    <a:pt x="40160" y="162119"/>
                    <a:pt x="41748" y="144127"/>
                  </a:cubicBezTo>
                  <a:cubicBezTo>
                    <a:pt x="43335" y="126135"/>
                    <a:pt x="32223" y="94914"/>
                    <a:pt x="32223" y="90152"/>
                  </a:cubicBezTo>
                  <a:cubicBezTo>
                    <a:pt x="32223" y="85390"/>
                    <a:pt x="23756" y="124019"/>
                    <a:pt x="41748" y="115552"/>
                  </a:cubicBezTo>
                  <a:cubicBezTo>
                    <a:pt x="59740" y="107085"/>
                    <a:pt x="119535" y="55227"/>
                    <a:pt x="140173" y="39352"/>
                  </a:cubicBezTo>
                  <a:cubicBezTo>
                    <a:pt x="160810" y="23477"/>
                    <a:pt x="193090" y="-12506"/>
                    <a:pt x="178273" y="44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A533DFAD-5D3F-F0EC-C5B8-65D53C99757D}"/>
                </a:ext>
              </a:extLst>
            </p:cNvPr>
            <p:cNvSpPr/>
            <p:nvPr/>
          </p:nvSpPr>
          <p:spPr>
            <a:xfrm>
              <a:off x="9172562" y="2060479"/>
              <a:ext cx="349085" cy="375926"/>
            </a:xfrm>
            <a:custGeom>
              <a:avLst/>
              <a:gdLst>
                <a:gd name="connsiteX0" fmla="*/ 13 w 349085"/>
                <a:gd name="connsiteY0" fmla="*/ 127096 h 375926"/>
                <a:gd name="connsiteX1" fmla="*/ 76213 w 349085"/>
                <a:gd name="connsiteY1" fmla="*/ 320771 h 375926"/>
                <a:gd name="connsiteX2" fmla="*/ 88913 w 349085"/>
                <a:gd name="connsiteY2" fmla="*/ 301721 h 375926"/>
                <a:gd name="connsiteX3" fmla="*/ 171463 w 349085"/>
                <a:gd name="connsiteY3" fmla="*/ 365221 h 375926"/>
                <a:gd name="connsiteX4" fmla="*/ 215913 w 349085"/>
                <a:gd name="connsiteY4" fmla="*/ 374746 h 375926"/>
                <a:gd name="connsiteX5" fmla="*/ 257188 w 349085"/>
                <a:gd name="connsiteY5" fmla="*/ 352521 h 375926"/>
                <a:gd name="connsiteX6" fmla="*/ 333388 w 349085"/>
                <a:gd name="connsiteY6" fmla="*/ 336646 h 375926"/>
                <a:gd name="connsiteX7" fmla="*/ 336563 w 349085"/>
                <a:gd name="connsiteY7" fmla="*/ 342996 h 375926"/>
                <a:gd name="connsiteX8" fmla="*/ 196863 w 349085"/>
                <a:gd name="connsiteY8" fmla="*/ 365221 h 375926"/>
                <a:gd name="connsiteX9" fmla="*/ 133363 w 349085"/>
                <a:gd name="connsiteY9" fmla="*/ 327121 h 375926"/>
                <a:gd name="connsiteX10" fmla="*/ 47638 w 349085"/>
                <a:gd name="connsiteY10" fmla="*/ 200121 h 375926"/>
                <a:gd name="connsiteX11" fmla="*/ 73038 w 349085"/>
                <a:gd name="connsiteY11" fmla="*/ 165196 h 375926"/>
                <a:gd name="connsiteX12" fmla="*/ 79388 w 349085"/>
                <a:gd name="connsiteY12" fmla="*/ 96 h 375926"/>
                <a:gd name="connsiteX13" fmla="*/ 69863 w 349085"/>
                <a:gd name="connsiteY13" fmla="*/ 190596 h 375926"/>
                <a:gd name="connsiteX14" fmla="*/ 13 w 349085"/>
                <a:gd name="connsiteY14" fmla="*/ 127096 h 3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9085" h="375926">
                  <a:moveTo>
                    <a:pt x="13" y="127096"/>
                  </a:moveTo>
                  <a:cubicBezTo>
                    <a:pt x="1071" y="148792"/>
                    <a:pt x="61396" y="291667"/>
                    <a:pt x="76213" y="320771"/>
                  </a:cubicBezTo>
                  <a:cubicBezTo>
                    <a:pt x="91030" y="349875"/>
                    <a:pt x="73038" y="294313"/>
                    <a:pt x="88913" y="301721"/>
                  </a:cubicBezTo>
                  <a:cubicBezTo>
                    <a:pt x="104788" y="309129"/>
                    <a:pt x="150296" y="353050"/>
                    <a:pt x="171463" y="365221"/>
                  </a:cubicBezTo>
                  <a:cubicBezTo>
                    <a:pt x="192630" y="377392"/>
                    <a:pt x="201626" y="376863"/>
                    <a:pt x="215913" y="374746"/>
                  </a:cubicBezTo>
                  <a:cubicBezTo>
                    <a:pt x="230201" y="372629"/>
                    <a:pt x="237609" y="358871"/>
                    <a:pt x="257188" y="352521"/>
                  </a:cubicBezTo>
                  <a:cubicBezTo>
                    <a:pt x="276767" y="346171"/>
                    <a:pt x="320159" y="338233"/>
                    <a:pt x="333388" y="336646"/>
                  </a:cubicBezTo>
                  <a:cubicBezTo>
                    <a:pt x="346617" y="335059"/>
                    <a:pt x="359317" y="338233"/>
                    <a:pt x="336563" y="342996"/>
                  </a:cubicBezTo>
                  <a:cubicBezTo>
                    <a:pt x="313809" y="347759"/>
                    <a:pt x="230730" y="367867"/>
                    <a:pt x="196863" y="365221"/>
                  </a:cubicBezTo>
                  <a:cubicBezTo>
                    <a:pt x="162996" y="362575"/>
                    <a:pt x="158234" y="354638"/>
                    <a:pt x="133363" y="327121"/>
                  </a:cubicBezTo>
                  <a:cubicBezTo>
                    <a:pt x="108492" y="299604"/>
                    <a:pt x="57692" y="227109"/>
                    <a:pt x="47638" y="200121"/>
                  </a:cubicBezTo>
                  <a:cubicBezTo>
                    <a:pt x="37584" y="173134"/>
                    <a:pt x="67746" y="198533"/>
                    <a:pt x="73038" y="165196"/>
                  </a:cubicBezTo>
                  <a:cubicBezTo>
                    <a:pt x="78330" y="131859"/>
                    <a:pt x="79917" y="-4137"/>
                    <a:pt x="79388" y="96"/>
                  </a:cubicBezTo>
                  <a:cubicBezTo>
                    <a:pt x="78859" y="4329"/>
                    <a:pt x="79917" y="165196"/>
                    <a:pt x="69863" y="190596"/>
                  </a:cubicBezTo>
                  <a:cubicBezTo>
                    <a:pt x="59809" y="215996"/>
                    <a:pt x="-1045" y="105400"/>
                    <a:pt x="13" y="127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7FF5B263-F189-9E29-EA6A-137D4FBFDEE7}"/>
                </a:ext>
              </a:extLst>
            </p:cNvPr>
            <p:cNvSpPr/>
            <p:nvPr/>
          </p:nvSpPr>
          <p:spPr>
            <a:xfrm>
              <a:off x="9845652" y="2320169"/>
              <a:ext cx="346975" cy="357503"/>
            </a:xfrm>
            <a:custGeom>
              <a:avLst/>
              <a:gdLst>
                <a:gd name="connsiteX0" fmla="*/ 346098 w 346975"/>
                <a:gd name="connsiteY0" fmla="*/ 756 h 357503"/>
                <a:gd name="connsiteX1" fmla="*/ 50823 w 346975"/>
                <a:gd name="connsiteY1" fmla="*/ 38856 h 357503"/>
                <a:gd name="connsiteX2" fmla="*/ 130198 w 346975"/>
                <a:gd name="connsiteY2" fmla="*/ 48381 h 357503"/>
                <a:gd name="connsiteX3" fmla="*/ 50823 w 346975"/>
                <a:gd name="connsiteY3" fmla="*/ 159506 h 357503"/>
                <a:gd name="connsiteX4" fmla="*/ 47648 w 346975"/>
                <a:gd name="connsiteY4" fmla="*/ 286506 h 357503"/>
                <a:gd name="connsiteX5" fmla="*/ 50823 w 346975"/>
                <a:gd name="connsiteY5" fmla="*/ 216656 h 357503"/>
                <a:gd name="connsiteX6" fmla="*/ 57173 w 346975"/>
                <a:gd name="connsiteY6" fmla="*/ 356356 h 357503"/>
                <a:gd name="connsiteX7" fmla="*/ 41298 w 346975"/>
                <a:gd name="connsiteY7" fmla="*/ 124581 h 357503"/>
                <a:gd name="connsiteX8" fmla="*/ 57173 w 346975"/>
                <a:gd name="connsiteY8" fmla="*/ 73781 h 357503"/>
                <a:gd name="connsiteX9" fmla="*/ 98448 w 346975"/>
                <a:gd name="connsiteY9" fmla="*/ 61081 h 357503"/>
                <a:gd name="connsiteX10" fmla="*/ 104798 w 346975"/>
                <a:gd name="connsiteY10" fmla="*/ 51556 h 357503"/>
                <a:gd name="connsiteX11" fmla="*/ 146073 w 346975"/>
                <a:gd name="connsiteY11" fmla="*/ 13456 h 357503"/>
                <a:gd name="connsiteX12" fmla="*/ 23 w 346975"/>
                <a:gd name="connsiteY12" fmla="*/ 22981 h 357503"/>
                <a:gd name="connsiteX13" fmla="*/ 136548 w 346975"/>
                <a:gd name="connsiteY13" fmla="*/ 13456 h 357503"/>
                <a:gd name="connsiteX14" fmla="*/ 346098 w 346975"/>
                <a:gd name="connsiteY14" fmla="*/ 756 h 35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975" h="357503">
                  <a:moveTo>
                    <a:pt x="346098" y="756"/>
                  </a:moveTo>
                  <a:cubicBezTo>
                    <a:pt x="331811" y="4989"/>
                    <a:pt x="86806" y="30919"/>
                    <a:pt x="50823" y="38856"/>
                  </a:cubicBezTo>
                  <a:cubicBezTo>
                    <a:pt x="14840" y="46794"/>
                    <a:pt x="130198" y="28273"/>
                    <a:pt x="130198" y="48381"/>
                  </a:cubicBezTo>
                  <a:cubicBezTo>
                    <a:pt x="130198" y="68489"/>
                    <a:pt x="64581" y="119819"/>
                    <a:pt x="50823" y="159506"/>
                  </a:cubicBezTo>
                  <a:cubicBezTo>
                    <a:pt x="37065" y="199193"/>
                    <a:pt x="47648" y="276981"/>
                    <a:pt x="47648" y="286506"/>
                  </a:cubicBezTo>
                  <a:cubicBezTo>
                    <a:pt x="47648" y="296031"/>
                    <a:pt x="49236" y="205014"/>
                    <a:pt x="50823" y="216656"/>
                  </a:cubicBezTo>
                  <a:cubicBezTo>
                    <a:pt x="52410" y="228298"/>
                    <a:pt x="58760" y="371702"/>
                    <a:pt x="57173" y="356356"/>
                  </a:cubicBezTo>
                  <a:cubicBezTo>
                    <a:pt x="55585" y="341010"/>
                    <a:pt x="41298" y="171677"/>
                    <a:pt x="41298" y="124581"/>
                  </a:cubicBezTo>
                  <a:cubicBezTo>
                    <a:pt x="41298" y="77485"/>
                    <a:pt x="47648" y="84364"/>
                    <a:pt x="57173" y="73781"/>
                  </a:cubicBezTo>
                  <a:cubicBezTo>
                    <a:pt x="66698" y="63198"/>
                    <a:pt x="90511" y="64785"/>
                    <a:pt x="98448" y="61081"/>
                  </a:cubicBezTo>
                  <a:cubicBezTo>
                    <a:pt x="106385" y="57377"/>
                    <a:pt x="96861" y="59493"/>
                    <a:pt x="104798" y="51556"/>
                  </a:cubicBezTo>
                  <a:cubicBezTo>
                    <a:pt x="112735" y="43619"/>
                    <a:pt x="163536" y="18219"/>
                    <a:pt x="146073" y="13456"/>
                  </a:cubicBezTo>
                  <a:cubicBezTo>
                    <a:pt x="128610" y="8693"/>
                    <a:pt x="1610" y="22981"/>
                    <a:pt x="23" y="22981"/>
                  </a:cubicBezTo>
                  <a:cubicBezTo>
                    <a:pt x="-1564" y="22981"/>
                    <a:pt x="76752" y="15573"/>
                    <a:pt x="136548" y="13456"/>
                  </a:cubicBezTo>
                  <a:cubicBezTo>
                    <a:pt x="196344" y="11339"/>
                    <a:pt x="360385" y="-3477"/>
                    <a:pt x="346098" y="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148F0ACC-C291-CF81-D3B2-6EBCE3F8BC2A}"/>
                </a:ext>
              </a:extLst>
            </p:cNvPr>
            <p:cNvSpPr/>
            <p:nvPr/>
          </p:nvSpPr>
          <p:spPr>
            <a:xfrm>
              <a:off x="10010579" y="2330192"/>
              <a:ext cx="564214" cy="383091"/>
            </a:xfrm>
            <a:custGeom>
              <a:avLst/>
              <a:gdLst>
                <a:gd name="connsiteX0" fmla="*/ 196 w 564214"/>
                <a:gd name="connsiteY0" fmla="*/ 258 h 383091"/>
                <a:gd name="connsiteX1" fmla="*/ 365321 w 564214"/>
                <a:gd name="connsiteY1" fmla="*/ 92333 h 383091"/>
                <a:gd name="connsiteX2" fmla="*/ 454221 w 564214"/>
                <a:gd name="connsiteY2" fmla="*/ 168533 h 383091"/>
                <a:gd name="connsiteX3" fmla="*/ 416121 w 564214"/>
                <a:gd name="connsiteY3" fmla="*/ 193933 h 383091"/>
                <a:gd name="connsiteX4" fmla="*/ 441521 w 564214"/>
                <a:gd name="connsiteY4" fmla="*/ 200283 h 383091"/>
                <a:gd name="connsiteX5" fmla="*/ 520896 w 564214"/>
                <a:gd name="connsiteY5" fmla="*/ 225683 h 383091"/>
                <a:gd name="connsiteX6" fmla="*/ 543121 w 564214"/>
                <a:gd name="connsiteY6" fmla="*/ 381258 h 383091"/>
                <a:gd name="connsiteX7" fmla="*/ 476446 w 564214"/>
                <a:gd name="connsiteY7" fmla="*/ 311408 h 383091"/>
                <a:gd name="connsiteX8" fmla="*/ 476446 w 564214"/>
                <a:gd name="connsiteY8" fmla="*/ 317758 h 383091"/>
                <a:gd name="connsiteX9" fmla="*/ 562171 w 564214"/>
                <a:gd name="connsiteY9" fmla="*/ 381258 h 383091"/>
                <a:gd name="connsiteX10" fmla="*/ 527246 w 564214"/>
                <a:gd name="connsiteY10" fmla="*/ 263783 h 383091"/>
                <a:gd name="connsiteX11" fmla="*/ 416121 w 564214"/>
                <a:gd name="connsiteY11" fmla="*/ 168533 h 383091"/>
                <a:gd name="connsiteX12" fmla="*/ 485971 w 564214"/>
                <a:gd name="connsiteY12" fmla="*/ 216158 h 383091"/>
                <a:gd name="connsiteX13" fmla="*/ 381196 w 564214"/>
                <a:gd name="connsiteY13" fmla="*/ 98683 h 383091"/>
                <a:gd name="connsiteX14" fmla="*/ 130371 w 564214"/>
                <a:gd name="connsiteY14" fmla="*/ 41533 h 383091"/>
                <a:gd name="connsiteX15" fmla="*/ 311346 w 564214"/>
                <a:gd name="connsiteY15" fmla="*/ 63758 h 383091"/>
                <a:gd name="connsiteX16" fmla="*/ 196 w 564214"/>
                <a:gd name="connsiteY16" fmla="*/ 258 h 38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214" h="383091">
                  <a:moveTo>
                    <a:pt x="196" y="258"/>
                  </a:moveTo>
                  <a:cubicBezTo>
                    <a:pt x="9192" y="5020"/>
                    <a:pt x="289650" y="64287"/>
                    <a:pt x="365321" y="92333"/>
                  </a:cubicBezTo>
                  <a:cubicBezTo>
                    <a:pt x="440992" y="120379"/>
                    <a:pt x="445754" y="151600"/>
                    <a:pt x="454221" y="168533"/>
                  </a:cubicBezTo>
                  <a:cubicBezTo>
                    <a:pt x="462688" y="185466"/>
                    <a:pt x="418238" y="188641"/>
                    <a:pt x="416121" y="193933"/>
                  </a:cubicBezTo>
                  <a:cubicBezTo>
                    <a:pt x="414004" y="199225"/>
                    <a:pt x="424059" y="194991"/>
                    <a:pt x="441521" y="200283"/>
                  </a:cubicBezTo>
                  <a:cubicBezTo>
                    <a:pt x="458983" y="205575"/>
                    <a:pt x="503963" y="195521"/>
                    <a:pt x="520896" y="225683"/>
                  </a:cubicBezTo>
                  <a:cubicBezTo>
                    <a:pt x="537829" y="255845"/>
                    <a:pt x="550529" y="366971"/>
                    <a:pt x="543121" y="381258"/>
                  </a:cubicBezTo>
                  <a:cubicBezTo>
                    <a:pt x="535713" y="395545"/>
                    <a:pt x="487558" y="321991"/>
                    <a:pt x="476446" y="311408"/>
                  </a:cubicBezTo>
                  <a:cubicBezTo>
                    <a:pt x="465334" y="300825"/>
                    <a:pt x="462159" y="306116"/>
                    <a:pt x="476446" y="317758"/>
                  </a:cubicBezTo>
                  <a:cubicBezTo>
                    <a:pt x="490733" y="329400"/>
                    <a:pt x="553704" y="390254"/>
                    <a:pt x="562171" y="381258"/>
                  </a:cubicBezTo>
                  <a:cubicBezTo>
                    <a:pt x="570638" y="372262"/>
                    <a:pt x="551588" y="299237"/>
                    <a:pt x="527246" y="263783"/>
                  </a:cubicBezTo>
                  <a:cubicBezTo>
                    <a:pt x="502904" y="228329"/>
                    <a:pt x="423000" y="176471"/>
                    <a:pt x="416121" y="168533"/>
                  </a:cubicBezTo>
                  <a:cubicBezTo>
                    <a:pt x="409242" y="160595"/>
                    <a:pt x="491792" y="227800"/>
                    <a:pt x="485971" y="216158"/>
                  </a:cubicBezTo>
                  <a:cubicBezTo>
                    <a:pt x="480150" y="204516"/>
                    <a:pt x="440463" y="127787"/>
                    <a:pt x="381196" y="98683"/>
                  </a:cubicBezTo>
                  <a:cubicBezTo>
                    <a:pt x="321929" y="69579"/>
                    <a:pt x="142013" y="47354"/>
                    <a:pt x="130371" y="41533"/>
                  </a:cubicBezTo>
                  <a:cubicBezTo>
                    <a:pt x="118729" y="35712"/>
                    <a:pt x="328808" y="69579"/>
                    <a:pt x="311346" y="63758"/>
                  </a:cubicBezTo>
                  <a:cubicBezTo>
                    <a:pt x="293884" y="57937"/>
                    <a:pt x="-8800" y="-4504"/>
                    <a:pt x="196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D9C53916-D803-8FEE-CE95-942CCF409830}"/>
                </a:ext>
              </a:extLst>
            </p:cNvPr>
            <p:cNvSpPr/>
            <p:nvPr/>
          </p:nvSpPr>
          <p:spPr>
            <a:xfrm>
              <a:off x="9883579" y="2508246"/>
              <a:ext cx="652756" cy="359065"/>
            </a:xfrm>
            <a:custGeom>
              <a:avLst/>
              <a:gdLst>
                <a:gd name="connsiteX0" fmla="*/ 196 w 652756"/>
                <a:gd name="connsiteY0" fmla="*/ 4 h 359065"/>
                <a:gd name="connsiteX1" fmla="*/ 76396 w 652756"/>
                <a:gd name="connsiteY1" fmla="*/ 222254 h 359065"/>
                <a:gd name="connsiteX2" fmla="*/ 95446 w 652756"/>
                <a:gd name="connsiteY2" fmla="*/ 196854 h 359065"/>
                <a:gd name="connsiteX3" fmla="*/ 162121 w 652756"/>
                <a:gd name="connsiteY3" fmla="*/ 307979 h 359065"/>
                <a:gd name="connsiteX4" fmla="*/ 171646 w 652756"/>
                <a:gd name="connsiteY4" fmla="*/ 250829 h 359065"/>
                <a:gd name="connsiteX5" fmla="*/ 203396 w 652756"/>
                <a:gd name="connsiteY5" fmla="*/ 282579 h 359065"/>
                <a:gd name="connsiteX6" fmla="*/ 320871 w 652756"/>
                <a:gd name="connsiteY6" fmla="*/ 358779 h 359065"/>
                <a:gd name="connsiteX7" fmla="*/ 317696 w 652756"/>
                <a:gd name="connsiteY7" fmla="*/ 307979 h 359065"/>
                <a:gd name="connsiteX8" fmla="*/ 330396 w 652756"/>
                <a:gd name="connsiteY8" fmla="*/ 292104 h 359065"/>
                <a:gd name="connsiteX9" fmla="*/ 371671 w 652756"/>
                <a:gd name="connsiteY9" fmla="*/ 304804 h 359065"/>
                <a:gd name="connsiteX10" fmla="*/ 406596 w 652756"/>
                <a:gd name="connsiteY10" fmla="*/ 273054 h 359065"/>
                <a:gd name="connsiteX11" fmla="*/ 451046 w 652756"/>
                <a:gd name="connsiteY11" fmla="*/ 285754 h 359065"/>
                <a:gd name="connsiteX12" fmla="*/ 460571 w 652756"/>
                <a:gd name="connsiteY12" fmla="*/ 244479 h 359065"/>
                <a:gd name="connsiteX13" fmla="*/ 647896 w 652756"/>
                <a:gd name="connsiteY13" fmla="*/ 238129 h 359065"/>
                <a:gd name="connsiteX14" fmla="*/ 578046 w 652756"/>
                <a:gd name="connsiteY14" fmla="*/ 203204 h 359065"/>
                <a:gd name="connsiteX15" fmla="*/ 368496 w 652756"/>
                <a:gd name="connsiteY15" fmla="*/ 288929 h 359065"/>
                <a:gd name="connsiteX16" fmla="*/ 301821 w 652756"/>
                <a:gd name="connsiteY16" fmla="*/ 320679 h 359065"/>
                <a:gd name="connsiteX17" fmla="*/ 193871 w 652756"/>
                <a:gd name="connsiteY17" fmla="*/ 231779 h 359065"/>
                <a:gd name="connsiteX18" fmla="*/ 165296 w 652756"/>
                <a:gd name="connsiteY18" fmla="*/ 250829 h 359065"/>
                <a:gd name="connsiteX19" fmla="*/ 82746 w 652756"/>
                <a:gd name="connsiteY19" fmla="*/ 174629 h 359065"/>
                <a:gd name="connsiteX20" fmla="*/ 50996 w 652756"/>
                <a:gd name="connsiteY20" fmla="*/ 190504 h 359065"/>
                <a:gd name="connsiteX21" fmla="*/ 57346 w 652756"/>
                <a:gd name="connsiteY21" fmla="*/ 206379 h 359065"/>
                <a:gd name="connsiteX22" fmla="*/ 54171 w 652756"/>
                <a:gd name="connsiteY22" fmla="*/ 215904 h 359065"/>
                <a:gd name="connsiteX23" fmla="*/ 196 w 652756"/>
                <a:gd name="connsiteY23" fmla="*/ 4 h 3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2756" h="359065">
                  <a:moveTo>
                    <a:pt x="196" y="4"/>
                  </a:moveTo>
                  <a:cubicBezTo>
                    <a:pt x="3900" y="1062"/>
                    <a:pt x="60521" y="189446"/>
                    <a:pt x="76396" y="222254"/>
                  </a:cubicBezTo>
                  <a:cubicBezTo>
                    <a:pt x="92271" y="255062"/>
                    <a:pt x="81159" y="182567"/>
                    <a:pt x="95446" y="196854"/>
                  </a:cubicBezTo>
                  <a:cubicBezTo>
                    <a:pt x="109733" y="211141"/>
                    <a:pt x="149421" y="298983"/>
                    <a:pt x="162121" y="307979"/>
                  </a:cubicBezTo>
                  <a:cubicBezTo>
                    <a:pt x="174821" y="316975"/>
                    <a:pt x="164767" y="255062"/>
                    <a:pt x="171646" y="250829"/>
                  </a:cubicBezTo>
                  <a:cubicBezTo>
                    <a:pt x="178525" y="246596"/>
                    <a:pt x="178525" y="264587"/>
                    <a:pt x="203396" y="282579"/>
                  </a:cubicBezTo>
                  <a:cubicBezTo>
                    <a:pt x="228267" y="300571"/>
                    <a:pt x="301821" y="354546"/>
                    <a:pt x="320871" y="358779"/>
                  </a:cubicBezTo>
                  <a:cubicBezTo>
                    <a:pt x="339921" y="363012"/>
                    <a:pt x="316109" y="319091"/>
                    <a:pt x="317696" y="307979"/>
                  </a:cubicBezTo>
                  <a:cubicBezTo>
                    <a:pt x="319283" y="296867"/>
                    <a:pt x="321400" y="292633"/>
                    <a:pt x="330396" y="292104"/>
                  </a:cubicBezTo>
                  <a:cubicBezTo>
                    <a:pt x="339392" y="291575"/>
                    <a:pt x="358971" y="307979"/>
                    <a:pt x="371671" y="304804"/>
                  </a:cubicBezTo>
                  <a:cubicBezTo>
                    <a:pt x="384371" y="301629"/>
                    <a:pt x="393367" y="276229"/>
                    <a:pt x="406596" y="273054"/>
                  </a:cubicBezTo>
                  <a:cubicBezTo>
                    <a:pt x="419825" y="269879"/>
                    <a:pt x="442050" y="290516"/>
                    <a:pt x="451046" y="285754"/>
                  </a:cubicBezTo>
                  <a:cubicBezTo>
                    <a:pt x="460042" y="280992"/>
                    <a:pt x="427763" y="252416"/>
                    <a:pt x="460571" y="244479"/>
                  </a:cubicBezTo>
                  <a:cubicBezTo>
                    <a:pt x="493379" y="236542"/>
                    <a:pt x="628317" y="245008"/>
                    <a:pt x="647896" y="238129"/>
                  </a:cubicBezTo>
                  <a:cubicBezTo>
                    <a:pt x="667475" y="231250"/>
                    <a:pt x="624613" y="194737"/>
                    <a:pt x="578046" y="203204"/>
                  </a:cubicBezTo>
                  <a:cubicBezTo>
                    <a:pt x="531479" y="211671"/>
                    <a:pt x="414534" y="269350"/>
                    <a:pt x="368496" y="288929"/>
                  </a:cubicBezTo>
                  <a:cubicBezTo>
                    <a:pt x="322459" y="308508"/>
                    <a:pt x="330925" y="330204"/>
                    <a:pt x="301821" y="320679"/>
                  </a:cubicBezTo>
                  <a:cubicBezTo>
                    <a:pt x="272717" y="311154"/>
                    <a:pt x="216625" y="243421"/>
                    <a:pt x="193871" y="231779"/>
                  </a:cubicBezTo>
                  <a:cubicBezTo>
                    <a:pt x="171117" y="220137"/>
                    <a:pt x="183817" y="260354"/>
                    <a:pt x="165296" y="250829"/>
                  </a:cubicBezTo>
                  <a:cubicBezTo>
                    <a:pt x="146775" y="241304"/>
                    <a:pt x="101796" y="184683"/>
                    <a:pt x="82746" y="174629"/>
                  </a:cubicBezTo>
                  <a:cubicBezTo>
                    <a:pt x="63696" y="164575"/>
                    <a:pt x="55229" y="185212"/>
                    <a:pt x="50996" y="190504"/>
                  </a:cubicBezTo>
                  <a:cubicBezTo>
                    <a:pt x="46763" y="195796"/>
                    <a:pt x="56817" y="202146"/>
                    <a:pt x="57346" y="206379"/>
                  </a:cubicBezTo>
                  <a:cubicBezTo>
                    <a:pt x="57875" y="210612"/>
                    <a:pt x="62108" y="248712"/>
                    <a:pt x="54171" y="215904"/>
                  </a:cubicBezTo>
                  <a:cubicBezTo>
                    <a:pt x="46234" y="183096"/>
                    <a:pt x="-3508" y="-1054"/>
                    <a:pt x="19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9F47B31F-EFD9-B442-3862-452E633453C8}"/>
                </a:ext>
              </a:extLst>
            </p:cNvPr>
            <p:cNvSpPr/>
            <p:nvPr/>
          </p:nvSpPr>
          <p:spPr>
            <a:xfrm>
              <a:off x="9921160" y="2152623"/>
              <a:ext cx="626797" cy="163073"/>
            </a:xfrm>
            <a:custGeom>
              <a:avLst/>
              <a:gdLst>
                <a:gd name="connsiteX0" fmla="*/ 715 w 626797"/>
                <a:gd name="connsiteY0" fmla="*/ 31777 h 163073"/>
                <a:gd name="connsiteX1" fmla="*/ 222965 w 626797"/>
                <a:gd name="connsiteY1" fmla="*/ 27 h 163073"/>
                <a:gd name="connsiteX2" fmla="*/ 197565 w 626797"/>
                <a:gd name="connsiteY2" fmla="*/ 38127 h 163073"/>
                <a:gd name="connsiteX3" fmla="*/ 292815 w 626797"/>
                <a:gd name="connsiteY3" fmla="*/ 12727 h 163073"/>
                <a:gd name="connsiteX4" fmla="*/ 280115 w 626797"/>
                <a:gd name="connsiteY4" fmla="*/ 44477 h 163073"/>
                <a:gd name="connsiteX5" fmla="*/ 346790 w 626797"/>
                <a:gd name="connsiteY5" fmla="*/ 31777 h 163073"/>
                <a:gd name="connsiteX6" fmla="*/ 346790 w 626797"/>
                <a:gd name="connsiteY6" fmla="*/ 79402 h 163073"/>
                <a:gd name="connsiteX7" fmla="*/ 445215 w 626797"/>
                <a:gd name="connsiteY7" fmla="*/ 76227 h 163073"/>
                <a:gd name="connsiteX8" fmla="*/ 476965 w 626797"/>
                <a:gd name="connsiteY8" fmla="*/ 98452 h 163073"/>
                <a:gd name="connsiteX9" fmla="*/ 524590 w 626797"/>
                <a:gd name="connsiteY9" fmla="*/ 152427 h 163073"/>
                <a:gd name="connsiteX10" fmla="*/ 562690 w 626797"/>
                <a:gd name="connsiteY10" fmla="*/ 155602 h 163073"/>
                <a:gd name="connsiteX11" fmla="*/ 626190 w 626797"/>
                <a:gd name="connsiteY11" fmla="*/ 161952 h 163073"/>
                <a:gd name="connsiteX12" fmla="*/ 521415 w 626797"/>
                <a:gd name="connsiteY12" fmla="*/ 130202 h 163073"/>
                <a:gd name="connsiteX13" fmla="*/ 213440 w 626797"/>
                <a:gd name="connsiteY13" fmla="*/ 38127 h 163073"/>
                <a:gd name="connsiteX14" fmla="*/ 184865 w 626797"/>
                <a:gd name="connsiteY14" fmla="*/ 41302 h 163073"/>
                <a:gd name="connsiteX15" fmla="*/ 153115 w 626797"/>
                <a:gd name="connsiteY15" fmla="*/ 19077 h 163073"/>
                <a:gd name="connsiteX16" fmla="*/ 715 w 626797"/>
                <a:gd name="connsiteY16" fmla="*/ 31777 h 16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6797" h="163073">
                  <a:moveTo>
                    <a:pt x="715" y="31777"/>
                  </a:moveTo>
                  <a:cubicBezTo>
                    <a:pt x="12357" y="28602"/>
                    <a:pt x="190157" y="-1031"/>
                    <a:pt x="222965" y="27"/>
                  </a:cubicBezTo>
                  <a:cubicBezTo>
                    <a:pt x="255773" y="1085"/>
                    <a:pt x="185923" y="36010"/>
                    <a:pt x="197565" y="38127"/>
                  </a:cubicBezTo>
                  <a:cubicBezTo>
                    <a:pt x="209207" y="40244"/>
                    <a:pt x="279057" y="11669"/>
                    <a:pt x="292815" y="12727"/>
                  </a:cubicBezTo>
                  <a:cubicBezTo>
                    <a:pt x="306573" y="13785"/>
                    <a:pt x="271119" y="41302"/>
                    <a:pt x="280115" y="44477"/>
                  </a:cubicBezTo>
                  <a:cubicBezTo>
                    <a:pt x="289111" y="47652"/>
                    <a:pt x="335678" y="25956"/>
                    <a:pt x="346790" y="31777"/>
                  </a:cubicBezTo>
                  <a:cubicBezTo>
                    <a:pt x="357902" y="37598"/>
                    <a:pt x="330386" y="71994"/>
                    <a:pt x="346790" y="79402"/>
                  </a:cubicBezTo>
                  <a:cubicBezTo>
                    <a:pt x="363194" y="86810"/>
                    <a:pt x="423519" y="73052"/>
                    <a:pt x="445215" y="76227"/>
                  </a:cubicBezTo>
                  <a:cubicBezTo>
                    <a:pt x="466911" y="79402"/>
                    <a:pt x="463736" y="85752"/>
                    <a:pt x="476965" y="98452"/>
                  </a:cubicBezTo>
                  <a:cubicBezTo>
                    <a:pt x="490194" y="111152"/>
                    <a:pt x="510303" y="142902"/>
                    <a:pt x="524590" y="152427"/>
                  </a:cubicBezTo>
                  <a:cubicBezTo>
                    <a:pt x="538877" y="161952"/>
                    <a:pt x="562690" y="155602"/>
                    <a:pt x="562690" y="155602"/>
                  </a:cubicBezTo>
                  <a:cubicBezTo>
                    <a:pt x="579623" y="157190"/>
                    <a:pt x="633069" y="166185"/>
                    <a:pt x="626190" y="161952"/>
                  </a:cubicBezTo>
                  <a:cubicBezTo>
                    <a:pt x="619311" y="157719"/>
                    <a:pt x="521415" y="130202"/>
                    <a:pt x="521415" y="130202"/>
                  </a:cubicBezTo>
                  <a:lnTo>
                    <a:pt x="213440" y="38127"/>
                  </a:lnTo>
                  <a:cubicBezTo>
                    <a:pt x="157348" y="23310"/>
                    <a:pt x="194919" y="44477"/>
                    <a:pt x="184865" y="41302"/>
                  </a:cubicBezTo>
                  <a:cubicBezTo>
                    <a:pt x="174811" y="38127"/>
                    <a:pt x="183278" y="19606"/>
                    <a:pt x="153115" y="19077"/>
                  </a:cubicBezTo>
                  <a:cubicBezTo>
                    <a:pt x="122953" y="18548"/>
                    <a:pt x="-10927" y="34952"/>
                    <a:pt x="715" y="31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D14D9A5E-148B-0D77-877E-A3C78AC46819}"/>
                </a:ext>
              </a:extLst>
            </p:cNvPr>
            <p:cNvSpPr/>
            <p:nvPr/>
          </p:nvSpPr>
          <p:spPr>
            <a:xfrm>
              <a:off x="9461500" y="1806575"/>
              <a:ext cx="213862" cy="349253"/>
            </a:xfrm>
            <a:custGeom>
              <a:avLst/>
              <a:gdLst>
                <a:gd name="connsiteX0" fmla="*/ 0 w 213862"/>
                <a:gd name="connsiteY0" fmla="*/ 0 h 349253"/>
                <a:gd name="connsiteX1" fmla="*/ 104775 w 213862"/>
                <a:gd name="connsiteY1" fmla="*/ 92075 h 349253"/>
                <a:gd name="connsiteX2" fmla="*/ 130175 w 213862"/>
                <a:gd name="connsiteY2" fmla="*/ 133350 h 349253"/>
                <a:gd name="connsiteX3" fmla="*/ 117475 w 213862"/>
                <a:gd name="connsiteY3" fmla="*/ 161925 h 349253"/>
                <a:gd name="connsiteX4" fmla="*/ 177800 w 213862"/>
                <a:gd name="connsiteY4" fmla="*/ 193675 h 349253"/>
                <a:gd name="connsiteX5" fmla="*/ 212725 w 213862"/>
                <a:gd name="connsiteY5" fmla="*/ 257175 h 349253"/>
                <a:gd name="connsiteX6" fmla="*/ 136525 w 213862"/>
                <a:gd name="connsiteY6" fmla="*/ 349250 h 349253"/>
                <a:gd name="connsiteX7" fmla="*/ 184150 w 213862"/>
                <a:gd name="connsiteY7" fmla="*/ 260350 h 349253"/>
                <a:gd name="connsiteX8" fmla="*/ 111125 w 213862"/>
                <a:gd name="connsiteY8" fmla="*/ 158750 h 349253"/>
                <a:gd name="connsiteX9" fmla="*/ 123825 w 213862"/>
                <a:gd name="connsiteY9" fmla="*/ 152400 h 349253"/>
                <a:gd name="connsiteX10" fmla="*/ 155575 w 213862"/>
                <a:gd name="connsiteY10" fmla="*/ 127000 h 349253"/>
                <a:gd name="connsiteX11" fmla="*/ 155575 w 213862"/>
                <a:gd name="connsiteY11" fmla="*/ 114300 h 349253"/>
                <a:gd name="connsiteX12" fmla="*/ 63500 w 213862"/>
                <a:gd name="connsiteY12" fmla="*/ 63500 h 349253"/>
                <a:gd name="connsiteX13" fmla="*/ 0 w 213862"/>
                <a:gd name="connsiteY13" fmla="*/ 0 h 34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862" h="349253">
                  <a:moveTo>
                    <a:pt x="0" y="0"/>
                  </a:moveTo>
                  <a:cubicBezTo>
                    <a:pt x="41539" y="34925"/>
                    <a:pt x="83079" y="69850"/>
                    <a:pt x="104775" y="92075"/>
                  </a:cubicBezTo>
                  <a:cubicBezTo>
                    <a:pt x="126471" y="114300"/>
                    <a:pt x="128058" y="121708"/>
                    <a:pt x="130175" y="133350"/>
                  </a:cubicBezTo>
                  <a:cubicBezTo>
                    <a:pt x="132292" y="144992"/>
                    <a:pt x="109538" y="151871"/>
                    <a:pt x="117475" y="161925"/>
                  </a:cubicBezTo>
                  <a:cubicBezTo>
                    <a:pt x="125412" y="171979"/>
                    <a:pt x="161925" y="177800"/>
                    <a:pt x="177800" y="193675"/>
                  </a:cubicBezTo>
                  <a:cubicBezTo>
                    <a:pt x="193675" y="209550"/>
                    <a:pt x="219604" y="231246"/>
                    <a:pt x="212725" y="257175"/>
                  </a:cubicBezTo>
                  <a:cubicBezTo>
                    <a:pt x="205846" y="283104"/>
                    <a:pt x="141288" y="348721"/>
                    <a:pt x="136525" y="349250"/>
                  </a:cubicBezTo>
                  <a:cubicBezTo>
                    <a:pt x="131763" y="349779"/>
                    <a:pt x="188383" y="292100"/>
                    <a:pt x="184150" y="260350"/>
                  </a:cubicBezTo>
                  <a:cubicBezTo>
                    <a:pt x="179917" y="228600"/>
                    <a:pt x="121179" y="176742"/>
                    <a:pt x="111125" y="158750"/>
                  </a:cubicBezTo>
                  <a:cubicBezTo>
                    <a:pt x="101071" y="140758"/>
                    <a:pt x="116417" y="157692"/>
                    <a:pt x="123825" y="152400"/>
                  </a:cubicBezTo>
                  <a:cubicBezTo>
                    <a:pt x="131233" y="147108"/>
                    <a:pt x="150283" y="133350"/>
                    <a:pt x="155575" y="127000"/>
                  </a:cubicBezTo>
                  <a:cubicBezTo>
                    <a:pt x="160867" y="120650"/>
                    <a:pt x="170921" y="124883"/>
                    <a:pt x="155575" y="114300"/>
                  </a:cubicBezTo>
                  <a:cubicBezTo>
                    <a:pt x="140229" y="103717"/>
                    <a:pt x="63500" y="63500"/>
                    <a:pt x="63500" y="635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685F4C5C-1B93-F87F-B3DB-D463873B14E5}"/>
                </a:ext>
              </a:extLst>
            </p:cNvPr>
            <p:cNvSpPr/>
            <p:nvPr/>
          </p:nvSpPr>
          <p:spPr>
            <a:xfrm>
              <a:off x="10121890" y="3067046"/>
              <a:ext cx="523893" cy="584290"/>
            </a:xfrm>
            <a:custGeom>
              <a:avLst/>
              <a:gdLst>
                <a:gd name="connsiteX0" fmla="*/ 523885 w 523893"/>
                <a:gd name="connsiteY0" fmla="*/ 4 h 584290"/>
                <a:gd name="connsiteX1" fmla="*/ 241310 w 523893"/>
                <a:gd name="connsiteY1" fmla="*/ 222254 h 584290"/>
                <a:gd name="connsiteX2" fmla="*/ 212735 w 523893"/>
                <a:gd name="connsiteY2" fmla="*/ 336554 h 584290"/>
                <a:gd name="connsiteX3" fmla="*/ 10 w 523893"/>
                <a:gd name="connsiteY3" fmla="*/ 584204 h 584290"/>
                <a:gd name="connsiteX4" fmla="*/ 203210 w 523893"/>
                <a:gd name="connsiteY4" fmla="*/ 307979 h 584290"/>
                <a:gd name="connsiteX5" fmla="*/ 158760 w 523893"/>
                <a:gd name="connsiteY5" fmla="*/ 254004 h 584290"/>
                <a:gd name="connsiteX6" fmla="*/ 231785 w 523893"/>
                <a:gd name="connsiteY6" fmla="*/ 228604 h 584290"/>
                <a:gd name="connsiteX7" fmla="*/ 523885 w 523893"/>
                <a:gd name="connsiteY7" fmla="*/ 4 h 5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93" h="584290">
                  <a:moveTo>
                    <a:pt x="523885" y="4"/>
                  </a:moveTo>
                  <a:cubicBezTo>
                    <a:pt x="525473" y="-1054"/>
                    <a:pt x="293168" y="166162"/>
                    <a:pt x="241310" y="222254"/>
                  </a:cubicBezTo>
                  <a:cubicBezTo>
                    <a:pt x="189452" y="278346"/>
                    <a:pt x="252952" y="276229"/>
                    <a:pt x="212735" y="336554"/>
                  </a:cubicBezTo>
                  <a:cubicBezTo>
                    <a:pt x="172518" y="396879"/>
                    <a:pt x="1597" y="588966"/>
                    <a:pt x="10" y="584204"/>
                  </a:cubicBezTo>
                  <a:cubicBezTo>
                    <a:pt x="-1577" y="579442"/>
                    <a:pt x="176752" y="363012"/>
                    <a:pt x="203210" y="307979"/>
                  </a:cubicBezTo>
                  <a:cubicBezTo>
                    <a:pt x="229668" y="252946"/>
                    <a:pt x="153998" y="267233"/>
                    <a:pt x="158760" y="254004"/>
                  </a:cubicBezTo>
                  <a:cubicBezTo>
                    <a:pt x="163522" y="240775"/>
                    <a:pt x="168814" y="270937"/>
                    <a:pt x="231785" y="228604"/>
                  </a:cubicBezTo>
                  <a:cubicBezTo>
                    <a:pt x="294756" y="186271"/>
                    <a:pt x="522297" y="1062"/>
                    <a:pt x="523885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DA6B080D-5EBC-700A-DC15-ADA0E54BE9E7}"/>
                </a:ext>
              </a:extLst>
            </p:cNvPr>
            <p:cNvSpPr/>
            <p:nvPr/>
          </p:nvSpPr>
          <p:spPr>
            <a:xfrm>
              <a:off x="9528969" y="2558189"/>
              <a:ext cx="307149" cy="286182"/>
            </a:xfrm>
            <a:custGeom>
              <a:avLst/>
              <a:gdLst>
                <a:gd name="connsiteX0" fmla="*/ 240506 w 307149"/>
                <a:gd name="connsiteY0" fmla="*/ 29436 h 286182"/>
                <a:gd name="connsiteX1" fmla="*/ 116681 w 307149"/>
                <a:gd name="connsiteY1" fmla="*/ 216761 h 286182"/>
                <a:gd name="connsiteX2" fmla="*/ 11906 w 307149"/>
                <a:gd name="connsiteY2" fmla="*/ 280261 h 286182"/>
                <a:gd name="connsiteX3" fmla="*/ 2381 w 307149"/>
                <a:gd name="connsiteY3" fmla="*/ 283436 h 286182"/>
                <a:gd name="connsiteX4" fmla="*/ 126206 w 307149"/>
                <a:gd name="connsiteY4" fmla="*/ 232636 h 286182"/>
                <a:gd name="connsiteX5" fmla="*/ 69056 w 307149"/>
                <a:gd name="connsiteY5" fmla="*/ 226286 h 286182"/>
                <a:gd name="connsiteX6" fmla="*/ 300831 w 307149"/>
                <a:gd name="connsiteY6" fmla="*/ 19911 h 286182"/>
                <a:gd name="connsiteX7" fmla="*/ 240506 w 307149"/>
                <a:gd name="connsiteY7" fmla="*/ 29436 h 28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49" h="286182">
                  <a:moveTo>
                    <a:pt x="240506" y="29436"/>
                  </a:moveTo>
                  <a:cubicBezTo>
                    <a:pt x="209814" y="62244"/>
                    <a:pt x="154781" y="174957"/>
                    <a:pt x="116681" y="216761"/>
                  </a:cubicBezTo>
                  <a:cubicBezTo>
                    <a:pt x="78581" y="258565"/>
                    <a:pt x="30956" y="269149"/>
                    <a:pt x="11906" y="280261"/>
                  </a:cubicBezTo>
                  <a:cubicBezTo>
                    <a:pt x="-7144" y="291373"/>
                    <a:pt x="2381" y="283436"/>
                    <a:pt x="2381" y="283436"/>
                  </a:cubicBezTo>
                  <a:cubicBezTo>
                    <a:pt x="21431" y="275499"/>
                    <a:pt x="115093" y="242161"/>
                    <a:pt x="126206" y="232636"/>
                  </a:cubicBezTo>
                  <a:cubicBezTo>
                    <a:pt x="137318" y="223111"/>
                    <a:pt x="39952" y="261740"/>
                    <a:pt x="69056" y="226286"/>
                  </a:cubicBezTo>
                  <a:cubicBezTo>
                    <a:pt x="98160" y="190832"/>
                    <a:pt x="275960" y="51661"/>
                    <a:pt x="300831" y="19911"/>
                  </a:cubicBezTo>
                  <a:cubicBezTo>
                    <a:pt x="325702" y="-11839"/>
                    <a:pt x="271198" y="-3372"/>
                    <a:pt x="240506" y="2943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C3384039-527E-D2E8-F986-A15A8B261C24}"/>
                </a:ext>
              </a:extLst>
            </p:cNvPr>
            <p:cNvSpPr/>
            <p:nvPr/>
          </p:nvSpPr>
          <p:spPr>
            <a:xfrm>
              <a:off x="9651990" y="2765356"/>
              <a:ext cx="94086" cy="320792"/>
            </a:xfrm>
            <a:custGeom>
              <a:avLst/>
              <a:gdLst>
                <a:gd name="connsiteX0" fmla="*/ 10 w 94086"/>
                <a:gd name="connsiteY0" fmla="*/ 69 h 320792"/>
                <a:gd name="connsiteX1" fmla="*/ 82560 w 94086"/>
                <a:gd name="connsiteY1" fmla="*/ 111194 h 320792"/>
                <a:gd name="connsiteX2" fmla="*/ 47635 w 94086"/>
                <a:gd name="connsiteY2" fmla="*/ 241369 h 320792"/>
                <a:gd name="connsiteX3" fmla="*/ 69860 w 94086"/>
                <a:gd name="connsiteY3" fmla="*/ 203269 h 320792"/>
                <a:gd name="connsiteX4" fmla="*/ 66685 w 94086"/>
                <a:gd name="connsiteY4" fmla="*/ 320744 h 320792"/>
                <a:gd name="connsiteX5" fmla="*/ 85735 w 94086"/>
                <a:gd name="connsiteY5" fmla="*/ 187394 h 320792"/>
                <a:gd name="connsiteX6" fmla="*/ 88910 w 94086"/>
                <a:gd name="connsiteY6" fmla="*/ 127069 h 320792"/>
                <a:gd name="connsiteX7" fmla="*/ 10 w 94086"/>
                <a:gd name="connsiteY7" fmla="*/ 69 h 3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86" h="320792">
                  <a:moveTo>
                    <a:pt x="10" y="69"/>
                  </a:moveTo>
                  <a:cubicBezTo>
                    <a:pt x="-1048" y="-2577"/>
                    <a:pt x="74622" y="70977"/>
                    <a:pt x="82560" y="111194"/>
                  </a:cubicBezTo>
                  <a:cubicBezTo>
                    <a:pt x="90498" y="151411"/>
                    <a:pt x="49752" y="226023"/>
                    <a:pt x="47635" y="241369"/>
                  </a:cubicBezTo>
                  <a:cubicBezTo>
                    <a:pt x="45518" y="256715"/>
                    <a:pt x="66685" y="190040"/>
                    <a:pt x="69860" y="203269"/>
                  </a:cubicBezTo>
                  <a:cubicBezTo>
                    <a:pt x="73035" y="216498"/>
                    <a:pt x="64039" y="323390"/>
                    <a:pt x="66685" y="320744"/>
                  </a:cubicBezTo>
                  <a:cubicBezTo>
                    <a:pt x="69331" y="318098"/>
                    <a:pt x="82031" y="219673"/>
                    <a:pt x="85735" y="187394"/>
                  </a:cubicBezTo>
                  <a:cubicBezTo>
                    <a:pt x="89439" y="155115"/>
                    <a:pt x="100552" y="157761"/>
                    <a:pt x="88910" y="127069"/>
                  </a:cubicBezTo>
                  <a:cubicBezTo>
                    <a:pt x="77268" y="96377"/>
                    <a:pt x="1068" y="2715"/>
                    <a:pt x="10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253B522A-E43F-CFDF-904D-0CF946C89350}"/>
                </a:ext>
              </a:extLst>
            </p:cNvPr>
            <p:cNvSpPr/>
            <p:nvPr/>
          </p:nvSpPr>
          <p:spPr>
            <a:xfrm>
              <a:off x="9152928" y="3543281"/>
              <a:ext cx="369044" cy="254031"/>
            </a:xfrm>
            <a:custGeom>
              <a:avLst/>
              <a:gdLst>
                <a:gd name="connsiteX0" fmla="*/ 368897 w 369044"/>
                <a:gd name="connsiteY0" fmla="*/ 66694 h 254031"/>
                <a:gd name="connsiteX1" fmla="*/ 67272 w 369044"/>
                <a:gd name="connsiteY1" fmla="*/ 73044 h 254031"/>
                <a:gd name="connsiteX2" fmla="*/ 86322 w 369044"/>
                <a:gd name="connsiteY2" fmla="*/ 101619 h 254031"/>
                <a:gd name="connsiteX3" fmla="*/ 16472 w 369044"/>
                <a:gd name="connsiteY3" fmla="*/ 165119 h 254031"/>
                <a:gd name="connsiteX4" fmla="*/ 70447 w 369044"/>
                <a:gd name="connsiteY4" fmla="*/ 254019 h 254031"/>
                <a:gd name="connsiteX5" fmla="*/ 16472 w 369044"/>
                <a:gd name="connsiteY5" fmla="*/ 158769 h 254031"/>
                <a:gd name="connsiteX6" fmla="*/ 130772 w 369044"/>
                <a:gd name="connsiteY6" fmla="*/ 69869 h 254031"/>
                <a:gd name="connsiteX7" fmla="*/ 108547 w 369044"/>
                <a:gd name="connsiteY7" fmla="*/ 53994 h 254031"/>
                <a:gd name="connsiteX8" fmla="*/ 597 w 369044"/>
                <a:gd name="connsiteY8" fmla="*/ 19 h 254031"/>
                <a:gd name="connsiteX9" fmla="*/ 162522 w 369044"/>
                <a:gd name="connsiteY9" fmla="*/ 60344 h 254031"/>
                <a:gd name="connsiteX10" fmla="*/ 108547 w 369044"/>
                <a:gd name="connsiteY10" fmla="*/ 22244 h 254031"/>
                <a:gd name="connsiteX11" fmla="*/ 368897 w 369044"/>
                <a:gd name="connsiteY11" fmla="*/ 66694 h 25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044" h="254031">
                  <a:moveTo>
                    <a:pt x="368897" y="66694"/>
                  </a:moveTo>
                  <a:cubicBezTo>
                    <a:pt x="362018" y="75161"/>
                    <a:pt x="114368" y="67223"/>
                    <a:pt x="67272" y="73044"/>
                  </a:cubicBezTo>
                  <a:cubicBezTo>
                    <a:pt x="20176" y="78865"/>
                    <a:pt x="94789" y="86273"/>
                    <a:pt x="86322" y="101619"/>
                  </a:cubicBezTo>
                  <a:cubicBezTo>
                    <a:pt x="77855" y="116965"/>
                    <a:pt x="19118" y="139719"/>
                    <a:pt x="16472" y="165119"/>
                  </a:cubicBezTo>
                  <a:cubicBezTo>
                    <a:pt x="13826" y="190519"/>
                    <a:pt x="70447" y="255077"/>
                    <a:pt x="70447" y="254019"/>
                  </a:cubicBezTo>
                  <a:cubicBezTo>
                    <a:pt x="70447" y="252961"/>
                    <a:pt x="6418" y="189461"/>
                    <a:pt x="16472" y="158769"/>
                  </a:cubicBezTo>
                  <a:cubicBezTo>
                    <a:pt x="26526" y="128077"/>
                    <a:pt x="115426" y="87331"/>
                    <a:pt x="130772" y="69869"/>
                  </a:cubicBezTo>
                  <a:cubicBezTo>
                    <a:pt x="146118" y="52407"/>
                    <a:pt x="130243" y="65636"/>
                    <a:pt x="108547" y="53994"/>
                  </a:cubicBezTo>
                  <a:cubicBezTo>
                    <a:pt x="86851" y="42352"/>
                    <a:pt x="-8399" y="-1039"/>
                    <a:pt x="597" y="19"/>
                  </a:cubicBezTo>
                  <a:cubicBezTo>
                    <a:pt x="9593" y="1077"/>
                    <a:pt x="144530" y="56640"/>
                    <a:pt x="162522" y="60344"/>
                  </a:cubicBezTo>
                  <a:cubicBezTo>
                    <a:pt x="180514" y="64048"/>
                    <a:pt x="76797" y="22773"/>
                    <a:pt x="108547" y="22244"/>
                  </a:cubicBezTo>
                  <a:cubicBezTo>
                    <a:pt x="140297" y="21715"/>
                    <a:pt x="375776" y="58227"/>
                    <a:pt x="368897" y="6669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FC1DEF02-9679-6959-BB4B-441C3A180575}"/>
                </a:ext>
              </a:extLst>
            </p:cNvPr>
            <p:cNvSpPr/>
            <p:nvPr/>
          </p:nvSpPr>
          <p:spPr>
            <a:xfrm>
              <a:off x="9024352" y="2438386"/>
              <a:ext cx="459500" cy="716583"/>
            </a:xfrm>
            <a:custGeom>
              <a:avLst/>
              <a:gdLst>
                <a:gd name="connsiteX0" fmla="*/ 459373 w 459500"/>
                <a:gd name="connsiteY0" fmla="*/ 28589 h 716583"/>
                <a:gd name="connsiteX1" fmla="*/ 189498 w 459500"/>
                <a:gd name="connsiteY1" fmla="*/ 19064 h 716583"/>
                <a:gd name="connsiteX2" fmla="*/ 148223 w 459500"/>
                <a:gd name="connsiteY2" fmla="*/ 104789 h 716583"/>
                <a:gd name="connsiteX3" fmla="*/ 106948 w 459500"/>
                <a:gd name="connsiteY3" fmla="*/ 247664 h 716583"/>
                <a:gd name="connsiteX4" fmla="*/ 113298 w 459500"/>
                <a:gd name="connsiteY4" fmla="*/ 193689 h 716583"/>
                <a:gd name="connsiteX5" fmla="*/ 72023 w 459500"/>
                <a:gd name="connsiteY5" fmla="*/ 396889 h 716583"/>
                <a:gd name="connsiteX6" fmla="*/ 46623 w 459500"/>
                <a:gd name="connsiteY6" fmla="*/ 444514 h 716583"/>
                <a:gd name="connsiteX7" fmla="*/ 52973 w 459500"/>
                <a:gd name="connsiteY7" fmla="*/ 587389 h 716583"/>
                <a:gd name="connsiteX8" fmla="*/ 84723 w 459500"/>
                <a:gd name="connsiteY8" fmla="*/ 638189 h 716583"/>
                <a:gd name="connsiteX9" fmla="*/ 2173 w 459500"/>
                <a:gd name="connsiteY9" fmla="*/ 711214 h 716583"/>
                <a:gd name="connsiteX10" fmla="*/ 33923 w 459500"/>
                <a:gd name="connsiteY10" fmla="*/ 479439 h 716583"/>
                <a:gd name="connsiteX11" fmla="*/ 138698 w 459500"/>
                <a:gd name="connsiteY11" fmla="*/ 50814 h 716583"/>
                <a:gd name="connsiteX12" fmla="*/ 399048 w 459500"/>
                <a:gd name="connsiteY12" fmla="*/ 22239 h 716583"/>
                <a:gd name="connsiteX13" fmla="*/ 227598 w 459500"/>
                <a:gd name="connsiteY13" fmla="*/ 14 h 716583"/>
                <a:gd name="connsiteX14" fmla="*/ 459373 w 459500"/>
                <a:gd name="connsiteY14" fmla="*/ 28589 h 71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9500" h="716583">
                  <a:moveTo>
                    <a:pt x="459373" y="28589"/>
                  </a:moveTo>
                  <a:cubicBezTo>
                    <a:pt x="453023" y="31764"/>
                    <a:pt x="241356" y="6364"/>
                    <a:pt x="189498" y="19064"/>
                  </a:cubicBezTo>
                  <a:cubicBezTo>
                    <a:pt x="137640" y="31764"/>
                    <a:pt x="161981" y="66689"/>
                    <a:pt x="148223" y="104789"/>
                  </a:cubicBezTo>
                  <a:cubicBezTo>
                    <a:pt x="134465" y="142889"/>
                    <a:pt x="112769" y="232847"/>
                    <a:pt x="106948" y="247664"/>
                  </a:cubicBezTo>
                  <a:cubicBezTo>
                    <a:pt x="101127" y="262481"/>
                    <a:pt x="119119" y="168818"/>
                    <a:pt x="113298" y="193689"/>
                  </a:cubicBezTo>
                  <a:cubicBezTo>
                    <a:pt x="107477" y="218560"/>
                    <a:pt x="83135" y="355085"/>
                    <a:pt x="72023" y="396889"/>
                  </a:cubicBezTo>
                  <a:cubicBezTo>
                    <a:pt x="60911" y="438693"/>
                    <a:pt x="49798" y="412764"/>
                    <a:pt x="46623" y="444514"/>
                  </a:cubicBezTo>
                  <a:cubicBezTo>
                    <a:pt x="43448" y="476264"/>
                    <a:pt x="46623" y="555110"/>
                    <a:pt x="52973" y="587389"/>
                  </a:cubicBezTo>
                  <a:cubicBezTo>
                    <a:pt x="59323" y="619668"/>
                    <a:pt x="93190" y="617551"/>
                    <a:pt x="84723" y="638189"/>
                  </a:cubicBezTo>
                  <a:cubicBezTo>
                    <a:pt x="76256" y="658827"/>
                    <a:pt x="10640" y="737672"/>
                    <a:pt x="2173" y="711214"/>
                  </a:cubicBezTo>
                  <a:cubicBezTo>
                    <a:pt x="-6294" y="684756"/>
                    <a:pt x="11169" y="589506"/>
                    <a:pt x="33923" y="479439"/>
                  </a:cubicBezTo>
                  <a:cubicBezTo>
                    <a:pt x="56677" y="369372"/>
                    <a:pt x="77844" y="127014"/>
                    <a:pt x="138698" y="50814"/>
                  </a:cubicBezTo>
                  <a:cubicBezTo>
                    <a:pt x="199552" y="-25386"/>
                    <a:pt x="384231" y="30706"/>
                    <a:pt x="399048" y="22239"/>
                  </a:cubicBezTo>
                  <a:cubicBezTo>
                    <a:pt x="413865" y="13772"/>
                    <a:pt x="221777" y="-515"/>
                    <a:pt x="227598" y="14"/>
                  </a:cubicBezTo>
                  <a:cubicBezTo>
                    <a:pt x="233419" y="543"/>
                    <a:pt x="465723" y="25414"/>
                    <a:pt x="459373" y="28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3D15BA98-0D34-4B30-2891-9CA5CD0E19D8}"/>
                </a:ext>
              </a:extLst>
            </p:cNvPr>
            <p:cNvSpPr/>
            <p:nvPr/>
          </p:nvSpPr>
          <p:spPr>
            <a:xfrm>
              <a:off x="9811327" y="2717763"/>
              <a:ext cx="384312" cy="340646"/>
            </a:xfrm>
            <a:custGeom>
              <a:avLst/>
              <a:gdLst>
                <a:gd name="connsiteX0" fmla="*/ 2234 w 384312"/>
                <a:gd name="connsiteY0" fmla="*/ 453 h 340646"/>
                <a:gd name="connsiteX1" fmla="*/ 237080 w 384312"/>
                <a:gd name="connsiteY1" fmla="*/ 210316 h 340646"/>
                <a:gd name="connsiteX2" fmla="*/ 107165 w 384312"/>
                <a:gd name="connsiteY2" fmla="*/ 230303 h 340646"/>
                <a:gd name="connsiteX3" fmla="*/ 7230 w 384312"/>
                <a:gd name="connsiteY3" fmla="*/ 340230 h 340646"/>
                <a:gd name="connsiteX4" fmla="*/ 312030 w 384312"/>
                <a:gd name="connsiteY4" fmla="*/ 185332 h 340646"/>
                <a:gd name="connsiteX5" fmla="*/ 376988 w 384312"/>
                <a:gd name="connsiteY5" fmla="*/ 165345 h 340646"/>
                <a:gd name="connsiteX6" fmla="*/ 187112 w 384312"/>
                <a:gd name="connsiteY6" fmla="*/ 205319 h 340646"/>
                <a:gd name="connsiteX7" fmla="*/ 127152 w 384312"/>
                <a:gd name="connsiteY7" fmla="*/ 155352 h 340646"/>
                <a:gd name="connsiteX8" fmla="*/ 2234 w 384312"/>
                <a:gd name="connsiteY8" fmla="*/ 453 h 34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312" h="340646">
                  <a:moveTo>
                    <a:pt x="2234" y="453"/>
                  </a:moveTo>
                  <a:cubicBezTo>
                    <a:pt x="20555" y="9614"/>
                    <a:pt x="219592" y="172008"/>
                    <a:pt x="237080" y="210316"/>
                  </a:cubicBezTo>
                  <a:cubicBezTo>
                    <a:pt x="254568" y="248624"/>
                    <a:pt x="145473" y="208651"/>
                    <a:pt x="107165" y="230303"/>
                  </a:cubicBezTo>
                  <a:cubicBezTo>
                    <a:pt x="68857" y="251955"/>
                    <a:pt x="-26914" y="347725"/>
                    <a:pt x="7230" y="340230"/>
                  </a:cubicBezTo>
                  <a:cubicBezTo>
                    <a:pt x="41374" y="332735"/>
                    <a:pt x="250404" y="214480"/>
                    <a:pt x="312030" y="185332"/>
                  </a:cubicBezTo>
                  <a:cubicBezTo>
                    <a:pt x="373656" y="156185"/>
                    <a:pt x="397808" y="162014"/>
                    <a:pt x="376988" y="165345"/>
                  </a:cubicBezTo>
                  <a:cubicBezTo>
                    <a:pt x="356168" y="168676"/>
                    <a:pt x="228751" y="206985"/>
                    <a:pt x="187112" y="205319"/>
                  </a:cubicBezTo>
                  <a:cubicBezTo>
                    <a:pt x="145473" y="203654"/>
                    <a:pt x="157965" y="186998"/>
                    <a:pt x="127152" y="155352"/>
                  </a:cubicBezTo>
                  <a:cubicBezTo>
                    <a:pt x="96339" y="123706"/>
                    <a:pt x="-16087" y="-8708"/>
                    <a:pt x="2234" y="45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51DD0425-A4F2-2B92-D133-D71BB73E3507}"/>
                </a:ext>
              </a:extLst>
            </p:cNvPr>
            <p:cNvSpPr/>
            <p:nvPr/>
          </p:nvSpPr>
          <p:spPr>
            <a:xfrm>
              <a:off x="9683604" y="3177068"/>
              <a:ext cx="255801" cy="530499"/>
            </a:xfrm>
            <a:custGeom>
              <a:avLst/>
              <a:gdLst>
                <a:gd name="connsiteX0" fmla="*/ 42 w 255801"/>
                <a:gd name="connsiteY0" fmla="*/ 847 h 530499"/>
                <a:gd name="connsiteX1" fmla="*/ 199911 w 255801"/>
                <a:gd name="connsiteY1" fmla="*/ 115771 h 530499"/>
                <a:gd name="connsiteX2" fmla="*/ 69996 w 255801"/>
                <a:gd name="connsiteY2" fmla="*/ 265673 h 530499"/>
                <a:gd name="connsiteX3" fmla="*/ 249878 w 255801"/>
                <a:gd name="connsiteY3" fmla="*/ 210709 h 530499"/>
                <a:gd name="connsiteX4" fmla="*/ 174927 w 255801"/>
                <a:gd name="connsiteY4" fmla="*/ 305647 h 530499"/>
                <a:gd name="connsiteX5" fmla="*/ 254875 w 255801"/>
                <a:gd name="connsiteY5" fmla="*/ 530499 h 530499"/>
                <a:gd name="connsiteX6" fmla="*/ 209904 w 255801"/>
                <a:gd name="connsiteY6" fmla="*/ 305647 h 530499"/>
                <a:gd name="connsiteX7" fmla="*/ 84986 w 255801"/>
                <a:gd name="connsiteY7" fmla="*/ 240689 h 530499"/>
                <a:gd name="connsiteX8" fmla="*/ 219898 w 255801"/>
                <a:gd name="connsiteY8" fmla="*/ 175732 h 530499"/>
                <a:gd name="connsiteX9" fmla="*/ 42 w 255801"/>
                <a:gd name="connsiteY9" fmla="*/ 847 h 53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01" h="530499">
                  <a:moveTo>
                    <a:pt x="42" y="847"/>
                  </a:moveTo>
                  <a:cubicBezTo>
                    <a:pt x="-3289" y="-9147"/>
                    <a:pt x="188252" y="71633"/>
                    <a:pt x="199911" y="115771"/>
                  </a:cubicBezTo>
                  <a:cubicBezTo>
                    <a:pt x="211570" y="159909"/>
                    <a:pt x="61668" y="249850"/>
                    <a:pt x="69996" y="265673"/>
                  </a:cubicBezTo>
                  <a:cubicBezTo>
                    <a:pt x="78324" y="281496"/>
                    <a:pt x="232390" y="204047"/>
                    <a:pt x="249878" y="210709"/>
                  </a:cubicBezTo>
                  <a:cubicBezTo>
                    <a:pt x="267366" y="217371"/>
                    <a:pt x="174094" y="252349"/>
                    <a:pt x="174927" y="305647"/>
                  </a:cubicBezTo>
                  <a:cubicBezTo>
                    <a:pt x="175760" y="358945"/>
                    <a:pt x="249046" y="530499"/>
                    <a:pt x="254875" y="530499"/>
                  </a:cubicBezTo>
                  <a:cubicBezTo>
                    <a:pt x="260704" y="530499"/>
                    <a:pt x="238219" y="353949"/>
                    <a:pt x="209904" y="305647"/>
                  </a:cubicBezTo>
                  <a:cubicBezTo>
                    <a:pt x="181589" y="257345"/>
                    <a:pt x="83320" y="262342"/>
                    <a:pt x="84986" y="240689"/>
                  </a:cubicBezTo>
                  <a:cubicBezTo>
                    <a:pt x="86652" y="219037"/>
                    <a:pt x="229059" y="211542"/>
                    <a:pt x="219898" y="175732"/>
                  </a:cubicBezTo>
                  <a:cubicBezTo>
                    <a:pt x="210737" y="139922"/>
                    <a:pt x="3373" y="10841"/>
                    <a:pt x="42" y="84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A54ADEB6-C7C1-26C3-4801-0C9267AAE512}"/>
                </a:ext>
              </a:extLst>
            </p:cNvPr>
            <p:cNvSpPr/>
            <p:nvPr/>
          </p:nvSpPr>
          <p:spPr>
            <a:xfrm>
              <a:off x="9447629" y="3097045"/>
              <a:ext cx="236254" cy="360934"/>
            </a:xfrm>
            <a:custGeom>
              <a:avLst/>
              <a:gdLst>
                <a:gd name="connsiteX0" fmla="*/ 6168 w 236254"/>
                <a:gd name="connsiteY0" fmla="*/ 5919 h 360934"/>
                <a:gd name="connsiteX1" fmla="*/ 141079 w 236254"/>
                <a:gd name="connsiteY1" fmla="*/ 195794 h 360934"/>
                <a:gd name="connsiteX2" fmla="*/ 191046 w 236254"/>
                <a:gd name="connsiteY2" fmla="*/ 240765 h 360934"/>
                <a:gd name="connsiteX3" fmla="*/ 236017 w 236254"/>
                <a:gd name="connsiteY3" fmla="*/ 360686 h 360934"/>
                <a:gd name="connsiteX4" fmla="*/ 171060 w 236254"/>
                <a:gd name="connsiteY4" fmla="*/ 205788 h 360934"/>
                <a:gd name="connsiteX5" fmla="*/ 81119 w 236254"/>
                <a:gd name="connsiteY5" fmla="*/ 185801 h 360934"/>
                <a:gd name="connsiteX6" fmla="*/ 46141 w 236254"/>
                <a:gd name="connsiteY6" fmla="*/ 195794 h 360934"/>
                <a:gd name="connsiteX7" fmla="*/ 171060 w 236254"/>
                <a:gd name="connsiteY7" fmla="*/ 275742 h 360934"/>
                <a:gd name="connsiteX8" fmla="*/ 181053 w 236254"/>
                <a:gd name="connsiteY8" fmla="*/ 300725 h 360934"/>
                <a:gd name="connsiteX9" fmla="*/ 71125 w 236254"/>
                <a:gd name="connsiteY9" fmla="*/ 145827 h 360934"/>
                <a:gd name="connsiteX10" fmla="*/ 26155 w 236254"/>
                <a:gd name="connsiteY10" fmla="*/ 55886 h 360934"/>
                <a:gd name="connsiteX11" fmla="*/ 6168 w 236254"/>
                <a:gd name="connsiteY11" fmla="*/ 5919 h 36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254" h="360934">
                  <a:moveTo>
                    <a:pt x="6168" y="5919"/>
                  </a:moveTo>
                  <a:cubicBezTo>
                    <a:pt x="25322" y="29237"/>
                    <a:pt x="110266" y="156653"/>
                    <a:pt x="141079" y="195794"/>
                  </a:cubicBezTo>
                  <a:cubicBezTo>
                    <a:pt x="171892" y="234935"/>
                    <a:pt x="175223" y="213283"/>
                    <a:pt x="191046" y="240765"/>
                  </a:cubicBezTo>
                  <a:cubicBezTo>
                    <a:pt x="206869" y="268247"/>
                    <a:pt x="239348" y="366516"/>
                    <a:pt x="236017" y="360686"/>
                  </a:cubicBezTo>
                  <a:cubicBezTo>
                    <a:pt x="232686" y="354857"/>
                    <a:pt x="196876" y="234935"/>
                    <a:pt x="171060" y="205788"/>
                  </a:cubicBezTo>
                  <a:cubicBezTo>
                    <a:pt x="145244" y="176641"/>
                    <a:pt x="101939" y="187467"/>
                    <a:pt x="81119" y="185801"/>
                  </a:cubicBezTo>
                  <a:cubicBezTo>
                    <a:pt x="60299" y="184135"/>
                    <a:pt x="31151" y="180804"/>
                    <a:pt x="46141" y="195794"/>
                  </a:cubicBezTo>
                  <a:cubicBezTo>
                    <a:pt x="61131" y="210784"/>
                    <a:pt x="148575" y="258254"/>
                    <a:pt x="171060" y="275742"/>
                  </a:cubicBezTo>
                  <a:cubicBezTo>
                    <a:pt x="193545" y="293231"/>
                    <a:pt x="197709" y="322377"/>
                    <a:pt x="181053" y="300725"/>
                  </a:cubicBezTo>
                  <a:cubicBezTo>
                    <a:pt x="164397" y="279073"/>
                    <a:pt x="96941" y="186634"/>
                    <a:pt x="71125" y="145827"/>
                  </a:cubicBezTo>
                  <a:cubicBezTo>
                    <a:pt x="45309" y="105020"/>
                    <a:pt x="34483" y="77538"/>
                    <a:pt x="26155" y="55886"/>
                  </a:cubicBezTo>
                  <a:cubicBezTo>
                    <a:pt x="17827" y="34234"/>
                    <a:pt x="-12986" y="-17399"/>
                    <a:pt x="6168" y="591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231620E7-4B11-DAD0-9B86-5A63225E9D2A}"/>
                </a:ext>
              </a:extLst>
            </p:cNvPr>
            <p:cNvSpPr/>
            <p:nvPr/>
          </p:nvSpPr>
          <p:spPr>
            <a:xfrm>
              <a:off x="11007392" y="2892287"/>
              <a:ext cx="775064" cy="730420"/>
            </a:xfrm>
            <a:custGeom>
              <a:avLst/>
              <a:gdLst>
                <a:gd name="connsiteX0" fmla="*/ 425783 w 775064"/>
                <a:gd name="connsiteY0" fmla="*/ 138 h 730420"/>
                <a:gd name="connsiteX1" fmla="*/ 708358 w 775064"/>
                <a:gd name="connsiteY1" fmla="*/ 79513 h 730420"/>
                <a:gd name="connsiteX2" fmla="*/ 721058 w 775064"/>
                <a:gd name="connsiteY2" fmla="*/ 149363 h 730420"/>
                <a:gd name="connsiteX3" fmla="*/ 695658 w 775064"/>
                <a:gd name="connsiteY3" fmla="*/ 270013 h 730420"/>
                <a:gd name="connsiteX4" fmla="*/ 587708 w 775064"/>
                <a:gd name="connsiteY4" fmla="*/ 419238 h 730420"/>
                <a:gd name="connsiteX5" fmla="*/ 505158 w 775064"/>
                <a:gd name="connsiteY5" fmla="*/ 533538 h 730420"/>
                <a:gd name="connsiteX6" fmla="*/ 425783 w 775064"/>
                <a:gd name="connsiteY6" fmla="*/ 606563 h 730420"/>
                <a:gd name="connsiteX7" fmla="*/ 355933 w 775064"/>
                <a:gd name="connsiteY7" fmla="*/ 635138 h 730420"/>
                <a:gd name="connsiteX8" fmla="*/ 333 w 775064"/>
                <a:gd name="connsiteY8" fmla="*/ 679588 h 730420"/>
                <a:gd name="connsiteX9" fmla="*/ 425783 w 775064"/>
                <a:gd name="connsiteY9" fmla="*/ 657363 h 730420"/>
                <a:gd name="connsiteX10" fmla="*/ 225758 w 775064"/>
                <a:gd name="connsiteY10" fmla="*/ 720863 h 730420"/>
                <a:gd name="connsiteX11" fmla="*/ 625808 w 775064"/>
                <a:gd name="connsiteY11" fmla="*/ 419238 h 730420"/>
                <a:gd name="connsiteX12" fmla="*/ 775033 w 775064"/>
                <a:gd name="connsiteY12" fmla="*/ 143013 h 730420"/>
                <a:gd name="connsiteX13" fmla="*/ 616283 w 775064"/>
                <a:gd name="connsiteY13" fmla="*/ 79513 h 730420"/>
                <a:gd name="connsiteX14" fmla="*/ 702008 w 775064"/>
                <a:gd name="connsiteY14" fmla="*/ 60463 h 730420"/>
                <a:gd name="connsiteX15" fmla="*/ 425783 w 775064"/>
                <a:gd name="connsiteY15" fmla="*/ 138 h 7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5064" h="730420">
                  <a:moveTo>
                    <a:pt x="425783" y="138"/>
                  </a:moveTo>
                  <a:cubicBezTo>
                    <a:pt x="426841" y="3313"/>
                    <a:pt x="659146" y="54642"/>
                    <a:pt x="708358" y="79513"/>
                  </a:cubicBezTo>
                  <a:cubicBezTo>
                    <a:pt x="757570" y="104384"/>
                    <a:pt x="723175" y="117613"/>
                    <a:pt x="721058" y="149363"/>
                  </a:cubicBezTo>
                  <a:cubicBezTo>
                    <a:pt x="718941" y="181113"/>
                    <a:pt x="717883" y="225034"/>
                    <a:pt x="695658" y="270013"/>
                  </a:cubicBezTo>
                  <a:cubicBezTo>
                    <a:pt x="673433" y="314992"/>
                    <a:pt x="587708" y="419238"/>
                    <a:pt x="587708" y="419238"/>
                  </a:cubicBezTo>
                  <a:cubicBezTo>
                    <a:pt x="555958" y="463159"/>
                    <a:pt x="532146" y="502317"/>
                    <a:pt x="505158" y="533538"/>
                  </a:cubicBezTo>
                  <a:cubicBezTo>
                    <a:pt x="478170" y="564759"/>
                    <a:pt x="450654" y="589630"/>
                    <a:pt x="425783" y="606563"/>
                  </a:cubicBezTo>
                  <a:cubicBezTo>
                    <a:pt x="400912" y="623496"/>
                    <a:pt x="426841" y="622967"/>
                    <a:pt x="355933" y="635138"/>
                  </a:cubicBezTo>
                  <a:cubicBezTo>
                    <a:pt x="285025" y="647309"/>
                    <a:pt x="-11309" y="675884"/>
                    <a:pt x="333" y="679588"/>
                  </a:cubicBezTo>
                  <a:cubicBezTo>
                    <a:pt x="11975" y="683292"/>
                    <a:pt x="388212" y="650484"/>
                    <a:pt x="425783" y="657363"/>
                  </a:cubicBezTo>
                  <a:cubicBezTo>
                    <a:pt x="463354" y="664242"/>
                    <a:pt x="192421" y="760550"/>
                    <a:pt x="225758" y="720863"/>
                  </a:cubicBezTo>
                  <a:cubicBezTo>
                    <a:pt x="259095" y="681176"/>
                    <a:pt x="534262" y="515546"/>
                    <a:pt x="625808" y="419238"/>
                  </a:cubicBezTo>
                  <a:cubicBezTo>
                    <a:pt x="717354" y="322930"/>
                    <a:pt x="776620" y="199634"/>
                    <a:pt x="775033" y="143013"/>
                  </a:cubicBezTo>
                  <a:cubicBezTo>
                    <a:pt x="773446" y="86392"/>
                    <a:pt x="628454" y="93271"/>
                    <a:pt x="616283" y="79513"/>
                  </a:cubicBezTo>
                  <a:cubicBezTo>
                    <a:pt x="604112" y="65755"/>
                    <a:pt x="727937" y="71576"/>
                    <a:pt x="702008" y="60463"/>
                  </a:cubicBezTo>
                  <a:cubicBezTo>
                    <a:pt x="676079" y="49351"/>
                    <a:pt x="424725" y="-3037"/>
                    <a:pt x="425783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799A2142-B976-C266-D1F1-B52AF5C44A94}"/>
                </a:ext>
              </a:extLst>
            </p:cNvPr>
            <p:cNvSpPr/>
            <p:nvPr/>
          </p:nvSpPr>
          <p:spPr>
            <a:xfrm>
              <a:off x="11383969" y="2964429"/>
              <a:ext cx="301208" cy="296328"/>
            </a:xfrm>
            <a:custGeom>
              <a:avLst/>
              <a:gdLst>
                <a:gd name="connsiteX0" fmla="*/ 1581 w 301208"/>
                <a:gd name="connsiteY0" fmla="*/ 1021 h 296328"/>
                <a:gd name="connsiteX1" fmla="*/ 249231 w 301208"/>
                <a:gd name="connsiteY1" fmla="*/ 58171 h 296328"/>
                <a:gd name="connsiteX2" fmla="*/ 249231 w 301208"/>
                <a:gd name="connsiteY2" fmla="*/ 112146 h 296328"/>
                <a:gd name="connsiteX3" fmla="*/ 265106 w 301208"/>
                <a:gd name="connsiteY3" fmla="*/ 166121 h 296328"/>
                <a:gd name="connsiteX4" fmla="*/ 220656 w 301208"/>
                <a:gd name="connsiteY4" fmla="*/ 296296 h 296328"/>
                <a:gd name="connsiteX5" fmla="*/ 284156 w 301208"/>
                <a:gd name="connsiteY5" fmla="*/ 153421 h 296328"/>
                <a:gd name="connsiteX6" fmla="*/ 293681 w 301208"/>
                <a:gd name="connsiteY6" fmla="*/ 96271 h 296328"/>
                <a:gd name="connsiteX7" fmla="*/ 185731 w 301208"/>
                <a:gd name="connsiteY7" fmla="*/ 61346 h 296328"/>
                <a:gd name="connsiteX8" fmla="*/ 144456 w 301208"/>
                <a:gd name="connsiteY8" fmla="*/ 23246 h 296328"/>
                <a:gd name="connsiteX9" fmla="*/ 1581 w 301208"/>
                <a:gd name="connsiteY9" fmla="*/ 1021 h 2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08" h="296328">
                  <a:moveTo>
                    <a:pt x="1581" y="1021"/>
                  </a:moveTo>
                  <a:cubicBezTo>
                    <a:pt x="19043" y="6842"/>
                    <a:pt x="207956" y="39650"/>
                    <a:pt x="249231" y="58171"/>
                  </a:cubicBezTo>
                  <a:cubicBezTo>
                    <a:pt x="290506" y="76692"/>
                    <a:pt x="246585" y="94154"/>
                    <a:pt x="249231" y="112146"/>
                  </a:cubicBezTo>
                  <a:cubicBezTo>
                    <a:pt x="251877" y="130138"/>
                    <a:pt x="269868" y="135430"/>
                    <a:pt x="265106" y="166121"/>
                  </a:cubicBezTo>
                  <a:cubicBezTo>
                    <a:pt x="260344" y="196812"/>
                    <a:pt x="217481" y="298413"/>
                    <a:pt x="220656" y="296296"/>
                  </a:cubicBezTo>
                  <a:cubicBezTo>
                    <a:pt x="223831" y="294179"/>
                    <a:pt x="271985" y="186758"/>
                    <a:pt x="284156" y="153421"/>
                  </a:cubicBezTo>
                  <a:cubicBezTo>
                    <a:pt x="296327" y="120084"/>
                    <a:pt x="310085" y="111617"/>
                    <a:pt x="293681" y="96271"/>
                  </a:cubicBezTo>
                  <a:cubicBezTo>
                    <a:pt x="277277" y="80925"/>
                    <a:pt x="210602" y="73517"/>
                    <a:pt x="185731" y="61346"/>
                  </a:cubicBezTo>
                  <a:cubicBezTo>
                    <a:pt x="160860" y="49175"/>
                    <a:pt x="172502" y="30654"/>
                    <a:pt x="144456" y="23246"/>
                  </a:cubicBezTo>
                  <a:cubicBezTo>
                    <a:pt x="116410" y="15838"/>
                    <a:pt x="-15881" y="-4800"/>
                    <a:pt x="1581" y="1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F5C36D9B-5CCD-6D9A-E3AB-1C780040C0B8}"/>
                </a:ext>
              </a:extLst>
            </p:cNvPr>
            <p:cNvSpPr/>
            <p:nvPr/>
          </p:nvSpPr>
          <p:spPr>
            <a:xfrm>
              <a:off x="11188528" y="3082813"/>
              <a:ext cx="428812" cy="420853"/>
            </a:xfrm>
            <a:custGeom>
              <a:avLst/>
              <a:gdLst>
                <a:gd name="connsiteX0" fmla="*/ 428797 w 428812"/>
                <a:gd name="connsiteY0" fmla="*/ 112 h 420853"/>
                <a:gd name="connsiteX1" fmla="*/ 362122 w 428812"/>
                <a:gd name="connsiteY1" fmla="*/ 104887 h 420853"/>
                <a:gd name="connsiteX2" fmla="*/ 346247 w 428812"/>
                <a:gd name="connsiteY2" fmla="*/ 257287 h 420853"/>
                <a:gd name="connsiteX3" fmla="*/ 216072 w 428812"/>
                <a:gd name="connsiteY3" fmla="*/ 412862 h 420853"/>
                <a:gd name="connsiteX4" fmla="*/ 79547 w 428812"/>
                <a:gd name="connsiteY4" fmla="*/ 400162 h 420853"/>
                <a:gd name="connsiteX5" fmla="*/ 3347 w 428812"/>
                <a:gd name="connsiteY5" fmla="*/ 416037 h 420853"/>
                <a:gd name="connsiteX6" fmla="*/ 187497 w 428812"/>
                <a:gd name="connsiteY6" fmla="*/ 387462 h 420853"/>
                <a:gd name="connsiteX7" fmla="*/ 168447 w 428812"/>
                <a:gd name="connsiteY7" fmla="*/ 406512 h 420853"/>
                <a:gd name="connsiteX8" fmla="*/ 279572 w 428812"/>
                <a:gd name="connsiteY8" fmla="*/ 368412 h 420853"/>
                <a:gd name="connsiteX9" fmla="*/ 330372 w 428812"/>
                <a:gd name="connsiteY9" fmla="*/ 250937 h 420853"/>
                <a:gd name="connsiteX10" fmla="*/ 301797 w 428812"/>
                <a:gd name="connsiteY10" fmla="*/ 177912 h 420853"/>
                <a:gd name="connsiteX11" fmla="*/ 365297 w 428812"/>
                <a:gd name="connsiteY11" fmla="*/ 171562 h 420853"/>
                <a:gd name="connsiteX12" fmla="*/ 355772 w 428812"/>
                <a:gd name="connsiteY12" fmla="*/ 85837 h 420853"/>
                <a:gd name="connsiteX13" fmla="*/ 428797 w 428812"/>
                <a:gd name="connsiteY13" fmla="*/ 112 h 42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812" h="420853">
                  <a:moveTo>
                    <a:pt x="428797" y="112"/>
                  </a:moveTo>
                  <a:cubicBezTo>
                    <a:pt x="429855" y="3287"/>
                    <a:pt x="375880" y="62025"/>
                    <a:pt x="362122" y="104887"/>
                  </a:cubicBezTo>
                  <a:cubicBezTo>
                    <a:pt x="348364" y="147749"/>
                    <a:pt x="370589" y="205958"/>
                    <a:pt x="346247" y="257287"/>
                  </a:cubicBezTo>
                  <a:cubicBezTo>
                    <a:pt x="321905" y="308616"/>
                    <a:pt x="260522" y="389050"/>
                    <a:pt x="216072" y="412862"/>
                  </a:cubicBezTo>
                  <a:cubicBezTo>
                    <a:pt x="171622" y="436674"/>
                    <a:pt x="115001" y="399633"/>
                    <a:pt x="79547" y="400162"/>
                  </a:cubicBezTo>
                  <a:cubicBezTo>
                    <a:pt x="44093" y="400691"/>
                    <a:pt x="-14645" y="418154"/>
                    <a:pt x="3347" y="416037"/>
                  </a:cubicBezTo>
                  <a:cubicBezTo>
                    <a:pt x="21339" y="413920"/>
                    <a:pt x="159980" y="389049"/>
                    <a:pt x="187497" y="387462"/>
                  </a:cubicBezTo>
                  <a:cubicBezTo>
                    <a:pt x="215014" y="385875"/>
                    <a:pt x="153101" y="409687"/>
                    <a:pt x="168447" y="406512"/>
                  </a:cubicBezTo>
                  <a:cubicBezTo>
                    <a:pt x="183793" y="403337"/>
                    <a:pt x="252585" y="394341"/>
                    <a:pt x="279572" y="368412"/>
                  </a:cubicBezTo>
                  <a:cubicBezTo>
                    <a:pt x="306559" y="342483"/>
                    <a:pt x="326668" y="282687"/>
                    <a:pt x="330372" y="250937"/>
                  </a:cubicBezTo>
                  <a:cubicBezTo>
                    <a:pt x="334076" y="219187"/>
                    <a:pt x="295976" y="191141"/>
                    <a:pt x="301797" y="177912"/>
                  </a:cubicBezTo>
                  <a:cubicBezTo>
                    <a:pt x="307618" y="164683"/>
                    <a:pt x="356301" y="186908"/>
                    <a:pt x="365297" y="171562"/>
                  </a:cubicBezTo>
                  <a:cubicBezTo>
                    <a:pt x="374293" y="156216"/>
                    <a:pt x="349951" y="109650"/>
                    <a:pt x="355772" y="85837"/>
                  </a:cubicBezTo>
                  <a:cubicBezTo>
                    <a:pt x="361593" y="62024"/>
                    <a:pt x="427739" y="-3063"/>
                    <a:pt x="428797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FE121275-C613-0785-DAEA-5CF8AAE0B256}"/>
                </a:ext>
              </a:extLst>
            </p:cNvPr>
            <p:cNvSpPr/>
            <p:nvPr/>
          </p:nvSpPr>
          <p:spPr>
            <a:xfrm>
              <a:off x="11149890" y="2996816"/>
              <a:ext cx="414892" cy="405645"/>
            </a:xfrm>
            <a:custGeom>
              <a:avLst/>
              <a:gdLst>
                <a:gd name="connsiteX0" fmla="*/ 413460 w 414892"/>
                <a:gd name="connsiteY0" fmla="*/ 384 h 405645"/>
                <a:gd name="connsiteX1" fmla="*/ 229310 w 414892"/>
                <a:gd name="connsiteY1" fmla="*/ 108334 h 405645"/>
                <a:gd name="connsiteX2" fmla="*/ 315035 w 414892"/>
                <a:gd name="connsiteY2" fmla="*/ 165484 h 405645"/>
                <a:gd name="connsiteX3" fmla="*/ 292810 w 414892"/>
                <a:gd name="connsiteY3" fmla="*/ 222634 h 405645"/>
                <a:gd name="connsiteX4" fmla="*/ 315035 w 414892"/>
                <a:gd name="connsiteY4" fmla="*/ 340109 h 405645"/>
                <a:gd name="connsiteX5" fmla="*/ 302335 w 414892"/>
                <a:gd name="connsiteY5" fmla="*/ 340109 h 405645"/>
                <a:gd name="connsiteX6" fmla="*/ 264235 w 414892"/>
                <a:gd name="connsiteY6" fmla="*/ 403609 h 405645"/>
                <a:gd name="connsiteX7" fmla="*/ 153110 w 414892"/>
                <a:gd name="connsiteY7" fmla="*/ 390909 h 405645"/>
                <a:gd name="connsiteX8" fmla="*/ 710 w 414892"/>
                <a:gd name="connsiteY8" fmla="*/ 400434 h 405645"/>
                <a:gd name="connsiteX9" fmla="*/ 99135 w 414892"/>
                <a:gd name="connsiteY9" fmla="*/ 362334 h 405645"/>
                <a:gd name="connsiteX10" fmla="*/ 172160 w 414892"/>
                <a:gd name="connsiteY10" fmla="*/ 222634 h 405645"/>
                <a:gd name="connsiteX11" fmla="*/ 121360 w 414892"/>
                <a:gd name="connsiteY11" fmla="*/ 263909 h 405645"/>
                <a:gd name="connsiteX12" fmla="*/ 203910 w 414892"/>
                <a:gd name="connsiteY12" fmla="*/ 321059 h 405645"/>
                <a:gd name="connsiteX13" fmla="*/ 203910 w 414892"/>
                <a:gd name="connsiteY13" fmla="*/ 371859 h 405645"/>
                <a:gd name="connsiteX14" fmla="*/ 381710 w 414892"/>
                <a:gd name="connsiteY14" fmla="*/ 270259 h 405645"/>
                <a:gd name="connsiteX15" fmla="*/ 172160 w 414892"/>
                <a:gd name="connsiteY15" fmla="*/ 184534 h 405645"/>
                <a:gd name="connsiteX16" fmla="*/ 210260 w 414892"/>
                <a:gd name="connsiteY16" fmla="*/ 130559 h 405645"/>
                <a:gd name="connsiteX17" fmla="*/ 184860 w 414892"/>
                <a:gd name="connsiteY17" fmla="*/ 155959 h 405645"/>
                <a:gd name="connsiteX18" fmla="*/ 111835 w 414892"/>
                <a:gd name="connsiteY18" fmla="*/ 149609 h 405645"/>
                <a:gd name="connsiteX19" fmla="*/ 413460 w 414892"/>
                <a:gd name="connsiteY19" fmla="*/ 384 h 4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892" h="405645">
                  <a:moveTo>
                    <a:pt x="413460" y="384"/>
                  </a:moveTo>
                  <a:cubicBezTo>
                    <a:pt x="433039" y="-6495"/>
                    <a:pt x="245714" y="80817"/>
                    <a:pt x="229310" y="108334"/>
                  </a:cubicBezTo>
                  <a:cubicBezTo>
                    <a:pt x="212906" y="135851"/>
                    <a:pt x="304452" y="146434"/>
                    <a:pt x="315035" y="165484"/>
                  </a:cubicBezTo>
                  <a:cubicBezTo>
                    <a:pt x="325618" y="184534"/>
                    <a:pt x="292810" y="193530"/>
                    <a:pt x="292810" y="222634"/>
                  </a:cubicBezTo>
                  <a:cubicBezTo>
                    <a:pt x="292810" y="251738"/>
                    <a:pt x="313448" y="320530"/>
                    <a:pt x="315035" y="340109"/>
                  </a:cubicBezTo>
                  <a:cubicBezTo>
                    <a:pt x="316622" y="359688"/>
                    <a:pt x="310802" y="329526"/>
                    <a:pt x="302335" y="340109"/>
                  </a:cubicBezTo>
                  <a:cubicBezTo>
                    <a:pt x="293868" y="350692"/>
                    <a:pt x="289106" y="395142"/>
                    <a:pt x="264235" y="403609"/>
                  </a:cubicBezTo>
                  <a:cubicBezTo>
                    <a:pt x="239364" y="412076"/>
                    <a:pt x="197031" y="391438"/>
                    <a:pt x="153110" y="390909"/>
                  </a:cubicBezTo>
                  <a:cubicBezTo>
                    <a:pt x="109189" y="390380"/>
                    <a:pt x="9706" y="405196"/>
                    <a:pt x="710" y="400434"/>
                  </a:cubicBezTo>
                  <a:cubicBezTo>
                    <a:pt x="-8286" y="395672"/>
                    <a:pt x="70560" y="391967"/>
                    <a:pt x="99135" y="362334"/>
                  </a:cubicBezTo>
                  <a:cubicBezTo>
                    <a:pt x="127710" y="332701"/>
                    <a:pt x="168456" y="239038"/>
                    <a:pt x="172160" y="222634"/>
                  </a:cubicBezTo>
                  <a:cubicBezTo>
                    <a:pt x="175864" y="206230"/>
                    <a:pt x="116068" y="247505"/>
                    <a:pt x="121360" y="263909"/>
                  </a:cubicBezTo>
                  <a:cubicBezTo>
                    <a:pt x="126652" y="280313"/>
                    <a:pt x="190152" y="303067"/>
                    <a:pt x="203910" y="321059"/>
                  </a:cubicBezTo>
                  <a:cubicBezTo>
                    <a:pt x="217668" y="339051"/>
                    <a:pt x="174277" y="380326"/>
                    <a:pt x="203910" y="371859"/>
                  </a:cubicBezTo>
                  <a:cubicBezTo>
                    <a:pt x="233543" y="363392"/>
                    <a:pt x="387002" y="301480"/>
                    <a:pt x="381710" y="270259"/>
                  </a:cubicBezTo>
                  <a:cubicBezTo>
                    <a:pt x="376418" y="239038"/>
                    <a:pt x="200735" y="207817"/>
                    <a:pt x="172160" y="184534"/>
                  </a:cubicBezTo>
                  <a:cubicBezTo>
                    <a:pt x="143585" y="161251"/>
                    <a:pt x="208143" y="135321"/>
                    <a:pt x="210260" y="130559"/>
                  </a:cubicBezTo>
                  <a:cubicBezTo>
                    <a:pt x="212377" y="125797"/>
                    <a:pt x="201264" y="152784"/>
                    <a:pt x="184860" y="155959"/>
                  </a:cubicBezTo>
                  <a:cubicBezTo>
                    <a:pt x="168456" y="159134"/>
                    <a:pt x="73735" y="171834"/>
                    <a:pt x="111835" y="149609"/>
                  </a:cubicBezTo>
                  <a:cubicBezTo>
                    <a:pt x="149935" y="127384"/>
                    <a:pt x="393881" y="7263"/>
                    <a:pt x="413460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D8ECA667-5F40-F539-A4EB-8026D8B9EF1D}"/>
                </a:ext>
              </a:extLst>
            </p:cNvPr>
            <p:cNvSpPr/>
            <p:nvPr/>
          </p:nvSpPr>
          <p:spPr>
            <a:xfrm>
              <a:off x="10823564" y="3615222"/>
              <a:ext cx="711211" cy="732055"/>
            </a:xfrm>
            <a:custGeom>
              <a:avLst/>
              <a:gdLst>
                <a:gd name="connsiteX0" fmla="*/ 438161 w 711211"/>
                <a:gd name="connsiteY0" fmla="*/ 1103 h 732055"/>
                <a:gd name="connsiteX1" fmla="*/ 44461 w 711211"/>
                <a:gd name="connsiteY1" fmla="*/ 258278 h 732055"/>
                <a:gd name="connsiteX2" fmla="*/ 336561 w 711211"/>
                <a:gd name="connsiteY2" fmla="*/ 86828 h 732055"/>
                <a:gd name="connsiteX3" fmla="*/ 11 w 711211"/>
                <a:gd name="connsiteY3" fmla="*/ 347178 h 732055"/>
                <a:gd name="connsiteX4" fmla="*/ 323861 w 711211"/>
                <a:gd name="connsiteY4" fmla="*/ 178903 h 732055"/>
                <a:gd name="connsiteX5" fmla="*/ 165111 w 711211"/>
                <a:gd name="connsiteY5" fmla="*/ 331303 h 732055"/>
                <a:gd name="connsiteX6" fmla="*/ 244486 w 711211"/>
                <a:gd name="connsiteY6" fmla="*/ 334478 h 732055"/>
                <a:gd name="connsiteX7" fmla="*/ 250836 w 711211"/>
                <a:gd name="connsiteY7" fmla="*/ 410678 h 732055"/>
                <a:gd name="connsiteX8" fmla="*/ 368311 w 711211"/>
                <a:gd name="connsiteY8" fmla="*/ 363053 h 732055"/>
                <a:gd name="connsiteX9" fmla="*/ 244486 w 711211"/>
                <a:gd name="connsiteY9" fmla="*/ 512278 h 732055"/>
                <a:gd name="connsiteX10" fmla="*/ 711211 w 711211"/>
                <a:gd name="connsiteY10" fmla="*/ 115403 h 732055"/>
                <a:gd name="connsiteX11" fmla="*/ 247661 w 711211"/>
                <a:gd name="connsiteY11" fmla="*/ 461478 h 732055"/>
                <a:gd name="connsiteX12" fmla="*/ 425461 w 711211"/>
                <a:gd name="connsiteY12" fmla="*/ 382103 h 732055"/>
                <a:gd name="connsiteX13" fmla="*/ 492136 w 711211"/>
                <a:gd name="connsiteY13" fmla="*/ 372578 h 732055"/>
                <a:gd name="connsiteX14" fmla="*/ 339736 w 711211"/>
                <a:gd name="connsiteY14" fmla="*/ 515453 h 732055"/>
                <a:gd name="connsiteX15" fmla="*/ 349261 w 711211"/>
                <a:gd name="connsiteY15" fmla="*/ 617053 h 732055"/>
                <a:gd name="connsiteX16" fmla="*/ 333386 w 711211"/>
                <a:gd name="connsiteY16" fmla="*/ 502753 h 732055"/>
                <a:gd name="connsiteX17" fmla="*/ 352436 w 711211"/>
                <a:gd name="connsiteY17" fmla="*/ 731353 h 732055"/>
                <a:gd name="connsiteX18" fmla="*/ 431811 w 711211"/>
                <a:gd name="connsiteY18" fmla="*/ 413853 h 732055"/>
                <a:gd name="connsiteX19" fmla="*/ 422286 w 711211"/>
                <a:gd name="connsiteY19" fmla="*/ 213828 h 732055"/>
                <a:gd name="connsiteX20" fmla="*/ 53986 w 711211"/>
                <a:gd name="connsiteY20" fmla="*/ 328128 h 732055"/>
                <a:gd name="connsiteX21" fmla="*/ 374661 w 711211"/>
                <a:gd name="connsiteY21" fmla="*/ 128103 h 732055"/>
                <a:gd name="connsiteX22" fmla="*/ 117486 w 711211"/>
                <a:gd name="connsiteY22" fmla="*/ 163028 h 732055"/>
                <a:gd name="connsiteX23" fmla="*/ 438161 w 711211"/>
                <a:gd name="connsiteY23" fmla="*/ 1103 h 73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1211" h="732055">
                  <a:moveTo>
                    <a:pt x="438161" y="1103"/>
                  </a:moveTo>
                  <a:cubicBezTo>
                    <a:pt x="425990" y="16978"/>
                    <a:pt x="61394" y="243991"/>
                    <a:pt x="44461" y="258278"/>
                  </a:cubicBezTo>
                  <a:cubicBezTo>
                    <a:pt x="27528" y="272565"/>
                    <a:pt x="343969" y="72011"/>
                    <a:pt x="336561" y="86828"/>
                  </a:cubicBezTo>
                  <a:cubicBezTo>
                    <a:pt x="329153" y="101645"/>
                    <a:pt x="2128" y="331832"/>
                    <a:pt x="11" y="347178"/>
                  </a:cubicBezTo>
                  <a:cubicBezTo>
                    <a:pt x="-2106" y="362524"/>
                    <a:pt x="296344" y="181549"/>
                    <a:pt x="323861" y="178903"/>
                  </a:cubicBezTo>
                  <a:cubicBezTo>
                    <a:pt x="351378" y="176257"/>
                    <a:pt x="178340" y="305374"/>
                    <a:pt x="165111" y="331303"/>
                  </a:cubicBezTo>
                  <a:cubicBezTo>
                    <a:pt x="151882" y="357232"/>
                    <a:pt x="230198" y="321249"/>
                    <a:pt x="244486" y="334478"/>
                  </a:cubicBezTo>
                  <a:cubicBezTo>
                    <a:pt x="258773" y="347707"/>
                    <a:pt x="230199" y="405916"/>
                    <a:pt x="250836" y="410678"/>
                  </a:cubicBezTo>
                  <a:cubicBezTo>
                    <a:pt x="271473" y="415440"/>
                    <a:pt x="369369" y="346120"/>
                    <a:pt x="368311" y="363053"/>
                  </a:cubicBezTo>
                  <a:cubicBezTo>
                    <a:pt x="367253" y="379986"/>
                    <a:pt x="187336" y="553553"/>
                    <a:pt x="244486" y="512278"/>
                  </a:cubicBezTo>
                  <a:cubicBezTo>
                    <a:pt x="301636" y="471003"/>
                    <a:pt x="710682" y="123870"/>
                    <a:pt x="711211" y="115403"/>
                  </a:cubicBezTo>
                  <a:cubicBezTo>
                    <a:pt x="711740" y="106936"/>
                    <a:pt x="295286" y="417028"/>
                    <a:pt x="247661" y="461478"/>
                  </a:cubicBezTo>
                  <a:cubicBezTo>
                    <a:pt x="200036" y="505928"/>
                    <a:pt x="384715" y="396920"/>
                    <a:pt x="425461" y="382103"/>
                  </a:cubicBezTo>
                  <a:cubicBezTo>
                    <a:pt x="466207" y="367286"/>
                    <a:pt x="506424" y="350353"/>
                    <a:pt x="492136" y="372578"/>
                  </a:cubicBezTo>
                  <a:cubicBezTo>
                    <a:pt x="477848" y="394803"/>
                    <a:pt x="363548" y="474707"/>
                    <a:pt x="339736" y="515453"/>
                  </a:cubicBezTo>
                  <a:cubicBezTo>
                    <a:pt x="315924" y="556199"/>
                    <a:pt x="350319" y="619170"/>
                    <a:pt x="349261" y="617053"/>
                  </a:cubicBezTo>
                  <a:cubicBezTo>
                    <a:pt x="348203" y="614936"/>
                    <a:pt x="332857" y="483703"/>
                    <a:pt x="333386" y="502753"/>
                  </a:cubicBezTo>
                  <a:cubicBezTo>
                    <a:pt x="333915" y="521803"/>
                    <a:pt x="336032" y="746170"/>
                    <a:pt x="352436" y="731353"/>
                  </a:cubicBezTo>
                  <a:cubicBezTo>
                    <a:pt x="368840" y="716536"/>
                    <a:pt x="420169" y="500107"/>
                    <a:pt x="431811" y="413853"/>
                  </a:cubicBezTo>
                  <a:cubicBezTo>
                    <a:pt x="443453" y="327599"/>
                    <a:pt x="485257" y="228115"/>
                    <a:pt x="422286" y="213828"/>
                  </a:cubicBezTo>
                  <a:cubicBezTo>
                    <a:pt x="359315" y="199541"/>
                    <a:pt x="61923" y="342415"/>
                    <a:pt x="53986" y="328128"/>
                  </a:cubicBezTo>
                  <a:cubicBezTo>
                    <a:pt x="46049" y="313841"/>
                    <a:pt x="364078" y="155620"/>
                    <a:pt x="374661" y="128103"/>
                  </a:cubicBezTo>
                  <a:cubicBezTo>
                    <a:pt x="385244" y="100586"/>
                    <a:pt x="108490" y="180491"/>
                    <a:pt x="117486" y="163028"/>
                  </a:cubicBezTo>
                  <a:cubicBezTo>
                    <a:pt x="126482" y="145566"/>
                    <a:pt x="450332" y="-14772"/>
                    <a:pt x="438161" y="1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BD6F9286-57B4-8E65-9A27-1ABE4D693EC4}"/>
                </a:ext>
              </a:extLst>
            </p:cNvPr>
            <p:cNvSpPr/>
            <p:nvPr/>
          </p:nvSpPr>
          <p:spPr>
            <a:xfrm>
              <a:off x="9555076" y="4013188"/>
              <a:ext cx="331545" cy="767766"/>
            </a:xfrm>
            <a:custGeom>
              <a:avLst/>
              <a:gdLst>
                <a:gd name="connsiteX0" fmla="*/ 404 w 331545"/>
                <a:gd name="connsiteY0" fmla="*/ 12 h 767766"/>
                <a:gd name="connsiteX1" fmla="*/ 208684 w 331545"/>
                <a:gd name="connsiteY1" fmla="*/ 238772 h 767766"/>
                <a:gd name="connsiteX2" fmla="*/ 173124 w 331545"/>
                <a:gd name="connsiteY2" fmla="*/ 314972 h 767766"/>
                <a:gd name="connsiteX3" fmla="*/ 330604 w 331545"/>
                <a:gd name="connsiteY3" fmla="*/ 345452 h 767766"/>
                <a:gd name="connsiteX4" fmla="*/ 239164 w 331545"/>
                <a:gd name="connsiteY4" fmla="*/ 553732 h 767766"/>
                <a:gd name="connsiteX5" fmla="*/ 249324 w 331545"/>
                <a:gd name="connsiteY5" fmla="*/ 767092 h 767766"/>
                <a:gd name="connsiteX6" fmla="*/ 234084 w 331545"/>
                <a:gd name="connsiteY6" fmla="*/ 609612 h 767766"/>
                <a:gd name="connsiteX7" fmla="*/ 162964 w 331545"/>
                <a:gd name="connsiteY7" fmla="*/ 299732 h 767766"/>
                <a:gd name="connsiteX8" fmla="*/ 254404 w 331545"/>
                <a:gd name="connsiteY8" fmla="*/ 381012 h 767766"/>
                <a:gd name="connsiteX9" fmla="*/ 157884 w 331545"/>
                <a:gd name="connsiteY9" fmla="*/ 228612 h 767766"/>
                <a:gd name="connsiteX10" fmla="*/ 404 w 331545"/>
                <a:gd name="connsiteY10" fmla="*/ 12 h 76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545" h="767766">
                  <a:moveTo>
                    <a:pt x="404" y="12"/>
                  </a:moveTo>
                  <a:cubicBezTo>
                    <a:pt x="8871" y="1705"/>
                    <a:pt x="179897" y="186279"/>
                    <a:pt x="208684" y="238772"/>
                  </a:cubicBezTo>
                  <a:cubicBezTo>
                    <a:pt x="237471" y="291265"/>
                    <a:pt x="152804" y="297192"/>
                    <a:pt x="173124" y="314972"/>
                  </a:cubicBezTo>
                  <a:cubicBezTo>
                    <a:pt x="193444" y="332752"/>
                    <a:pt x="319597" y="305659"/>
                    <a:pt x="330604" y="345452"/>
                  </a:cubicBezTo>
                  <a:cubicBezTo>
                    <a:pt x="341611" y="385245"/>
                    <a:pt x="252711" y="483459"/>
                    <a:pt x="239164" y="553732"/>
                  </a:cubicBezTo>
                  <a:cubicBezTo>
                    <a:pt x="225617" y="624005"/>
                    <a:pt x="250171" y="757779"/>
                    <a:pt x="249324" y="767092"/>
                  </a:cubicBezTo>
                  <a:cubicBezTo>
                    <a:pt x="248477" y="776405"/>
                    <a:pt x="248477" y="687505"/>
                    <a:pt x="234084" y="609612"/>
                  </a:cubicBezTo>
                  <a:cubicBezTo>
                    <a:pt x="219691" y="531719"/>
                    <a:pt x="159577" y="337832"/>
                    <a:pt x="162964" y="299732"/>
                  </a:cubicBezTo>
                  <a:cubicBezTo>
                    <a:pt x="166351" y="261632"/>
                    <a:pt x="255251" y="392865"/>
                    <a:pt x="254404" y="381012"/>
                  </a:cubicBezTo>
                  <a:cubicBezTo>
                    <a:pt x="253557" y="369159"/>
                    <a:pt x="196831" y="293805"/>
                    <a:pt x="157884" y="228612"/>
                  </a:cubicBezTo>
                  <a:cubicBezTo>
                    <a:pt x="118937" y="163419"/>
                    <a:pt x="-8063" y="-1681"/>
                    <a:pt x="40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C821B874-3E67-E731-7C38-12C4EB32BE50}"/>
                </a:ext>
              </a:extLst>
            </p:cNvPr>
            <p:cNvSpPr/>
            <p:nvPr/>
          </p:nvSpPr>
          <p:spPr>
            <a:xfrm>
              <a:off x="10341917" y="4048193"/>
              <a:ext cx="782418" cy="473031"/>
            </a:xfrm>
            <a:custGeom>
              <a:avLst/>
              <a:gdLst>
                <a:gd name="connsiteX0" fmla="*/ 752803 w 782418"/>
                <a:gd name="connsiteY0" fmla="*/ 31047 h 473031"/>
                <a:gd name="connsiteX1" fmla="*/ 11123 w 782418"/>
                <a:gd name="connsiteY1" fmla="*/ 467927 h 473031"/>
                <a:gd name="connsiteX2" fmla="*/ 295603 w 782418"/>
                <a:gd name="connsiteY2" fmla="*/ 269807 h 473031"/>
                <a:gd name="connsiteX3" fmla="*/ 138123 w 782418"/>
                <a:gd name="connsiteY3" fmla="*/ 269807 h 473031"/>
                <a:gd name="connsiteX4" fmla="*/ 483563 w 782418"/>
                <a:gd name="connsiteY4" fmla="*/ 198687 h 473031"/>
                <a:gd name="connsiteX5" fmla="*/ 620723 w 782418"/>
                <a:gd name="connsiteY5" fmla="*/ 56447 h 473031"/>
                <a:gd name="connsiteX6" fmla="*/ 752803 w 782418"/>
                <a:gd name="connsiteY6" fmla="*/ 31047 h 47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418" h="473031">
                  <a:moveTo>
                    <a:pt x="752803" y="31047"/>
                  </a:moveTo>
                  <a:cubicBezTo>
                    <a:pt x="651203" y="99627"/>
                    <a:pt x="87323" y="428134"/>
                    <a:pt x="11123" y="467927"/>
                  </a:cubicBezTo>
                  <a:cubicBezTo>
                    <a:pt x="-65077" y="507720"/>
                    <a:pt x="274436" y="302827"/>
                    <a:pt x="295603" y="269807"/>
                  </a:cubicBezTo>
                  <a:cubicBezTo>
                    <a:pt x="316770" y="236787"/>
                    <a:pt x="106796" y="281660"/>
                    <a:pt x="138123" y="269807"/>
                  </a:cubicBezTo>
                  <a:cubicBezTo>
                    <a:pt x="169450" y="257954"/>
                    <a:pt x="403130" y="234247"/>
                    <a:pt x="483563" y="198687"/>
                  </a:cubicBezTo>
                  <a:cubicBezTo>
                    <a:pt x="563996" y="163127"/>
                    <a:pt x="575850" y="88620"/>
                    <a:pt x="620723" y="56447"/>
                  </a:cubicBezTo>
                  <a:cubicBezTo>
                    <a:pt x="665596" y="24274"/>
                    <a:pt x="854403" y="-37533"/>
                    <a:pt x="752803" y="31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FB96E4D1-D5D5-42AD-8071-C09FA6226F66}"/>
                </a:ext>
              </a:extLst>
            </p:cNvPr>
            <p:cNvSpPr/>
            <p:nvPr/>
          </p:nvSpPr>
          <p:spPr>
            <a:xfrm>
              <a:off x="10901120" y="3612995"/>
              <a:ext cx="336509" cy="783337"/>
            </a:xfrm>
            <a:custGeom>
              <a:avLst/>
              <a:gdLst>
                <a:gd name="connsiteX0" fmla="*/ 201034 w 336509"/>
                <a:gd name="connsiteY0" fmla="*/ 0 h 783337"/>
                <a:gd name="connsiteX1" fmla="*/ 62759 w 336509"/>
                <a:gd name="connsiteY1" fmla="*/ 218564 h 783337"/>
                <a:gd name="connsiteX2" fmla="*/ 134127 w 336509"/>
                <a:gd name="connsiteY2" fmla="*/ 468351 h 783337"/>
                <a:gd name="connsiteX3" fmla="*/ 71680 w 336509"/>
                <a:gd name="connsiteY3" fmla="*/ 365760 h 783337"/>
                <a:gd name="connsiteX4" fmla="*/ 299165 w 336509"/>
                <a:gd name="connsiteY4" fmla="*/ 731520 h 783337"/>
                <a:gd name="connsiteX5" fmla="*/ 330388 w 336509"/>
                <a:gd name="connsiteY5" fmla="*/ 776125 h 783337"/>
                <a:gd name="connsiteX6" fmla="*/ 236718 w 336509"/>
                <a:gd name="connsiteY6" fmla="*/ 686915 h 783337"/>
                <a:gd name="connsiteX7" fmla="*/ 312 w 336509"/>
                <a:gd name="connsiteY7" fmla="*/ 481733 h 783337"/>
                <a:gd name="connsiteX8" fmla="*/ 183192 w 336509"/>
                <a:gd name="connsiteY8" fmla="*/ 611087 h 783337"/>
                <a:gd name="connsiteX9" fmla="*/ 40457 w 336509"/>
                <a:gd name="connsiteY9" fmla="*/ 405905 h 783337"/>
                <a:gd name="connsiteX10" fmla="*/ 22615 w 336509"/>
                <a:gd name="connsiteY10" fmla="*/ 388063 h 783337"/>
                <a:gd name="connsiteX11" fmla="*/ 67220 w 336509"/>
                <a:gd name="connsiteY11" fmla="*/ 356839 h 783337"/>
                <a:gd name="connsiteX12" fmla="*/ 27075 w 336509"/>
                <a:gd name="connsiteY12" fmla="*/ 249787 h 783337"/>
                <a:gd name="connsiteX13" fmla="*/ 9233 w 336509"/>
                <a:gd name="connsiteY13" fmla="*/ 276550 h 783337"/>
                <a:gd name="connsiteX14" fmla="*/ 201034 w 336509"/>
                <a:gd name="connsiteY14" fmla="*/ 0 h 7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509" h="783337">
                  <a:moveTo>
                    <a:pt x="201034" y="0"/>
                  </a:moveTo>
                  <a:cubicBezTo>
                    <a:pt x="137472" y="70253"/>
                    <a:pt x="73910" y="140506"/>
                    <a:pt x="62759" y="218564"/>
                  </a:cubicBezTo>
                  <a:cubicBezTo>
                    <a:pt x="51608" y="296622"/>
                    <a:pt x="132640" y="443818"/>
                    <a:pt x="134127" y="468351"/>
                  </a:cubicBezTo>
                  <a:cubicBezTo>
                    <a:pt x="135614" y="492884"/>
                    <a:pt x="44174" y="321899"/>
                    <a:pt x="71680" y="365760"/>
                  </a:cubicBezTo>
                  <a:cubicBezTo>
                    <a:pt x="99186" y="409621"/>
                    <a:pt x="256047" y="663126"/>
                    <a:pt x="299165" y="731520"/>
                  </a:cubicBezTo>
                  <a:cubicBezTo>
                    <a:pt x="342283" y="799914"/>
                    <a:pt x="340796" y="783559"/>
                    <a:pt x="330388" y="776125"/>
                  </a:cubicBezTo>
                  <a:cubicBezTo>
                    <a:pt x="319980" y="768691"/>
                    <a:pt x="291731" y="735980"/>
                    <a:pt x="236718" y="686915"/>
                  </a:cubicBezTo>
                  <a:cubicBezTo>
                    <a:pt x="181705" y="637850"/>
                    <a:pt x="9233" y="494371"/>
                    <a:pt x="312" y="481733"/>
                  </a:cubicBezTo>
                  <a:cubicBezTo>
                    <a:pt x="-8609" y="469095"/>
                    <a:pt x="176501" y="623725"/>
                    <a:pt x="183192" y="611087"/>
                  </a:cubicBezTo>
                  <a:cubicBezTo>
                    <a:pt x="189883" y="598449"/>
                    <a:pt x="67220" y="443076"/>
                    <a:pt x="40457" y="405905"/>
                  </a:cubicBezTo>
                  <a:cubicBezTo>
                    <a:pt x="13694" y="368734"/>
                    <a:pt x="18155" y="396241"/>
                    <a:pt x="22615" y="388063"/>
                  </a:cubicBezTo>
                  <a:cubicBezTo>
                    <a:pt x="27075" y="379885"/>
                    <a:pt x="66477" y="379885"/>
                    <a:pt x="67220" y="356839"/>
                  </a:cubicBezTo>
                  <a:cubicBezTo>
                    <a:pt x="67963" y="333793"/>
                    <a:pt x="36739" y="263168"/>
                    <a:pt x="27075" y="249787"/>
                  </a:cubicBezTo>
                  <a:cubicBezTo>
                    <a:pt x="17411" y="236406"/>
                    <a:pt x="9233" y="276550"/>
                    <a:pt x="9233" y="276550"/>
                  </a:cubicBezTo>
                  <a:lnTo>
                    <a:pt x="20103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19425FC7-C683-2FE7-CA62-56D14439CE7C}"/>
                </a:ext>
              </a:extLst>
            </p:cNvPr>
            <p:cNvSpPr/>
            <p:nvPr/>
          </p:nvSpPr>
          <p:spPr>
            <a:xfrm>
              <a:off x="10042525" y="4343511"/>
              <a:ext cx="1321254" cy="355592"/>
            </a:xfrm>
            <a:custGeom>
              <a:avLst/>
              <a:gdLst>
                <a:gd name="connsiteX0" fmla="*/ 1298575 w 1321254"/>
                <a:gd name="connsiteY0" fmla="*/ 12589 h 355592"/>
                <a:gd name="connsiteX1" fmla="*/ 368300 w 1321254"/>
                <a:gd name="connsiteY1" fmla="*/ 266589 h 355592"/>
                <a:gd name="connsiteX2" fmla="*/ 485775 w 1321254"/>
                <a:gd name="connsiteY2" fmla="*/ 253889 h 355592"/>
                <a:gd name="connsiteX3" fmla="*/ 269875 w 1321254"/>
                <a:gd name="connsiteY3" fmla="*/ 295164 h 355592"/>
                <a:gd name="connsiteX4" fmla="*/ 346075 w 1321254"/>
                <a:gd name="connsiteY4" fmla="*/ 349139 h 355592"/>
                <a:gd name="connsiteX5" fmla="*/ 187325 w 1321254"/>
                <a:gd name="connsiteY5" fmla="*/ 298339 h 355592"/>
                <a:gd name="connsiteX6" fmla="*/ 0 w 1321254"/>
                <a:gd name="connsiteY6" fmla="*/ 238014 h 355592"/>
                <a:gd name="connsiteX7" fmla="*/ 231775 w 1321254"/>
                <a:gd name="connsiteY7" fmla="*/ 320564 h 355592"/>
                <a:gd name="connsiteX8" fmla="*/ 365125 w 1321254"/>
                <a:gd name="connsiteY8" fmla="*/ 355489 h 355592"/>
                <a:gd name="connsiteX9" fmla="*/ 295275 w 1321254"/>
                <a:gd name="connsiteY9" fmla="*/ 311039 h 355592"/>
                <a:gd name="connsiteX10" fmla="*/ 673100 w 1321254"/>
                <a:gd name="connsiteY10" fmla="*/ 260239 h 355592"/>
                <a:gd name="connsiteX11" fmla="*/ 577850 w 1321254"/>
                <a:gd name="connsiteY11" fmla="*/ 250714 h 355592"/>
                <a:gd name="connsiteX12" fmla="*/ 739775 w 1321254"/>
                <a:gd name="connsiteY12" fmla="*/ 218964 h 355592"/>
                <a:gd name="connsiteX13" fmla="*/ 685800 w 1321254"/>
                <a:gd name="connsiteY13" fmla="*/ 171339 h 355592"/>
                <a:gd name="connsiteX14" fmla="*/ 1060450 w 1321254"/>
                <a:gd name="connsiteY14" fmla="*/ 91964 h 355592"/>
                <a:gd name="connsiteX15" fmla="*/ 1038225 w 1321254"/>
                <a:gd name="connsiteY15" fmla="*/ 41164 h 355592"/>
                <a:gd name="connsiteX16" fmla="*/ 1298575 w 1321254"/>
                <a:gd name="connsiteY16" fmla="*/ 12589 h 3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1254" h="355592">
                  <a:moveTo>
                    <a:pt x="1298575" y="12589"/>
                  </a:moveTo>
                  <a:cubicBezTo>
                    <a:pt x="1186921" y="50160"/>
                    <a:pt x="503767" y="226372"/>
                    <a:pt x="368300" y="266589"/>
                  </a:cubicBezTo>
                  <a:cubicBezTo>
                    <a:pt x="232833" y="306806"/>
                    <a:pt x="502179" y="249126"/>
                    <a:pt x="485775" y="253889"/>
                  </a:cubicBezTo>
                  <a:cubicBezTo>
                    <a:pt x="469371" y="258652"/>
                    <a:pt x="293158" y="279289"/>
                    <a:pt x="269875" y="295164"/>
                  </a:cubicBezTo>
                  <a:cubicBezTo>
                    <a:pt x="246592" y="311039"/>
                    <a:pt x="359833" y="348610"/>
                    <a:pt x="346075" y="349139"/>
                  </a:cubicBezTo>
                  <a:cubicBezTo>
                    <a:pt x="332317" y="349668"/>
                    <a:pt x="187325" y="298339"/>
                    <a:pt x="187325" y="298339"/>
                  </a:cubicBezTo>
                  <a:lnTo>
                    <a:pt x="0" y="238014"/>
                  </a:lnTo>
                  <a:cubicBezTo>
                    <a:pt x="7408" y="241718"/>
                    <a:pt x="170921" y="300985"/>
                    <a:pt x="231775" y="320564"/>
                  </a:cubicBezTo>
                  <a:cubicBezTo>
                    <a:pt x="292629" y="340143"/>
                    <a:pt x="354542" y="357077"/>
                    <a:pt x="365125" y="355489"/>
                  </a:cubicBezTo>
                  <a:cubicBezTo>
                    <a:pt x="375708" y="353902"/>
                    <a:pt x="243946" y="326914"/>
                    <a:pt x="295275" y="311039"/>
                  </a:cubicBezTo>
                  <a:cubicBezTo>
                    <a:pt x="346604" y="295164"/>
                    <a:pt x="626004" y="270293"/>
                    <a:pt x="673100" y="260239"/>
                  </a:cubicBezTo>
                  <a:cubicBezTo>
                    <a:pt x="720196" y="250185"/>
                    <a:pt x="566738" y="257593"/>
                    <a:pt x="577850" y="250714"/>
                  </a:cubicBezTo>
                  <a:cubicBezTo>
                    <a:pt x="588962" y="243835"/>
                    <a:pt x="721783" y="232193"/>
                    <a:pt x="739775" y="218964"/>
                  </a:cubicBezTo>
                  <a:cubicBezTo>
                    <a:pt x="757767" y="205735"/>
                    <a:pt x="632354" y="192506"/>
                    <a:pt x="685800" y="171339"/>
                  </a:cubicBezTo>
                  <a:cubicBezTo>
                    <a:pt x="739246" y="150172"/>
                    <a:pt x="1001713" y="113660"/>
                    <a:pt x="1060450" y="91964"/>
                  </a:cubicBezTo>
                  <a:cubicBezTo>
                    <a:pt x="1119187" y="70268"/>
                    <a:pt x="1001183" y="49631"/>
                    <a:pt x="1038225" y="41164"/>
                  </a:cubicBezTo>
                  <a:cubicBezTo>
                    <a:pt x="1075267" y="32697"/>
                    <a:pt x="1410229" y="-24982"/>
                    <a:pt x="1298575" y="12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30793504-B7E6-BBC5-A6E6-0359BA8F006F}"/>
                </a:ext>
              </a:extLst>
            </p:cNvPr>
            <p:cNvSpPr/>
            <p:nvPr/>
          </p:nvSpPr>
          <p:spPr>
            <a:xfrm>
              <a:off x="10772537" y="4253689"/>
              <a:ext cx="591036" cy="435850"/>
            </a:xfrm>
            <a:custGeom>
              <a:avLst/>
              <a:gdLst>
                <a:gd name="connsiteX0" fmla="*/ 590788 w 591036"/>
                <a:gd name="connsiteY0" fmla="*/ 811 h 435850"/>
                <a:gd name="connsiteX1" fmla="*/ 543163 w 591036"/>
                <a:gd name="connsiteY1" fmla="*/ 124636 h 435850"/>
                <a:gd name="connsiteX2" fmla="*/ 587613 w 591036"/>
                <a:gd name="connsiteY2" fmla="*/ 289736 h 435850"/>
                <a:gd name="connsiteX3" fmla="*/ 527288 w 591036"/>
                <a:gd name="connsiteY3" fmla="*/ 308786 h 435850"/>
                <a:gd name="connsiteX4" fmla="*/ 549513 w 591036"/>
                <a:gd name="connsiteY4" fmla="*/ 381811 h 435850"/>
                <a:gd name="connsiteX5" fmla="*/ 425688 w 591036"/>
                <a:gd name="connsiteY5" fmla="*/ 350061 h 435850"/>
                <a:gd name="connsiteX6" fmla="*/ 238 w 591036"/>
                <a:gd name="connsiteY6" fmla="*/ 435786 h 435850"/>
                <a:gd name="connsiteX7" fmla="*/ 489188 w 591036"/>
                <a:gd name="connsiteY7" fmla="*/ 334186 h 435850"/>
                <a:gd name="connsiteX8" fmla="*/ 571738 w 591036"/>
                <a:gd name="connsiteY8" fmla="*/ 296086 h 435850"/>
                <a:gd name="connsiteX9" fmla="*/ 530463 w 591036"/>
                <a:gd name="connsiteY9" fmla="*/ 235761 h 435850"/>
                <a:gd name="connsiteX10" fmla="*/ 514588 w 591036"/>
                <a:gd name="connsiteY10" fmla="*/ 210361 h 435850"/>
                <a:gd name="connsiteX11" fmla="*/ 511413 w 591036"/>
                <a:gd name="connsiteY11" fmla="*/ 111936 h 435850"/>
                <a:gd name="connsiteX12" fmla="*/ 549513 w 591036"/>
                <a:gd name="connsiteY12" fmla="*/ 210361 h 435850"/>
                <a:gd name="connsiteX13" fmla="*/ 527288 w 591036"/>
                <a:gd name="connsiteY13" fmla="*/ 105586 h 435850"/>
                <a:gd name="connsiteX14" fmla="*/ 517763 w 591036"/>
                <a:gd name="connsiteY14" fmla="*/ 184961 h 435850"/>
                <a:gd name="connsiteX15" fmla="*/ 590788 w 591036"/>
                <a:gd name="connsiteY15" fmla="*/ 811 h 43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036" h="435850">
                  <a:moveTo>
                    <a:pt x="590788" y="811"/>
                  </a:moveTo>
                  <a:cubicBezTo>
                    <a:pt x="595021" y="-9243"/>
                    <a:pt x="543692" y="76482"/>
                    <a:pt x="543163" y="124636"/>
                  </a:cubicBezTo>
                  <a:cubicBezTo>
                    <a:pt x="542634" y="172790"/>
                    <a:pt x="590259" y="259044"/>
                    <a:pt x="587613" y="289736"/>
                  </a:cubicBezTo>
                  <a:cubicBezTo>
                    <a:pt x="584967" y="320428"/>
                    <a:pt x="533638" y="293440"/>
                    <a:pt x="527288" y="308786"/>
                  </a:cubicBezTo>
                  <a:cubicBezTo>
                    <a:pt x="520938" y="324132"/>
                    <a:pt x="566446" y="374932"/>
                    <a:pt x="549513" y="381811"/>
                  </a:cubicBezTo>
                  <a:cubicBezTo>
                    <a:pt x="532580" y="388690"/>
                    <a:pt x="517234" y="341065"/>
                    <a:pt x="425688" y="350061"/>
                  </a:cubicBezTo>
                  <a:cubicBezTo>
                    <a:pt x="334142" y="359057"/>
                    <a:pt x="-10345" y="438432"/>
                    <a:pt x="238" y="435786"/>
                  </a:cubicBezTo>
                  <a:cubicBezTo>
                    <a:pt x="10821" y="433140"/>
                    <a:pt x="393938" y="357469"/>
                    <a:pt x="489188" y="334186"/>
                  </a:cubicBezTo>
                  <a:cubicBezTo>
                    <a:pt x="584438" y="310903"/>
                    <a:pt x="564859" y="312490"/>
                    <a:pt x="571738" y="296086"/>
                  </a:cubicBezTo>
                  <a:cubicBezTo>
                    <a:pt x="578617" y="279682"/>
                    <a:pt x="539988" y="250048"/>
                    <a:pt x="530463" y="235761"/>
                  </a:cubicBezTo>
                  <a:cubicBezTo>
                    <a:pt x="520938" y="221474"/>
                    <a:pt x="517763" y="230999"/>
                    <a:pt x="514588" y="210361"/>
                  </a:cubicBezTo>
                  <a:cubicBezTo>
                    <a:pt x="511413" y="189724"/>
                    <a:pt x="505592" y="111936"/>
                    <a:pt x="511413" y="111936"/>
                  </a:cubicBezTo>
                  <a:cubicBezTo>
                    <a:pt x="517234" y="111936"/>
                    <a:pt x="546867" y="211419"/>
                    <a:pt x="549513" y="210361"/>
                  </a:cubicBezTo>
                  <a:cubicBezTo>
                    <a:pt x="552159" y="209303"/>
                    <a:pt x="532580" y="109819"/>
                    <a:pt x="527288" y="105586"/>
                  </a:cubicBezTo>
                  <a:cubicBezTo>
                    <a:pt x="521996" y="101353"/>
                    <a:pt x="509826" y="197132"/>
                    <a:pt x="517763" y="184961"/>
                  </a:cubicBezTo>
                  <a:cubicBezTo>
                    <a:pt x="525700" y="172790"/>
                    <a:pt x="586555" y="10865"/>
                    <a:pt x="590788" y="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8D9A4E9D-C61F-66CD-1D62-4E8FE1FF98E8}"/>
                </a:ext>
              </a:extLst>
            </p:cNvPr>
            <p:cNvSpPr/>
            <p:nvPr/>
          </p:nvSpPr>
          <p:spPr>
            <a:xfrm>
              <a:off x="9947072" y="4607144"/>
              <a:ext cx="1158093" cy="148507"/>
            </a:xfrm>
            <a:custGeom>
              <a:avLst/>
              <a:gdLst>
                <a:gd name="connsiteX0" fmla="*/ 9728 w 1158093"/>
                <a:gd name="connsiteY0" fmla="*/ 12481 h 148507"/>
                <a:gd name="connsiteX1" fmla="*/ 63703 w 1158093"/>
                <a:gd name="connsiteY1" fmla="*/ 9306 h 148507"/>
                <a:gd name="connsiteX2" fmla="*/ 517728 w 1158093"/>
                <a:gd name="connsiteY2" fmla="*/ 142656 h 148507"/>
                <a:gd name="connsiteX3" fmla="*/ 362153 w 1158093"/>
                <a:gd name="connsiteY3" fmla="*/ 114081 h 148507"/>
                <a:gd name="connsiteX4" fmla="*/ 876503 w 1158093"/>
                <a:gd name="connsiteY4" fmla="*/ 110906 h 148507"/>
                <a:gd name="connsiteX5" fmla="*/ 1152728 w 1158093"/>
                <a:gd name="connsiteY5" fmla="*/ 22006 h 148507"/>
                <a:gd name="connsiteX6" fmla="*/ 641553 w 1158093"/>
                <a:gd name="connsiteY6" fmla="*/ 56931 h 148507"/>
                <a:gd name="connsiteX7" fmla="*/ 270078 w 1158093"/>
                <a:gd name="connsiteY7" fmla="*/ 136306 h 148507"/>
                <a:gd name="connsiteX8" fmla="*/ 520903 w 1158093"/>
                <a:gd name="connsiteY8" fmla="*/ 136306 h 148507"/>
                <a:gd name="connsiteX9" fmla="*/ 124028 w 1158093"/>
                <a:gd name="connsiteY9" fmla="*/ 22006 h 148507"/>
                <a:gd name="connsiteX10" fmla="*/ 9728 w 1158093"/>
                <a:gd name="connsiteY10" fmla="*/ 12481 h 1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8093" h="148507">
                  <a:moveTo>
                    <a:pt x="9728" y="12481"/>
                  </a:moveTo>
                  <a:cubicBezTo>
                    <a:pt x="-326" y="10364"/>
                    <a:pt x="-20964" y="-12390"/>
                    <a:pt x="63703" y="9306"/>
                  </a:cubicBezTo>
                  <a:cubicBezTo>
                    <a:pt x="148370" y="31002"/>
                    <a:pt x="467986" y="125194"/>
                    <a:pt x="517728" y="142656"/>
                  </a:cubicBezTo>
                  <a:cubicBezTo>
                    <a:pt x="567470" y="160119"/>
                    <a:pt x="302357" y="119373"/>
                    <a:pt x="362153" y="114081"/>
                  </a:cubicBezTo>
                  <a:cubicBezTo>
                    <a:pt x="421949" y="108789"/>
                    <a:pt x="744741" y="126252"/>
                    <a:pt x="876503" y="110906"/>
                  </a:cubicBezTo>
                  <a:cubicBezTo>
                    <a:pt x="1008266" y="95560"/>
                    <a:pt x="1191886" y="31002"/>
                    <a:pt x="1152728" y="22006"/>
                  </a:cubicBezTo>
                  <a:cubicBezTo>
                    <a:pt x="1113570" y="13010"/>
                    <a:pt x="788661" y="37881"/>
                    <a:pt x="641553" y="56931"/>
                  </a:cubicBezTo>
                  <a:cubicBezTo>
                    <a:pt x="494445" y="75981"/>
                    <a:pt x="290186" y="123077"/>
                    <a:pt x="270078" y="136306"/>
                  </a:cubicBezTo>
                  <a:cubicBezTo>
                    <a:pt x="249970" y="149535"/>
                    <a:pt x="545245" y="155356"/>
                    <a:pt x="520903" y="136306"/>
                  </a:cubicBezTo>
                  <a:cubicBezTo>
                    <a:pt x="496561" y="117256"/>
                    <a:pt x="209224" y="42643"/>
                    <a:pt x="124028" y="22006"/>
                  </a:cubicBezTo>
                  <a:cubicBezTo>
                    <a:pt x="38832" y="1369"/>
                    <a:pt x="19782" y="14598"/>
                    <a:pt x="9728" y="1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CC147020-F911-4CBF-7382-DCF579A16F91}"/>
                </a:ext>
              </a:extLst>
            </p:cNvPr>
            <p:cNvSpPr/>
            <p:nvPr/>
          </p:nvSpPr>
          <p:spPr>
            <a:xfrm>
              <a:off x="9124813" y="4673597"/>
              <a:ext cx="1181281" cy="384272"/>
            </a:xfrm>
            <a:custGeom>
              <a:avLst/>
              <a:gdLst>
                <a:gd name="connsiteX0" fmla="*/ 137 w 1181281"/>
                <a:gd name="connsiteY0" fmla="*/ 384178 h 384272"/>
                <a:gd name="connsiteX1" fmla="*/ 641487 w 1181281"/>
                <a:gd name="connsiteY1" fmla="*/ 155578 h 384272"/>
                <a:gd name="connsiteX2" fmla="*/ 641487 w 1181281"/>
                <a:gd name="connsiteY2" fmla="*/ 104778 h 384272"/>
                <a:gd name="connsiteX3" fmla="*/ 670062 w 1181281"/>
                <a:gd name="connsiteY3" fmla="*/ 111128 h 384272"/>
                <a:gd name="connsiteX4" fmla="*/ 733562 w 1181281"/>
                <a:gd name="connsiteY4" fmla="*/ 95253 h 384272"/>
                <a:gd name="connsiteX5" fmla="*/ 1181237 w 1181281"/>
                <a:gd name="connsiteY5" fmla="*/ 3 h 384272"/>
                <a:gd name="connsiteX6" fmla="*/ 758962 w 1181281"/>
                <a:gd name="connsiteY6" fmla="*/ 92078 h 384272"/>
                <a:gd name="connsiteX7" fmla="*/ 428762 w 1181281"/>
                <a:gd name="connsiteY7" fmla="*/ 234953 h 384272"/>
                <a:gd name="connsiteX8" fmla="*/ 701812 w 1181281"/>
                <a:gd name="connsiteY8" fmla="*/ 184153 h 384272"/>
                <a:gd name="connsiteX9" fmla="*/ 137 w 1181281"/>
                <a:gd name="connsiteY9" fmla="*/ 384178 h 38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1281" h="384272">
                  <a:moveTo>
                    <a:pt x="137" y="384178"/>
                  </a:moveTo>
                  <a:cubicBezTo>
                    <a:pt x="-9917" y="379415"/>
                    <a:pt x="534595" y="202145"/>
                    <a:pt x="641487" y="155578"/>
                  </a:cubicBezTo>
                  <a:cubicBezTo>
                    <a:pt x="748379" y="109011"/>
                    <a:pt x="636725" y="112186"/>
                    <a:pt x="641487" y="104778"/>
                  </a:cubicBezTo>
                  <a:cubicBezTo>
                    <a:pt x="646250" y="97370"/>
                    <a:pt x="654716" y="112715"/>
                    <a:pt x="670062" y="111128"/>
                  </a:cubicBezTo>
                  <a:cubicBezTo>
                    <a:pt x="685408" y="109540"/>
                    <a:pt x="733562" y="95253"/>
                    <a:pt x="733562" y="95253"/>
                  </a:cubicBezTo>
                  <a:lnTo>
                    <a:pt x="1181237" y="3"/>
                  </a:lnTo>
                  <a:cubicBezTo>
                    <a:pt x="1185470" y="-526"/>
                    <a:pt x="884374" y="52920"/>
                    <a:pt x="758962" y="92078"/>
                  </a:cubicBezTo>
                  <a:cubicBezTo>
                    <a:pt x="633550" y="131236"/>
                    <a:pt x="438287" y="219607"/>
                    <a:pt x="428762" y="234953"/>
                  </a:cubicBezTo>
                  <a:cubicBezTo>
                    <a:pt x="419237" y="250299"/>
                    <a:pt x="773779" y="156636"/>
                    <a:pt x="701812" y="184153"/>
                  </a:cubicBezTo>
                  <a:cubicBezTo>
                    <a:pt x="629845" y="211670"/>
                    <a:pt x="10191" y="388941"/>
                    <a:pt x="137" y="384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A8C1CFE8-F01D-7063-5443-DD0B108431E4}"/>
                </a:ext>
              </a:extLst>
            </p:cNvPr>
            <p:cNvSpPr/>
            <p:nvPr/>
          </p:nvSpPr>
          <p:spPr>
            <a:xfrm>
              <a:off x="11226665" y="4464050"/>
              <a:ext cx="249911" cy="1066928"/>
            </a:xfrm>
            <a:custGeom>
              <a:avLst/>
              <a:gdLst>
                <a:gd name="connsiteX0" fmla="*/ 135 w 249911"/>
                <a:gd name="connsiteY0" fmla="*/ 0 h 1066928"/>
                <a:gd name="connsiteX1" fmla="*/ 212860 w 249911"/>
                <a:gd name="connsiteY1" fmla="*/ 552450 h 1066928"/>
                <a:gd name="connsiteX2" fmla="*/ 206510 w 249911"/>
                <a:gd name="connsiteY2" fmla="*/ 498475 h 1066928"/>
                <a:gd name="connsiteX3" fmla="*/ 212860 w 249911"/>
                <a:gd name="connsiteY3" fmla="*/ 809625 h 1066928"/>
                <a:gd name="connsiteX4" fmla="*/ 235085 w 249911"/>
                <a:gd name="connsiteY4" fmla="*/ 796925 h 1066928"/>
                <a:gd name="connsiteX5" fmla="*/ 235085 w 249911"/>
                <a:gd name="connsiteY5" fmla="*/ 1066800 h 1066928"/>
                <a:gd name="connsiteX6" fmla="*/ 231910 w 249911"/>
                <a:gd name="connsiteY6" fmla="*/ 825500 h 1066928"/>
                <a:gd name="connsiteX7" fmla="*/ 108085 w 249911"/>
                <a:gd name="connsiteY7" fmla="*/ 358775 h 1066928"/>
                <a:gd name="connsiteX8" fmla="*/ 247785 w 249911"/>
                <a:gd name="connsiteY8" fmla="*/ 552450 h 1066928"/>
                <a:gd name="connsiteX9" fmla="*/ 135 w 249911"/>
                <a:gd name="connsiteY9" fmla="*/ 0 h 10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911" h="1066928">
                  <a:moveTo>
                    <a:pt x="135" y="0"/>
                  </a:moveTo>
                  <a:cubicBezTo>
                    <a:pt x="-5686" y="0"/>
                    <a:pt x="178464" y="469371"/>
                    <a:pt x="212860" y="552450"/>
                  </a:cubicBezTo>
                  <a:cubicBezTo>
                    <a:pt x="247256" y="635529"/>
                    <a:pt x="206510" y="455613"/>
                    <a:pt x="206510" y="498475"/>
                  </a:cubicBezTo>
                  <a:cubicBezTo>
                    <a:pt x="206510" y="541337"/>
                    <a:pt x="208098" y="759883"/>
                    <a:pt x="212860" y="809625"/>
                  </a:cubicBezTo>
                  <a:cubicBezTo>
                    <a:pt x="217622" y="859367"/>
                    <a:pt x="231381" y="754062"/>
                    <a:pt x="235085" y="796925"/>
                  </a:cubicBezTo>
                  <a:cubicBezTo>
                    <a:pt x="238789" y="839788"/>
                    <a:pt x="235614" y="1062038"/>
                    <a:pt x="235085" y="1066800"/>
                  </a:cubicBezTo>
                  <a:cubicBezTo>
                    <a:pt x="234556" y="1071563"/>
                    <a:pt x="253077" y="943504"/>
                    <a:pt x="231910" y="825500"/>
                  </a:cubicBezTo>
                  <a:cubicBezTo>
                    <a:pt x="210743" y="707496"/>
                    <a:pt x="105439" y="404283"/>
                    <a:pt x="108085" y="358775"/>
                  </a:cubicBezTo>
                  <a:cubicBezTo>
                    <a:pt x="110731" y="313267"/>
                    <a:pt x="270010" y="614892"/>
                    <a:pt x="247785" y="552450"/>
                  </a:cubicBezTo>
                  <a:cubicBezTo>
                    <a:pt x="225560" y="490008"/>
                    <a:pt x="5956" y="0"/>
                    <a:pt x="1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FD424ED2-7B23-9A5E-BFB3-80B6E5C596A7}"/>
                </a:ext>
              </a:extLst>
            </p:cNvPr>
            <p:cNvSpPr/>
            <p:nvPr/>
          </p:nvSpPr>
          <p:spPr>
            <a:xfrm>
              <a:off x="11325334" y="4438720"/>
              <a:ext cx="273707" cy="1408913"/>
            </a:xfrm>
            <a:custGeom>
              <a:avLst/>
              <a:gdLst>
                <a:gd name="connsiteX0" fmla="*/ 3066 w 273707"/>
                <a:gd name="connsiteY0" fmla="*/ 12630 h 1408913"/>
                <a:gd name="connsiteX1" fmla="*/ 180866 w 273707"/>
                <a:gd name="connsiteY1" fmla="*/ 749230 h 1408913"/>
                <a:gd name="connsiteX2" fmla="*/ 177691 w 273707"/>
                <a:gd name="connsiteY2" fmla="*/ 904805 h 1408913"/>
                <a:gd name="connsiteX3" fmla="*/ 272941 w 273707"/>
                <a:gd name="connsiteY3" fmla="*/ 1403280 h 1408913"/>
                <a:gd name="connsiteX4" fmla="*/ 212616 w 273707"/>
                <a:gd name="connsiteY4" fmla="*/ 1114355 h 1408913"/>
                <a:gd name="connsiteX5" fmla="*/ 44341 w 273707"/>
                <a:gd name="connsiteY5" fmla="*/ 247580 h 1408913"/>
                <a:gd name="connsiteX6" fmla="*/ 66566 w 273707"/>
                <a:gd name="connsiteY6" fmla="*/ 279330 h 1408913"/>
                <a:gd name="connsiteX7" fmla="*/ 3066 w 273707"/>
                <a:gd name="connsiteY7" fmla="*/ 12630 h 140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707" h="1408913">
                  <a:moveTo>
                    <a:pt x="3066" y="12630"/>
                  </a:moveTo>
                  <a:cubicBezTo>
                    <a:pt x="22116" y="90947"/>
                    <a:pt x="151762" y="600534"/>
                    <a:pt x="180866" y="749230"/>
                  </a:cubicBezTo>
                  <a:cubicBezTo>
                    <a:pt x="209970" y="897926"/>
                    <a:pt x="162345" y="795797"/>
                    <a:pt x="177691" y="904805"/>
                  </a:cubicBezTo>
                  <a:cubicBezTo>
                    <a:pt x="193037" y="1013813"/>
                    <a:pt x="267120" y="1368355"/>
                    <a:pt x="272941" y="1403280"/>
                  </a:cubicBezTo>
                  <a:cubicBezTo>
                    <a:pt x="278762" y="1438205"/>
                    <a:pt x="250716" y="1306972"/>
                    <a:pt x="212616" y="1114355"/>
                  </a:cubicBezTo>
                  <a:cubicBezTo>
                    <a:pt x="174516" y="921738"/>
                    <a:pt x="68683" y="386751"/>
                    <a:pt x="44341" y="247580"/>
                  </a:cubicBezTo>
                  <a:cubicBezTo>
                    <a:pt x="19999" y="108409"/>
                    <a:pt x="73445" y="314255"/>
                    <a:pt x="66566" y="279330"/>
                  </a:cubicBezTo>
                  <a:cubicBezTo>
                    <a:pt x="59687" y="244405"/>
                    <a:pt x="-15984" y="-65687"/>
                    <a:pt x="3066" y="12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9CC4E869-E5C7-C6D1-0BDB-D70596213A51}"/>
                </a:ext>
              </a:extLst>
            </p:cNvPr>
            <p:cNvSpPr/>
            <p:nvPr/>
          </p:nvSpPr>
          <p:spPr>
            <a:xfrm>
              <a:off x="11602042" y="1410291"/>
              <a:ext cx="1194493" cy="4425122"/>
            </a:xfrm>
            <a:custGeom>
              <a:avLst/>
              <a:gdLst>
                <a:gd name="connsiteX0" fmla="*/ 702601 w 1194493"/>
                <a:gd name="connsiteY0" fmla="*/ 1066 h 4425122"/>
                <a:gd name="connsiteX1" fmla="*/ 821871 w 1194493"/>
                <a:gd name="connsiteY1" fmla="*/ 1114248 h 4425122"/>
                <a:gd name="connsiteX2" fmla="*/ 881506 w 1194493"/>
                <a:gd name="connsiteY2" fmla="*/ 865770 h 4425122"/>
                <a:gd name="connsiteX3" fmla="*/ 801993 w 1194493"/>
                <a:gd name="connsiteY3" fmla="*/ 1511813 h 4425122"/>
                <a:gd name="connsiteX4" fmla="*/ 215584 w 1194493"/>
                <a:gd name="connsiteY4" fmla="*/ 2754205 h 4425122"/>
                <a:gd name="connsiteX5" fmla="*/ 305036 w 1194493"/>
                <a:gd name="connsiteY5" fmla="*/ 2595179 h 4425122"/>
                <a:gd name="connsiteX6" fmla="*/ 16801 w 1194493"/>
                <a:gd name="connsiteY6" fmla="*/ 3082196 h 4425122"/>
                <a:gd name="connsiteX7" fmla="*/ 36680 w 1194493"/>
                <a:gd name="connsiteY7" fmla="*/ 3638787 h 4425122"/>
                <a:gd name="connsiteX8" fmla="*/ 56558 w 1194493"/>
                <a:gd name="connsiteY8" fmla="*/ 3668605 h 4425122"/>
                <a:gd name="connsiteX9" fmla="*/ 205645 w 1194493"/>
                <a:gd name="connsiteY9" fmla="*/ 4354405 h 4425122"/>
                <a:gd name="connsiteX10" fmla="*/ 821871 w 1194493"/>
                <a:gd name="connsiteY10" fmla="*/ 4394161 h 4425122"/>
                <a:gd name="connsiteX11" fmla="*/ 712541 w 1194493"/>
                <a:gd name="connsiteY11" fmla="*/ 4274892 h 4425122"/>
                <a:gd name="connsiteX12" fmla="*/ 951080 w 1194493"/>
                <a:gd name="connsiteY12" fmla="*/ 4066170 h 4425122"/>
                <a:gd name="connsiteX13" fmla="*/ 1189619 w 1194493"/>
                <a:gd name="connsiteY13" fmla="*/ 3072257 h 4425122"/>
                <a:gd name="connsiteX14" fmla="*/ 1110106 w 1194493"/>
                <a:gd name="connsiteY14" fmla="*/ 3112013 h 4425122"/>
                <a:gd name="connsiteX15" fmla="*/ 1090228 w 1194493"/>
                <a:gd name="connsiteY15" fmla="*/ 160092 h 4425122"/>
                <a:gd name="connsiteX16" fmla="*/ 1100167 w 1194493"/>
                <a:gd name="connsiteY16" fmla="*/ 895587 h 4425122"/>
                <a:gd name="connsiteX17" fmla="*/ 702601 w 1194493"/>
                <a:gd name="connsiteY17" fmla="*/ 1066 h 442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4493" h="4425122">
                  <a:moveTo>
                    <a:pt x="702601" y="1066"/>
                  </a:moveTo>
                  <a:cubicBezTo>
                    <a:pt x="656218" y="37509"/>
                    <a:pt x="792054" y="970131"/>
                    <a:pt x="821871" y="1114248"/>
                  </a:cubicBezTo>
                  <a:cubicBezTo>
                    <a:pt x="851688" y="1258365"/>
                    <a:pt x="884819" y="799509"/>
                    <a:pt x="881506" y="865770"/>
                  </a:cubicBezTo>
                  <a:cubicBezTo>
                    <a:pt x="878193" y="932031"/>
                    <a:pt x="912980" y="1197074"/>
                    <a:pt x="801993" y="1511813"/>
                  </a:cubicBezTo>
                  <a:cubicBezTo>
                    <a:pt x="691006" y="1826552"/>
                    <a:pt x="298410" y="2573644"/>
                    <a:pt x="215584" y="2754205"/>
                  </a:cubicBezTo>
                  <a:cubicBezTo>
                    <a:pt x="132758" y="2934766"/>
                    <a:pt x="338166" y="2540514"/>
                    <a:pt x="305036" y="2595179"/>
                  </a:cubicBezTo>
                  <a:cubicBezTo>
                    <a:pt x="271906" y="2649844"/>
                    <a:pt x="61527" y="2908261"/>
                    <a:pt x="16801" y="3082196"/>
                  </a:cubicBezTo>
                  <a:cubicBezTo>
                    <a:pt x="-27925" y="3256131"/>
                    <a:pt x="30054" y="3541052"/>
                    <a:pt x="36680" y="3638787"/>
                  </a:cubicBezTo>
                  <a:cubicBezTo>
                    <a:pt x="43306" y="3736522"/>
                    <a:pt x="28397" y="3549335"/>
                    <a:pt x="56558" y="3668605"/>
                  </a:cubicBezTo>
                  <a:cubicBezTo>
                    <a:pt x="84719" y="3787875"/>
                    <a:pt x="78093" y="4233479"/>
                    <a:pt x="205645" y="4354405"/>
                  </a:cubicBezTo>
                  <a:cubicBezTo>
                    <a:pt x="333197" y="4475331"/>
                    <a:pt x="737388" y="4407413"/>
                    <a:pt x="821871" y="4394161"/>
                  </a:cubicBezTo>
                  <a:cubicBezTo>
                    <a:pt x="906354" y="4380909"/>
                    <a:pt x="691006" y="4329557"/>
                    <a:pt x="712541" y="4274892"/>
                  </a:cubicBezTo>
                  <a:cubicBezTo>
                    <a:pt x="734076" y="4220227"/>
                    <a:pt x="871567" y="4266609"/>
                    <a:pt x="951080" y="4066170"/>
                  </a:cubicBezTo>
                  <a:cubicBezTo>
                    <a:pt x="1030593" y="3865731"/>
                    <a:pt x="1163115" y="3231283"/>
                    <a:pt x="1189619" y="3072257"/>
                  </a:cubicBezTo>
                  <a:cubicBezTo>
                    <a:pt x="1216123" y="2913231"/>
                    <a:pt x="1126671" y="3597374"/>
                    <a:pt x="1110106" y="3112013"/>
                  </a:cubicBezTo>
                  <a:cubicBezTo>
                    <a:pt x="1093541" y="2626652"/>
                    <a:pt x="1091885" y="529496"/>
                    <a:pt x="1090228" y="160092"/>
                  </a:cubicBezTo>
                  <a:cubicBezTo>
                    <a:pt x="1088572" y="-209312"/>
                    <a:pt x="1161458" y="917122"/>
                    <a:pt x="1100167" y="895587"/>
                  </a:cubicBezTo>
                  <a:cubicBezTo>
                    <a:pt x="1038876" y="874052"/>
                    <a:pt x="748984" y="-35377"/>
                    <a:pt x="702601" y="1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4FC006A9-932B-4C90-D012-F13C9D8F7AE5}"/>
                </a:ext>
              </a:extLst>
            </p:cNvPr>
            <p:cNvSpPr/>
            <p:nvPr/>
          </p:nvSpPr>
          <p:spPr>
            <a:xfrm>
              <a:off x="10098148" y="5082786"/>
              <a:ext cx="2792960" cy="4310447"/>
            </a:xfrm>
            <a:custGeom>
              <a:avLst/>
              <a:gdLst>
                <a:gd name="connsiteX0" fmla="*/ 1590269 w 2792960"/>
                <a:gd name="connsiteY0" fmla="*/ 324101 h 4310447"/>
                <a:gd name="connsiteX1" fmla="*/ 1749295 w 2792960"/>
                <a:gd name="connsiteY1" fmla="*/ 1158988 h 4310447"/>
                <a:gd name="connsiteX2" fmla="*/ 1540574 w 2792960"/>
                <a:gd name="connsiteY2" fmla="*/ 1973997 h 4310447"/>
                <a:gd name="connsiteX3" fmla="*/ 1510756 w 2792960"/>
                <a:gd name="connsiteY3" fmla="*/ 1775214 h 4310447"/>
                <a:gd name="connsiteX4" fmla="*/ 715626 w 2792960"/>
                <a:gd name="connsiteY4" fmla="*/ 3484744 h 4310447"/>
                <a:gd name="connsiteX5" fmla="*/ 914409 w 2792960"/>
                <a:gd name="connsiteY5" fmla="*/ 3067301 h 4310447"/>
                <a:gd name="connsiteX6" fmla="*/ 556600 w 2792960"/>
                <a:gd name="connsiteY6" fmla="*/ 2331805 h 4310447"/>
                <a:gd name="connsiteX7" fmla="*/ 824956 w 2792960"/>
                <a:gd name="connsiteY7" fmla="*/ 3176631 h 4310447"/>
                <a:gd name="connsiteX8" fmla="*/ 526782 w 2792960"/>
                <a:gd name="connsiteY8" fmla="*/ 3723284 h 4310447"/>
                <a:gd name="connsiteX9" fmla="*/ 298182 w 2792960"/>
                <a:gd name="connsiteY9" fmla="*/ 3932005 h 4310447"/>
                <a:gd name="connsiteX10" fmla="*/ 9 w 2792960"/>
                <a:gd name="connsiteY10" fmla="*/ 4061214 h 4310447"/>
                <a:gd name="connsiteX11" fmla="*/ 308122 w 2792960"/>
                <a:gd name="connsiteY11" fmla="*/ 4051275 h 4310447"/>
                <a:gd name="connsiteX12" fmla="*/ 258426 w 2792960"/>
                <a:gd name="connsiteY12" fmla="*/ 4170544 h 4310447"/>
                <a:gd name="connsiteX13" fmla="*/ 1997774 w 2792960"/>
                <a:gd name="connsiteY13" fmla="*/ 4091031 h 4310447"/>
                <a:gd name="connsiteX14" fmla="*/ 1689661 w 2792960"/>
                <a:gd name="connsiteY14" fmla="*/ 4309692 h 4310447"/>
                <a:gd name="connsiteX15" fmla="*/ 2623939 w 2792960"/>
                <a:gd name="connsiteY15" fmla="*/ 4001579 h 4310447"/>
                <a:gd name="connsiteX16" fmla="*/ 2385400 w 2792960"/>
                <a:gd name="connsiteY16" fmla="*/ 3554318 h 4310447"/>
                <a:gd name="connsiteX17" fmla="*/ 2792904 w 2792960"/>
                <a:gd name="connsiteY17" fmla="*/ 2013753 h 4310447"/>
                <a:gd name="connsiteX18" fmla="*/ 2415217 w 2792960"/>
                <a:gd name="connsiteY18" fmla="*/ 6049 h 4310447"/>
                <a:gd name="connsiteX19" fmla="*/ 2435095 w 2792960"/>
                <a:gd name="connsiteY19" fmla="*/ 1357771 h 4310447"/>
                <a:gd name="connsiteX20" fmla="*/ 1590269 w 2792960"/>
                <a:gd name="connsiteY20" fmla="*/ 324101 h 431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2960" h="4310447">
                  <a:moveTo>
                    <a:pt x="1590269" y="324101"/>
                  </a:moveTo>
                  <a:cubicBezTo>
                    <a:pt x="1475969" y="290970"/>
                    <a:pt x="1757578" y="884005"/>
                    <a:pt x="1749295" y="1158988"/>
                  </a:cubicBezTo>
                  <a:cubicBezTo>
                    <a:pt x="1741013" y="1433971"/>
                    <a:pt x="1580330" y="1871293"/>
                    <a:pt x="1540574" y="1973997"/>
                  </a:cubicBezTo>
                  <a:cubicBezTo>
                    <a:pt x="1500818" y="2076701"/>
                    <a:pt x="1648247" y="1523423"/>
                    <a:pt x="1510756" y="1775214"/>
                  </a:cubicBezTo>
                  <a:cubicBezTo>
                    <a:pt x="1373265" y="2027005"/>
                    <a:pt x="815017" y="3269396"/>
                    <a:pt x="715626" y="3484744"/>
                  </a:cubicBezTo>
                  <a:cubicBezTo>
                    <a:pt x="616235" y="3700092"/>
                    <a:pt x="940913" y="3259457"/>
                    <a:pt x="914409" y="3067301"/>
                  </a:cubicBezTo>
                  <a:cubicBezTo>
                    <a:pt x="887905" y="2875145"/>
                    <a:pt x="571509" y="2313583"/>
                    <a:pt x="556600" y="2331805"/>
                  </a:cubicBezTo>
                  <a:cubicBezTo>
                    <a:pt x="541691" y="2350027"/>
                    <a:pt x="829926" y="2944718"/>
                    <a:pt x="824956" y="3176631"/>
                  </a:cubicBezTo>
                  <a:cubicBezTo>
                    <a:pt x="819986" y="3408544"/>
                    <a:pt x="614578" y="3597388"/>
                    <a:pt x="526782" y="3723284"/>
                  </a:cubicBezTo>
                  <a:cubicBezTo>
                    <a:pt x="438986" y="3849180"/>
                    <a:pt x="385977" y="3875683"/>
                    <a:pt x="298182" y="3932005"/>
                  </a:cubicBezTo>
                  <a:cubicBezTo>
                    <a:pt x="210387" y="3988327"/>
                    <a:pt x="-1648" y="4041336"/>
                    <a:pt x="9" y="4061214"/>
                  </a:cubicBezTo>
                  <a:cubicBezTo>
                    <a:pt x="1666" y="4081092"/>
                    <a:pt x="265052" y="4033053"/>
                    <a:pt x="308122" y="4051275"/>
                  </a:cubicBezTo>
                  <a:cubicBezTo>
                    <a:pt x="351191" y="4069497"/>
                    <a:pt x="-23183" y="4163918"/>
                    <a:pt x="258426" y="4170544"/>
                  </a:cubicBezTo>
                  <a:cubicBezTo>
                    <a:pt x="540035" y="4177170"/>
                    <a:pt x="1759235" y="4067840"/>
                    <a:pt x="1997774" y="4091031"/>
                  </a:cubicBezTo>
                  <a:cubicBezTo>
                    <a:pt x="2236313" y="4114222"/>
                    <a:pt x="1585300" y="4324601"/>
                    <a:pt x="1689661" y="4309692"/>
                  </a:cubicBezTo>
                  <a:cubicBezTo>
                    <a:pt x="1794022" y="4294783"/>
                    <a:pt x="2507983" y="4127475"/>
                    <a:pt x="2623939" y="4001579"/>
                  </a:cubicBezTo>
                  <a:cubicBezTo>
                    <a:pt x="2739895" y="3875683"/>
                    <a:pt x="2357239" y="3885622"/>
                    <a:pt x="2385400" y="3554318"/>
                  </a:cubicBezTo>
                  <a:cubicBezTo>
                    <a:pt x="2413561" y="3223014"/>
                    <a:pt x="2787935" y="2605131"/>
                    <a:pt x="2792904" y="2013753"/>
                  </a:cubicBezTo>
                  <a:cubicBezTo>
                    <a:pt x="2797873" y="1422375"/>
                    <a:pt x="2474852" y="115379"/>
                    <a:pt x="2415217" y="6049"/>
                  </a:cubicBezTo>
                  <a:cubicBezTo>
                    <a:pt x="2355582" y="-103281"/>
                    <a:pt x="2577556" y="1304762"/>
                    <a:pt x="2435095" y="1357771"/>
                  </a:cubicBezTo>
                  <a:cubicBezTo>
                    <a:pt x="2292634" y="1410780"/>
                    <a:pt x="1704569" y="357232"/>
                    <a:pt x="1590269" y="324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AE05002E-3145-571C-92C6-E13D74CE50A4}"/>
                </a:ext>
              </a:extLst>
            </p:cNvPr>
            <p:cNvSpPr/>
            <p:nvPr/>
          </p:nvSpPr>
          <p:spPr>
            <a:xfrm>
              <a:off x="9687214" y="4629082"/>
              <a:ext cx="1838434" cy="1153523"/>
            </a:xfrm>
            <a:custGeom>
              <a:avLst/>
              <a:gdLst>
                <a:gd name="connsiteX0" fmla="*/ 4448 w 1838434"/>
                <a:gd name="connsiteY0" fmla="*/ 265647 h 1153523"/>
                <a:gd name="connsiteX1" fmla="*/ 1163340 w 1838434"/>
                <a:gd name="connsiteY1" fmla="*/ 246088 h 1153523"/>
                <a:gd name="connsiteX2" fmla="*/ 1085103 w 1838434"/>
                <a:gd name="connsiteY2" fmla="*/ 138512 h 1153523"/>
                <a:gd name="connsiteX3" fmla="*/ 1481180 w 1838434"/>
                <a:gd name="connsiteY3" fmla="*/ 338995 h 1153523"/>
                <a:gd name="connsiteX4" fmla="*/ 1833248 w 1838434"/>
                <a:gd name="connsiteY4" fmla="*/ 1145819 h 1153523"/>
                <a:gd name="connsiteX5" fmla="*/ 1637654 w 1838434"/>
                <a:gd name="connsiteY5" fmla="*/ 705733 h 1153523"/>
                <a:gd name="connsiteX6" fmla="*/ 943297 w 1838434"/>
                <a:gd name="connsiteY6" fmla="*/ 40715 h 1153523"/>
                <a:gd name="connsiteX7" fmla="*/ 992196 w 1838434"/>
                <a:gd name="connsiteY7" fmla="*/ 79834 h 1153523"/>
                <a:gd name="connsiteX8" fmla="*/ 322288 w 1838434"/>
                <a:gd name="connsiteY8" fmla="*/ 138512 h 1153523"/>
                <a:gd name="connsiteX9" fmla="*/ 747704 w 1838434"/>
                <a:gd name="connsiteY9" fmla="*/ 118952 h 1153523"/>
                <a:gd name="connsiteX10" fmla="*/ 4448 w 1838434"/>
                <a:gd name="connsiteY10" fmla="*/ 265647 h 11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8434" h="1153523">
                  <a:moveTo>
                    <a:pt x="4448" y="265647"/>
                  </a:moveTo>
                  <a:cubicBezTo>
                    <a:pt x="73721" y="286836"/>
                    <a:pt x="983231" y="267277"/>
                    <a:pt x="1163340" y="246088"/>
                  </a:cubicBezTo>
                  <a:cubicBezTo>
                    <a:pt x="1343449" y="224899"/>
                    <a:pt x="1032130" y="123027"/>
                    <a:pt x="1085103" y="138512"/>
                  </a:cubicBezTo>
                  <a:cubicBezTo>
                    <a:pt x="1138076" y="153996"/>
                    <a:pt x="1356489" y="171111"/>
                    <a:pt x="1481180" y="338995"/>
                  </a:cubicBezTo>
                  <a:cubicBezTo>
                    <a:pt x="1605871" y="506879"/>
                    <a:pt x="1807169" y="1084696"/>
                    <a:pt x="1833248" y="1145819"/>
                  </a:cubicBezTo>
                  <a:cubicBezTo>
                    <a:pt x="1859327" y="1206942"/>
                    <a:pt x="1785979" y="889917"/>
                    <a:pt x="1637654" y="705733"/>
                  </a:cubicBezTo>
                  <a:cubicBezTo>
                    <a:pt x="1489329" y="521549"/>
                    <a:pt x="1050873" y="145032"/>
                    <a:pt x="943297" y="40715"/>
                  </a:cubicBezTo>
                  <a:cubicBezTo>
                    <a:pt x="835721" y="-63602"/>
                    <a:pt x="1095698" y="63534"/>
                    <a:pt x="992196" y="79834"/>
                  </a:cubicBezTo>
                  <a:cubicBezTo>
                    <a:pt x="888695" y="96133"/>
                    <a:pt x="363037" y="131992"/>
                    <a:pt x="322288" y="138512"/>
                  </a:cubicBezTo>
                  <a:cubicBezTo>
                    <a:pt x="281539" y="145032"/>
                    <a:pt x="798232" y="101023"/>
                    <a:pt x="747704" y="118952"/>
                  </a:cubicBezTo>
                  <a:cubicBezTo>
                    <a:pt x="697176" y="136881"/>
                    <a:pt x="-64825" y="244458"/>
                    <a:pt x="4448" y="265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2FEE2E03-F278-01FE-0F6B-1806F54159C7}"/>
                </a:ext>
              </a:extLst>
            </p:cNvPr>
            <p:cNvSpPr/>
            <p:nvPr/>
          </p:nvSpPr>
          <p:spPr>
            <a:xfrm>
              <a:off x="10430017" y="4896356"/>
              <a:ext cx="729732" cy="1505032"/>
            </a:xfrm>
            <a:custGeom>
              <a:avLst/>
              <a:gdLst>
                <a:gd name="connsiteX0" fmla="*/ 254282 w 729732"/>
                <a:gd name="connsiteY0" fmla="*/ 8153 h 1505032"/>
                <a:gd name="connsiteX1" fmla="*/ 679699 w 729732"/>
                <a:gd name="connsiteY1" fmla="*/ 849205 h 1505032"/>
                <a:gd name="connsiteX2" fmla="*/ 684588 w 729732"/>
                <a:gd name="connsiteY2" fmla="*/ 844316 h 1505032"/>
                <a:gd name="connsiteX3" fmla="*/ 665029 w 729732"/>
                <a:gd name="connsiteY3" fmla="*/ 1191494 h 1505032"/>
                <a:gd name="connsiteX4" fmla="*/ 728597 w 729732"/>
                <a:gd name="connsiteY4" fmla="*/ 1504444 h 1505032"/>
                <a:gd name="connsiteX5" fmla="*/ 601461 w 729732"/>
                <a:gd name="connsiteY5" fmla="*/ 1255062 h 1505032"/>
                <a:gd name="connsiteX6" fmla="*/ 278732 w 729732"/>
                <a:gd name="connsiteY6" fmla="*/ 751409 h 1505032"/>
                <a:gd name="connsiteX7" fmla="*/ 11 w 729732"/>
                <a:gd name="connsiteY7" fmla="*/ 154848 h 1505032"/>
                <a:gd name="connsiteX8" fmla="*/ 268952 w 729732"/>
                <a:gd name="connsiteY8" fmla="*/ 477578 h 1505032"/>
                <a:gd name="connsiteX9" fmla="*/ 547673 w 729732"/>
                <a:gd name="connsiteY9" fmla="*/ 1039909 h 1505032"/>
                <a:gd name="connsiteX10" fmla="*/ 493885 w 729732"/>
                <a:gd name="connsiteY10" fmla="*/ 653612 h 1505032"/>
                <a:gd name="connsiteX11" fmla="*/ 435207 w 729732"/>
                <a:gd name="connsiteY11" fmla="*/ 433569 h 1505032"/>
                <a:gd name="connsiteX12" fmla="*/ 254282 w 729732"/>
                <a:gd name="connsiteY12" fmla="*/ 8153 h 15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9732" h="1505032">
                  <a:moveTo>
                    <a:pt x="254282" y="8153"/>
                  </a:moveTo>
                  <a:cubicBezTo>
                    <a:pt x="295031" y="77426"/>
                    <a:pt x="607981" y="709845"/>
                    <a:pt x="679699" y="849205"/>
                  </a:cubicBezTo>
                  <a:cubicBezTo>
                    <a:pt x="751417" y="988565"/>
                    <a:pt x="687033" y="787268"/>
                    <a:pt x="684588" y="844316"/>
                  </a:cubicBezTo>
                  <a:cubicBezTo>
                    <a:pt x="682143" y="901364"/>
                    <a:pt x="657694" y="1081473"/>
                    <a:pt x="665029" y="1191494"/>
                  </a:cubicBezTo>
                  <a:cubicBezTo>
                    <a:pt x="672364" y="1301515"/>
                    <a:pt x="739192" y="1493849"/>
                    <a:pt x="728597" y="1504444"/>
                  </a:cubicBezTo>
                  <a:cubicBezTo>
                    <a:pt x="718002" y="1515039"/>
                    <a:pt x="676439" y="1380568"/>
                    <a:pt x="601461" y="1255062"/>
                  </a:cubicBezTo>
                  <a:cubicBezTo>
                    <a:pt x="526484" y="1129556"/>
                    <a:pt x="378974" y="934778"/>
                    <a:pt x="278732" y="751409"/>
                  </a:cubicBezTo>
                  <a:cubicBezTo>
                    <a:pt x="178490" y="568040"/>
                    <a:pt x="1641" y="200486"/>
                    <a:pt x="11" y="154848"/>
                  </a:cubicBezTo>
                  <a:cubicBezTo>
                    <a:pt x="-1619" y="109210"/>
                    <a:pt x="177675" y="330068"/>
                    <a:pt x="268952" y="477578"/>
                  </a:cubicBezTo>
                  <a:cubicBezTo>
                    <a:pt x="360229" y="625088"/>
                    <a:pt x="510184" y="1010570"/>
                    <a:pt x="547673" y="1039909"/>
                  </a:cubicBezTo>
                  <a:cubicBezTo>
                    <a:pt x="585162" y="1069248"/>
                    <a:pt x="512629" y="754669"/>
                    <a:pt x="493885" y="653612"/>
                  </a:cubicBezTo>
                  <a:cubicBezTo>
                    <a:pt x="475141" y="552555"/>
                    <a:pt x="471881" y="536256"/>
                    <a:pt x="435207" y="433569"/>
                  </a:cubicBezTo>
                  <a:cubicBezTo>
                    <a:pt x="398533" y="330882"/>
                    <a:pt x="213533" y="-61120"/>
                    <a:pt x="254282" y="8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D21125E3-E737-D0D7-4BE6-5DEF8723E49A}"/>
                </a:ext>
              </a:extLst>
            </p:cNvPr>
            <p:cNvSpPr/>
            <p:nvPr/>
          </p:nvSpPr>
          <p:spPr>
            <a:xfrm>
              <a:off x="11104790" y="5534846"/>
              <a:ext cx="397777" cy="1696975"/>
            </a:xfrm>
            <a:custGeom>
              <a:avLst/>
              <a:gdLst>
                <a:gd name="connsiteX0" fmla="*/ 210299 w 397777"/>
                <a:gd name="connsiteY0" fmla="*/ 452 h 1696975"/>
                <a:gd name="connsiteX1" fmla="*/ 396113 w 397777"/>
                <a:gd name="connsiteY1" fmla="*/ 1095776 h 1696975"/>
                <a:gd name="connsiteX2" fmla="*/ 298316 w 397777"/>
                <a:gd name="connsiteY2" fmla="*/ 1687447 h 1696975"/>
                <a:gd name="connsiteX3" fmla="*/ 239638 w 397777"/>
                <a:gd name="connsiteY3" fmla="*/ 1413616 h 1696975"/>
                <a:gd name="connsiteX4" fmla="*/ 36 w 397777"/>
                <a:gd name="connsiteY4" fmla="*/ 797496 h 1696975"/>
                <a:gd name="connsiteX5" fmla="*/ 220078 w 397777"/>
                <a:gd name="connsiteY5" fmla="*/ 1071327 h 1696975"/>
                <a:gd name="connsiteX6" fmla="*/ 44044 w 397777"/>
                <a:gd name="connsiteY6" fmla="*/ 401419 h 1696975"/>
                <a:gd name="connsiteX7" fmla="*/ 190739 w 397777"/>
                <a:gd name="connsiteY7" fmla="*/ 953971 h 1696975"/>
                <a:gd name="connsiteX8" fmla="*/ 210299 w 397777"/>
                <a:gd name="connsiteY8" fmla="*/ 452 h 16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777" h="1696975">
                  <a:moveTo>
                    <a:pt x="210299" y="452"/>
                  </a:moveTo>
                  <a:cubicBezTo>
                    <a:pt x="244528" y="24086"/>
                    <a:pt x="381444" y="814610"/>
                    <a:pt x="396113" y="1095776"/>
                  </a:cubicBezTo>
                  <a:cubicBezTo>
                    <a:pt x="410782" y="1376942"/>
                    <a:pt x="324395" y="1634474"/>
                    <a:pt x="298316" y="1687447"/>
                  </a:cubicBezTo>
                  <a:cubicBezTo>
                    <a:pt x="272237" y="1740420"/>
                    <a:pt x="289351" y="1561941"/>
                    <a:pt x="239638" y="1413616"/>
                  </a:cubicBezTo>
                  <a:cubicBezTo>
                    <a:pt x="189925" y="1265291"/>
                    <a:pt x="3296" y="854544"/>
                    <a:pt x="36" y="797496"/>
                  </a:cubicBezTo>
                  <a:cubicBezTo>
                    <a:pt x="-3224" y="740448"/>
                    <a:pt x="212743" y="1137340"/>
                    <a:pt x="220078" y="1071327"/>
                  </a:cubicBezTo>
                  <a:cubicBezTo>
                    <a:pt x="227413" y="1005314"/>
                    <a:pt x="48934" y="420978"/>
                    <a:pt x="44044" y="401419"/>
                  </a:cubicBezTo>
                  <a:cubicBezTo>
                    <a:pt x="39154" y="381860"/>
                    <a:pt x="168735" y="1021614"/>
                    <a:pt x="190739" y="953971"/>
                  </a:cubicBezTo>
                  <a:cubicBezTo>
                    <a:pt x="212743" y="886328"/>
                    <a:pt x="176070" y="-23182"/>
                    <a:pt x="210299" y="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B2D4FBED-0580-ABB0-D7A6-7463D01DB2D7}"/>
                </a:ext>
              </a:extLst>
            </p:cNvPr>
            <p:cNvSpPr/>
            <p:nvPr/>
          </p:nvSpPr>
          <p:spPr>
            <a:xfrm>
              <a:off x="8802721" y="4868603"/>
              <a:ext cx="1920717" cy="481352"/>
            </a:xfrm>
            <a:custGeom>
              <a:avLst/>
              <a:gdLst>
                <a:gd name="connsiteX0" fmla="*/ 297270 w 1920717"/>
                <a:gd name="connsiteY0" fmla="*/ 392864 h 481352"/>
                <a:gd name="connsiteX1" fmla="*/ 796034 w 1920717"/>
                <a:gd name="connsiteY1" fmla="*/ 309737 h 481352"/>
                <a:gd name="connsiteX2" fmla="*/ 781365 w 1920717"/>
                <a:gd name="connsiteY2" fmla="*/ 475992 h 481352"/>
                <a:gd name="connsiteX3" fmla="*/ 727576 w 1920717"/>
                <a:gd name="connsiteY3" fmla="*/ 422203 h 481352"/>
                <a:gd name="connsiteX4" fmla="*/ 1201891 w 1920717"/>
                <a:gd name="connsiteY4" fmla="*/ 241279 h 481352"/>
                <a:gd name="connsiteX5" fmla="*/ 1446383 w 1920717"/>
                <a:gd name="connsiteY5" fmla="*/ 334186 h 481352"/>
                <a:gd name="connsiteX6" fmla="*/ 1236120 w 1920717"/>
                <a:gd name="connsiteY6" fmla="*/ 153262 h 481352"/>
                <a:gd name="connsiteX7" fmla="*/ 1920697 w 1920717"/>
                <a:gd name="connsiteY7" fmla="*/ 1677 h 481352"/>
                <a:gd name="connsiteX8" fmla="*/ 1211670 w 1920717"/>
                <a:gd name="connsiteY8" fmla="*/ 84804 h 481352"/>
                <a:gd name="connsiteX9" fmla="*/ 253262 w 1920717"/>
                <a:gd name="connsiteY9" fmla="*/ 275508 h 481352"/>
                <a:gd name="connsiteX10" fmla="*/ 1113874 w 1920717"/>
                <a:gd name="connsiteY10" fmla="*/ 21237 h 481352"/>
                <a:gd name="connsiteX11" fmla="*/ 77228 w 1920717"/>
                <a:gd name="connsiteY11" fmla="*/ 339076 h 481352"/>
                <a:gd name="connsiteX12" fmla="*/ 145685 w 1920717"/>
                <a:gd name="connsiteY12" fmla="*/ 343966 h 481352"/>
                <a:gd name="connsiteX13" fmla="*/ 703127 w 1920717"/>
                <a:gd name="connsiteY13" fmla="*/ 260839 h 481352"/>
                <a:gd name="connsiteX14" fmla="*/ 297270 w 1920717"/>
                <a:gd name="connsiteY14" fmla="*/ 392864 h 48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0717" h="481352">
                  <a:moveTo>
                    <a:pt x="297270" y="392864"/>
                  </a:moveTo>
                  <a:cubicBezTo>
                    <a:pt x="312754" y="401014"/>
                    <a:pt x="715352" y="295882"/>
                    <a:pt x="796034" y="309737"/>
                  </a:cubicBezTo>
                  <a:cubicBezTo>
                    <a:pt x="876716" y="323592"/>
                    <a:pt x="792775" y="457248"/>
                    <a:pt x="781365" y="475992"/>
                  </a:cubicBezTo>
                  <a:cubicBezTo>
                    <a:pt x="769955" y="494736"/>
                    <a:pt x="657488" y="461322"/>
                    <a:pt x="727576" y="422203"/>
                  </a:cubicBezTo>
                  <a:cubicBezTo>
                    <a:pt x="797664" y="383084"/>
                    <a:pt x="1082090" y="255948"/>
                    <a:pt x="1201891" y="241279"/>
                  </a:cubicBezTo>
                  <a:cubicBezTo>
                    <a:pt x="1321692" y="226610"/>
                    <a:pt x="1440678" y="348855"/>
                    <a:pt x="1446383" y="334186"/>
                  </a:cubicBezTo>
                  <a:cubicBezTo>
                    <a:pt x="1452088" y="319516"/>
                    <a:pt x="1157068" y="208680"/>
                    <a:pt x="1236120" y="153262"/>
                  </a:cubicBezTo>
                  <a:cubicBezTo>
                    <a:pt x="1315172" y="97844"/>
                    <a:pt x="1924772" y="13087"/>
                    <a:pt x="1920697" y="1677"/>
                  </a:cubicBezTo>
                  <a:cubicBezTo>
                    <a:pt x="1916622" y="-9733"/>
                    <a:pt x="1489576" y="39166"/>
                    <a:pt x="1211670" y="84804"/>
                  </a:cubicBezTo>
                  <a:cubicBezTo>
                    <a:pt x="933764" y="130442"/>
                    <a:pt x="269561" y="286102"/>
                    <a:pt x="253262" y="275508"/>
                  </a:cubicBezTo>
                  <a:cubicBezTo>
                    <a:pt x="236963" y="264914"/>
                    <a:pt x="1143213" y="10642"/>
                    <a:pt x="1113874" y="21237"/>
                  </a:cubicBezTo>
                  <a:cubicBezTo>
                    <a:pt x="1084535" y="31832"/>
                    <a:pt x="238593" y="285288"/>
                    <a:pt x="77228" y="339076"/>
                  </a:cubicBezTo>
                  <a:cubicBezTo>
                    <a:pt x="-84137" y="392864"/>
                    <a:pt x="41368" y="357006"/>
                    <a:pt x="145685" y="343966"/>
                  </a:cubicBezTo>
                  <a:cubicBezTo>
                    <a:pt x="250002" y="330926"/>
                    <a:pt x="678678" y="249429"/>
                    <a:pt x="703127" y="260839"/>
                  </a:cubicBezTo>
                  <a:cubicBezTo>
                    <a:pt x="727576" y="272249"/>
                    <a:pt x="281786" y="384714"/>
                    <a:pt x="297270" y="392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AD418D62-2760-4F97-AC18-22992C24A39E}"/>
                </a:ext>
              </a:extLst>
            </p:cNvPr>
            <p:cNvSpPr/>
            <p:nvPr/>
          </p:nvSpPr>
          <p:spPr>
            <a:xfrm>
              <a:off x="9993651" y="5197898"/>
              <a:ext cx="584294" cy="2332373"/>
            </a:xfrm>
            <a:custGeom>
              <a:avLst/>
              <a:gdLst>
                <a:gd name="connsiteX0" fmla="*/ 1181 w 584294"/>
                <a:gd name="connsiteY0" fmla="*/ 1 h 2332373"/>
                <a:gd name="connsiteX1" fmla="*/ 529284 w 584294"/>
                <a:gd name="connsiteY1" fmla="*/ 537884 h 2332373"/>
                <a:gd name="connsiteX2" fmla="*/ 436377 w 584294"/>
                <a:gd name="connsiteY2" fmla="*/ 572113 h 2332373"/>
                <a:gd name="connsiteX3" fmla="*/ 553733 w 584294"/>
                <a:gd name="connsiteY3" fmla="*/ 787266 h 2332373"/>
                <a:gd name="connsiteX4" fmla="*/ 583072 w 584294"/>
                <a:gd name="connsiteY4" fmla="*/ 1657657 h 2332373"/>
                <a:gd name="connsiteX5" fmla="*/ 524394 w 584294"/>
                <a:gd name="connsiteY5" fmla="*/ 2312896 h 2332373"/>
                <a:gd name="connsiteX6" fmla="*/ 534174 w 584294"/>
                <a:gd name="connsiteY6" fmla="*/ 2122192 h 2332373"/>
                <a:gd name="connsiteX7" fmla="*/ 441267 w 584294"/>
                <a:gd name="connsiteY7" fmla="*/ 1735895 h 2332373"/>
                <a:gd name="connsiteX8" fmla="*/ 255453 w 584294"/>
                <a:gd name="connsiteY8" fmla="*/ 591672 h 2332373"/>
                <a:gd name="connsiteX9" fmla="*/ 499945 w 584294"/>
                <a:gd name="connsiteY9" fmla="*/ 1031758 h 2332373"/>
                <a:gd name="connsiteX10" fmla="*/ 294571 w 584294"/>
                <a:gd name="connsiteY10" fmla="*/ 503655 h 2332373"/>
                <a:gd name="connsiteX11" fmla="*/ 382589 w 584294"/>
                <a:gd name="connsiteY11" fmla="*/ 542774 h 2332373"/>
                <a:gd name="connsiteX12" fmla="*/ 1181 w 584294"/>
                <a:gd name="connsiteY12" fmla="*/ 1 h 233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294" h="2332373">
                  <a:moveTo>
                    <a:pt x="1181" y="1"/>
                  </a:moveTo>
                  <a:cubicBezTo>
                    <a:pt x="25630" y="-814"/>
                    <a:pt x="456751" y="442532"/>
                    <a:pt x="529284" y="537884"/>
                  </a:cubicBezTo>
                  <a:cubicBezTo>
                    <a:pt x="601817" y="633236"/>
                    <a:pt x="432302" y="530549"/>
                    <a:pt x="436377" y="572113"/>
                  </a:cubicBezTo>
                  <a:cubicBezTo>
                    <a:pt x="440452" y="613677"/>
                    <a:pt x="529284" y="606342"/>
                    <a:pt x="553733" y="787266"/>
                  </a:cubicBezTo>
                  <a:cubicBezTo>
                    <a:pt x="578182" y="968190"/>
                    <a:pt x="587962" y="1403385"/>
                    <a:pt x="583072" y="1657657"/>
                  </a:cubicBezTo>
                  <a:cubicBezTo>
                    <a:pt x="578182" y="1911929"/>
                    <a:pt x="532544" y="2235474"/>
                    <a:pt x="524394" y="2312896"/>
                  </a:cubicBezTo>
                  <a:cubicBezTo>
                    <a:pt x="516244" y="2390318"/>
                    <a:pt x="548028" y="2218359"/>
                    <a:pt x="534174" y="2122192"/>
                  </a:cubicBezTo>
                  <a:cubicBezTo>
                    <a:pt x="520320" y="2026025"/>
                    <a:pt x="487721" y="1990982"/>
                    <a:pt x="441267" y="1735895"/>
                  </a:cubicBezTo>
                  <a:cubicBezTo>
                    <a:pt x="394814" y="1480808"/>
                    <a:pt x="245673" y="709028"/>
                    <a:pt x="255453" y="591672"/>
                  </a:cubicBezTo>
                  <a:cubicBezTo>
                    <a:pt x="265233" y="474316"/>
                    <a:pt x="493425" y="1046427"/>
                    <a:pt x="499945" y="1031758"/>
                  </a:cubicBezTo>
                  <a:cubicBezTo>
                    <a:pt x="506465" y="1017089"/>
                    <a:pt x="314130" y="585152"/>
                    <a:pt x="294571" y="503655"/>
                  </a:cubicBezTo>
                  <a:cubicBezTo>
                    <a:pt x="275012" y="422158"/>
                    <a:pt x="425782" y="622641"/>
                    <a:pt x="382589" y="542774"/>
                  </a:cubicBezTo>
                  <a:cubicBezTo>
                    <a:pt x="339396" y="462907"/>
                    <a:pt x="-23268" y="816"/>
                    <a:pt x="118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7AE1BC91-6A8F-1703-0707-62D502578B6C}"/>
                </a:ext>
              </a:extLst>
            </p:cNvPr>
            <p:cNvSpPr/>
            <p:nvPr/>
          </p:nvSpPr>
          <p:spPr>
            <a:xfrm>
              <a:off x="10737144" y="6016657"/>
              <a:ext cx="624856" cy="2069048"/>
            </a:xfrm>
            <a:custGeom>
              <a:avLst/>
              <a:gdLst>
                <a:gd name="connsiteX0" fmla="*/ 129 w 624856"/>
                <a:gd name="connsiteY0" fmla="*/ 834 h 2069048"/>
                <a:gd name="connsiteX1" fmla="*/ 258747 w 624856"/>
                <a:gd name="connsiteY1" fmla="*/ 1164616 h 2069048"/>
                <a:gd name="connsiteX2" fmla="*/ 300311 w 624856"/>
                <a:gd name="connsiteY2" fmla="*/ 1483270 h 2069048"/>
                <a:gd name="connsiteX3" fmla="*/ 388056 w 624856"/>
                <a:gd name="connsiteY3" fmla="*/ 1317016 h 2069048"/>
                <a:gd name="connsiteX4" fmla="*/ 309547 w 624856"/>
                <a:gd name="connsiteY4" fmla="*/ 979888 h 2069048"/>
                <a:gd name="connsiteX5" fmla="*/ 263365 w 624856"/>
                <a:gd name="connsiteY5" fmla="*/ 638143 h 2069048"/>
                <a:gd name="connsiteX6" fmla="*/ 346492 w 624856"/>
                <a:gd name="connsiteY6" fmla="*/ 804398 h 2069048"/>
                <a:gd name="connsiteX7" fmla="*/ 143292 w 624856"/>
                <a:gd name="connsiteY7" fmla="*/ 134761 h 2069048"/>
                <a:gd name="connsiteX8" fmla="*/ 503511 w 624856"/>
                <a:gd name="connsiteY8" fmla="*/ 1464798 h 2069048"/>
                <a:gd name="connsiteX9" fmla="*/ 614347 w 624856"/>
                <a:gd name="connsiteY9" fmla="*/ 1252361 h 2069048"/>
                <a:gd name="connsiteX10" fmla="*/ 277220 w 624856"/>
                <a:gd name="connsiteY10" fmla="*/ 2028216 h 2069048"/>
                <a:gd name="connsiteX11" fmla="*/ 231038 w 624856"/>
                <a:gd name="connsiteY11" fmla="*/ 1912761 h 2069048"/>
                <a:gd name="connsiteX12" fmla="*/ 41692 w 624856"/>
                <a:gd name="connsiteY12" fmla="*/ 1501743 h 2069048"/>
                <a:gd name="connsiteX13" fmla="*/ 286456 w 624856"/>
                <a:gd name="connsiteY13" fmla="*/ 1755743 h 2069048"/>
                <a:gd name="connsiteX14" fmla="*/ 110965 w 624856"/>
                <a:gd name="connsiteY14" fmla="*/ 781307 h 2069048"/>
                <a:gd name="connsiteX15" fmla="*/ 295692 w 624856"/>
                <a:gd name="connsiteY15" fmla="*/ 975270 h 2069048"/>
                <a:gd name="connsiteX16" fmla="*/ 129 w 624856"/>
                <a:gd name="connsiteY16" fmla="*/ 834 h 206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856" h="2069048">
                  <a:moveTo>
                    <a:pt x="129" y="834"/>
                  </a:moveTo>
                  <a:cubicBezTo>
                    <a:pt x="-6028" y="32392"/>
                    <a:pt x="208717" y="917543"/>
                    <a:pt x="258747" y="1164616"/>
                  </a:cubicBezTo>
                  <a:cubicBezTo>
                    <a:pt x="308777" y="1411689"/>
                    <a:pt x="278760" y="1457870"/>
                    <a:pt x="300311" y="1483270"/>
                  </a:cubicBezTo>
                  <a:cubicBezTo>
                    <a:pt x="321863" y="1508670"/>
                    <a:pt x="386517" y="1400913"/>
                    <a:pt x="388056" y="1317016"/>
                  </a:cubicBezTo>
                  <a:cubicBezTo>
                    <a:pt x="389595" y="1233119"/>
                    <a:pt x="330329" y="1093033"/>
                    <a:pt x="309547" y="979888"/>
                  </a:cubicBezTo>
                  <a:cubicBezTo>
                    <a:pt x="288765" y="866743"/>
                    <a:pt x="257208" y="667391"/>
                    <a:pt x="263365" y="638143"/>
                  </a:cubicBezTo>
                  <a:cubicBezTo>
                    <a:pt x="269522" y="608895"/>
                    <a:pt x="366504" y="888295"/>
                    <a:pt x="346492" y="804398"/>
                  </a:cubicBezTo>
                  <a:cubicBezTo>
                    <a:pt x="326480" y="720501"/>
                    <a:pt x="117122" y="24694"/>
                    <a:pt x="143292" y="134761"/>
                  </a:cubicBezTo>
                  <a:cubicBezTo>
                    <a:pt x="169462" y="244828"/>
                    <a:pt x="425002" y="1278531"/>
                    <a:pt x="503511" y="1464798"/>
                  </a:cubicBezTo>
                  <a:cubicBezTo>
                    <a:pt x="582020" y="1651065"/>
                    <a:pt x="652062" y="1158458"/>
                    <a:pt x="614347" y="1252361"/>
                  </a:cubicBezTo>
                  <a:cubicBezTo>
                    <a:pt x="576632" y="1346264"/>
                    <a:pt x="341105" y="1918149"/>
                    <a:pt x="277220" y="2028216"/>
                  </a:cubicBezTo>
                  <a:cubicBezTo>
                    <a:pt x="213335" y="2138283"/>
                    <a:pt x="270293" y="2000506"/>
                    <a:pt x="231038" y="1912761"/>
                  </a:cubicBezTo>
                  <a:cubicBezTo>
                    <a:pt x="191783" y="1825016"/>
                    <a:pt x="32456" y="1527913"/>
                    <a:pt x="41692" y="1501743"/>
                  </a:cubicBezTo>
                  <a:cubicBezTo>
                    <a:pt x="50928" y="1475573"/>
                    <a:pt x="274911" y="1875816"/>
                    <a:pt x="286456" y="1755743"/>
                  </a:cubicBezTo>
                  <a:cubicBezTo>
                    <a:pt x="298001" y="1635670"/>
                    <a:pt x="109426" y="911386"/>
                    <a:pt x="110965" y="781307"/>
                  </a:cubicBezTo>
                  <a:cubicBezTo>
                    <a:pt x="112504" y="651228"/>
                    <a:pt x="316474" y="1107658"/>
                    <a:pt x="295692" y="975270"/>
                  </a:cubicBezTo>
                  <a:cubicBezTo>
                    <a:pt x="274910" y="842882"/>
                    <a:pt x="6286" y="-30724"/>
                    <a:pt x="129" y="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DAAAA884-8061-C446-95E5-FED58938817E}"/>
                </a:ext>
              </a:extLst>
            </p:cNvPr>
            <p:cNvSpPr/>
            <p:nvPr/>
          </p:nvSpPr>
          <p:spPr>
            <a:xfrm>
              <a:off x="9098211" y="5106665"/>
              <a:ext cx="881981" cy="342840"/>
            </a:xfrm>
            <a:custGeom>
              <a:avLst/>
              <a:gdLst>
                <a:gd name="connsiteX0" fmla="*/ 4225 w 881981"/>
                <a:gd name="connsiteY0" fmla="*/ 158062 h 342840"/>
                <a:gd name="connsiteX1" fmla="*/ 489134 w 881981"/>
                <a:gd name="connsiteY1" fmla="*/ 236571 h 342840"/>
                <a:gd name="connsiteX2" fmla="*/ 530698 w 881981"/>
                <a:gd name="connsiteY2" fmla="*/ 342790 h 342840"/>
                <a:gd name="connsiteX3" fmla="*/ 567644 w 881981"/>
                <a:gd name="connsiteY3" fmla="*/ 222717 h 342840"/>
                <a:gd name="connsiteX4" fmla="*/ 558407 w 881981"/>
                <a:gd name="connsiteY4" fmla="*/ 250426 h 342840"/>
                <a:gd name="connsiteX5" fmla="*/ 881680 w 881981"/>
                <a:gd name="connsiteY5" fmla="*/ 5662 h 342840"/>
                <a:gd name="connsiteX6" fmla="*/ 493753 w 881981"/>
                <a:gd name="connsiteY6" fmla="*/ 116499 h 342840"/>
                <a:gd name="connsiteX7" fmla="*/ 803171 w 881981"/>
                <a:gd name="connsiteY7" fmla="*/ 1044 h 342840"/>
                <a:gd name="connsiteX8" fmla="*/ 4225 w 881981"/>
                <a:gd name="connsiteY8" fmla="*/ 158062 h 3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981" h="342840">
                  <a:moveTo>
                    <a:pt x="4225" y="158062"/>
                  </a:moveTo>
                  <a:cubicBezTo>
                    <a:pt x="-48115" y="197317"/>
                    <a:pt x="401389" y="205783"/>
                    <a:pt x="489134" y="236571"/>
                  </a:cubicBezTo>
                  <a:cubicBezTo>
                    <a:pt x="576879" y="267359"/>
                    <a:pt x="517613" y="345099"/>
                    <a:pt x="530698" y="342790"/>
                  </a:cubicBezTo>
                  <a:cubicBezTo>
                    <a:pt x="543783" y="340481"/>
                    <a:pt x="563026" y="238111"/>
                    <a:pt x="567644" y="222717"/>
                  </a:cubicBezTo>
                  <a:cubicBezTo>
                    <a:pt x="572262" y="207323"/>
                    <a:pt x="506068" y="286602"/>
                    <a:pt x="558407" y="250426"/>
                  </a:cubicBezTo>
                  <a:cubicBezTo>
                    <a:pt x="610746" y="214250"/>
                    <a:pt x="892456" y="27983"/>
                    <a:pt x="881680" y="5662"/>
                  </a:cubicBezTo>
                  <a:cubicBezTo>
                    <a:pt x="870904" y="-16659"/>
                    <a:pt x="506838" y="117269"/>
                    <a:pt x="493753" y="116499"/>
                  </a:cubicBezTo>
                  <a:cubicBezTo>
                    <a:pt x="480668" y="115729"/>
                    <a:pt x="888607" y="-12810"/>
                    <a:pt x="803171" y="1044"/>
                  </a:cubicBezTo>
                  <a:cubicBezTo>
                    <a:pt x="717735" y="14898"/>
                    <a:pt x="56565" y="118807"/>
                    <a:pt x="4225" y="1580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785B92F8-ECA5-176F-1B91-BF4042F6730A}"/>
                </a:ext>
              </a:extLst>
            </p:cNvPr>
            <p:cNvSpPr/>
            <p:nvPr/>
          </p:nvSpPr>
          <p:spPr>
            <a:xfrm>
              <a:off x="10767555" y="4922805"/>
              <a:ext cx="507298" cy="1330627"/>
            </a:xfrm>
            <a:custGeom>
              <a:avLst/>
              <a:gdLst>
                <a:gd name="connsiteX0" fmla="*/ 6663 w 507298"/>
                <a:gd name="connsiteY0" fmla="*/ 4795 h 1330627"/>
                <a:gd name="connsiteX1" fmla="*/ 468481 w 507298"/>
                <a:gd name="connsiteY1" fmla="*/ 535886 h 1330627"/>
                <a:gd name="connsiteX2" fmla="*/ 482336 w 507298"/>
                <a:gd name="connsiteY2" fmla="*/ 674431 h 1330627"/>
                <a:gd name="connsiteX3" fmla="*/ 477718 w 507298"/>
                <a:gd name="connsiteY3" fmla="*/ 1325595 h 1330627"/>
                <a:gd name="connsiteX4" fmla="*/ 459245 w 507298"/>
                <a:gd name="connsiteY4" fmla="*/ 937668 h 1330627"/>
                <a:gd name="connsiteX5" fmla="*/ 145209 w 507298"/>
                <a:gd name="connsiteY5" fmla="*/ 249559 h 1330627"/>
                <a:gd name="connsiteX6" fmla="*/ 486954 w 507298"/>
                <a:gd name="connsiteY6" fmla="*/ 614395 h 1330627"/>
                <a:gd name="connsiteX7" fmla="*/ 214481 w 507298"/>
                <a:gd name="connsiteY7" fmla="*/ 291122 h 1330627"/>
                <a:gd name="connsiteX8" fmla="*/ 6663 w 507298"/>
                <a:gd name="connsiteY8" fmla="*/ 4795 h 13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98" h="1330627">
                  <a:moveTo>
                    <a:pt x="6663" y="4795"/>
                  </a:moveTo>
                  <a:cubicBezTo>
                    <a:pt x="48996" y="45589"/>
                    <a:pt x="389202" y="424280"/>
                    <a:pt x="468481" y="535886"/>
                  </a:cubicBezTo>
                  <a:cubicBezTo>
                    <a:pt x="547760" y="647492"/>
                    <a:pt x="480797" y="542813"/>
                    <a:pt x="482336" y="674431"/>
                  </a:cubicBezTo>
                  <a:cubicBezTo>
                    <a:pt x="483875" y="806049"/>
                    <a:pt x="481566" y="1281722"/>
                    <a:pt x="477718" y="1325595"/>
                  </a:cubicBezTo>
                  <a:cubicBezTo>
                    <a:pt x="473870" y="1369468"/>
                    <a:pt x="514663" y="1117007"/>
                    <a:pt x="459245" y="937668"/>
                  </a:cubicBezTo>
                  <a:cubicBezTo>
                    <a:pt x="403827" y="758329"/>
                    <a:pt x="140591" y="303438"/>
                    <a:pt x="145209" y="249559"/>
                  </a:cubicBezTo>
                  <a:cubicBezTo>
                    <a:pt x="149827" y="195680"/>
                    <a:pt x="475409" y="607468"/>
                    <a:pt x="486954" y="614395"/>
                  </a:cubicBezTo>
                  <a:cubicBezTo>
                    <a:pt x="498499" y="621322"/>
                    <a:pt x="294529" y="388104"/>
                    <a:pt x="214481" y="291122"/>
                  </a:cubicBezTo>
                  <a:cubicBezTo>
                    <a:pt x="134433" y="194140"/>
                    <a:pt x="-35670" y="-35999"/>
                    <a:pt x="6663" y="4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FC52506C-7347-4EC3-CE30-774DA0B76140}"/>
                </a:ext>
              </a:extLst>
            </p:cNvPr>
            <p:cNvSpPr/>
            <p:nvPr/>
          </p:nvSpPr>
          <p:spPr>
            <a:xfrm>
              <a:off x="9854938" y="5176849"/>
              <a:ext cx="191444" cy="937775"/>
            </a:xfrm>
            <a:custGeom>
              <a:avLst/>
              <a:gdLst>
                <a:gd name="connsiteX0" fmla="*/ 262 w 191444"/>
                <a:gd name="connsiteY0" fmla="*/ 133 h 937775"/>
                <a:gd name="connsiteX1" fmla="*/ 171135 w 191444"/>
                <a:gd name="connsiteY1" fmla="*/ 392678 h 937775"/>
                <a:gd name="connsiteX2" fmla="*/ 180371 w 191444"/>
                <a:gd name="connsiteY2" fmla="*/ 669769 h 937775"/>
                <a:gd name="connsiteX3" fmla="*/ 166517 w 191444"/>
                <a:gd name="connsiteY3" fmla="*/ 937624 h 937775"/>
                <a:gd name="connsiteX4" fmla="*/ 184989 w 191444"/>
                <a:gd name="connsiteY4" fmla="*/ 632824 h 937775"/>
                <a:gd name="connsiteX5" fmla="*/ 37207 w 191444"/>
                <a:gd name="connsiteY5" fmla="*/ 189478 h 937775"/>
                <a:gd name="connsiteX6" fmla="*/ 129571 w 191444"/>
                <a:gd name="connsiteY6" fmla="*/ 346496 h 937775"/>
                <a:gd name="connsiteX7" fmla="*/ 262 w 191444"/>
                <a:gd name="connsiteY7" fmla="*/ 133 h 9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44" h="937775">
                  <a:moveTo>
                    <a:pt x="262" y="133"/>
                  </a:moveTo>
                  <a:cubicBezTo>
                    <a:pt x="7189" y="7830"/>
                    <a:pt x="141117" y="281072"/>
                    <a:pt x="171135" y="392678"/>
                  </a:cubicBezTo>
                  <a:cubicBezTo>
                    <a:pt x="201153" y="504284"/>
                    <a:pt x="181141" y="578945"/>
                    <a:pt x="180371" y="669769"/>
                  </a:cubicBezTo>
                  <a:cubicBezTo>
                    <a:pt x="179601" y="760593"/>
                    <a:pt x="165747" y="943782"/>
                    <a:pt x="166517" y="937624"/>
                  </a:cubicBezTo>
                  <a:cubicBezTo>
                    <a:pt x="167287" y="931467"/>
                    <a:pt x="206541" y="757515"/>
                    <a:pt x="184989" y="632824"/>
                  </a:cubicBezTo>
                  <a:cubicBezTo>
                    <a:pt x="163437" y="508133"/>
                    <a:pt x="46443" y="237199"/>
                    <a:pt x="37207" y="189478"/>
                  </a:cubicBezTo>
                  <a:cubicBezTo>
                    <a:pt x="27971" y="141757"/>
                    <a:pt x="133419" y="374205"/>
                    <a:pt x="129571" y="346496"/>
                  </a:cubicBezTo>
                  <a:cubicBezTo>
                    <a:pt x="125723" y="318787"/>
                    <a:pt x="-6665" y="-7564"/>
                    <a:pt x="262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D7FA4F14-62F2-223B-D9C0-563D8EED89E3}"/>
                </a:ext>
              </a:extLst>
            </p:cNvPr>
            <p:cNvSpPr/>
            <p:nvPr/>
          </p:nvSpPr>
          <p:spPr>
            <a:xfrm>
              <a:off x="10155748" y="6172332"/>
              <a:ext cx="476610" cy="2206965"/>
            </a:xfrm>
            <a:custGeom>
              <a:avLst/>
              <a:gdLst>
                <a:gd name="connsiteX0" fmla="*/ 124325 w 476610"/>
                <a:gd name="connsiteY0" fmla="*/ 11413 h 2206965"/>
                <a:gd name="connsiteX1" fmla="*/ 188979 w 476610"/>
                <a:gd name="connsiteY1" fmla="*/ 708759 h 2206965"/>
                <a:gd name="connsiteX2" fmla="*/ 336761 w 476610"/>
                <a:gd name="connsiteY2" fmla="*/ 1383013 h 2206965"/>
                <a:gd name="connsiteX3" fmla="*/ 253634 w 476610"/>
                <a:gd name="connsiteY3" fmla="*/ 1262941 h 2206965"/>
                <a:gd name="connsiteX4" fmla="*/ 470688 w 476610"/>
                <a:gd name="connsiteY4" fmla="*/ 2172723 h 2206965"/>
                <a:gd name="connsiteX5" fmla="*/ 419888 w 476610"/>
                <a:gd name="connsiteY5" fmla="*/ 2029559 h 2206965"/>
                <a:gd name="connsiteX6" fmla="*/ 4252 w 476610"/>
                <a:gd name="connsiteY6" fmla="*/ 865777 h 2206965"/>
                <a:gd name="connsiteX7" fmla="*/ 193597 w 476610"/>
                <a:gd name="connsiteY7" fmla="*/ 1008941 h 2206965"/>
                <a:gd name="connsiteX8" fmla="*/ 13488 w 476610"/>
                <a:gd name="connsiteY8" fmla="*/ 385486 h 2206965"/>
                <a:gd name="connsiteX9" fmla="*/ 41197 w 476610"/>
                <a:gd name="connsiteY9" fmla="*/ 362395 h 2206965"/>
                <a:gd name="connsiteX10" fmla="*/ 41197 w 476610"/>
                <a:gd name="connsiteY10" fmla="*/ 223850 h 2206965"/>
                <a:gd name="connsiteX11" fmla="*/ 101234 w 476610"/>
                <a:gd name="connsiteY11" fmla="*/ 270032 h 2206965"/>
                <a:gd name="connsiteX12" fmla="*/ 124325 w 476610"/>
                <a:gd name="connsiteY12" fmla="*/ 11413 h 22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610" h="2206965">
                  <a:moveTo>
                    <a:pt x="124325" y="11413"/>
                  </a:moveTo>
                  <a:cubicBezTo>
                    <a:pt x="138949" y="84534"/>
                    <a:pt x="153573" y="480159"/>
                    <a:pt x="188979" y="708759"/>
                  </a:cubicBezTo>
                  <a:cubicBezTo>
                    <a:pt x="224385" y="937359"/>
                    <a:pt x="325985" y="1290649"/>
                    <a:pt x="336761" y="1383013"/>
                  </a:cubicBezTo>
                  <a:cubicBezTo>
                    <a:pt x="347537" y="1475377"/>
                    <a:pt x="231313" y="1131323"/>
                    <a:pt x="253634" y="1262941"/>
                  </a:cubicBezTo>
                  <a:cubicBezTo>
                    <a:pt x="275955" y="1394559"/>
                    <a:pt x="442979" y="2044953"/>
                    <a:pt x="470688" y="2172723"/>
                  </a:cubicBezTo>
                  <a:cubicBezTo>
                    <a:pt x="498397" y="2300493"/>
                    <a:pt x="419888" y="2029559"/>
                    <a:pt x="419888" y="2029559"/>
                  </a:cubicBezTo>
                  <a:cubicBezTo>
                    <a:pt x="342149" y="1811735"/>
                    <a:pt x="41967" y="1035880"/>
                    <a:pt x="4252" y="865777"/>
                  </a:cubicBezTo>
                  <a:cubicBezTo>
                    <a:pt x="-33463" y="695674"/>
                    <a:pt x="192058" y="1088990"/>
                    <a:pt x="193597" y="1008941"/>
                  </a:cubicBezTo>
                  <a:cubicBezTo>
                    <a:pt x="195136" y="928893"/>
                    <a:pt x="38888" y="493244"/>
                    <a:pt x="13488" y="385486"/>
                  </a:cubicBezTo>
                  <a:cubicBezTo>
                    <a:pt x="-11912" y="277728"/>
                    <a:pt x="36579" y="389334"/>
                    <a:pt x="41197" y="362395"/>
                  </a:cubicBezTo>
                  <a:cubicBezTo>
                    <a:pt x="45815" y="335456"/>
                    <a:pt x="31191" y="239244"/>
                    <a:pt x="41197" y="223850"/>
                  </a:cubicBezTo>
                  <a:cubicBezTo>
                    <a:pt x="51203" y="208456"/>
                    <a:pt x="85840" y="300820"/>
                    <a:pt x="101234" y="270032"/>
                  </a:cubicBezTo>
                  <a:cubicBezTo>
                    <a:pt x="116628" y="239244"/>
                    <a:pt x="109701" y="-61708"/>
                    <a:pt x="124325" y="11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CAA6A643-FA46-0DCE-FDD8-49979DDB3D29}"/>
                </a:ext>
              </a:extLst>
            </p:cNvPr>
            <p:cNvSpPr/>
            <p:nvPr/>
          </p:nvSpPr>
          <p:spPr>
            <a:xfrm>
              <a:off x="10238492" y="7586441"/>
              <a:ext cx="476044" cy="1457837"/>
            </a:xfrm>
            <a:custGeom>
              <a:avLst/>
              <a:gdLst>
                <a:gd name="connsiteX0" fmla="*/ 189363 w 476044"/>
                <a:gd name="connsiteY0" fmla="*/ 282941 h 1457837"/>
                <a:gd name="connsiteX1" fmla="*/ 475690 w 476044"/>
                <a:gd name="connsiteY1" fmla="*/ 1054177 h 1457837"/>
                <a:gd name="connsiteX2" fmla="*/ 244781 w 476044"/>
                <a:gd name="connsiteY2" fmla="*/ 1317414 h 1457837"/>
                <a:gd name="connsiteX3" fmla="*/ 78526 w 476044"/>
                <a:gd name="connsiteY3" fmla="*/ 1451341 h 1457837"/>
                <a:gd name="connsiteX4" fmla="*/ 327908 w 476044"/>
                <a:gd name="connsiteY4" fmla="*/ 1118832 h 1457837"/>
                <a:gd name="connsiteX5" fmla="*/ 50817 w 476044"/>
                <a:gd name="connsiteY5" fmla="*/ 897159 h 1457837"/>
                <a:gd name="connsiteX6" fmla="*/ 17 w 476044"/>
                <a:gd name="connsiteY6" fmla="*/ 264468 h 1457837"/>
                <a:gd name="connsiteX7" fmla="*/ 46199 w 476044"/>
                <a:gd name="connsiteY7" fmla="*/ 24323 h 1457837"/>
                <a:gd name="connsiteX8" fmla="*/ 129326 w 476044"/>
                <a:gd name="connsiteY8" fmla="*/ 814032 h 1457837"/>
                <a:gd name="connsiteX9" fmla="*/ 235544 w 476044"/>
                <a:gd name="connsiteY9" fmla="*/ 1058795 h 1457837"/>
                <a:gd name="connsiteX10" fmla="*/ 254017 w 476044"/>
                <a:gd name="connsiteY10" fmla="*/ 693959 h 1457837"/>
                <a:gd name="connsiteX11" fmla="*/ 332526 w 476044"/>
                <a:gd name="connsiteY11" fmla="*/ 777086 h 1457837"/>
                <a:gd name="connsiteX12" fmla="*/ 189363 w 476044"/>
                <a:gd name="connsiteY12" fmla="*/ 282941 h 145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044" h="1457837">
                  <a:moveTo>
                    <a:pt x="189363" y="282941"/>
                  </a:moveTo>
                  <a:cubicBezTo>
                    <a:pt x="213224" y="329123"/>
                    <a:pt x="466454" y="881765"/>
                    <a:pt x="475690" y="1054177"/>
                  </a:cubicBezTo>
                  <a:cubicBezTo>
                    <a:pt x="484926" y="1226589"/>
                    <a:pt x="310975" y="1251220"/>
                    <a:pt x="244781" y="1317414"/>
                  </a:cubicBezTo>
                  <a:cubicBezTo>
                    <a:pt x="178587" y="1383608"/>
                    <a:pt x="64672" y="1484438"/>
                    <a:pt x="78526" y="1451341"/>
                  </a:cubicBezTo>
                  <a:cubicBezTo>
                    <a:pt x="92380" y="1418244"/>
                    <a:pt x="332526" y="1211196"/>
                    <a:pt x="327908" y="1118832"/>
                  </a:cubicBezTo>
                  <a:cubicBezTo>
                    <a:pt x="323290" y="1026468"/>
                    <a:pt x="105465" y="1039553"/>
                    <a:pt x="50817" y="897159"/>
                  </a:cubicBezTo>
                  <a:cubicBezTo>
                    <a:pt x="-3832" y="754765"/>
                    <a:pt x="787" y="409941"/>
                    <a:pt x="17" y="264468"/>
                  </a:cubicBezTo>
                  <a:cubicBezTo>
                    <a:pt x="-753" y="118995"/>
                    <a:pt x="24648" y="-67271"/>
                    <a:pt x="46199" y="24323"/>
                  </a:cubicBezTo>
                  <a:cubicBezTo>
                    <a:pt x="67750" y="115917"/>
                    <a:pt x="97769" y="641620"/>
                    <a:pt x="129326" y="814032"/>
                  </a:cubicBezTo>
                  <a:cubicBezTo>
                    <a:pt x="160883" y="986444"/>
                    <a:pt x="214762" y="1078807"/>
                    <a:pt x="235544" y="1058795"/>
                  </a:cubicBezTo>
                  <a:cubicBezTo>
                    <a:pt x="256326" y="1038783"/>
                    <a:pt x="237853" y="740911"/>
                    <a:pt x="254017" y="693959"/>
                  </a:cubicBezTo>
                  <a:cubicBezTo>
                    <a:pt x="270181" y="647008"/>
                    <a:pt x="342532" y="843280"/>
                    <a:pt x="332526" y="777086"/>
                  </a:cubicBezTo>
                  <a:cubicBezTo>
                    <a:pt x="322520" y="710892"/>
                    <a:pt x="165502" y="236759"/>
                    <a:pt x="189363" y="282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E4B6F44-DA7C-DCC6-417F-70897E813EA4}"/>
                </a:ext>
              </a:extLst>
            </p:cNvPr>
            <p:cNvSpPr/>
            <p:nvPr/>
          </p:nvSpPr>
          <p:spPr>
            <a:xfrm>
              <a:off x="9672820" y="6958721"/>
              <a:ext cx="586884" cy="781433"/>
            </a:xfrm>
            <a:custGeom>
              <a:avLst/>
              <a:gdLst>
                <a:gd name="connsiteX0" fmla="*/ 496416 w 586884"/>
                <a:gd name="connsiteY0" fmla="*/ 47061 h 781433"/>
                <a:gd name="connsiteX1" fmla="*/ 191616 w 586884"/>
                <a:gd name="connsiteY1" fmla="*/ 453461 h 781433"/>
                <a:gd name="connsiteX2" fmla="*/ 168525 w 586884"/>
                <a:gd name="connsiteY2" fmla="*/ 772115 h 781433"/>
                <a:gd name="connsiteX3" fmla="*/ 131580 w 586884"/>
                <a:gd name="connsiteY3" fmla="*/ 531970 h 781433"/>
                <a:gd name="connsiteX4" fmla="*/ 57689 w 586884"/>
                <a:gd name="connsiteY4" fmla="*/ 781352 h 781433"/>
                <a:gd name="connsiteX5" fmla="*/ 25362 w 586884"/>
                <a:gd name="connsiteY5" fmla="*/ 555061 h 781433"/>
                <a:gd name="connsiteX6" fmla="*/ 25362 w 586884"/>
                <a:gd name="connsiteY6" fmla="*/ 204079 h 781433"/>
                <a:gd name="connsiteX7" fmla="*/ 11507 w 586884"/>
                <a:gd name="connsiteY7" fmla="*/ 421134 h 781433"/>
                <a:gd name="connsiteX8" fmla="*/ 214707 w 586884"/>
                <a:gd name="connsiteY8" fmla="*/ 65534 h 781433"/>
                <a:gd name="connsiteX9" fmla="*/ 80780 w 586884"/>
                <a:gd name="connsiteY9" fmla="*/ 250261 h 781433"/>
                <a:gd name="connsiteX10" fmla="*/ 556453 w 586884"/>
                <a:gd name="connsiteY10" fmla="*/ 28588 h 781433"/>
                <a:gd name="connsiteX11" fmla="*/ 496416 w 586884"/>
                <a:gd name="connsiteY11" fmla="*/ 47061 h 7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884" h="781433">
                  <a:moveTo>
                    <a:pt x="496416" y="47061"/>
                  </a:moveTo>
                  <a:cubicBezTo>
                    <a:pt x="435610" y="117873"/>
                    <a:pt x="246264" y="332619"/>
                    <a:pt x="191616" y="453461"/>
                  </a:cubicBezTo>
                  <a:cubicBezTo>
                    <a:pt x="136968" y="574303"/>
                    <a:pt x="178531" y="759030"/>
                    <a:pt x="168525" y="772115"/>
                  </a:cubicBezTo>
                  <a:cubicBezTo>
                    <a:pt x="158519" y="785200"/>
                    <a:pt x="150053" y="530431"/>
                    <a:pt x="131580" y="531970"/>
                  </a:cubicBezTo>
                  <a:cubicBezTo>
                    <a:pt x="113107" y="533509"/>
                    <a:pt x="75392" y="777504"/>
                    <a:pt x="57689" y="781352"/>
                  </a:cubicBezTo>
                  <a:cubicBezTo>
                    <a:pt x="39986" y="785201"/>
                    <a:pt x="30750" y="651273"/>
                    <a:pt x="25362" y="555061"/>
                  </a:cubicBezTo>
                  <a:cubicBezTo>
                    <a:pt x="19974" y="458849"/>
                    <a:pt x="27671" y="226400"/>
                    <a:pt x="25362" y="204079"/>
                  </a:cubicBezTo>
                  <a:cubicBezTo>
                    <a:pt x="23053" y="181758"/>
                    <a:pt x="-20051" y="444225"/>
                    <a:pt x="11507" y="421134"/>
                  </a:cubicBezTo>
                  <a:cubicBezTo>
                    <a:pt x="43064" y="398043"/>
                    <a:pt x="203161" y="94013"/>
                    <a:pt x="214707" y="65534"/>
                  </a:cubicBezTo>
                  <a:cubicBezTo>
                    <a:pt x="226252" y="37055"/>
                    <a:pt x="23822" y="256419"/>
                    <a:pt x="80780" y="250261"/>
                  </a:cubicBezTo>
                  <a:cubicBezTo>
                    <a:pt x="137738" y="244103"/>
                    <a:pt x="484102" y="58606"/>
                    <a:pt x="556453" y="28588"/>
                  </a:cubicBezTo>
                  <a:cubicBezTo>
                    <a:pt x="628804" y="-1430"/>
                    <a:pt x="557222" y="-23751"/>
                    <a:pt x="496416" y="47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65DF1140-5610-BE10-43E9-FB9529F09B0B}"/>
                </a:ext>
              </a:extLst>
            </p:cNvPr>
            <p:cNvSpPr/>
            <p:nvPr/>
          </p:nvSpPr>
          <p:spPr>
            <a:xfrm>
              <a:off x="9598852" y="8038907"/>
              <a:ext cx="331437" cy="536315"/>
            </a:xfrm>
            <a:custGeom>
              <a:avLst/>
              <a:gdLst>
                <a:gd name="connsiteX0" fmla="*/ 131657 w 331437"/>
                <a:gd name="connsiteY0" fmla="*/ 121420 h 536315"/>
                <a:gd name="connsiteX1" fmla="*/ 330239 w 331437"/>
                <a:gd name="connsiteY1" fmla="*/ 527820 h 536315"/>
                <a:gd name="connsiteX2" fmla="*/ 205548 w 331437"/>
                <a:gd name="connsiteY2" fmla="*/ 389275 h 536315"/>
                <a:gd name="connsiteX3" fmla="*/ 20821 w 331437"/>
                <a:gd name="connsiteY3" fmla="*/ 292293 h 536315"/>
                <a:gd name="connsiteX4" fmla="*/ 16203 w 331437"/>
                <a:gd name="connsiteY4" fmla="*/ 1348 h 536315"/>
                <a:gd name="connsiteX5" fmla="*/ 127039 w 331437"/>
                <a:gd name="connsiteY5" fmla="*/ 181457 h 536315"/>
                <a:gd name="connsiteX6" fmla="*/ 131657 w 331437"/>
                <a:gd name="connsiteY6" fmla="*/ 121420 h 5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37" h="536315">
                  <a:moveTo>
                    <a:pt x="131657" y="121420"/>
                  </a:moveTo>
                  <a:cubicBezTo>
                    <a:pt x="165524" y="179147"/>
                    <a:pt x="317924" y="483177"/>
                    <a:pt x="330239" y="527820"/>
                  </a:cubicBezTo>
                  <a:cubicBezTo>
                    <a:pt x="342554" y="572463"/>
                    <a:pt x="257118" y="428529"/>
                    <a:pt x="205548" y="389275"/>
                  </a:cubicBezTo>
                  <a:cubicBezTo>
                    <a:pt x="153978" y="350021"/>
                    <a:pt x="52378" y="356947"/>
                    <a:pt x="20821" y="292293"/>
                  </a:cubicBezTo>
                  <a:cubicBezTo>
                    <a:pt x="-10736" y="227639"/>
                    <a:pt x="-1500" y="19821"/>
                    <a:pt x="16203" y="1348"/>
                  </a:cubicBezTo>
                  <a:cubicBezTo>
                    <a:pt x="33906" y="-17125"/>
                    <a:pt x="104718" y="159906"/>
                    <a:pt x="127039" y="181457"/>
                  </a:cubicBezTo>
                  <a:cubicBezTo>
                    <a:pt x="149360" y="203008"/>
                    <a:pt x="97790" y="63693"/>
                    <a:pt x="131657" y="121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E3253715-69F4-BC8E-453C-815D37842A25}"/>
                </a:ext>
              </a:extLst>
            </p:cNvPr>
            <p:cNvSpPr/>
            <p:nvPr/>
          </p:nvSpPr>
          <p:spPr>
            <a:xfrm>
              <a:off x="8992984" y="9027298"/>
              <a:ext cx="3011695" cy="371477"/>
            </a:xfrm>
            <a:custGeom>
              <a:avLst/>
              <a:gdLst>
                <a:gd name="connsiteX0" fmla="*/ 3234 w 3011695"/>
                <a:gd name="connsiteY0" fmla="*/ 347611 h 371477"/>
                <a:gd name="connsiteX1" fmla="*/ 765234 w 3011695"/>
                <a:gd name="connsiteY1" fmla="*/ 167502 h 371477"/>
                <a:gd name="connsiteX2" fmla="*/ 640543 w 3011695"/>
                <a:gd name="connsiteY2" fmla="*/ 125938 h 371477"/>
                <a:gd name="connsiteX3" fmla="*/ 825271 w 3011695"/>
                <a:gd name="connsiteY3" fmla="*/ 88993 h 371477"/>
                <a:gd name="connsiteX4" fmla="*/ 1111598 w 3011695"/>
                <a:gd name="connsiteY4" fmla="*/ 158266 h 371477"/>
                <a:gd name="connsiteX5" fmla="*/ 913016 w 3011695"/>
                <a:gd name="connsiteY5" fmla="*/ 199829 h 371477"/>
                <a:gd name="connsiteX6" fmla="*/ 1448725 w 3011695"/>
                <a:gd name="connsiteY6" fmla="*/ 88993 h 371477"/>
                <a:gd name="connsiteX7" fmla="*/ 1314798 w 3011695"/>
                <a:gd name="connsiteY7" fmla="*/ 190593 h 371477"/>
                <a:gd name="connsiteX8" fmla="*/ 2935780 w 3011695"/>
                <a:gd name="connsiteY8" fmla="*/ 1247 h 371477"/>
                <a:gd name="connsiteX9" fmla="*/ 2672543 w 3011695"/>
                <a:gd name="connsiteY9" fmla="*/ 121320 h 371477"/>
                <a:gd name="connsiteX10" fmla="*/ 2021380 w 3011695"/>
                <a:gd name="connsiteY10" fmla="*/ 366084 h 371477"/>
                <a:gd name="connsiteX11" fmla="*/ 2215343 w 3011695"/>
                <a:gd name="connsiteY11" fmla="*/ 292193 h 371477"/>
                <a:gd name="connsiteX12" fmla="*/ 1106980 w 3011695"/>
                <a:gd name="connsiteY12" fmla="*/ 310666 h 371477"/>
                <a:gd name="connsiteX13" fmla="*/ 3234 w 3011695"/>
                <a:gd name="connsiteY13" fmla="*/ 347611 h 3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1695" h="371477">
                  <a:moveTo>
                    <a:pt x="3234" y="347611"/>
                  </a:moveTo>
                  <a:cubicBezTo>
                    <a:pt x="-53724" y="323750"/>
                    <a:pt x="659016" y="204447"/>
                    <a:pt x="765234" y="167502"/>
                  </a:cubicBezTo>
                  <a:cubicBezTo>
                    <a:pt x="871452" y="130556"/>
                    <a:pt x="630537" y="139023"/>
                    <a:pt x="640543" y="125938"/>
                  </a:cubicBezTo>
                  <a:cubicBezTo>
                    <a:pt x="650549" y="112853"/>
                    <a:pt x="746762" y="83605"/>
                    <a:pt x="825271" y="88993"/>
                  </a:cubicBezTo>
                  <a:cubicBezTo>
                    <a:pt x="903780" y="94381"/>
                    <a:pt x="1096974" y="139793"/>
                    <a:pt x="1111598" y="158266"/>
                  </a:cubicBezTo>
                  <a:cubicBezTo>
                    <a:pt x="1126222" y="176739"/>
                    <a:pt x="913016" y="199829"/>
                    <a:pt x="913016" y="199829"/>
                  </a:cubicBezTo>
                  <a:cubicBezTo>
                    <a:pt x="969204" y="188284"/>
                    <a:pt x="1381761" y="90532"/>
                    <a:pt x="1448725" y="88993"/>
                  </a:cubicBezTo>
                  <a:cubicBezTo>
                    <a:pt x="1515689" y="87454"/>
                    <a:pt x="1066956" y="205217"/>
                    <a:pt x="1314798" y="190593"/>
                  </a:cubicBezTo>
                  <a:cubicBezTo>
                    <a:pt x="1562640" y="175969"/>
                    <a:pt x="2709489" y="12792"/>
                    <a:pt x="2935780" y="1247"/>
                  </a:cubicBezTo>
                  <a:cubicBezTo>
                    <a:pt x="3162071" y="-10298"/>
                    <a:pt x="2824943" y="60514"/>
                    <a:pt x="2672543" y="121320"/>
                  </a:cubicBezTo>
                  <a:cubicBezTo>
                    <a:pt x="2520143" y="182126"/>
                    <a:pt x="2021380" y="366084"/>
                    <a:pt x="2021380" y="366084"/>
                  </a:cubicBezTo>
                  <a:cubicBezTo>
                    <a:pt x="1945180" y="394563"/>
                    <a:pt x="2367743" y="301429"/>
                    <a:pt x="2215343" y="292193"/>
                  </a:cubicBezTo>
                  <a:cubicBezTo>
                    <a:pt x="2062943" y="282957"/>
                    <a:pt x="1469507" y="299890"/>
                    <a:pt x="1106980" y="310666"/>
                  </a:cubicBezTo>
                  <a:cubicBezTo>
                    <a:pt x="744453" y="321442"/>
                    <a:pt x="60192" y="371472"/>
                    <a:pt x="3234" y="347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E83CACC3-60A7-7E7D-B4DA-09DF9ED324C2}"/>
                </a:ext>
              </a:extLst>
            </p:cNvPr>
            <p:cNvSpPr/>
            <p:nvPr/>
          </p:nvSpPr>
          <p:spPr>
            <a:xfrm>
              <a:off x="9485425" y="3529582"/>
              <a:ext cx="1304771" cy="727116"/>
            </a:xfrm>
            <a:custGeom>
              <a:avLst/>
              <a:gdLst>
                <a:gd name="connsiteX0" fmla="*/ 1210442 w 1304771"/>
                <a:gd name="connsiteY0" fmla="*/ 44416 h 727116"/>
                <a:gd name="connsiteX1" fmla="*/ 536399 w 1304771"/>
                <a:gd name="connsiteY1" fmla="*/ 404951 h 727116"/>
                <a:gd name="connsiteX2" fmla="*/ 708829 w 1304771"/>
                <a:gd name="connsiteY2" fmla="*/ 410176 h 727116"/>
                <a:gd name="connsiteX3" fmla="*/ 8660 w 1304771"/>
                <a:gd name="connsiteY3" fmla="*/ 499003 h 727116"/>
                <a:gd name="connsiteX4" fmla="*/ 316943 w 1304771"/>
                <a:gd name="connsiteY4" fmla="*/ 462427 h 727116"/>
                <a:gd name="connsiteX5" fmla="*/ 306493 w 1304771"/>
                <a:gd name="connsiteY5" fmla="*/ 504228 h 727116"/>
                <a:gd name="connsiteX6" fmla="*/ 181089 w 1304771"/>
                <a:gd name="connsiteY6" fmla="*/ 561705 h 727116"/>
                <a:gd name="connsiteX7" fmla="*/ 322168 w 1304771"/>
                <a:gd name="connsiteY7" fmla="*/ 624407 h 727116"/>
                <a:gd name="connsiteX8" fmla="*/ 316943 w 1304771"/>
                <a:gd name="connsiteY8" fmla="*/ 629632 h 727116"/>
                <a:gd name="connsiteX9" fmla="*/ 604326 w 1304771"/>
                <a:gd name="connsiteY9" fmla="*/ 546029 h 727116"/>
                <a:gd name="connsiteX10" fmla="*/ 316943 w 1304771"/>
                <a:gd name="connsiteY10" fmla="*/ 723684 h 727116"/>
                <a:gd name="connsiteX11" fmla="*/ 1179092 w 1304771"/>
                <a:gd name="connsiteY11" fmla="*/ 357924 h 727116"/>
                <a:gd name="connsiteX12" fmla="*/ 599101 w 1304771"/>
                <a:gd name="connsiteY12" fmla="*/ 525129 h 727116"/>
                <a:gd name="connsiteX13" fmla="*/ 928285 w 1304771"/>
                <a:gd name="connsiteY13" fmla="*/ 347474 h 727116"/>
                <a:gd name="connsiteX14" fmla="*/ 829007 w 1304771"/>
                <a:gd name="connsiteY14" fmla="*/ 337024 h 727116"/>
                <a:gd name="connsiteX15" fmla="*/ 1262694 w 1304771"/>
                <a:gd name="connsiteY15" fmla="*/ 33965 h 727116"/>
                <a:gd name="connsiteX16" fmla="*/ 1210442 w 1304771"/>
                <a:gd name="connsiteY16" fmla="*/ 44416 h 72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771" h="727116">
                  <a:moveTo>
                    <a:pt x="1210442" y="44416"/>
                  </a:moveTo>
                  <a:cubicBezTo>
                    <a:pt x="1089393" y="106247"/>
                    <a:pt x="620001" y="343991"/>
                    <a:pt x="536399" y="404951"/>
                  </a:cubicBezTo>
                  <a:cubicBezTo>
                    <a:pt x="452797" y="465911"/>
                    <a:pt x="796786" y="394501"/>
                    <a:pt x="708829" y="410176"/>
                  </a:cubicBezTo>
                  <a:cubicBezTo>
                    <a:pt x="620872" y="425851"/>
                    <a:pt x="73974" y="490295"/>
                    <a:pt x="8660" y="499003"/>
                  </a:cubicBezTo>
                  <a:cubicBezTo>
                    <a:pt x="-56654" y="507711"/>
                    <a:pt x="267304" y="461556"/>
                    <a:pt x="316943" y="462427"/>
                  </a:cubicBezTo>
                  <a:cubicBezTo>
                    <a:pt x="366582" y="463298"/>
                    <a:pt x="329135" y="487682"/>
                    <a:pt x="306493" y="504228"/>
                  </a:cubicBezTo>
                  <a:cubicBezTo>
                    <a:pt x="283851" y="520774"/>
                    <a:pt x="178477" y="541675"/>
                    <a:pt x="181089" y="561705"/>
                  </a:cubicBezTo>
                  <a:cubicBezTo>
                    <a:pt x="183701" y="581735"/>
                    <a:pt x="322168" y="624407"/>
                    <a:pt x="322168" y="624407"/>
                  </a:cubicBezTo>
                  <a:cubicBezTo>
                    <a:pt x="344810" y="635728"/>
                    <a:pt x="269917" y="642695"/>
                    <a:pt x="316943" y="629632"/>
                  </a:cubicBezTo>
                  <a:cubicBezTo>
                    <a:pt x="363969" y="616569"/>
                    <a:pt x="604326" y="530354"/>
                    <a:pt x="604326" y="546029"/>
                  </a:cubicBezTo>
                  <a:cubicBezTo>
                    <a:pt x="604326" y="561704"/>
                    <a:pt x="221149" y="755035"/>
                    <a:pt x="316943" y="723684"/>
                  </a:cubicBezTo>
                  <a:cubicBezTo>
                    <a:pt x="412737" y="692333"/>
                    <a:pt x="1132066" y="391016"/>
                    <a:pt x="1179092" y="357924"/>
                  </a:cubicBezTo>
                  <a:cubicBezTo>
                    <a:pt x="1226118" y="324832"/>
                    <a:pt x="640902" y="526871"/>
                    <a:pt x="599101" y="525129"/>
                  </a:cubicBezTo>
                  <a:cubicBezTo>
                    <a:pt x="557300" y="523387"/>
                    <a:pt x="889967" y="378825"/>
                    <a:pt x="928285" y="347474"/>
                  </a:cubicBezTo>
                  <a:cubicBezTo>
                    <a:pt x="966603" y="316123"/>
                    <a:pt x="773272" y="389275"/>
                    <a:pt x="829007" y="337024"/>
                  </a:cubicBezTo>
                  <a:cubicBezTo>
                    <a:pt x="884742" y="284773"/>
                    <a:pt x="1204347" y="76637"/>
                    <a:pt x="1262694" y="33965"/>
                  </a:cubicBezTo>
                  <a:cubicBezTo>
                    <a:pt x="1321041" y="-8707"/>
                    <a:pt x="1331491" y="-17415"/>
                    <a:pt x="1210442" y="444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E4DFD466-AC87-2CF9-351D-B83BD389BA9F}"/>
                </a:ext>
              </a:extLst>
            </p:cNvPr>
            <p:cNvSpPr/>
            <p:nvPr/>
          </p:nvSpPr>
          <p:spPr>
            <a:xfrm>
              <a:off x="9617943" y="4019582"/>
              <a:ext cx="524310" cy="724848"/>
            </a:xfrm>
            <a:custGeom>
              <a:avLst/>
              <a:gdLst>
                <a:gd name="connsiteX0" fmla="*/ 1545 w 524310"/>
                <a:gd name="connsiteY0" fmla="*/ 24679 h 724848"/>
                <a:gd name="connsiteX1" fmla="*/ 325504 w 524310"/>
                <a:gd name="connsiteY1" fmla="*/ 160532 h 724848"/>
                <a:gd name="connsiteX2" fmla="*/ 221001 w 524310"/>
                <a:gd name="connsiteY2" fmla="*/ 296386 h 724848"/>
                <a:gd name="connsiteX3" fmla="*/ 524059 w 524310"/>
                <a:gd name="connsiteY3" fmla="*/ 139632 h 724848"/>
                <a:gd name="connsiteX4" fmla="*/ 273252 w 524310"/>
                <a:gd name="connsiteY4" fmla="*/ 437465 h 724848"/>
                <a:gd name="connsiteX5" fmla="*/ 288928 w 524310"/>
                <a:gd name="connsiteY5" fmla="*/ 578544 h 724848"/>
                <a:gd name="connsiteX6" fmla="*/ 346404 w 524310"/>
                <a:gd name="connsiteY6" fmla="*/ 698722 h 724848"/>
                <a:gd name="connsiteX7" fmla="*/ 367305 w 524310"/>
                <a:gd name="connsiteY7" fmla="*/ 724848 h 724848"/>
                <a:gd name="connsiteX8" fmla="*/ 100823 w 524310"/>
                <a:gd name="connsiteY8" fmla="*/ 395664 h 724848"/>
                <a:gd name="connsiteX9" fmla="*/ 200100 w 524310"/>
                <a:gd name="connsiteY9" fmla="*/ 698722 h 724848"/>
                <a:gd name="connsiteX10" fmla="*/ 1545 w 524310"/>
                <a:gd name="connsiteY10" fmla="*/ 24679 h 72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310" h="724848">
                  <a:moveTo>
                    <a:pt x="1545" y="24679"/>
                  </a:moveTo>
                  <a:cubicBezTo>
                    <a:pt x="22446" y="-65019"/>
                    <a:pt x="288928" y="115248"/>
                    <a:pt x="325504" y="160532"/>
                  </a:cubicBezTo>
                  <a:cubicBezTo>
                    <a:pt x="362080" y="205817"/>
                    <a:pt x="187909" y="299869"/>
                    <a:pt x="221001" y="296386"/>
                  </a:cubicBezTo>
                  <a:cubicBezTo>
                    <a:pt x="254094" y="292903"/>
                    <a:pt x="515351" y="116119"/>
                    <a:pt x="524059" y="139632"/>
                  </a:cubicBezTo>
                  <a:cubicBezTo>
                    <a:pt x="532767" y="163145"/>
                    <a:pt x="312440" y="364313"/>
                    <a:pt x="273252" y="437465"/>
                  </a:cubicBezTo>
                  <a:cubicBezTo>
                    <a:pt x="234064" y="510617"/>
                    <a:pt x="276736" y="535001"/>
                    <a:pt x="288928" y="578544"/>
                  </a:cubicBezTo>
                  <a:cubicBezTo>
                    <a:pt x="301120" y="622087"/>
                    <a:pt x="333341" y="674338"/>
                    <a:pt x="346404" y="698722"/>
                  </a:cubicBezTo>
                  <a:cubicBezTo>
                    <a:pt x="359467" y="723106"/>
                    <a:pt x="367305" y="724848"/>
                    <a:pt x="367305" y="724848"/>
                  </a:cubicBezTo>
                  <a:cubicBezTo>
                    <a:pt x="326375" y="674338"/>
                    <a:pt x="128690" y="400018"/>
                    <a:pt x="100823" y="395664"/>
                  </a:cubicBezTo>
                  <a:cubicBezTo>
                    <a:pt x="72956" y="391310"/>
                    <a:pt x="221871" y="757069"/>
                    <a:pt x="200100" y="698722"/>
                  </a:cubicBezTo>
                  <a:cubicBezTo>
                    <a:pt x="178329" y="640375"/>
                    <a:pt x="-19356" y="114377"/>
                    <a:pt x="1545" y="246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E8DDF0A8-0673-4CFE-A5DE-1640325849C6}"/>
                </a:ext>
              </a:extLst>
            </p:cNvPr>
            <p:cNvSpPr/>
            <p:nvPr/>
          </p:nvSpPr>
          <p:spPr>
            <a:xfrm>
              <a:off x="9080133" y="5226873"/>
              <a:ext cx="989852" cy="1952051"/>
            </a:xfrm>
            <a:custGeom>
              <a:avLst/>
              <a:gdLst>
                <a:gd name="connsiteX0" fmla="*/ 2222 w 989852"/>
                <a:gd name="connsiteY0" fmla="*/ 2673 h 1952051"/>
                <a:gd name="connsiteX1" fmla="*/ 515930 w 989852"/>
                <a:gd name="connsiteY1" fmla="*/ 367406 h 1952051"/>
                <a:gd name="connsiteX2" fmla="*/ 485107 w 989852"/>
                <a:gd name="connsiteY2" fmla="*/ 341720 h 1952051"/>
                <a:gd name="connsiteX3" fmla="*/ 813880 w 989852"/>
                <a:gd name="connsiteY3" fmla="*/ 953033 h 1952051"/>
                <a:gd name="connsiteX4" fmla="*/ 819018 w 989852"/>
                <a:gd name="connsiteY4" fmla="*/ 927347 h 1952051"/>
                <a:gd name="connsiteX5" fmla="*/ 942307 w 989852"/>
                <a:gd name="connsiteY5" fmla="*/ 1620853 h 1952051"/>
                <a:gd name="connsiteX6" fmla="*/ 777921 w 989852"/>
                <a:gd name="connsiteY6" fmla="*/ 1949626 h 1952051"/>
                <a:gd name="connsiteX7" fmla="*/ 916622 w 989852"/>
                <a:gd name="connsiteY7" fmla="*/ 1759554 h 1952051"/>
                <a:gd name="connsiteX8" fmla="*/ 973130 w 989852"/>
                <a:gd name="connsiteY8" fmla="*/ 1559208 h 1952051"/>
                <a:gd name="connsiteX9" fmla="*/ 618671 w 989852"/>
                <a:gd name="connsiteY9" fmla="*/ 449599 h 1952051"/>
                <a:gd name="connsiteX10" fmla="*/ 639220 w 989852"/>
                <a:gd name="connsiteY10" fmla="*/ 459873 h 1952051"/>
                <a:gd name="connsiteX11" fmla="*/ 341269 w 989852"/>
                <a:gd name="connsiteY11" fmla="*/ 213293 h 1952051"/>
                <a:gd name="connsiteX12" fmla="*/ 2222 w 989852"/>
                <a:gd name="connsiteY12" fmla="*/ 2673 h 195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9852" h="1952051">
                  <a:moveTo>
                    <a:pt x="2222" y="2673"/>
                  </a:moveTo>
                  <a:cubicBezTo>
                    <a:pt x="31332" y="28358"/>
                    <a:pt x="435449" y="310898"/>
                    <a:pt x="515930" y="367406"/>
                  </a:cubicBezTo>
                  <a:cubicBezTo>
                    <a:pt x="596411" y="423914"/>
                    <a:pt x="435449" y="244116"/>
                    <a:pt x="485107" y="341720"/>
                  </a:cubicBezTo>
                  <a:cubicBezTo>
                    <a:pt x="534765" y="439325"/>
                    <a:pt x="813880" y="953033"/>
                    <a:pt x="813880" y="953033"/>
                  </a:cubicBezTo>
                  <a:cubicBezTo>
                    <a:pt x="869532" y="1050638"/>
                    <a:pt x="797614" y="816044"/>
                    <a:pt x="819018" y="927347"/>
                  </a:cubicBezTo>
                  <a:cubicBezTo>
                    <a:pt x="840422" y="1038650"/>
                    <a:pt x="949156" y="1450473"/>
                    <a:pt x="942307" y="1620853"/>
                  </a:cubicBezTo>
                  <a:cubicBezTo>
                    <a:pt x="935458" y="1791233"/>
                    <a:pt x="782202" y="1926509"/>
                    <a:pt x="777921" y="1949626"/>
                  </a:cubicBezTo>
                  <a:cubicBezTo>
                    <a:pt x="773640" y="1972743"/>
                    <a:pt x="884087" y="1824624"/>
                    <a:pt x="916622" y="1759554"/>
                  </a:cubicBezTo>
                  <a:cubicBezTo>
                    <a:pt x="949157" y="1694484"/>
                    <a:pt x="1022789" y="1777534"/>
                    <a:pt x="973130" y="1559208"/>
                  </a:cubicBezTo>
                  <a:cubicBezTo>
                    <a:pt x="923472" y="1340882"/>
                    <a:pt x="674323" y="632822"/>
                    <a:pt x="618671" y="449599"/>
                  </a:cubicBezTo>
                  <a:cubicBezTo>
                    <a:pt x="563019" y="266377"/>
                    <a:pt x="685454" y="499257"/>
                    <a:pt x="639220" y="459873"/>
                  </a:cubicBezTo>
                  <a:cubicBezTo>
                    <a:pt x="592986" y="420489"/>
                    <a:pt x="444867" y="283500"/>
                    <a:pt x="341269" y="213293"/>
                  </a:cubicBezTo>
                  <a:cubicBezTo>
                    <a:pt x="237671" y="143086"/>
                    <a:pt x="-26888" y="-23012"/>
                    <a:pt x="2222" y="2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AF8A80A1-A269-2B51-5F7B-15C8614720D7}"/>
                </a:ext>
              </a:extLst>
            </p:cNvPr>
            <p:cNvSpPr/>
            <p:nvPr/>
          </p:nvSpPr>
          <p:spPr>
            <a:xfrm>
              <a:off x="8324869" y="5258455"/>
              <a:ext cx="1129524" cy="2368122"/>
            </a:xfrm>
            <a:custGeom>
              <a:avLst/>
              <a:gdLst>
                <a:gd name="connsiteX0" fmla="*/ 1096533 w 1129524"/>
                <a:gd name="connsiteY0" fmla="*/ 37873 h 2368122"/>
                <a:gd name="connsiteX1" fmla="*/ 654744 w 1129524"/>
                <a:gd name="connsiteY1" fmla="*/ 299864 h 2368122"/>
                <a:gd name="connsiteX2" fmla="*/ 726664 w 1129524"/>
                <a:gd name="connsiteY2" fmla="*/ 279316 h 2368122"/>
                <a:gd name="connsiteX3" fmla="*/ 623922 w 1129524"/>
                <a:gd name="connsiteY3" fmla="*/ 515621 h 2368122"/>
                <a:gd name="connsiteX4" fmla="*/ 526318 w 1129524"/>
                <a:gd name="connsiteY4" fmla="*/ 1013918 h 2368122"/>
                <a:gd name="connsiteX5" fmla="*/ 536592 w 1129524"/>
                <a:gd name="connsiteY5" fmla="*/ 895765 h 2368122"/>
                <a:gd name="connsiteX6" fmla="*/ 218093 w 1129524"/>
                <a:gd name="connsiteY6" fmla="*/ 1753657 h 2368122"/>
                <a:gd name="connsiteX7" fmla="*/ 7473 w 1129524"/>
                <a:gd name="connsiteY7" fmla="*/ 2344421 h 2368122"/>
                <a:gd name="connsiteX8" fmla="*/ 99940 w 1129524"/>
                <a:gd name="connsiteY8" fmla="*/ 2046471 h 2368122"/>
                <a:gd name="connsiteX9" fmla="*/ 587962 w 1129524"/>
                <a:gd name="connsiteY9" fmla="*/ 238219 h 2368122"/>
                <a:gd name="connsiteX10" fmla="*/ 474947 w 1129524"/>
                <a:gd name="connsiteY10" fmla="*/ 469388 h 2368122"/>
                <a:gd name="connsiteX11" fmla="*/ 721527 w 1129524"/>
                <a:gd name="connsiteY11" fmla="*/ 84107 h 2368122"/>
                <a:gd name="connsiteX12" fmla="*/ 659882 w 1129524"/>
                <a:gd name="connsiteY12" fmla="*/ 156026 h 2368122"/>
                <a:gd name="connsiteX13" fmla="*/ 1050300 w 1129524"/>
                <a:gd name="connsiteY13" fmla="*/ 12188 h 2368122"/>
                <a:gd name="connsiteX14" fmla="*/ 1096533 w 1129524"/>
                <a:gd name="connsiteY14" fmla="*/ 37873 h 23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9524" h="2368122">
                  <a:moveTo>
                    <a:pt x="1096533" y="37873"/>
                  </a:moveTo>
                  <a:cubicBezTo>
                    <a:pt x="1030607" y="85819"/>
                    <a:pt x="716389" y="259624"/>
                    <a:pt x="654744" y="299864"/>
                  </a:cubicBezTo>
                  <a:cubicBezTo>
                    <a:pt x="593099" y="340104"/>
                    <a:pt x="731801" y="243357"/>
                    <a:pt x="726664" y="279316"/>
                  </a:cubicBezTo>
                  <a:cubicBezTo>
                    <a:pt x="721527" y="315275"/>
                    <a:pt x="657313" y="393187"/>
                    <a:pt x="623922" y="515621"/>
                  </a:cubicBezTo>
                  <a:cubicBezTo>
                    <a:pt x="590531" y="638055"/>
                    <a:pt x="540873" y="950561"/>
                    <a:pt x="526318" y="1013918"/>
                  </a:cubicBezTo>
                  <a:cubicBezTo>
                    <a:pt x="511763" y="1077275"/>
                    <a:pt x="587963" y="772475"/>
                    <a:pt x="536592" y="895765"/>
                  </a:cubicBezTo>
                  <a:cubicBezTo>
                    <a:pt x="485221" y="1019055"/>
                    <a:pt x="306279" y="1512214"/>
                    <a:pt x="218093" y="1753657"/>
                  </a:cubicBezTo>
                  <a:cubicBezTo>
                    <a:pt x="129907" y="1995100"/>
                    <a:pt x="27165" y="2295619"/>
                    <a:pt x="7473" y="2344421"/>
                  </a:cubicBezTo>
                  <a:cubicBezTo>
                    <a:pt x="-12219" y="2393223"/>
                    <a:pt x="3192" y="2397505"/>
                    <a:pt x="99940" y="2046471"/>
                  </a:cubicBezTo>
                  <a:cubicBezTo>
                    <a:pt x="196688" y="1695437"/>
                    <a:pt x="525461" y="501066"/>
                    <a:pt x="587962" y="238219"/>
                  </a:cubicBezTo>
                  <a:cubicBezTo>
                    <a:pt x="650463" y="-24628"/>
                    <a:pt x="452686" y="495073"/>
                    <a:pt x="474947" y="469388"/>
                  </a:cubicBezTo>
                  <a:cubicBezTo>
                    <a:pt x="497208" y="443703"/>
                    <a:pt x="690705" y="136334"/>
                    <a:pt x="721527" y="84107"/>
                  </a:cubicBezTo>
                  <a:cubicBezTo>
                    <a:pt x="752349" y="31880"/>
                    <a:pt x="605086" y="168013"/>
                    <a:pt x="659882" y="156026"/>
                  </a:cubicBezTo>
                  <a:cubicBezTo>
                    <a:pt x="714677" y="144040"/>
                    <a:pt x="980093" y="29312"/>
                    <a:pt x="1050300" y="12188"/>
                  </a:cubicBezTo>
                  <a:cubicBezTo>
                    <a:pt x="1120507" y="-4936"/>
                    <a:pt x="1162459" y="-10073"/>
                    <a:pt x="1096533" y="37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6F722D00-FEB8-38D2-C7EE-FA37518084C4}"/>
                </a:ext>
              </a:extLst>
            </p:cNvPr>
            <p:cNvSpPr/>
            <p:nvPr/>
          </p:nvSpPr>
          <p:spPr>
            <a:xfrm>
              <a:off x="8023461" y="6800322"/>
              <a:ext cx="612045" cy="2005701"/>
            </a:xfrm>
            <a:custGeom>
              <a:avLst/>
              <a:gdLst>
                <a:gd name="connsiteX0" fmla="*/ 611968 w 612045"/>
                <a:gd name="connsiteY0" fmla="*/ 1170 h 2005701"/>
                <a:gd name="connsiteX1" fmla="*/ 190728 w 612045"/>
                <a:gd name="connsiteY1" fmla="*/ 833377 h 2005701"/>
                <a:gd name="connsiteX2" fmla="*/ 98260 w 612045"/>
                <a:gd name="connsiteY2" fmla="*/ 1336811 h 2005701"/>
                <a:gd name="connsiteX3" fmla="*/ 103397 w 612045"/>
                <a:gd name="connsiteY3" fmla="*/ 1285440 h 2005701"/>
                <a:gd name="connsiteX4" fmla="*/ 10930 w 612045"/>
                <a:gd name="connsiteY4" fmla="*/ 1984082 h 2005701"/>
                <a:gd name="connsiteX5" fmla="*/ 16067 w 612045"/>
                <a:gd name="connsiteY5" fmla="*/ 1752914 h 2005701"/>
                <a:gd name="connsiteX6" fmla="*/ 656 w 612045"/>
                <a:gd name="connsiteY6" fmla="*/ 1002900 h 2005701"/>
                <a:gd name="connsiteX7" fmla="*/ 41752 w 612045"/>
                <a:gd name="connsiteY7" fmla="*/ 1213521 h 2005701"/>
                <a:gd name="connsiteX8" fmla="*/ 236961 w 612045"/>
                <a:gd name="connsiteY8" fmla="*/ 550838 h 2005701"/>
                <a:gd name="connsiteX9" fmla="*/ 154768 w 612045"/>
                <a:gd name="connsiteY9" fmla="*/ 648442 h 2005701"/>
                <a:gd name="connsiteX10" fmla="*/ 611968 w 612045"/>
                <a:gd name="connsiteY10" fmla="*/ 1170 h 20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045" h="2005701">
                  <a:moveTo>
                    <a:pt x="611968" y="1170"/>
                  </a:moveTo>
                  <a:cubicBezTo>
                    <a:pt x="617961" y="31992"/>
                    <a:pt x="276346" y="610770"/>
                    <a:pt x="190728" y="833377"/>
                  </a:cubicBezTo>
                  <a:cubicBezTo>
                    <a:pt x="105110" y="1055984"/>
                    <a:pt x="112815" y="1261467"/>
                    <a:pt x="98260" y="1336811"/>
                  </a:cubicBezTo>
                  <a:cubicBezTo>
                    <a:pt x="83705" y="1412155"/>
                    <a:pt x="117952" y="1177562"/>
                    <a:pt x="103397" y="1285440"/>
                  </a:cubicBezTo>
                  <a:cubicBezTo>
                    <a:pt x="88842" y="1393318"/>
                    <a:pt x="25485" y="1906170"/>
                    <a:pt x="10930" y="1984082"/>
                  </a:cubicBezTo>
                  <a:cubicBezTo>
                    <a:pt x="-3625" y="2061994"/>
                    <a:pt x="17779" y="1916444"/>
                    <a:pt x="16067" y="1752914"/>
                  </a:cubicBezTo>
                  <a:cubicBezTo>
                    <a:pt x="14355" y="1589384"/>
                    <a:pt x="-3625" y="1092799"/>
                    <a:pt x="656" y="1002900"/>
                  </a:cubicBezTo>
                  <a:cubicBezTo>
                    <a:pt x="4937" y="913001"/>
                    <a:pt x="2368" y="1288865"/>
                    <a:pt x="41752" y="1213521"/>
                  </a:cubicBezTo>
                  <a:cubicBezTo>
                    <a:pt x="81136" y="1138177"/>
                    <a:pt x="218125" y="645018"/>
                    <a:pt x="236961" y="550838"/>
                  </a:cubicBezTo>
                  <a:cubicBezTo>
                    <a:pt x="255797" y="456658"/>
                    <a:pt x="98260" y="739197"/>
                    <a:pt x="154768" y="648442"/>
                  </a:cubicBezTo>
                  <a:cubicBezTo>
                    <a:pt x="211276" y="557687"/>
                    <a:pt x="605975" y="-29652"/>
                    <a:pt x="611968" y="1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608825CE-49E9-E16E-C11D-1D17183E0E6D}"/>
                </a:ext>
              </a:extLst>
            </p:cNvPr>
            <p:cNvSpPr/>
            <p:nvPr/>
          </p:nvSpPr>
          <p:spPr>
            <a:xfrm>
              <a:off x="8488812" y="8230772"/>
              <a:ext cx="469039" cy="1049871"/>
            </a:xfrm>
            <a:custGeom>
              <a:avLst/>
              <a:gdLst>
                <a:gd name="connsiteX0" fmla="*/ 466567 w 469039"/>
                <a:gd name="connsiteY0" fmla="*/ 7029 h 1049871"/>
                <a:gd name="connsiteX1" fmla="*/ 175436 w 469039"/>
                <a:gd name="connsiteY1" fmla="*/ 449877 h 1049871"/>
                <a:gd name="connsiteX2" fmla="*/ 72924 w 469039"/>
                <a:gd name="connsiteY2" fmla="*/ 790215 h 1049871"/>
                <a:gd name="connsiteX3" fmla="*/ 126230 w 469039"/>
                <a:gd name="connsiteY3" fmla="*/ 970634 h 1049871"/>
                <a:gd name="connsiteX4" fmla="*/ 113929 w 469039"/>
                <a:gd name="connsiteY4" fmla="*/ 786114 h 1049871"/>
                <a:gd name="connsiteX5" fmla="*/ 93427 w 469039"/>
                <a:gd name="connsiteY5" fmla="*/ 1044442 h 1049871"/>
                <a:gd name="connsiteX6" fmla="*/ 81125 w 469039"/>
                <a:gd name="connsiteY6" fmla="*/ 933730 h 1049871"/>
                <a:gd name="connsiteX7" fmla="*/ 11418 w 469039"/>
                <a:gd name="connsiteY7" fmla="*/ 609795 h 1049871"/>
                <a:gd name="connsiteX8" fmla="*/ 11418 w 469039"/>
                <a:gd name="connsiteY8" fmla="*/ 650799 h 1049871"/>
                <a:gd name="connsiteX9" fmla="*/ 122130 w 469039"/>
                <a:gd name="connsiteY9" fmla="*/ 445777 h 1049871"/>
                <a:gd name="connsiteX10" fmla="*/ 109828 w 469039"/>
                <a:gd name="connsiteY10" fmla="*/ 499083 h 1049871"/>
                <a:gd name="connsiteX11" fmla="*/ 380458 w 469039"/>
                <a:gd name="connsiteY11" fmla="*/ 212051 h 1049871"/>
                <a:gd name="connsiteX12" fmla="*/ 290248 w 469039"/>
                <a:gd name="connsiteY12" fmla="*/ 289960 h 1049871"/>
                <a:gd name="connsiteX13" fmla="*/ 380458 w 469039"/>
                <a:gd name="connsiteY13" fmla="*/ 166946 h 1049871"/>
                <a:gd name="connsiteX14" fmla="*/ 318951 w 469039"/>
                <a:gd name="connsiteY14" fmla="*/ 175147 h 1049871"/>
                <a:gd name="connsiteX15" fmla="*/ 466567 w 469039"/>
                <a:gd name="connsiteY15" fmla="*/ 7029 h 104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9039" h="1049871">
                  <a:moveTo>
                    <a:pt x="466567" y="7029"/>
                  </a:moveTo>
                  <a:cubicBezTo>
                    <a:pt x="442648" y="52817"/>
                    <a:pt x="241043" y="319346"/>
                    <a:pt x="175436" y="449877"/>
                  </a:cubicBezTo>
                  <a:cubicBezTo>
                    <a:pt x="109829" y="580408"/>
                    <a:pt x="81125" y="703422"/>
                    <a:pt x="72924" y="790215"/>
                  </a:cubicBezTo>
                  <a:cubicBezTo>
                    <a:pt x="64723" y="877008"/>
                    <a:pt x="119396" y="971317"/>
                    <a:pt x="126230" y="970634"/>
                  </a:cubicBezTo>
                  <a:cubicBezTo>
                    <a:pt x="133064" y="969951"/>
                    <a:pt x="119396" y="773813"/>
                    <a:pt x="113929" y="786114"/>
                  </a:cubicBezTo>
                  <a:cubicBezTo>
                    <a:pt x="108462" y="798415"/>
                    <a:pt x="98894" y="1019839"/>
                    <a:pt x="93427" y="1044442"/>
                  </a:cubicBezTo>
                  <a:cubicBezTo>
                    <a:pt x="87960" y="1069045"/>
                    <a:pt x="94793" y="1006171"/>
                    <a:pt x="81125" y="933730"/>
                  </a:cubicBezTo>
                  <a:cubicBezTo>
                    <a:pt x="67457" y="861289"/>
                    <a:pt x="23036" y="656950"/>
                    <a:pt x="11418" y="609795"/>
                  </a:cubicBezTo>
                  <a:cubicBezTo>
                    <a:pt x="-200" y="562640"/>
                    <a:pt x="-7034" y="678135"/>
                    <a:pt x="11418" y="650799"/>
                  </a:cubicBezTo>
                  <a:cubicBezTo>
                    <a:pt x="29870" y="623463"/>
                    <a:pt x="105728" y="471063"/>
                    <a:pt x="122130" y="445777"/>
                  </a:cubicBezTo>
                  <a:cubicBezTo>
                    <a:pt x="138532" y="420491"/>
                    <a:pt x="66773" y="538037"/>
                    <a:pt x="109828" y="499083"/>
                  </a:cubicBezTo>
                  <a:cubicBezTo>
                    <a:pt x="152883" y="460129"/>
                    <a:pt x="350388" y="246905"/>
                    <a:pt x="380458" y="212051"/>
                  </a:cubicBezTo>
                  <a:cubicBezTo>
                    <a:pt x="410528" y="177197"/>
                    <a:pt x="290248" y="297477"/>
                    <a:pt x="290248" y="289960"/>
                  </a:cubicBezTo>
                  <a:cubicBezTo>
                    <a:pt x="290248" y="282443"/>
                    <a:pt x="375674" y="186082"/>
                    <a:pt x="380458" y="166946"/>
                  </a:cubicBezTo>
                  <a:cubicBezTo>
                    <a:pt x="385242" y="147811"/>
                    <a:pt x="304599" y="197016"/>
                    <a:pt x="318951" y="175147"/>
                  </a:cubicBezTo>
                  <a:cubicBezTo>
                    <a:pt x="333303" y="153278"/>
                    <a:pt x="490486" y="-38759"/>
                    <a:pt x="466567" y="7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7286BBE0-6AE6-4186-C46A-00ED3F3637E2}"/>
                </a:ext>
              </a:extLst>
            </p:cNvPr>
            <p:cNvSpPr/>
            <p:nvPr/>
          </p:nvSpPr>
          <p:spPr>
            <a:xfrm>
              <a:off x="7223478" y="6147953"/>
              <a:ext cx="877431" cy="1768990"/>
            </a:xfrm>
            <a:custGeom>
              <a:avLst/>
              <a:gdLst>
                <a:gd name="connsiteX0" fmla="*/ 1512 w 877431"/>
                <a:gd name="connsiteY0" fmla="*/ 2720 h 1768990"/>
                <a:gd name="connsiteX1" fmla="*/ 358251 w 877431"/>
                <a:gd name="connsiteY1" fmla="*/ 683394 h 1768990"/>
                <a:gd name="connsiteX2" fmla="*/ 280343 w 877431"/>
                <a:gd name="connsiteY2" fmla="*/ 617787 h 1768990"/>
                <a:gd name="connsiteX3" fmla="*/ 427959 w 877431"/>
                <a:gd name="connsiteY3" fmla="*/ 900718 h 1768990"/>
                <a:gd name="connsiteX4" fmla="*/ 587876 w 877431"/>
                <a:gd name="connsiteY4" fmla="*/ 1392772 h 1768990"/>
                <a:gd name="connsiteX5" fmla="*/ 850305 w 877431"/>
                <a:gd name="connsiteY5" fmla="*/ 1729008 h 1768990"/>
                <a:gd name="connsiteX6" fmla="*/ 862606 w 877431"/>
                <a:gd name="connsiteY6" fmla="*/ 1749511 h 1768990"/>
                <a:gd name="connsiteX7" fmla="*/ 792899 w 877431"/>
                <a:gd name="connsiteY7" fmla="*/ 1610095 h 1768990"/>
                <a:gd name="connsiteX8" fmla="*/ 153229 w 877431"/>
                <a:gd name="connsiteY8" fmla="*/ 379961 h 1768990"/>
                <a:gd name="connsiteX9" fmla="*/ 227037 w 877431"/>
                <a:gd name="connsiteY9" fmla="*/ 441468 h 1768990"/>
                <a:gd name="connsiteX10" fmla="*/ 1512 w 877431"/>
                <a:gd name="connsiteY10" fmla="*/ 2720 h 176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431" h="1768990">
                  <a:moveTo>
                    <a:pt x="1512" y="2720"/>
                  </a:moveTo>
                  <a:cubicBezTo>
                    <a:pt x="23381" y="43041"/>
                    <a:pt x="311779" y="580883"/>
                    <a:pt x="358251" y="683394"/>
                  </a:cubicBezTo>
                  <a:cubicBezTo>
                    <a:pt x="404723" y="785905"/>
                    <a:pt x="268725" y="581566"/>
                    <a:pt x="280343" y="617787"/>
                  </a:cubicBezTo>
                  <a:cubicBezTo>
                    <a:pt x="291961" y="654008"/>
                    <a:pt x="376704" y="771554"/>
                    <a:pt x="427959" y="900718"/>
                  </a:cubicBezTo>
                  <a:cubicBezTo>
                    <a:pt x="479215" y="1029882"/>
                    <a:pt x="517485" y="1254724"/>
                    <a:pt x="587876" y="1392772"/>
                  </a:cubicBezTo>
                  <a:cubicBezTo>
                    <a:pt x="658267" y="1530820"/>
                    <a:pt x="804517" y="1669551"/>
                    <a:pt x="850305" y="1729008"/>
                  </a:cubicBezTo>
                  <a:cubicBezTo>
                    <a:pt x="896093" y="1788465"/>
                    <a:pt x="872174" y="1769330"/>
                    <a:pt x="862606" y="1749511"/>
                  </a:cubicBezTo>
                  <a:cubicBezTo>
                    <a:pt x="853038" y="1729692"/>
                    <a:pt x="792899" y="1610095"/>
                    <a:pt x="792899" y="1610095"/>
                  </a:cubicBezTo>
                  <a:cubicBezTo>
                    <a:pt x="674670" y="1381837"/>
                    <a:pt x="247539" y="574732"/>
                    <a:pt x="153229" y="379961"/>
                  </a:cubicBezTo>
                  <a:cubicBezTo>
                    <a:pt x="58919" y="185190"/>
                    <a:pt x="252323" y="500241"/>
                    <a:pt x="227037" y="441468"/>
                  </a:cubicBezTo>
                  <a:cubicBezTo>
                    <a:pt x="201751" y="382695"/>
                    <a:pt x="-20357" y="-37601"/>
                    <a:pt x="1512" y="2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6D123891-80A3-788B-62EA-FD51879036B6}"/>
                </a:ext>
              </a:extLst>
            </p:cNvPr>
            <p:cNvSpPr/>
            <p:nvPr/>
          </p:nvSpPr>
          <p:spPr>
            <a:xfrm>
              <a:off x="7954848" y="9170904"/>
              <a:ext cx="677426" cy="253647"/>
            </a:xfrm>
            <a:custGeom>
              <a:avLst/>
              <a:gdLst>
                <a:gd name="connsiteX0" fmla="*/ 676596 w 677426"/>
                <a:gd name="connsiteY0" fmla="*/ 1799 h 253647"/>
                <a:gd name="connsiteX1" fmla="*/ 422368 w 677426"/>
                <a:gd name="connsiteY1" fmla="*/ 149415 h 253647"/>
                <a:gd name="connsiteX2" fmla="*/ 266551 w 677426"/>
                <a:gd name="connsiteY2" fmla="*/ 243726 h 253647"/>
                <a:gd name="connsiteX3" fmla="*/ 389565 w 677426"/>
                <a:gd name="connsiteY3" fmla="*/ 206822 h 253647"/>
                <a:gd name="connsiteX4" fmla="*/ 250149 w 677426"/>
                <a:gd name="connsiteY4" fmla="*/ 186319 h 253647"/>
                <a:gd name="connsiteX5" fmla="*/ 41026 w 677426"/>
                <a:gd name="connsiteY5" fmla="*/ 206822 h 253647"/>
                <a:gd name="connsiteX6" fmla="*/ 180442 w 677426"/>
                <a:gd name="connsiteY6" fmla="*/ 210922 h 253647"/>
                <a:gd name="connsiteX7" fmla="*/ 4122 w 677426"/>
                <a:gd name="connsiteY7" fmla="*/ 251926 h 253647"/>
                <a:gd name="connsiteX8" fmla="*/ 393665 w 677426"/>
                <a:gd name="connsiteY8" fmla="*/ 145315 h 253647"/>
                <a:gd name="connsiteX9" fmla="*/ 500277 w 677426"/>
                <a:gd name="connsiteY9" fmla="*/ 71507 h 253647"/>
                <a:gd name="connsiteX10" fmla="*/ 676596 w 677426"/>
                <a:gd name="connsiteY10" fmla="*/ 1799 h 25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7426" h="253647">
                  <a:moveTo>
                    <a:pt x="676596" y="1799"/>
                  </a:moveTo>
                  <a:cubicBezTo>
                    <a:pt x="663611" y="14784"/>
                    <a:pt x="490709" y="109094"/>
                    <a:pt x="422368" y="149415"/>
                  </a:cubicBezTo>
                  <a:cubicBezTo>
                    <a:pt x="354027" y="189736"/>
                    <a:pt x="272018" y="234158"/>
                    <a:pt x="266551" y="243726"/>
                  </a:cubicBezTo>
                  <a:cubicBezTo>
                    <a:pt x="261084" y="253294"/>
                    <a:pt x="392299" y="216390"/>
                    <a:pt x="389565" y="206822"/>
                  </a:cubicBezTo>
                  <a:cubicBezTo>
                    <a:pt x="386831" y="197254"/>
                    <a:pt x="308239" y="186319"/>
                    <a:pt x="250149" y="186319"/>
                  </a:cubicBezTo>
                  <a:cubicBezTo>
                    <a:pt x="192059" y="186319"/>
                    <a:pt x="52644" y="202722"/>
                    <a:pt x="41026" y="206822"/>
                  </a:cubicBezTo>
                  <a:cubicBezTo>
                    <a:pt x="29408" y="210923"/>
                    <a:pt x="186593" y="203405"/>
                    <a:pt x="180442" y="210922"/>
                  </a:cubicBezTo>
                  <a:cubicBezTo>
                    <a:pt x="174291" y="218439"/>
                    <a:pt x="-31415" y="262860"/>
                    <a:pt x="4122" y="251926"/>
                  </a:cubicBezTo>
                  <a:cubicBezTo>
                    <a:pt x="39659" y="240992"/>
                    <a:pt x="310973" y="175385"/>
                    <a:pt x="393665" y="145315"/>
                  </a:cubicBezTo>
                  <a:cubicBezTo>
                    <a:pt x="476357" y="115245"/>
                    <a:pt x="453805" y="93376"/>
                    <a:pt x="500277" y="71507"/>
                  </a:cubicBezTo>
                  <a:cubicBezTo>
                    <a:pt x="546749" y="49638"/>
                    <a:pt x="689581" y="-11186"/>
                    <a:pt x="676596" y="1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353FAC8A-22EE-3784-AF00-6C2DB4446C9C}"/>
                </a:ext>
              </a:extLst>
            </p:cNvPr>
            <p:cNvSpPr/>
            <p:nvPr/>
          </p:nvSpPr>
          <p:spPr>
            <a:xfrm>
              <a:off x="7125709" y="7663045"/>
              <a:ext cx="757107" cy="1762721"/>
            </a:xfrm>
            <a:custGeom>
              <a:avLst/>
              <a:gdLst>
                <a:gd name="connsiteX0" fmla="*/ 870 w 757107"/>
                <a:gd name="connsiteY0" fmla="*/ 693 h 1762721"/>
                <a:gd name="connsiteX1" fmla="*/ 279701 w 757107"/>
                <a:gd name="connsiteY1" fmla="*/ 734673 h 1762721"/>
                <a:gd name="connsiteX2" fmla="*/ 242797 w 757107"/>
                <a:gd name="connsiteY2" fmla="*/ 710071 h 1762721"/>
                <a:gd name="connsiteX3" fmla="*/ 435518 w 757107"/>
                <a:gd name="connsiteY3" fmla="*/ 1198024 h 1762721"/>
                <a:gd name="connsiteX4" fmla="*/ 435518 w 757107"/>
                <a:gd name="connsiteY4" fmla="*/ 1148819 h 1762721"/>
                <a:gd name="connsiteX5" fmla="*/ 517527 w 757107"/>
                <a:gd name="connsiteY5" fmla="*/ 1300535 h 1762721"/>
                <a:gd name="connsiteX6" fmla="*/ 501125 w 757107"/>
                <a:gd name="connsiteY6" fmla="*/ 1263631 h 1762721"/>
                <a:gd name="connsiteX7" fmla="*/ 574933 w 757107"/>
                <a:gd name="connsiteY7" fmla="*/ 1460453 h 1762721"/>
                <a:gd name="connsiteX8" fmla="*/ 570833 w 757107"/>
                <a:gd name="connsiteY8" fmla="*/ 1444051 h 1762721"/>
                <a:gd name="connsiteX9" fmla="*/ 747152 w 757107"/>
                <a:gd name="connsiteY9" fmla="*/ 1735183 h 1762721"/>
                <a:gd name="connsiteX10" fmla="*/ 697947 w 757107"/>
                <a:gd name="connsiteY10" fmla="*/ 1681877 h 1762721"/>
                <a:gd name="connsiteX11" fmla="*/ 390413 w 757107"/>
                <a:gd name="connsiteY11" fmla="*/ 1128316 h 1762721"/>
                <a:gd name="connsiteX12" fmla="*/ 419116 w 757107"/>
                <a:gd name="connsiteY12" fmla="*/ 1124216 h 1762721"/>
                <a:gd name="connsiteX13" fmla="*/ 123884 w 757107"/>
                <a:gd name="connsiteY13" fmla="*/ 529651 h 1762721"/>
                <a:gd name="connsiteX14" fmla="*/ 189491 w 757107"/>
                <a:gd name="connsiteY14" fmla="*/ 599359 h 1762721"/>
                <a:gd name="connsiteX15" fmla="*/ 870 w 757107"/>
                <a:gd name="connsiteY15" fmla="*/ 693 h 176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7107" h="1762721">
                  <a:moveTo>
                    <a:pt x="870" y="693"/>
                  </a:moveTo>
                  <a:cubicBezTo>
                    <a:pt x="15905" y="23245"/>
                    <a:pt x="239380" y="616443"/>
                    <a:pt x="279701" y="734673"/>
                  </a:cubicBezTo>
                  <a:cubicBezTo>
                    <a:pt x="320022" y="852903"/>
                    <a:pt x="216828" y="632846"/>
                    <a:pt x="242797" y="710071"/>
                  </a:cubicBezTo>
                  <a:cubicBezTo>
                    <a:pt x="268766" y="787296"/>
                    <a:pt x="403398" y="1124899"/>
                    <a:pt x="435518" y="1198024"/>
                  </a:cubicBezTo>
                  <a:cubicBezTo>
                    <a:pt x="467638" y="1271149"/>
                    <a:pt x="421850" y="1131734"/>
                    <a:pt x="435518" y="1148819"/>
                  </a:cubicBezTo>
                  <a:cubicBezTo>
                    <a:pt x="449186" y="1165904"/>
                    <a:pt x="506593" y="1281400"/>
                    <a:pt x="517527" y="1300535"/>
                  </a:cubicBezTo>
                  <a:cubicBezTo>
                    <a:pt x="528461" y="1319670"/>
                    <a:pt x="491557" y="1236978"/>
                    <a:pt x="501125" y="1263631"/>
                  </a:cubicBezTo>
                  <a:cubicBezTo>
                    <a:pt x="510693" y="1290284"/>
                    <a:pt x="563315" y="1430383"/>
                    <a:pt x="574933" y="1460453"/>
                  </a:cubicBezTo>
                  <a:cubicBezTo>
                    <a:pt x="586551" y="1490523"/>
                    <a:pt x="542130" y="1398263"/>
                    <a:pt x="570833" y="1444051"/>
                  </a:cubicBezTo>
                  <a:cubicBezTo>
                    <a:pt x="599536" y="1489839"/>
                    <a:pt x="725966" y="1695545"/>
                    <a:pt x="747152" y="1735183"/>
                  </a:cubicBezTo>
                  <a:cubicBezTo>
                    <a:pt x="768338" y="1774821"/>
                    <a:pt x="757403" y="1783021"/>
                    <a:pt x="697947" y="1681877"/>
                  </a:cubicBezTo>
                  <a:cubicBezTo>
                    <a:pt x="638491" y="1580733"/>
                    <a:pt x="436885" y="1221259"/>
                    <a:pt x="390413" y="1128316"/>
                  </a:cubicBezTo>
                  <a:cubicBezTo>
                    <a:pt x="343941" y="1035373"/>
                    <a:pt x="463537" y="1223993"/>
                    <a:pt x="419116" y="1124216"/>
                  </a:cubicBezTo>
                  <a:cubicBezTo>
                    <a:pt x="374695" y="1024439"/>
                    <a:pt x="162155" y="617127"/>
                    <a:pt x="123884" y="529651"/>
                  </a:cubicBezTo>
                  <a:cubicBezTo>
                    <a:pt x="85613" y="442175"/>
                    <a:pt x="208627" y="686152"/>
                    <a:pt x="189491" y="599359"/>
                  </a:cubicBezTo>
                  <a:cubicBezTo>
                    <a:pt x="170356" y="512566"/>
                    <a:pt x="-14165" y="-21859"/>
                    <a:pt x="870" y="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E5008FAE-DBA9-88F3-10A8-D8D2B44CBCBA}"/>
                </a:ext>
              </a:extLst>
            </p:cNvPr>
            <p:cNvSpPr/>
            <p:nvPr/>
          </p:nvSpPr>
          <p:spPr>
            <a:xfrm>
              <a:off x="6705003" y="6065000"/>
              <a:ext cx="445566" cy="1653832"/>
            </a:xfrm>
            <a:custGeom>
              <a:avLst/>
              <a:gdLst>
                <a:gd name="connsiteX0" fmla="*/ 3331 w 445566"/>
                <a:gd name="connsiteY0" fmla="*/ 15965 h 1653832"/>
                <a:gd name="connsiteX1" fmla="*/ 253458 w 445566"/>
                <a:gd name="connsiteY1" fmla="*/ 590028 h 1653832"/>
                <a:gd name="connsiteX2" fmla="*/ 232956 w 445566"/>
                <a:gd name="connsiteY2" fmla="*/ 544923 h 1653832"/>
                <a:gd name="connsiteX3" fmla="*/ 294462 w 445566"/>
                <a:gd name="connsiteY3" fmla="*/ 1024675 h 1653832"/>
                <a:gd name="connsiteX4" fmla="*/ 437978 w 445566"/>
                <a:gd name="connsiteY4" fmla="*/ 1631542 h 1653832"/>
                <a:gd name="connsiteX5" fmla="*/ 409275 w 445566"/>
                <a:gd name="connsiteY5" fmla="*/ 1451122 h 1653832"/>
                <a:gd name="connsiteX6" fmla="*/ 269860 w 445566"/>
                <a:gd name="connsiteY6" fmla="*/ 778648 h 1653832"/>
                <a:gd name="connsiteX7" fmla="*/ 368271 w 445566"/>
                <a:gd name="connsiteY7" fmla="*/ 1041077 h 1653832"/>
                <a:gd name="connsiteX8" fmla="*/ 175549 w 445566"/>
                <a:gd name="connsiteY8" fmla="*/ 372704 h 1653832"/>
                <a:gd name="connsiteX9" fmla="*/ 179650 w 445566"/>
                <a:gd name="connsiteY9" fmla="*/ 307097 h 1653832"/>
                <a:gd name="connsiteX10" fmla="*/ 118143 w 445566"/>
                <a:gd name="connsiteY10" fmla="*/ 151280 h 1653832"/>
                <a:gd name="connsiteX11" fmla="*/ 122244 w 445566"/>
                <a:gd name="connsiteY11" fmla="*/ 184083 h 1653832"/>
                <a:gd name="connsiteX12" fmla="*/ 109942 w 445566"/>
                <a:gd name="connsiteY12" fmla="*/ 159481 h 1653832"/>
                <a:gd name="connsiteX13" fmla="*/ 3331 w 445566"/>
                <a:gd name="connsiteY13" fmla="*/ 15965 h 165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566" h="1653832">
                  <a:moveTo>
                    <a:pt x="3331" y="15965"/>
                  </a:moveTo>
                  <a:cubicBezTo>
                    <a:pt x="27250" y="87723"/>
                    <a:pt x="215187" y="501868"/>
                    <a:pt x="253458" y="590028"/>
                  </a:cubicBezTo>
                  <a:cubicBezTo>
                    <a:pt x="291729" y="678188"/>
                    <a:pt x="226122" y="472482"/>
                    <a:pt x="232956" y="544923"/>
                  </a:cubicBezTo>
                  <a:cubicBezTo>
                    <a:pt x="239790" y="617364"/>
                    <a:pt x="260292" y="843572"/>
                    <a:pt x="294462" y="1024675"/>
                  </a:cubicBezTo>
                  <a:cubicBezTo>
                    <a:pt x="328632" y="1205778"/>
                    <a:pt x="418843" y="1560468"/>
                    <a:pt x="437978" y="1631542"/>
                  </a:cubicBezTo>
                  <a:cubicBezTo>
                    <a:pt x="457113" y="1702616"/>
                    <a:pt x="437295" y="1593271"/>
                    <a:pt x="409275" y="1451122"/>
                  </a:cubicBezTo>
                  <a:cubicBezTo>
                    <a:pt x="381255" y="1308973"/>
                    <a:pt x="276694" y="846989"/>
                    <a:pt x="269860" y="778648"/>
                  </a:cubicBezTo>
                  <a:cubicBezTo>
                    <a:pt x="263026" y="710307"/>
                    <a:pt x="383989" y="1108734"/>
                    <a:pt x="368271" y="1041077"/>
                  </a:cubicBezTo>
                  <a:cubicBezTo>
                    <a:pt x="352553" y="973420"/>
                    <a:pt x="206986" y="495034"/>
                    <a:pt x="175549" y="372704"/>
                  </a:cubicBezTo>
                  <a:cubicBezTo>
                    <a:pt x="144112" y="250374"/>
                    <a:pt x="189218" y="344001"/>
                    <a:pt x="179650" y="307097"/>
                  </a:cubicBezTo>
                  <a:cubicBezTo>
                    <a:pt x="170082" y="270193"/>
                    <a:pt x="127711" y="171782"/>
                    <a:pt x="118143" y="151280"/>
                  </a:cubicBezTo>
                  <a:cubicBezTo>
                    <a:pt x="108575" y="130778"/>
                    <a:pt x="122244" y="184083"/>
                    <a:pt x="122244" y="184083"/>
                  </a:cubicBezTo>
                  <a:cubicBezTo>
                    <a:pt x="120877" y="185450"/>
                    <a:pt x="128394" y="182717"/>
                    <a:pt x="109942" y="159481"/>
                  </a:cubicBezTo>
                  <a:cubicBezTo>
                    <a:pt x="91490" y="136245"/>
                    <a:pt x="-20588" y="-55793"/>
                    <a:pt x="3331" y="15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20E7BEA9-E0AC-E8B3-95C9-787871660441}"/>
                </a:ext>
              </a:extLst>
            </p:cNvPr>
            <p:cNvSpPr/>
            <p:nvPr/>
          </p:nvSpPr>
          <p:spPr>
            <a:xfrm>
              <a:off x="6781836" y="5322345"/>
              <a:ext cx="707455" cy="1298664"/>
            </a:xfrm>
            <a:custGeom>
              <a:avLst/>
              <a:gdLst>
                <a:gd name="connsiteX0" fmla="*/ 306 w 707455"/>
                <a:gd name="connsiteY0" fmla="*/ 37 h 1298664"/>
                <a:gd name="connsiteX1" fmla="*/ 287337 w 707455"/>
                <a:gd name="connsiteY1" fmla="*/ 393680 h 1298664"/>
                <a:gd name="connsiteX2" fmla="*/ 283237 w 707455"/>
                <a:gd name="connsiteY2" fmla="*/ 352676 h 1298664"/>
                <a:gd name="connsiteX3" fmla="*/ 418551 w 707455"/>
                <a:gd name="connsiteY3" fmla="*/ 721716 h 1298664"/>
                <a:gd name="connsiteX4" fmla="*/ 418551 w 707455"/>
                <a:gd name="connsiteY4" fmla="*/ 668410 h 1298664"/>
                <a:gd name="connsiteX5" fmla="*/ 492360 w 707455"/>
                <a:gd name="connsiteY5" fmla="*/ 861131 h 1298664"/>
                <a:gd name="connsiteX6" fmla="*/ 414451 w 707455"/>
                <a:gd name="connsiteY6" fmla="*/ 734017 h 1298664"/>
                <a:gd name="connsiteX7" fmla="*/ 488259 w 707455"/>
                <a:gd name="connsiteY7" fmla="*/ 984145 h 1298664"/>
                <a:gd name="connsiteX8" fmla="*/ 701482 w 707455"/>
                <a:gd name="connsiteY8" fmla="*/ 1295779 h 1298664"/>
                <a:gd name="connsiteX9" fmla="*/ 611273 w 707455"/>
                <a:gd name="connsiteY9" fmla="*/ 1086656 h 1298664"/>
                <a:gd name="connsiteX10" fmla="*/ 234031 w 707455"/>
                <a:gd name="connsiteY10" fmla="*/ 282968 h 1298664"/>
                <a:gd name="connsiteX11" fmla="*/ 348844 w 707455"/>
                <a:gd name="connsiteY11" fmla="*/ 369077 h 1298664"/>
                <a:gd name="connsiteX12" fmla="*/ 306 w 707455"/>
                <a:gd name="connsiteY12" fmla="*/ 37 h 129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7455" h="1298664">
                  <a:moveTo>
                    <a:pt x="306" y="37"/>
                  </a:moveTo>
                  <a:cubicBezTo>
                    <a:pt x="-9945" y="4138"/>
                    <a:pt x="240182" y="334907"/>
                    <a:pt x="287337" y="393680"/>
                  </a:cubicBezTo>
                  <a:cubicBezTo>
                    <a:pt x="334492" y="452453"/>
                    <a:pt x="261368" y="298003"/>
                    <a:pt x="283237" y="352676"/>
                  </a:cubicBezTo>
                  <a:cubicBezTo>
                    <a:pt x="305106" y="407349"/>
                    <a:pt x="395999" y="669094"/>
                    <a:pt x="418551" y="721716"/>
                  </a:cubicBezTo>
                  <a:cubicBezTo>
                    <a:pt x="441103" y="774338"/>
                    <a:pt x="406250" y="645174"/>
                    <a:pt x="418551" y="668410"/>
                  </a:cubicBezTo>
                  <a:cubicBezTo>
                    <a:pt x="430852" y="691646"/>
                    <a:pt x="493043" y="850197"/>
                    <a:pt x="492360" y="861131"/>
                  </a:cubicBezTo>
                  <a:cubicBezTo>
                    <a:pt x="491677" y="872065"/>
                    <a:pt x="415135" y="713515"/>
                    <a:pt x="414451" y="734017"/>
                  </a:cubicBezTo>
                  <a:cubicBezTo>
                    <a:pt x="413768" y="754519"/>
                    <a:pt x="440421" y="890518"/>
                    <a:pt x="488259" y="984145"/>
                  </a:cubicBezTo>
                  <a:cubicBezTo>
                    <a:pt x="536098" y="1077772"/>
                    <a:pt x="680980" y="1278694"/>
                    <a:pt x="701482" y="1295779"/>
                  </a:cubicBezTo>
                  <a:cubicBezTo>
                    <a:pt x="721984" y="1312864"/>
                    <a:pt x="689182" y="1255458"/>
                    <a:pt x="611273" y="1086656"/>
                  </a:cubicBezTo>
                  <a:cubicBezTo>
                    <a:pt x="533365" y="917854"/>
                    <a:pt x="277769" y="402564"/>
                    <a:pt x="234031" y="282968"/>
                  </a:cubicBezTo>
                  <a:cubicBezTo>
                    <a:pt x="190293" y="163372"/>
                    <a:pt x="390532" y="412132"/>
                    <a:pt x="348844" y="369077"/>
                  </a:cubicBezTo>
                  <a:cubicBezTo>
                    <a:pt x="307156" y="326022"/>
                    <a:pt x="10557" y="-4064"/>
                    <a:pt x="306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F84C84C9-EDD5-257C-5D2F-C381FC3A6F03}"/>
                </a:ext>
              </a:extLst>
            </p:cNvPr>
            <p:cNvSpPr/>
            <p:nvPr/>
          </p:nvSpPr>
          <p:spPr>
            <a:xfrm>
              <a:off x="5690914" y="5852879"/>
              <a:ext cx="1174620" cy="278730"/>
            </a:xfrm>
            <a:custGeom>
              <a:avLst/>
              <a:gdLst>
                <a:gd name="connsiteX0" fmla="*/ 8709 w 1174620"/>
                <a:gd name="connsiteY0" fmla="*/ 14863 h 278730"/>
                <a:gd name="connsiteX1" fmla="*/ 664781 w 1174620"/>
                <a:gd name="connsiteY1" fmla="*/ 113273 h 278730"/>
                <a:gd name="connsiteX2" fmla="*/ 570471 w 1174620"/>
                <a:gd name="connsiteY2" fmla="*/ 64068 h 278730"/>
                <a:gd name="connsiteX3" fmla="*/ 677082 w 1174620"/>
                <a:gd name="connsiteY3" fmla="*/ 88671 h 278730"/>
                <a:gd name="connsiteX4" fmla="*/ 1156835 w 1174620"/>
                <a:gd name="connsiteY4" fmla="*/ 277291 h 278730"/>
                <a:gd name="connsiteX5" fmla="*/ 1005118 w 1174620"/>
                <a:gd name="connsiteY5" fmla="*/ 166579 h 278730"/>
                <a:gd name="connsiteX6" fmla="*/ 381850 w 1174620"/>
                <a:gd name="connsiteY6" fmla="*/ 2561 h 278730"/>
                <a:gd name="connsiteX7" fmla="*/ 566370 w 1174620"/>
                <a:gd name="connsiteY7" fmla="*/ 64068 h 278730"/>
                <a:gd name="connsiteX8" fmla="*/ 303942 w 1174620"/>
                <a:gd name="connsiteY8" fmla="*/ 31264 h 278730"/>
                <a:gd name="connsiteX9" fmla="*/ 8709 w 1174620"/>
                <a:gd name="connsiteY9" fmla="*/ 14863 h 27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620" h="278730">
                  <a:moveTo>
                    <a:pt x="8709" y="14863"/>
                  </a:moveTo>
                  <a:cubicBezTo>
                    <a:pt x="68849" y="28531"/>
                    <a:pt x="571154" y="105072"/>
                    <a:pt x="664781" y="113273"/>
                  </a:cubicBezTo>
                  <a:cubicBezTo>
                    <a:pt x="758408" y="121474"/>
                    <a:pt x="568421" y="68168"/>
                    <a:pt x="570471" y="64068"/>
                  </a:cubicBezTo>
                  <a:cubicBezTo>
                    <a:pt x="572521" y="59968"/>
                    <a:pt x="579355" y="53134"/>
                    <a:pt x="677082" y="88671"/>
                  </a:cubicBezTo>
                  <a:cubicBezTo>
                    <a:pt x="774809" y="124208"/>
                    <a:pt x="1102162" y="264306"/>
                    <a:pt x="1156835" y="277291"/>
                  </a:cubicBezTo>
                  <a:cubicBezTo>
                    <a:pt x="1211508" y="290276"/>
                    <a:pt x="1134282" y="212367"/>
                    <a:pt x="1005118" y="166579"/>
                  </a:cubicBezTo>
                  <a:cubicBezTo>
                    <a:pt x="875954" y="120791"/>
                    <a:pt x="454975" y="19646"/>
                    <a:pt x="381850" y="2561"/>
                  </a:cubicBezTo>
                  <a:cubicBezTo>
                    <a:pt x="308725" y="-14524"/>
                    <a:pt x="579355" y="59284"/>
                    <a:pt x="566370" y="64068"/>
                  </a:cubicBezTo>
                  <a:cubicBezTo>
                    <a:pt x="553385" y="68852"/>
                    <a:pt x="391418" y="38098"/>
                    <a:pt x="303942" y="31264"/>
                  </a:cubicBezTo>
                  <a:cubicBezTo>
                    <a:pt x="216466" y="24430"/>
                    <a:pt x="-51431" y="1195"/>
                    <a:pt x="8709" y="14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994A145E-89E1-9E04-6CF8-E8E7D3FF2645}"/>
                </a:ext>
              </a:extLst>
            </p:cNvPr>
            <p:cNvSpPr/>
            <p:nvPr/>
          </p:nvSpPr>
          <p:spPr>
            <a:xfrm>
              <a:off x="6017023" y="5027518"/>
              <a:ext cx="848326" cy="371040"/>
            </a:xfrm>
            <a:custGeom>
              <a:avLst/>
              <a:gdLst>
                <a:gd name="connsiteX0" fmla="*/ 22938 w 848326"/>
                <a:gd name="connsiteY0" fmla="*/ 7833 h 371040"/>
                <a:gd name="connsiteX1" fmla="*/ 350973 w 848326"/>
                <a:gd name="connsiteY1" fmla="*/ 147248 h 371040"/>
                <a:gd name="connsiteX2" fmla="*/ 301768 w 848326"/>
                <a:gd name="connsiteY2" fmla="*/ 77540 h 371040"/>
                <a:gd name="connsiteX3" fmla="*/ 510891 w 848326"/>
                <a:gd name="connsiteY3" fmla="*/ 180052 h 371040"/>
                <a:gd name="connsiteX4" fmla="*/ 465786 w 848326"/>
                <a:gd name="connsiteY4" fmla="*/ 122645 h 371040"/>
                <a:gd name="connsiteX5" fmla="*/ 838927 w 848326"/>
                <a:gd name="connsiteY5" fmla="*/ 368672 h 371040"/>
                <a:gd name="connsiteX6" fmla="*/ 711813 w 848326"/>
                <a:gd name="connsiteY6" fmla="*/ 241558 h 371040"/>
                <a:gd name="connsiteX7" fmla="*/ 445284 w 848326"/>
                <a:gd name="connsiteY7" fmla="*/ 147248 h 371040"/>
                <a:gd name="connsiteX8" fmla="*/ 72143 w 848326"/>
                <a:gd name="connsiteY8" fmla="*/ 28335 h 371040"/>
                <a:gd name="connsiteX9" fmla="*/ 22938 w 848326"/>
                <a:gd name="connsiteY9" fmla="*/ 7833 h 3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326" h="371040">
                  <a:moveTo>
                    <a:pt x="22938" y="7833"/>
                  </a:moveTo>
                  <a:cubicBezTo>
                    <a:pt x="69410" y="27652"/>
                    <a:pt x="304501" y="135630"/>
                    <a:pt x="350973" y="147248"/>
                  </a:cubicBezTo>
                  <a:cubicBezTo>
                    <a:pt x="397445" y="158866"/>
                    <a:pt x="275115" y="72073"/>
                    <a:pt x="301768" y="77540"/>
                  </a:cubicBezTo>
                  <a:cubicBezTo>
                    <a:pt x="328421" y="83007"/>
                    <a:pt x="483555" y="172535"/>
                    <a:pt x="510891" y="180052"/>
                  </a:cubicBezTo>
                  <a:cubicBezTo>
                    <a:pt x="538227" y="187570"/>
                    <a:pt x="411113" y="91208"/>
                    <a:pt x="465786" y="122645"/>
                  </a:cubicBezTo>
                  <a:cubicBezTo>
                    <a:pt x="520459" y="154082"/>
                    <a:pt x="797923" y="348853"/>
                    <a:pt x="838927" y="368672"/>
                  </a:cubicBezTo>
                  <a:cubicBezTo>
                    <a:pt x="879932" y="388491"/>
                    <a:pt x="777420" y="278462"/>
                    <a:pt x="711813" y="241558"/>
                  </a:cubicBezTo>
                  <a:cubicBezTo>
                    <a:pt x="646206" y="204654"/>
                    <a:pt x="551895" y="182785"/>
                    <a:pt x="445284" y="147248"/>
                  </a:cubicBezTo>
                  <a:cubicBezTo>
                    <a:pt x="338673" y="111711"/>
                    <a:pt x="139801" y="46787"/>
                    <a:pt x="72143" y="28335"/>
                  </a:cubicBezTo>
                  <a:cubicBezTo>
                    <a:pt x="4485" y="9883"/>
                    <a:pt x="-23534" y="-11986"/>
                    <a:pt x="22938" y="7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2F24BCDD-933C-FC2D-3F12-5821289D6D0D}"/>
                </a:ext>
              </a:extLst>
            </p:cNvPr>
            <p:cNvSpPr/>
            <p:nvPr/>
          </p:nvSpPr>
          <p:spPr>
            <a:xfrm>
              <a:off x="5737196" y="4876633"/>
              <a:ext cx="425558" cy="217579"/>
            </a:xfrm>
            <a:custGeom>
              <a:avLst/>
              <a:gdLst>
                <a:gd name="connsiteX0" fmla="*/ 29 w 425558"/>
                <a:gd name="connsiteY0" fmla="*/ 167 h 217579"/>
                <a:gd name="connsiteX1" fmla="*/ 133379 w 425558"/>
                <a:gd name="connsiteY1" fmla="*/ 108117 h 217579"/>
                <a:gd name="connsiteX2" fmla="*/ 136554 w 425558"/>
                <a:gd name="connsiteY2" fmla="*/ 82717 h 217579"/>
                <a:gd name="connsiteX3" fmla="*/ 419129 w 425558"/>
                <a:gd name="connsiteY3" fmla="*/ 216067 h 217579"/>
                <a:gd name="connsiteX4" fmla="*/ 317529 w 425558"/>
                <a:gd name="connsiteY4" fmla="*/ 149392 h 217579"/>
                <a:gd name="connsiteX5" fmla="*/ 127029 w 425558"/>
                <a:gd name="connsiteY5" fmla="*/ 66842 h 217579"/>
                <a:gd name="connsiteX6" fmla="*/ 146079 w 425558"/>
                <a:gd name="connsiteY6" fmla="*/ 82717 h 217579"/>
                <a:gd name="connsiteX7" fmla="*/ 29 w 425558"/>
                <a:gd name="connsiteY7" fmla="*/ 167 h 2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558" h="217579">
                  <a:moveTo>
                    <a:pt x="29" y="167"/>
                  </a:moveTo>
                  <a:cubicBezTo>
                    <a:pt x="-2088" y="4400"/>
                    <a:pt x="110625" y="94359"/>
                    <a:pt x="133379" y="108117"/>
                  </a:cubicBezTo>
                  <a:cubicBezTo>
                    <a:pt x="156133" y="121875"/>
                    <a:pt x="88929" y="64725"/>
                    <a:pt x="136554" y="82717"/>
                  </a:cubicBezTo>
                  <a:cubicBezTo>
                    <a:pt x="184179" y="100709"/>
                    <a:pt x="388967" y="204955"/>
                    <a:pt x="419129" y="216067"/>
                  </a:cubicBezTo>
                  <a:cubicBezTo>
                    <a:pt x="449291" y="227179"/>
                    <a:pt x="366212" y="174263"/>
                    <a:pt x="317529" y="149392"/>
                  </a:cubicBezTo>
                  <a:cubicBezTo>
                    <a:pt x="268846" y="124521"/>
                    <a:pt x="155604" y="77954"/>
                    <a:pt x="127029" y="66842"/>
                  </a:cubicBezTo>
                  <a:cubicBezTo>
                    <a:pt x="98454" y="55730"/>
                    <a:pt x="164600" y="92242"/>
                    <a:pt x="146079" y="82717"/>
                  </a:cubicBezTo>
                  <a:cubicBezTo>
                    <a:pt x="127558" y="73192"/>
                    <a:pt x="2146" y="-4066"/>
                    <a:pt x="29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4E6FEF6C-1D9E-D605-D86D-3E3FF3ACACD7}"/>
                </a:ext>
              </a:extLst>
            </p:cNvPr>
            <p:cNvSpPr/>
            <p:nvPr/>
          </p:nvSpPr>
          <p:spPr>
            <a:xfrm>
              <a:off x="5492749" y="4797197"/>
              <a:ext cx="285758" cy="85025"/>
            </a:xfrm>
            <a:custGeom>
              <a:avLst/>
              <a:gdLst>
                <a:gd name="connsiteX0" fmla="*/ 1 w 285758"/>
                <a:gd name="connsiteY0" fmla="*/ 228 h 85025"/>
                <a:gd name="connsiteX1" fmla="*/ 209551 w 285758"/>
                <a:gd name="connsiteY1" fmla="*/ 73253 h 85025"/>
                <a:gd name="connsiteX2" fmla="*/ 285751 w 285758"/>
                <a:gd name="connsiteY2" fmla="*/ 82778 h 85025"/>
                <a:gd name="connsiteX3" fmla="*/ 212726 w 285758"/>
                <a:gd name="connsiteY3" fmla="*/ 51028 h 85025"/>
                <a:gd name="connsiteX4" fmla="*/ 1 w 285758"/>
                <a:gd name="connsiteY4" fmla="*/ 228 h 8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8" h="85025">
                  <a:moveTo>
                    <a:pt x="1" y="228"/>
                  </a:moveTo>
                  <a:cubicBezTo>
                    <a:pt x="-528" y="3932"/>
                    <a:pt x="161926" y="59495"/>
                    <a:pt x="209551" y="73253"/>
                  </a:cubicBezTo>
                  <a:cubicBezTo>
                    <a:pt x="257176" y="87011"/>
                    <a:pt x="285222" y="86482"/>
                    <a:pt x="285751" y="82778"/>
                  </a:cubicBezTo>
                  <a:cubicBezTo>
                    <a:pt x="286280" y="79074"/>
                    <a:pt x="257176" y="63199"/>
                    <a:pt x="212726" y="51028"/>
                  </a:cubicBezTo>
                  <a:cubicBezTo>
                    <a:pt x="168276" y="38857"/>
                    <a:pt x="530" y="-3476"/>
                    <a:pt x="1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D0114F92-C0BC-8649-D9A5-D144D0B9D8C1}"/>
                </a:ext>
              </a:extLst>
            </p:cNvPr>
            <p:cNvSpPr/>
            <p:nvPr/>
          </p:nvSpPr>
          <p:spPr>
            <a:xfrm>
              <a:off x="5448063" y="4779961"/>
              <a:ext cx="73542" cy="179560"/>
            </a:xfrm>
            <a:custGeom>
              <a:avLst/>
              <a:gdLst>
                <a:gd name="connsiteX0" fmla="*/ 73262 w 73542"/>
                <a:gd name="connsiteY0" fmla="*/ 1589 h 179560"/>
                <a:gd name="connsiteX1" fmla="*/ 3412 w 73542"/>
                <a:gd name="connsiteY1" fmla="*/ 84139 h 179560"/>
                <a:gd name="connsiteX2" fmla="*/ 9762 w 73542"/>
                <a:gd name="connsiteY2" fmla="*/ 179389 h 179560"/>
                <a:gd name="connsiteX3" fmla="*/ 237 w 73542"/>
                <a:gd name="connsiteY3" fmla="*/ 106364 h 179560"/>
                <a:gd name="connsiteX4" fmla="*/ 9762 w 73542"/>
                <a:gd name="connsiteY4" fmla="*/ 61914 h 179560"/>
                <a:gd name="connsiteX5" fmla="*/ 22462 w 73542"/>
                <a:gd name="connsiteY5" fmla="*/ 90489 h 179560"/>
                <a:gd name="connsiteX6" fmla="*/ 28812 w 73542"/>
                <a:gd name="connsiteY6" fmla="*/ 33339 h 179560"/>
                <a:gd name="connsiteX7" fmla="*/ 73262 w 73542"/>
                <a:gd name="connsiteY7" fmla="*/ 1589 h 17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42" h="179560">
                  <a:moveTo>
                    <a:pt x="73262" y="1589"/>
                  </a:moveTo>
                  <a:cubicBezTo>
                    <a:pt x="69029" y="10056"/>
                    <a:pt x="13995" y="54506"/>
                    <a:pt x="3412" y="84139"/>
                  </a:cubicBezTo>
                  <a:cubicBezTo>
                    <a:pt x="-7171" y="113772"/>
                    <a:pt x="10291" y="175685"/>
                    <a:pt x="9762" y="179389"/>
                  </a:cubicBezTo>
                  <a:cubicBezTo>
                    <a:pt x="9233" y="183093"/>
                    <a:pt x="237" y="125943"/>
                    <a:pt x="237" y="106364"/>
                  </a:cubicBezTo>
                  <a:cubicBezTo>
                    <a:pt x="237" y="86785"/>
                    <a:pt x="6058" y="64560"/>
                    <a:pt x="9762" y="61914"/>
                  </a:cubicBezTo>
                  <a:cubicBezTo>
                    <a:pt x="13466" y="59268"/>
                    <a:pt x="19287" y="95251"/>
                    <a:pt x="22462" y="90489"/>
                  </a:cubicBezTo>
                  <a:cubicBezTo>
                    <a:pt x="25637" y="85727"/>
                    <a:pt x="28812" y="33339"/>
                    <a:pt x="28812" y="33339"/>
                  </a:cubicBezTo>
                  <a:cubicBezTo>
                    <a:pt x="32516" y="20639"/>
                    <a:pt x="77495" y="-6878"/>
                    <a:pt x="73262" y="1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19F2BDA1-AAD8-AECD-8B62-BA28B094C325}"/>
                </a:ext>
              </a:extLst>
            </p:cNvPr>
            <p:cNvSpPr/>
            <p:nvPr/>
          </p:nvSpPr>
          <p:spPr>
            <a:xfrm>
              <a:off x="5473176" y="4827191"/>
              <a:ext cx="235885" cy="109934"/>
            </a:xfrm>
            <a:custGeom>
              <a:avLst/>
              <a:gdLst>
                <a:gd name="connsiteX0" fmla="*/ 524 w 235885"/>
                <a:gd name="connsiteY0" fmla="*/ 109934 h 109934"/>
                <a:gd name="connsiteX1" fmla="*/ 25924 w 235885"/>
                <a:gd name="connsiteY1" fmla="*/ 17859 h 109934"/>
                <a:gd name="connsiteX2" fmla="*/ 6874 w 235885"/>
                <a:gd name="connsiteY2" fmla="*/ 43259 h 109934"/>
                <a:gd name="connsiteX3" fmla="*/ 32274 w 235885"/>
                <a:gd name="connsiteY3" fmla="*/ 8334 h 109934"/>
                <a:gd name="connsiteX4" fmla="*/ 121174 w 235885"/>
                <a:gd name="connsiteY4" fmla="*/ 21034 h 109934"/>
                <a:gd name="connsiteX5" fmla="*/ 98949 w 235885"/>
                <a:gd name="connsiteY5" fmla="*/ 1984 h 109934"/>
                <a:gd name="connsiteX6" fmla="*/ 235474 w 235885"/>
                <a:gd name="connsiteY6" fmla="*/ 49609 h 109934"/>
                <a:gd name="connsiteX7" fmla="*/ 137049 w 235885"/>
                <a:gd name="connsiteY7" fmla="*/ 1984 h 109934"/>
                <a:gd name="connsiteX8" fmla="*/ 19574 w 235885"/>
                <a:gd name="connsiteY8" fmla="*/ 17859 h 109934"/>
                <a:gd name="connsiteX9" fmla="*/ 524 w 235885"/>
                <a:gd name="connsiteY9" fmla="*/ 109934 h 10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885" h="109934">
                  <a:moveTo>
                    <a:pt x="524" y="109934"/>
                  </a:moveTo>
                  <a:cubicBezTo>
                    <a:pt x="1582" y="109934"/>
                    <a:pt x="24866" y="28971"/>
                    <a:pt x="25924" y="17859"/>
                  </a:cubicBezTo>
                  <a:cubicBezTo>
                    <a:pt x="26982" y="6747"/>
                    <a:pt x="5816" y="44847"/>
                    <a:pt x="6874" y="43259"/>
                  </a:cubicBezTo>
                  <a:cubicBezTo>
                    <a:pt x="7932" y="41671"/>
                    <a:pt x="13224" y="12038"/>
                    <a:pt x="32274" y="8334"/>
                  </a:cubicBezTo>
                  <a:cubicBezTo>
                    <a:pt x="51324" y="4630"/>
                    <a:pt x="110062" y="22092"/>
                    <a:pt x="121174" y="21034"/>
                  </a:cubicBezTo>
                  <a:cubicBezTo>
                    <a:pt x="132286" y="19976"/>
                    <a:pt x="79899" y="-2778"/>
                    <a:pt x="98949" y="1984"/>
                  </a:cubicBezTo>
                  <a:cubicBezTo>
                    <a:pt x="117999" y="6746"/>
                    <a:pt x="229124" y="49609"/>
                    <a:pt x="235474" y="49609"/>
                  </a:cubicBezTo>
                  <a:cubicBezTo>
                    <a:pt x="241824" y="49609"/>
                    <a:pt x="173032" y="7276"/>
                    <a:pt x="137049" y="1984"/>
                  </a:cubicBezTo>
                  <a:cubicBezTo>
                    <a:pt x="101066" y="-3308"/>
                    <a:pt x="41270" y="1984"/>
                    <a:pt x="19574" y="17859"/>
                  </a:cubicBezTo>
                  <a:cubicBezTo>
                    <a:pt x="-2122" y="33734"/>
                    <a:pt x="-534" y="109934"/>
                    <a:pt x="524" y="109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F7D454DB-A712-A1CC-AA95-10715595D6F7}"/>
                </a:ext>
              </a:extLst>
            </p:cNvPr>
            <p:cNvSpPr/>
            <p:nvPr/>
          </p:nvSpPr>
          <p:spPr>
            <a:xfrm>
              <a:off x="5461000" y="4838641"/>
              <a:ext cx="242702" cy="178070"/>
            </a:xfrm>
            <a:custGeom>
              <a:avLst/>
              <a:gdLst>
                <a:gd name="connsiteX0" fmla="*/ 0 w 242702"/>
                <a:gd name="connsiteY0" fmla="*/ 88959 h 178070"/>
                <a:gd name="connsiteX1" fmla="*/ 79375 w 242702"/>
                <a:gd name="connsiteY1" fmla="*/ 142934 h 178070"/>
                <a:gd name="connsiteX2" fmla="*/ 139700 w 242702"/>
                <a:gd name="connsiteY2" fmla="*/ 177859 h 178070"/>
                <a:gd name="connsiteX3" fmla="*/ 158750 w 242702"/>
                <a:gd name="connsiteY3" fmla="*/ 127059 h 178070"/>
                <a:gd name="connsiteX4" fmla="*/ 152400 w 242702"/>
                <a:gd name="connsiteY4" fmla="*/ 161984 h 178070"/>
                <a:gd name="connsiteX5" fmla="*/ 212725 w 242702"/>
                <a:gd name="connsiteY5" fmla="*/ 54034 h 178070"/>
                <a:gd name="connsiteX6" fmla="*/ 177800 w 242702"/>
                <a:gd name="connsiteY6" fmla="*/ 41334 h 178070"/>
                <a:gd name="connsiteX7" fmla="*/ 241300 w 242702"/>
                <a:gd name="connsiteY7" fmla="*/ 57209 h 178070"/>
                <a:gd name="connsiteX8" fmla="*/ 104775 w 242702"/>
                <a:gd name="connsiteY8" fmla="*/ 59 h 178070"/>
                <a:gd name="connsiteX9" fmla="*/ 209550 w 242702"/>
                <a:gd name="connsiteY9" fmla="*/ 47684 h 178070"/>
                <a:gd name="connsiteX10" fmla="*/ 187325 w 242702"/>
                <a:gd name="connsiteY10" fmla="*/ 111184 h 178070"/>
                <a:gd name="connsiteX11" fmla="*/ 142875 w 242702"/>
                <a:gd name="connsiteY11" fmla="*/ 165159 h 178070"/>
                <a:gd name="connsiteX12" fmla="*/ 107950 w 242702"/>
                <a:gd name="connsiteY12" fmla="*/ 142934 h 178070"/>
                <a:gd name="connsiteX13" fmla="*/ 0 w 242702"/>
                <a:gd name="connsiteY13" fmla="*/ 88959 h 1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702" h="178070">
                  <a:moveTo>
                    <a:pt x="0" y="88959"/>
                  </a:moveTo>
                  <a:cubicBezTo>
                    <a:pt x="28046" y="108538"/>
                    <a:pt x="56092" y="128117"/>
                    <a:pt x="79375" y="142934"/>
                  </a:cubicBezTo>
                  <a:cubicBezTo>
                    <a:pt x="102658" y="157751"/>
                    <a:pt x="126471" y="180505"/>
                    <a:pt x="139700" y="177859"/>
                  </a:cubicBezTo>
                  <a:cubicBezTo>
                    <a:pt x="152929" y="175213"/>
                    <a:pt x="156633" y="129705"/>
                    <a:pt x="158750" y="127059"/>
                  </a:cubicBezTo>
                  <a:cubicBezTo>
                    <a:pt x="160867" y="124413"/>
                    <a:pt x="143404" y="174155"/>
                    <a:pt x="152400" y="161984"/>
                  </a:cubicBezTo>
                  <a:cubicBezTo>
                    <a:pt x="161396" y="149813"/>
                    <a:pt x="208492" y="74142"/>
                    <a:pt x="212725" y="54034"/>
                  </a:cubicBezTo>
                  <a:cubicBezTo>
                    <a:pt x="216958" y="33926"/>
                    <a:pt x="173038" y="40805"/>
                    <a:pt x="177800" y="41334"/>
                  </a:cubicBezTo>
                  <a:cubicBezTo>
                    <a:pt x="182563" y="41863"/>
                    <a:pt x="253471" y="64088"/>
                    <a:pt x="241300" y="57209"/>
                  </a:cubicBezTo>
                  <a:cubicBezTo>
                    <a:pt x="229129" y="50330"/>
                    <a:pt x="110067" y="1646"/>
                    <a:pt x="104775" y="59"/>
                  </a:cubicBezTo>
                  <a:cubicBezTo>
                    <a:pt x="99483" y="-1528"/>
                    <a:pt x="195792" y="29163"/>
                    <a:pt x="209550" y="47684"/>
                  </a:cubicBezTo>
                  <a:cubicBezTo>
                    <a:pt x="223308" y="66205"/>
                    <a:pt x="198437" y="91605"/>
                    <a:pt x="187325" y="111184"/>
                  </a:cubicBezTo>
                  <a:cubicBezTo>
                    <a:pt x="176213" y="130763"/>
                    <a:pt x="156104" y="159867"/>
                    <a:pt x="142875" y="165159"/>
                  </a:cubicBezTo>
                  <a:cubicBezTo>
                    <a:pt x="129646" y="170451"/>
                    <a:pt x="107950" y="142934"/>
                    <a:pt x="107950" y="142934"/>
                  </a:cubicBezTo>
                  <a:lnTo>
                    <a:pt x="0" y="889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C9C6785D-AB31-77EF-66DA-DCA8700D221A}"/>
                </a:ext>
              </a:extLst>
            </p:cNvPr>
            <p:cNvSpPr/>
            <p:nvPr/>
          </p:nvSpPr>
          <p:spPr>
            <a:xfrm>
              <a:off x="5613387" y="4962008"/>
              <a:ext cx="273152" cy="165876"/>
            </a:xfrm>
            <a:custGeom>
              <a:avLst/>
              <a:gdLst>
                <a:gd name="connsiteX0" fmla="*/ 273063 w 273152"/>
                <a:gd name="connsiteY0" fmla="*/ 32267 h 165876"/>
                <a:gd name="connsiteX1" fmla="*/ 193688 w 273152"/>
                <a:gd name="connsiteY1" fmla="*/ 517 h 165876"/>
                <a:gd name="connsiteX2" fmla="*/ 120663 w 273152"/>
                <a:gd name="connsiteY2" fmla="*/ 51317 h 165876"/>
                <a:gd name="connsiteX3" fmla="*/ 123838 w 273152"/>
                <a:gd name="connsiteY3" fmla="*/ 48142 h 165876"/>
                <a:gd name="connsiteX4" fmla="*/ 107963 w 273152"/>
                <a:gd name="connsiteY4" fmla="*/ 98942 h 165876"/>
                <a:gd name="connsiteX5" fmla="*/ 101613 w 273152"/>
                <a:gd name="connsiteY5" fmla="*/ 156092 h 165876"/>
                <a:gd name="connsiteX6" fmla="*/ 101613 w 273152"/>
                <a:gd name="connsiteY6" fmla="*/ 140217 h 165876"/>
                <a:gd name="connsiteX7" fmla="*/ 107963 w 273152"/>
                <a:gd name="connsiteY7" fmla="*/ 165617 h 165876"/>
                <a:gd name="connsiteX8" fmla="*/ 82563 w 273152"/>
                <a:gd name="connsiteY8" fmla="*/ 121167 h 165876"/>
                <a:gd name="connsiteX9" fmla="*/ 13 w 273152"/>
                <a:gd name="connsiteY9" fmla="*/ 73542 h 165876"/>
                <a:gd name="connsiteX10" fmla="*/ 76213 w 273152"/>
                <a:gd name="connsiteY10" fmla="*/ 95767 h 165876"/>
                <a:gd name="connsiteX11" fmla="*/ 92088 w 273152"/>
                <a:gd name="connsiteY11" fmla="*/ 41792 h 165876"/>
                <a:gd name="connsiteX12" fmla="*/ 82563 w 273152"/>
                <a:gd name="connsiteY12" fmla="*/ 44967 h 165876"/>
                <a:gd name="connsiteX13" fmla="*/ 177813 w 273152"/>
                <a:gd name="connsiteY13" fmla="*/ 517 h 165876"/>
                <a:gd name="connsiteX14" fmla="*/ 273063 w 273152"/>
                <a:gd name="connsiteY14" fmla="*/ 32267 h 1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152" h="165876">
                  <a:moveTo>
                    <a:pt x="273063" y="32267"/>
                  </a:moveTo>
                  <a:cubicBezTo>
                    <a:pt x="275709" y="32267"/>
                    <a:pt x="219088" y="-2658"/>
                    <a:pt x="193688" y="517"/>
                  </a:cubicBezTo>
                  <a:cubicBezTo>
                    <a:pt x="168288" y="3692"/>
                    <a:pt x="120663" y="51317"/>
                    <a:pt x="120663" y="51317"/>
                  </a:cubicBezTo>
                  <a:cubicBezTo>
                    <a:pt x="109021" y="59255"/>
                    <a:pt x="125955" y="40205"/>
                    <a:pt x="123838" y="48142"/>
                  </a:cubicBezTo>
                  <a:cubicBezTo>
                    <a:pt x="121721" y="56079"/>
                    <a:pt x="111667" y="80950"/>
                    <a:pt x="107963" y="98942"/>
                  </a:cubicBezTo>
                  <a:cubicBezTo>
                    <a:pt x="104259" y="116934"/>
                    <a:pt x="102671" y="149213"/>
                    <a:pt x="101613" y="156092"/>
                  </a:cubicBezTo>
                  <a:cubicBezTo>
                    <a:pt x="100555" y="162971"/>
                    <a:pt x="100555" y="138629"/>
                    <a:pt x="101613" y="140217"/>
                  </a:cubicBezTo>
                  <a:cubicBezTo>
                    <a:pt x="102671" y="141805"/>
                    <a:pt x="111138" y="168792"/>
                    <a:pt x="107963" y="165617"/>
                  </a:cubicBezTo>
                  <a:cubicBezTo>
                    <a:pt x="104788" y="162442"/>
                    <a:pt x="100555" y="136513"/>
                    <a:pt x="82563" y="121167"/>
                  </a:cubicBezTo>
                  <a:cubicBezTo>
                    <a:pt x="64571" y="105821"/>
                    <a:pt x="1071" y="77775"/>
                    <a:pt x="13" y="73542"/>
                  </a:cubicBezTo>
                  <a:cubicBezTo>
                    <a:pt x="-1045" y="69309"/>
                    <a:pt x="60867" y="101059"/>
                    <a:pt x="76213" y="95767"/>
                  </a:cubicBezTo>
                  <a:cubicBezTo>
                    <a:pt x="91559" y="90475"/>
                    <a:pt x="92088" y="41792"/>
                    <a:pt x="92088" y="41792"/>
                  </a:cubicBezTo>
                  <a:cubicBezTo>
                    <a:pt x="93146" y="33325"/>
                    <a:pt x="68275" y="51846"/>
                    <a:pt x="82563" y="44967"/>
                  </a:cubicBezTo>
                  <a:cubicBezTo>
                    <a:pt x="96850" y="38088"/>
                    <a:pt x="151884" y="5809"/>
                    <a:pt x="177813" y="517"/>
                  </a:cubicBezTo>
                  <a:cubicBezTo>
                    <a:pt x="203742" y="-4775"/>
                    <a:pt x="270417" y="32267"/>
                    <a:pt x="273063" y="32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6830494B-9E8B-0DCF-19AB-CBF51D35554E}"/>
                </a:ext>
              </a:extLst>
            </p:cNvPr>
            <p:cNvSpPr/>
            <p:nvPr/>
          </p:nvSpPr>
          <p:spPr>
            <a:xfrm>
              <a:off x="5416505" y="4924041"/>
              <a:ext cx="733885" cy="651389"/>
            </a:xfrm>
            <a:custGeom>
              <a:avLst/>
              <a:gdLst>
                <a:gd name="connsiteX0" fmla="*/ 45 w 733885"/>
                <a:gd name="connsiteY0" fmla="*/ 384 h 651389"/>
                <a:gd name="connsiteX1" fmla="*/ 161970 w 733885"/>
                <a:gd name="connsiteY1" fmla="*/ 143259 h 651389"/>
                <a:gd name="connsiteX2" fmla="*/ 142920 w 733885"/>
                <a:gd name="connsiteY2" fmla="*/ 140084 h 651389"/>
                <a:gd name="connsiteX3" fmla="*/ 295320 w 733885"/>
                <a:gd name="connsiteY3" fmla="*/ 209934 h 651389"/>
                <a:gd name="connsiteX4" fmla="*/ 285795 w 733885"/>
                <a:gd name="connsiteY4" fmla="*/ 216284 h 651389"/>
                <a:gd name="connsiteX5" fmla="*/ 422320 w 733885"/>
                <a:gd name="connsiteY5" fmla="*/ 270259 h 651389"/>
                <a:gd name="connsiteX6" fmla="*/ 403270 w 733885"/>
                <a:gd name="connsiteY6" fmla="*/ 270259 h 651389"/>
                <a:gd name="connsiteX7" fmla="*/ 533445 w 733885"/>
                <a:gd name="connsiteY7" fmla="*/ 333759 h 651389"/>
                <a:gd name="connsiteX8" fmla="*/ 590595 w 733885"/>
                <a:gd name="connsiteY8" fmla="*/ 375034 h 651389"/>
                <a:gd name="connsiteX9" fmla="*/ 647745 w 733885"/>
                <a:gd name="connsiteY9" fmla="*/ 521084 h 651389"/>
                <a:gd name="connsiteX10" fmla="*/ 625520 w 733885"/>
                <a:gd name="connsiteY10" fmla="*/ 457584 h 651389"/>
                <a:gd name="connsiteX11" fmla="*/ 692195 w 733885"/>
                <a:gd name="connsiteY11" fmla="*/ 651259 h 651389"/>
                <a:gd name="connsiteX12" fmla="*/ 609645 w 733885"/>
                <a:gd name="connsiteY12" fmla="*/ 489334 h 651389"/>
                <a:gd name="connsiteX13" fmla="*/ 733470 w 733885"/>
                <a:gd name="connsiteY13" fmla="*/ 594109 h 651389"/>
                <a:gd name="connsiteX14" fmla="*/ 644570 w 733885"/>
                <a:gd name="connsiteY14" fmla="*/ 476634 h 651389"/>
                <a:gd name="connsiteX15" fmla="*/ 504870 w 733885"/>
                <a:gd name="connsiteY15" fmla="*/ 375034 h 651389"/>
                <a:gd name="connsiteX16" fmla="*/ 384220 w 733885"/>
                <a:gd name="connsiteY16" fmla="*/ 257559 h 651389"/>
                <a:gd name="connsiteX17" fmla="*/ 447720 w 733885"/>
                <a:gd name="connsiteY17" fmla="*/ 257559 h 651389"/>
                <a:gd name="connsiteX18" fmla="*/ 165145 w 733885"/>
                <a:gd name="connsiteY18" fmla="*/ 162309 h 651389"/>
                <a:gd name="connsiteX19" fmla="*/ 181020 w 733885"/>
                <a:gd name="connsiteY19" fmla="*/ 197234 h 651389"/>
                <a:gd name="connsiteX20" fmla="*/ 45 w 733885"/>
                <a:gd name="connsiteY20" fmla="*/ 384 h 65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3885" h="651389">
                  <a:moveTo>
                    <a:pt x="45" y="384"/>
                  </a:moveTo>
                  <a:cubicBezTo>
                    <a:pt x="-3130" y="-8612"/>
                    <a:pt x="161970" y="143259"/>
                    <a:pt x="161970" y="143259"/>
                  </a:cubicBezTo>
                  <a:cubicBezTo>
                    <a:pt x="185783" y="166542"/>
                    <a:pt x="120695" y="128972"/>
                    <a:pt x="142920" y="140084"/>
                  </a:cubicBezTo>
                  <a:cubicBezTo>
                    <a:pt x="165145" y="151196"/>
                    <a:pt x="295320" y="209934"/>
                    <a:pt x="295320" y="209934"/>
                  </a:cubicBezTo>
                  <a:cubicBezTo>
                    <a:pt x="319133" y="222634"/>
                    <a:pt x="264628" y="206230"/>
                    <a:pt x="285795" y="216284"/>
                  </a:cubicBezTo>
                  <a:cubicBezTo>
                    <a:pt x="306962" y="226338"/>
                    <a:pt x="402741" y="261263"/>
                    <a:pt x="422320" y="270259"/>
                  </a:cubicBezTo>
                  <a:cubicBezTo>
                    <a:pt x="441899" y="279255"/>
                    <a:pt x="384749" y="259676"/>
                    <a:pt x="403270" y="270259"/>
                  </a:cubicBezTo>
                  <a:cubicBezTo>
                    <a:pt x="421791" y="280842"/>
                    <a:pt x="502224" y="316297"/>
                    <a:pt x="533445" y="333759"/>
                  </a:cubicBezTo>
                  <a:cubicBezTo>
                    <a:pt x="564666" y="351221"/>
                    <a:pt x="571545" y="343813"/>
                    <a:pt x="590595" y="375034"/>
                  </a:cubicBezTo>
                  <a:cubicBezTo>
                    <a:pt x="609645" y="406255"/>
                    <a:pt x="641924" y="507326"/>
                    <a:pt x="647745" y="521084"/>
                  </a:cubicBezTo>
                  <a:cubicBezTo>
                    <a:pt x="653566" y="534842"/>
                    <a:pt x="618112" y="435888"/>
                    <a:pt x="625520" y="457584"/>
                  </a:cubicBezTo>
                  <a:cubicBezTo>
                    <a:pt x="632928" y="479280"/>
                    <a:pt x="694841" y="645967"/>
                    <a:pt x="692195" y="651259"/>
                  </a:cubicBezTo>
                  <a:cubicBezTo>
                    <a:pt x="689549" y="656551"/>
                    <a:pt x="602766" y="498859"/>
                    <a:pt x="609645" y="489334"/>
                  </a:cubicBezTo>
                  <a:cubicBezTo>
                    <a:pt x="616524" y="479809"/>
                    <a:pt x="727649" y="596226"/>
                    <a:pt x="733470" y="594109"/>
                  </a:cubicBezTo>
                  <a:cubicBezTo>
                    <a:pt x="739291" y="591992"/>
                    <a:pt x="682670" y="513146"/>
                    <a:pt x="644570" y="476634"/>
                  </a:cubicBezTo>
                  <a:cubicBezTo>
                    <a:pt x="606470" y="440122"/>
                    <a:pt x="548262" y="411547"/>
                    <a:pt x="504870" y="375034"/>
                  </a:cubicBezTo>
                  <a:cubicBezTo>
                    <a:pt x="461478" y="338521"/>
                    <a:pt x="393745" y="277138"/>
                    <a:pt x="384220" y="257559"/>
                  </a:cubicBezTo>
                  <a:cubicBezTo>
                    <a:pt x="374695" y="237980"/>
                    <a:pt x="484233" y="273434"/>
                    <a:pt x="447720" y="257559"/>
                  </a:cubicBezTo>
                  <a:cubicBezTo>
                    <a:pt x="411208" y="241684"/>
                    <a:pt x="209595" y="172363"/>
                    <a:pt x="165145" y="162309"/>
                  </a:cubicBezTo>
                  <a:cubicBezTo>
                    <a:pt x="120695" y="152255"/>
                    <a:pt x="205891" y="219988"/>
                    <a:pt x="181020" y="197234"/>
                  </a:cubicBezTo>
                  <a:cubicBezTo>
                    <a:pt x="156149" y="174480"/>
                    <a:pt x="3220" y="9380"/>
                    <a:pt x="45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1D2F136D-6435-7B50-688E-5603461306BD}"/>
                </a:ext>
              </a:extLst>
            </p:cNvPr>
            <p:cNvSpPr/>
            <p:nvPr/>
          </p:nvSpPr>
          <p:spPr>
            <a:xfrm>
              <a:off x="5525651" y="5232238"/>
              <a:ext cx="513681" cy="353046"/>
            </a:xfrm>
            <a:custGeom>
              <a:avLst/>
              <a:gdLst>
                <a:gd name="connsiteX0" fmla="*/ 94099 w 513681"/>
                <a:gd name="connsiteY0" fmla="*/ 162 h 353046"/>
                <a:gd name="connsiteX1" fmla="*/ 446524 w 513681"/>
                <a:gd name="connsiteY1" fmla="*/ 92237 h 353046"/>
                <a:gd name="connsiteX2" fmla="*/ 411599 w 513681"/>
                <a:gd name="connsiteY2" fmla="*/ 98587 h 353046"/>
                <a:gd name="connsiteX3" fmla="*/ 513199 w 513681"/>
                <a:gd name="connsiteY3" fmla="*/ 139862 h 353046"/>
                <a:gd name="connsiteX4" fmla="*/ 449699 w 513681"/>
                <a:gd name="connsiteY4" fmla="*/ 206537 h 353046"/>
                <a:gd name="connsiteX5" fmla="*/ 443349 w 513681"/>
                <a:gd name="connsiteY5" fmla="*/ 304962 h 353046"/>
                <a:gd name="connsiteX6" fmla="*/ 456049 w 513681"/>
                <a:gd name="connsiteY6" fmla="*/ 235112 h 353046"/>
                <a:gd name="connsiteX7" fmla="*/ 297299 w 513681"/>
                <a:gd name="connsiteY7" fmla="*/ 336712 h 353046"/>
                <a:gd name="connsiteX8" fmla="*/ 392549 w 513681"/>
                <a:gd name="connsiteY8" fmla="*/ 247812 h 353046"/>
                <a:gd name="connsiteX9" fmla="*/ 300474 w 513681"/>
                <a:gd name="connsiteY9" fmla="*/ 298612 h 353046"/>
                <a:gd name="connsiteX10" fmla="*/ 221099 w 513681"/>
                <a:gd name="connsiteY10" fmla="*/ 352587 h 353046"/>
                <a:gd name="connsiteX11" fmla="*/ 357624 w 513681"/>
                <a:gd name="connsiteY11" fmla="*/ 266862 h 353046"/>
                <a:gd name="connsiteX12" fmla="*/ 256024 w 513681"/>
                <a:gd name="connsiteY12" fmla="*/ 266862 h 353046"/>
                <a:gd name="connsiteX13" fmla="*/ 55999 w 513681"/>
                <a:gd name="connsiteY13" fmla="*/ 324012 h 353046"/>
                <a:gd name="connsiteX14" fmla="*/ 402074 w 513681"/>
                <a:gd name="connsiteY14" fmla="*/ 244637 h 353046"/>
                <a:gd name="connsiteX15" fmla="*/ 221099 w 513681"/>
                <a:gd name="connsiteY15" fmla="*/ 247812 h 353046"/>
                <a:gd name="connsiteX16" fmla="*/ 2024 w 513681"/>
                <a:gd name="connsiteY16" fmla="*/ 266862 h 353046"/>
                <a:gd name="connsiteX17" fmla="*/ 357624 w 513681"/>
                <a:gd name="connsiteY17" fmla="*/ 228762 h 353046"/>
                <a:gd name="connsiteX18" fmla="*/ 186174 w 513681"/>
                <a:gd name="connsiteY18" fmla="*/ 117637 h 353046"/>
                <a:gd name="connsiteX19" fmla="*/ 405249 w 513681"/>
                <a:gd name="connsiteY19" fmla="*/ 235112 h 353046"/>
                <a:gd name="connsiteX20" fmla="*/ 329049 w 513681"/>
                <a:gd name="connsiteY20" fmla="*/ 184312 h 353046"/>
                <a:gd name="connsiteX21" fmla="*/ 192524 w 513681"/>
                <a:gd name="connsiteY21" fmla="*/ 123987 h 353046"/>
                <a:gd name="connsiteX22" fmla="*/ 167124 w 513681"/>
                <a:gd name="connsiteY22" fmla="*/ 155737 h 353046"/>
                <a:gd name="connsiteX23" fmla="*/ 52824 w 513681"/>
                <a:gd name="connsiteY23" fmla="*/ 241462 h 353046"/>
                <a:gd name="connsiteX24" fmla="*/ 144899 w 513681"/>
                <a:gd name="connsiteY24" fmla="*/ 155737 h 353046"/>
                <a:gd name="connsiteX25" fmla="*/ 144899 w 513681"/>
                <a:gd name="connsiteY25" fmla="*/ 117637 h 353046"/>
                <a:gd name="connsiteX26" fmla="*/ 94099 w 513681"/>
                <a:gd name="connsiteY26" fmla="*/ 162 h 35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3681" h="353046">
                  <a:moveTo>
                    <a:pt x="94099" y="162"/>
                  </a:moveTo>
                  <a:cubicBezTo>
                    <a:pt x="144370" y="-4071"/>
                    <a:pt x="393607" y="75833"/>
                    <a:pt x="446524" y="92237"/>
                  </a:cubicBezTo>
                  <a:cubicBezTo>
                    <a:pt x="499441" y="108641"/>
                    <a:pt x="400487" y="90650"/>
                    <a:pt x="411599" y="98587"/>
                  </a:cubicBezTo>
                  <a:cubicBezTo>
                    <a:pt x="422712" y="106525"/>
                    <a:pt x="506849" y="121870"/>
                    <a:pt x="513199" y="139862"/>
                  </a:cubicBezTo>
                  <a:cubicBezTo>
                    <a:pt x="519549" y="157854"/>
                    <a:pt x="461341" y="179020"/>
                    <a:pt x="449699" y="206537"/>
                  </a:cubicBezTo>
                  <a:cubicBezTo>
                    <a:pt x="438057" y="234054"/>
                    <a:pt x="442291" y="300200"/>
                    <a:pt x="443349" y="304962"/>
                  </a:cubicBezTo>
                  <a:cubicBezTo>
                    <a:pt x="444407" y="309724"/>
                    <a:pt x="480391" y="229820"/>
                    <a:pt x="456049" y="235112"/>
                  </a:cubicBezTo>
                  <a:cubicBezTo>
                    <a:pt x="431707" y="240404"/>
                    <a:pt x="307882" y="334595"/>
                    <a:pt x="297299" y="336712"/>
                  </a:cubicBezTo>
                  <a:cubicBezTo>
                    <a:pt x="286716" y="338829"/>
                    <a:pt x="392020" y="254162"/>
                    <a:pt x="392549" y="247812"/>
                  </a:cubicBezTo>
                  <a:cubicBezTo>
                    <a:pt x="393078" y="241462"/>
                    <a:pt x="329049" y="281150"/>
                    <a:pt x="300474" y="298612"/>
                  </a:cubicBezTo>
                  <a:cubicBezTo>
                    <a:pt x="271899" y="316074"/>
                    <a:pt x="211574" y="357879"/>
                    <a:pt x="221099" y="352587"/>
                  </a:cubicBezTo>
                  <a:cubicBezTo>
                    <a:pt x="230624" y="347295"/>
                    <a:pt x="351803" y="281149"/>
                    <a:pt x="357624" y="266862"/>
                  </a:cubicBezTo>
                  <a:cubicBezTo>
                    <a:pt x="363445" y="252575"/>
                    <a:pt x="306295" y="257337"/>
                    <a:pt x="256024" y="266862"/>
                  </a:cubicBezTo>
                  <a:cubicBezTo>
                    <a:pt x="205753" y="276387"/>
                    <a:pt x="31657" y="327716"/>
                    <a:pt x="55999" y="324012"/>
                  </a:cubicBezTo>
                  <a:cubicBezTo>
                    <a:pt x="80341" y="320308"/>
                    <a:pt x="374557" y="257337"/>
                    <a:pt x="402074" y="244637"/>
                  </a:cubicBezTo>
                  <a:cubicBezTo>
                    <a:pt x="429591" y="231937"/>
                    <a:pt x="287774" y="244108"/>
                    <a:pt x="221099" y="247812"/>
                  </a:cubicBezTo>
                  <a:cubicBezTo>
                    <a:pt x="154424" y="251516"/>
                    <a:pt x="-20730" y="270037"/>
                    <a:pt x="2024" y="266862"/>
                  </a:cubicBezTo>
                  <a:cubicBezTo>
                    <a:pt x="24778" y="263687"/>
                    <a:pt x="326932" y="253633"/>
                    <a:pt x="357624" y="228762"/>
                  </a:cubicBezTo>
                  <a:cubicBezTo>
                    <a:pt x="388316" y="203891"/>
                    <a:pt x="178237" y="116579"/>
                    <a:pt x="186174" y="117637"/>
                  </a:cubicBezTo>
                  <a:cubicBezTo>
                    <a:pt x="194111" y="118695"/>
                    <a:pt x="381437" y="224000"/>
                    <a:pt x="405249" y="235112"/>
                  </a:cubicBezTo>
                  <a:cubicBezTo>
                    <a:pt x="429062" y="246225"/>
                    <a:pt x="364503" y="202833"/>
                    <a:pt x="329049" y="184312"/>
                  </a:cubicBezTo>
                  <a:cubicBezTo>
                    <a:pt x="293595" y="165791"/>
                    <a:pt x="219511" y="128749"/>
                    <a:pt x="192524" y="123987"/>
                  </a:cubicBezTo>
                  <a:cubicBezTo>
                    <a:pt x="165537" y="119225"/>
                    <a:pt x="190407" y="136158"/>
                    <a:pt x="167124" y="155737"/>
                  </a:cubicBezTo>
                  <a:cubicBezTo>
                    <a:pt x="143841" y="175316"/>
                    <a:pt x="56528" y="241462"/>
                    <a:pt x="52824" y="241462"/>
                  </a:cubicBezTo>
                  <a:cubicBezTo>
                    <a:pt x="49120" y="241462"/>
                    <a:pt x="129553" y="176374"/>
                    <a:pt x="144899" y="155737"/>
                  </a:cubicBezTo>
                  <a:cubicBezTo>
                    <a:pt x="160245" y="135100"/>
                    <a:pt x="148074" y="139333"/>
                    <a:pt x="144899" y="117637"/>
                  </a:cubicBezTo>
                  <a:cubicBezTo>
                    <a:pt x="141724" y="95941"/>
                    <a:pt x="43828" y="4395"/>
                    <a:pt x="94099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0A594FA9-B4F6-FABB-217C-CE397562B37C}"/>
                </a:ext>
              </a:extLst>
            </p:cNvPr>
            <p:cNvSpPr/>
            <p:nvPr/>
          </p:nvSpPr>
          <p:spPr>
            <a:xfrm>
              <a:off x="5584752" y="5788021"/>
              <a:ext cx="769626" cy="82907"/>
            </a:xfrm>
            <a:custGeom>
              <a:avLst/>
              <a:gdLst>
                <a:gd name="connsiteX0" fmla="*/ 41348 w 769626"/>
                <a:gd name="connsiteY0" fmla="*/ 60329 h 82907"/>
                <a:gd name="connsiteX1" fmla="*/ 752548 w 769626"/>
                <a:gd name="connsiteY1" fmla="*/ 4 h 82907"/>
                <a:gd name="connsiteX2" fmla="*/ 542998 w 769626"/>
                <a:gd name="connsiteY2" fmla="*/ 63504 h 82907"/>
                <a:gd name="connsiteX3" fmla="*/ 482673 w 769626"/>
                <a:gd name="connsiteY3" fmla="*/ 60329 h 82907"/>
                <a:gd name="connsiteX4" fmla="*/ 390598 w 769626"/>
                <a:gd name="connsiteY4" fmla="*/ 60329 h 82907"/>
                <a:gd name="connsiteX5" fmla="*/ 400123 w 769626"/>
                <a:gd name="connsiteY5" fmla="*/ 73029 h 82907"/>
                <a:gd name="connsiteX6" fmla="*/ 285823 w 769626"/>
                <a:gd name="connsiteY6" fmla="*/ 69854 h 82907"/>
                <a:gd name="connsiteX7" fmla="*/ 400123 w 769626"/>
                <a:gd name="connsiteY7" fmla="*/ 53979 h 82907"/>
                <a:gd name="connsiteX8" fmla="*/ 352498 w 769626"/>
                <a:gd name="connsiteY8" fmla="*/ 60329 h 82907"/>
                <a:gd name="connsiteX9" fmla="*/ 193748 w 769626"/>
                <a:gd name="connsiteY9" fmla="*/ 82554 h 82907"/>
                <a:gd name="connsiteX10" fmla="*/ 250898 w 769626"/>
                <a:gd name="connsiteY10" fmla="*/ 73029 h 82907"/>
                <a:gd name="connsiteX11" fmla="*/ 101673 w 769626"/>
                <a:gd name="connsiteY11" fmla="*/ 60329 h 82907"/>
                <a:gd name="connsiteX12" fmla="*/ 41348 w 769626"/>
                <a:gd name="connsiteY12" fmla="*/ 60329 h 8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626" h="82907">
                  <a:moveTo>
                    <a:pt x="41348" y="60329"/>
                  </a:moveTo>
                  <a:cubicBezTo>
                    <a:pt x="149827" y="50275"/>
                    <a:pt x="668940" y="-525"/>
                    <a:pt x="752548" y="4"/>
                  </a:cubicBezTo>
                  <a:cubicBezTo>
                    <a:pt x="836156" y="533"/>
                    <a:pt x="587977" y="53450"/>
                    <a:pt x="542998" y="63504"/>
                  </a:cubicBezTo>
                  <a:cubicBezTo>
                    <a:pt x="498019" y="73558"/>
                    <a:pt x="508073" y="60858"/>
                    <a:pt x="482673" y="60329"/>
                  </a:cubicBezTo>
                  <a:cubicBezTo>
                    <a:pt x="457273" y="59800"/>
                    <a:pt x="404356" y="58212"/>
                    <a:pt x="390598" y="60329"/>
                  </a:cubicBezTo>
                  <a:cubicBezTo>
                    <a:pt x="376840" y="62446"/>
                    <a:pt x="417585" y="71442"/>
                    <a:pt x="400123" y="73029"/>
                  </a:cubicBezTo>
                  <a:cubicBezTo>
                    <a:pt x="382661" y="74616"/>
                    <a:pt x="285823" y="73029"/>
                    <a:pt x="285823" y="69854"/>
                  </a:cubicBezTo>
                  <a:cubicBezTo>
                    <a:pt x="285823" y="66679"/>
                    <a:pt x="400123" y="53979"/>
                    <a:pt x="400123" y="53979"/>
                  </a:cubicBezTo>
                  <a:lnTo>
                    <a:pt x="352498" y="60329"/>
                  </a:lnTo>
                  <a:lnTo>
                    <a:pt x="193748" y="82554"/>
                  </a:lnTo>
                  <a:cubicBezTo>
                    <a:pt x="176815" y="84671"/>
                    <a:pt x="266244" y="76733"/>
                    <a:pt x="250898" y="73029"/>
                  </a:cubicBezTo>
                  <a:cubicBezTo>
                    <a:pt x="235552" y="69325"/>
                    <a:pt x="135010" y="61916"/>
                    <a:pt x="101673" y="60329"/>
                  </a:cubicBezTo>
                  <a:cubicBezTo>
                    <a:pt x="68336" y="58742"/>
                    <a:pt x="-67131" y="70383"/>
                    <a:pt x="41348" y="60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36614F85-CD79-B150-639E-D0D2D1C9A137}"/>
                </a:ext>
              </a:extLst>
            </p:cNvPr>
            <p:cNvSpPr/>
            <p:nvPr/>
          </p:nvSpPr>
          <p:spPr>
            <a:xfrm>
              <a:off x="6203769" y="5791104"/>
              <a:ext cx="612471" cy="247088"/>
            </a:xfrm>
            <a:custGeom>
              <a:avLst/>
              <a:gdLst>
                <a:gd name="connsiteX0" fmla="*/ 181 w 612471"/>
                <a:gd name="connsiteY0" fmla="*/ 63596 h 247088"/>
                <a:gd name="connsiteX1" fmla="*/ 431981 w 612471"/>
                <a:gd name="connsiteY1" fmla="*/ 38196 h 247088"/>
                <a:gd name="connsiteX2" fmla="*/ 365306 w 612471"/>
                <a:gd name="connsiteY2" fmla="*/ 47721 h 247088"/>
                <a:gd name="connsiteX3" fmla="*/ 495481 w 612471"/>
                <a:gd name="connsiteY3" fmla="*/ 146146 h 247088"/>
                <a:gd name="connsiteX4" fmla="*/ 403406 w 612471"/>
                <a:gd name="connsiteY4" fmla="*/ 85821 h 247088"/>
                <a:gd name="connsiteX5" fmla="*/ 609781 w 612471"/>
                <a:gd name="connsiteY5" fmla="*/ 241396 h 247088"/>
                <a:gd name="connsiteX6" fmla="*/ 508181 w 612471"/>
                <a:gd name="connsiteY6" fmla="*/ 209646 h 247088"/>
                <a:gd name="connsiteX7" fmla="*/ 324031 w 612471"/>
                <a:gd name="connsiteY7" fmla="*/ 174721 h 247088"/>
                <a:gd name="connsiteX8" fmla="*/ 558981 w 612471"/>
                <a:gd name="connsiteY8" fmla="*/ 196946 h 247088"/>
                <a:gd name="connsiteX9" fmla="*/ 368481 w 612471"/>
                <a:gd name="connsiteY9" fmla="*/ 63596 h 247088"/>
                <a:gd name="connsiteX10" fmla="*/ 124006 w 612471"/>
                <a:gd name="connsiteY10" fmla="*/ 60421 h 247088"/>
                <a:gd name="connsiteX11" fmla="*/ 374831 w 612471"/>
                <a:gd name="connsiteY11" fmla="*/ 96 h 247088"/>
                <a:gd name="connsiteX12" fmla="*/ 181 w 612471"/>
                <a:gd name="connsiteY12" fmla="*/ 63596 h 24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1" h="247088">
                  <a:moveTo>
                    <a:pt x="181" y="63596"/>
                  </a:moveTo>
                  <a:cubicBezTo>
                    <a:pt x="9706" y="69946"/>
                    <a:pt x="371127" y="40842"/>
                    <a:pt x="431981" y="38196"/>
                  </a:cubicBezTo>
                  <a:cubicBezTo>
                    <a:pt x="492835" y="35550"/>
                    <a:pt x="354723" y="29729"/>
                    <a:pt x="365306" y="47721"/>
                  </a:cubicBezTo>
                  <a:cubicBezTo>
                    <a:pt x="375889" y="65713"/>
                    <a:pt x="489131" y="139796"/>
                    <a:pt x="495481" y="146146"/>
                  </a:cubicBezTo>
                  <a:cubicBezTo>
                    <a:pt x="501831" y="152496"/>
                    <a:pt x="384356" y="69946"/>
                    <a:pt x="403406" y="85821"/>
                  </a:cubicBezTo>
                  <a:cubicBezTo>
                    <a:pt x="422456" y="101696"/>
                    <a:pt x="592319" y="220759"/>
                    <a:pt x="609781" y="241396"/>
                  </a:cubicBezTo>
                  <a:cubicBezTo>
                    <a:pt x="627243" y="262033"/>
                    <a:pt x="555806" y="220758"/>
                    <a:pt x="508181" y="209646"/>
                  </a:cubicBezTo>
                  <a:cubicBezTo>
                    <a:pt x="460556" y="198534"/>
                    <a:pt x="315564" y="176838"/>
                    <a:pt x="324031" y="174721"/>
                  </a:cubicBezTo>
                  <a:cubicBezTo>
                    <a:pt x="332498" y="172604"/>
                    <a:pt x="551573" y="215467"/>
                    <a:pt x="558981" y="196946"/>
                  </a:cubicBezTo>
                  <a:cubicBezTo>
                    <a:pt x="566389" y="178425"/>
                    <a:pt x="440977" y="86350"/>
                    <a:pt x="368481" y="63596"/>
                  </a:cubicBezTo>
                  <a:cubicBezTo>
                    <a:pt x="295985" y="40842"/>
                    <a:pt x="122948" y="71004"/>
                    <a:pt x="124006" y="60421"/>
                  </a:cubicBezTo>
                  <a:cubicBezTo>
                    <a:pt x="125064" y="49838"/>
                    <a:pt x="390177" y="-2550"/>
                    <a:pt x="374831" y="96"/>
                  </a:cubicBezTo>
                  <a:cubicBezTo>
                    <a:pt x="359485" y="2742"/>
                    <a:pt x="-9344" y="57246"/>
                    <a:pt x="181" y="63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0B9BF1EC-8192-48BD-A154-618626DFB9C7}"/>
                </a:ext>
              </a:extLst>
            </p:cNvPr>
            <p:cNvSpPr/>
            <p:nvPr/>
          </p:nvSpPr>
          <p:spPr>
            <a:xfrm>
              <a:off x="5893412" y="5032132"/>
              <a:ext cx="1180329" cy="801223"/>
            </a:xfrm>
            <a:custGeom>
              <a:avLst/>
              <a:gdLst>
                <a:gd name="connsiteX0" fmla="*/ 2563 w 1180329"/>
                <a:gd name="connsiteY0" fmla="*/ 243 h 801223"/>
                <a:gd name="connsiteX1" fmla="*/ 335938 w 1180329"/>
                <a:gd name="connsiteY1" fmla="*/ 136768 h 801223"/>
                <a:gd name="connsiteX2" fmla="*/ 275613 w 1180329"/>
                <a:gd name="connsiteY2" fmla="*/ 139943 h 801223"/>
                <a:gd name="connsiteX3" fmla="*/ 561363 w 1180329"/>
                <a:gd name="connsiteY3" fmla="*/ 190743 h 801223"/>
                <a:gd name="connsiteX4" fmla="*/ 532788 w 1180329"/>
                <a:gd name="connsiteY4" fmla="*/ 162168 h 801223"/>
                <a:gd name="connsiteX5" fmla="*/ 713763 w 1180329"/>
                <a:gd name="connsiteY5" fmla="*/ 244718 h 801223"/>
                <a:gd name="connsiteX6" fmla="*/ 653438 w 1180329"/>
                <a:gd name="connsiteY6" fmla="*/ 244718 h 801223"/>
                <a:gd name="connsiteX7" fmla="*/ 882038 w 1180329"/>
                <a:gd name="connsiteY7" fmla="*/ 308218 h 801223"/>
                <a:gd name="connsiteX8" fmla="*/ 1174138 w 1180329"/>
                <a:gd name="connsiteY8" fmla="*/ 787643 h 801223"/>
                <a:gd name="connsiteX9" fmla="*/ 1088413 w 1180329"/>
                <a:gd name="connsiteY9" fmla="*/ 679693 h 801223"/>
                <a:gd name="connsiteX10" fmla="*/ 767738 w 1180329"/>
                <a:gd name="connsiteY10" fmla="*/ 270118 h 801223"/>
                <a:gd name="connsiteX11" fmla="*/ 888388 w 1180329"/>
                <a:gd name="connsiteY11" fmla="*/ 355843 h 801223"/>
                <a:gd name="connsiteX12" fmla="*/ 542313 w 1180329"/>
                <a:gd name="connsiteY12" fmla="*/ 174868 h 801223"/>
                <a:gd name="connsiteX13" fmla="*/ 2563 w 1180329"/>
                <a:gd name="connsiteY13" fmla="*/ 243 h 80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0329" h="801223">
                  <a:moveTo>
                    <a:pt x="2563" y="243"/>
                  </a:moveTo>
                  <a:cubicBezTo>
                    <a:pt x="-31833" y="-6107"/>
                    <a:pt x="290430" y="113485"/>
                    <a:pt x="335938" y="136768"/>
                  </a:cubicBezTo>
                  <a:cubicBezTo>
                    <a:pt x="381446" y="160051"/>
                    <a:pt x="238042" y="130947"/>
                    <a:pt x="275613" y="139943"/>
                  </a:cubicBezTo>
                  <a:cubicBezTo>
                    <a:pt x="313184" y="148939"/>
                    <a:pt x="518500" y="187039"/>
                    <a:pt x="561363" y="190743"/>
                  </a:cubicBezTo>
                  <a:cubicBezTo>
                    <a:pt x="604226" y="194447"/>
                    <a:pt x="507388" y="153172"/>
                    <a:pt x="532788" y="162168"/>
                  </a:cubicBezTo>
                  <a:cubicBezTo>
                    <a:pt x="558188" y="171164"/>
                    <a:pt x="693655" y="230960"/>
                    <a:pt x="713763" y="244718"/>
                  </a:cubicBezTo>
                  <a:cubicBezTo>
                    <a:pt x="733871" y="258476"/>
                    <a:pt x="625392" y="234135"/>
                    <a:pt x="653438" y="244718"/>
                  </a:cubicBezTo>
                  <a:cubicBezTo>
                    <a:pt x="681484" y="255301"/>
                    <a:pt x="795255" y="217730"/>
                    <a:pt x="882038" y="308218"/>
                  </a:cubicBezTo>
                  <a:cubicBezTo>
                    <a:pt x="968821" y="398706"/>
                    <a:pt x="1139742" y="725731"/>
                    <a:pt x="1174138" y="787643"/>
                  </a:cubicBezTo>
                  <a:cubicBezTo>
                    <a:pt x="1208534" y="849556"/>
                    <a:pt x="1088413" y="679693"/>
                    <a:pt x="1088413" y="679693"/>
                  </a:cubicBezTo>
                  <a:cubicBezTo>
                    <a:pt x="1020680" y="593439"/>
                    <a:pt x="801075" y="324093"/>
                    <a:pt x="767738" y="270118"/>
                  </a:cubicBezTo>
                  <a:cubicBezTo>
                    <a:pt x="734401" y="216143"/>
                    <a:pt x="925959" y="371718"/>
                    <a:pt x="888388" y="355843"/>
                  </a:cubicBezTo>
                  <a:cubicBezTo>
                    <a:pt x="850817" y="339968"/>
                    <a:pt x="685717" y="232547"/>
                    <a:pt x="542313" y="174868"/>
                  </a:cubicBezTo>
                  <a:cubicBezTo>
                    <a:pt x="398909" y="117189"/>
                    <a:pt x="36959" y="6593"/>
                    <a:pt x="2563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F70790FA-265B-1003-AAD5-3CA47B945EE4}"/>
                </a:ext>
              </a:extLst>
            </p:cNvPr>
            <p:cNvSpPr/>
            <p:nvPr/>
          </p:nvSpPr>
          <p:spPr>
            <a:xfrm>
              <a:off x="5835645" y="5054595"/>
              <a:ext cx="398231" cy="442364"/>
            </a:xfrm>
            <a:custGeom>
              <a:avLst/>
              <a:gdLst>
                <a:gd name="connsiteX0" fmla="*/ 5 w 398231"/>
                <a:gd name="connsiteY0" fmla="*/ 5 h 442364"/>
                <a:gd name="connsiteX1" fmla="*/ 190505 w 398231"/>
                <a:gd name="connsiteY1" fmla="*/ 180980 h 442364"/>
                <a:gd name="connsiteX2" fmla="*/ 241305 w 398231"/>
                <a:gd name="connsiteY2" fmla="*/ 314330 h 442364"/>
                <a:gd name="connsiteX3" fmla="*/ 225430 w 398231"/>
                <a:gd name="connsiteY3" fmla="*/ 269880 h 442364"/>
                <a:gd name="connsiteX4" fmla="*/ 396880 w 398231"/>
                <a:gd name="connsiteY4" fmla="*/ 441330 h 442364"/>
                <a:gd name="connsiteX5" fmla="*/ 298455 w 398231"/>
                <a:gd name="connsiteY5" fmla="*/ 333380 h 442364"/>
                <a:gd name="connsiteX6" fmla="*/ 171455 w 398231"/>
                <a:gd name="connsiteY6" fmla="*/ 168280 h 442364"/>
                <a:gd name="connsiteX7" fmla="*/ 196855 w 398231"/>
                <a:gd name="connsiteY7" fmla="*/ 174630 h 442364"/>
                <a:gd name="connsiteX8" fmla="*/ 5 w 398231"/>
                <a:gd name="connsiteY8" fmla="*/ 5 h 44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231" h="442364">
                  <a:moveTo>
                    <a:pt x="5" y="5"/>
                  </a:moveTo>
                  <a:cubicBezTo>
                    <a:pt x="-1053" y="1063"/>
                    <a:pt x="150288" y="128593"/>
                    <a:pt x="190505" y="180980"/>
                  </a:cubicBezTo>
                  <a:cubicBezTo>
                    <a:pt x="230722" y="233368"/>
                    <a:pt x="235484" y="299513"/>
                    <a:pt x="241305" y="314330"/>
                  </a:cubicBezTo>
                  <a:cubicBezTo>
                    <a:pt x="247126" y="329147"/>
                    <a:pt x="199501" y="248713"/>
                    <a:pt x="225430" y="269880"/>
                  </a:cubicBezTo>
                  <a:cubicBezTo>
                    <a:pt x="251359" y="291047"/>
                    <a:pt x="384709" y="430747"/>
                    <a:pt x="396880" y="441330"/>
                  </a:cubicBezTo>
                  <a:cubicBezTo>
                    <a:pt x="409051" y="451913"/>
                    <a:pt x="336026" y="378888"/>
                    <a:pt x="298455" y="333380"/>
                  </a:cubicBezTo>
                  <a:cubicBezTo>
                    <a:pt x="260884" y="287872"/>
                    <a:pt x="188388" y="194738"/>
                    <a:pt x="171455" y="168280"/>
                  </a:cubicBezTo>
                  <a:cubicBezTo>
                    <a:pt x="154522" y="141822"/>
                    <a:pt x="220667" y="204792"/>
                    <a:pt x="196855" y="174630"/>
                  </a:cubicBezTo>
                  <a:cubicBezTo>
                    <a:pt x="173043" y="144468"/>
                    <a:pt x="1063" y="-1053"/>
                    <a:pt x="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A331F942-777C-C541-1FCD-5E8C015ADFB8}"/>
                </a:ext>
              </a:extLst>
            </p:cNvPr>
            <p:cNvSpPr/>
            <p:nvPr/>
          </p:nvSpPr>
          <p:spPr>
            <a:xfrm>
              <a:off x="5799677" y="5010138"/>
              <a:ext cx="67818" cy="165123"/>
            </a:xfrm>
            <a:custGeom>
              <a:avLst/>
              <a:gdLst>
                <a:gd name="connsiteX0" fmla="*/ 32798 w 67818"/>
                <a:gd name="connsiteY0" fmla="*/ 12 h 165123"/>
                <a:gd name="connsiteX1" fmla="*/ 20098 w 67818"/>
                <a:gd name="connsiteY1" fmla="*/ 85737 h 165123"/>
                <a:gd name="connsiteX2" fmla="*/ 26448 w 67818"/>
                <a:gd name="connsiteY2" fmla="*/ 123837 h 165123"/>
                <a:gd name="connsiteX3" fmla="*/ 1048 w 67818"/>
                <a:gd name="connsiteY3" fmla="*/ 88912 h 165123"/>
                <a:gd name="connsiteX4" fmla="*/ 67723 w 67818"/>
                <a:gd name="connsiteY4" fmla="*/ 165112 h 165123"/>
                <a:gd name="connsiteX5" fmla="*/ 16923 w 67818"/>
                <a:gd name="connsiteY5" fmla="*/ 82562 h 165123"/>
                <a:gd name="connsiteX6" fmla="*/ 10573 w 67818"/>
                <a:gd name="connsiteY6" fmla="*/ 79387 h 165123"/>
                <a:gd name="connsiteX7" fmla="*/ 32798 w 67818"/>
                <a:gd name="connsiteY7" fmla="*/ 12 h 16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18" h="165123">
                  <a:moveTo>
                    <a:pt x="32798" y="12"/>
                  </a:moveTo>
                  <a:cubicBezTo>
                    <a:pt x="34386" y="1070"/>
                    <a:pt x="21156" y="65100"/>
                    <a:pt x="20098" y="85737"/>
                  </a:cubicBezTo>
                  <a:cubicBezTo>
                    <a:pt x="19040" y="106374"/>
                    <a:pt x="29623" y="123308"/>
                    <a:pt x="26448" y="123837"/>
                  </a:cubicBezTo>
                  <a:cubicBezTo>
                    <a:pt x="23273" y="124366"/>
                    <a:pt x="-5831" y="82033"/>
                    <a:pt x="1048" y="88912"/>
                  </a:cubicBezTo>
                  <a:cubicBezTo>
                    <a:pt x="7927" y="95791"/>
                    <a:pt x="65077" y="166170"/>
                    <a:pt x="67723" y="165112"/>
                  </a:cubicBezTo>
                  <a:cubicBezTo>
                    <a:pt x="70369" y="164054"/>
                    <a:pt x="16923" y="82562"/>
                    <a:pt x="16923" y="82562"/>
                  </a:cubicBezTo>
                  <a:cubicBezTo>
                    <a:pt x="7398" y="68275"/>
                    <a:pt x="7398" y="91029"/>
                    <a:pt x="10573" y="79387"/>
                  </a:cubicBezTo>
                  <a:cubicBezTo>
                    <a:pt x="13748" y="67745"/>
                    <a:pt x="31210" y="-1046"/>
                    <a:pt x="3279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5766631B-D563-0B9C-5192-9175F11167A0}"/>
                </a:ext>
              </a:extLst>
            </p:cNvPr>
            <p:cNvSpPr/>
            <p:nvPr/>
          </p:nvSpPr>
          <p:spPr>
            <a:xfrm>
              <a:off x="5630106" y="4479845"/>
              <a:ext cx="237515" cy="362095"/>
            </a:xfrm>
            <a:custGeom>
              <a:avLst/>
              <a:gdLst>
                <a:gd name="connsiteX0" fmla="*/ 176969 w 237515"/>
                <a:gd name="connsiteY0" fmla="*/ 80 h 362095"/>
                <a:gd name="connsiteX1" fmla="*/ 227769 w 237515"/>
                <a:gd name="connsiteY1" fmla="*/ 88980 h 362095"/>
                <a:gd name="connsiteX2" fmla="*/ 196019 w 237515"/>
                <a:gd name="connsiteY2" fmla="*/ 168355 h 362095"/>
                <a:gd name="connsiteX3" fmla="*/ 224594 w 237515"/>
                <a:gd name="connsiteY3" fmla="*/ 174705 h 362095"/>
                <a:gd name="connsiteX4" fmla="*/ 132519 w 237515"/>
                <a:gd name="connsiteY4" fmla="*/ 263605 h 362095"/>
                <a:gd name="connsiteX5" fmla="*/ 2344 w 237515"/>
                <a:gd name="connsiteY5" fmla="*/ 311230 h 362095"/>
                <a:gd name="connsiteX6" fmla="*/ 46794 w 237515"/>
                <a:gd name="connsiteY6" fmla="*/ 295355 h 362095"/>
                <a:gd name="connsiteX7" fmla="*/ 21394 w 237515"/>
                <a:gd name="connsiteY7" fmla="*/ 362030 h 362095"/>
                <a:gd name="connsiteX8" fmla="*/ 103944 w 237515"/>
                <a:gd name="connsiteY8" fmla="*/ 304880 h 362095"/>
                <a:gd name="connsiteX9" fmla="*/ 211894 w 237515"/>
                <a:gd name="connsiteY9" fmla="*/ 174705 h 362095"/>
                <a:gd name="connsiteX10" fmla="*/ 237294 w 237515"/>
                <a:gd name="connsiteY10" fmla="*/ 120730 h 362095"/>
                <a:gd name="connsiteX11" fmla="*/ 224594 w 237515"/>
                <a:gd name="connsiteY11" fmla="*/ 92155 h 362095"/>
                <a:gd name="connsiteX12" fmla="*/ 230944 w 237515"/>
                <a:gd name="connsiteY12" fmla="*/ 104855 h 362095"/>
                <a:gd name="connsiteX13" fmla="*/ 176969 w 237515"/>
                <a:gd name="connsiteY13" fmla="*/ 80 h 3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515" h="362095">
                  <a:moveTo>
                    <a:pt x="176969" y="80"/>
                  </a:moveTo>
                  <a:cubicBezTo>
                    <a:pt x="176440" y="-2566"/>
                    <a:pt x="224594" y="60934"/>
                    <a:pt x="227769" y="88980"/>
                  </a:cubicBezTo>
                  <a:cubicBezTo>
                    <a:pt x="230944" y="117026"/>
                    <a:pt x="196548" y="154068"/>
                    <a:pt x="196019" y="168355"/>
                  </a:cubicBezTo>
                  <a:cubicBezTo>
                    <a:pt x="195490" y="182643"/>
                    <a:pt x="235177" y="158830"/>
                    <a:pt x="224594" y="174705"/>
                  </a:cubicBezTo>
                  <a:cubicBezTo>
                    <a:pt x="214011" y="190580"/>
                    <a:pt x="169561" y="240851"/>
                    <a:pt x="132519" y="263605"/>
                  </a:cubicBezTo>
                  <a:cubicBezTo>
                    <a:pt x="95477" y="286359"/>
                    <a:pt x="16631" y="305938"/>
                    <a:pt x="2344" y="311230"/>
                  </a:cubicBezTo>
                  <a:cubicBezTo>
                    <a:pt x="-11943" y="316522"/>
                    <a:pt x="43619" y="286888"/>
                    <a:pt x="46794" y="295355"/>
                  </a:cubicBezTo>
                  <a:cubicBezTo>
                    <a:pt x="49969" y="303822"/>
                    <a:pt x="11869" y="360443"/>
                    <a:pt x="21394" y="362030"/>
                  </a:cubicBezTo>
                  <a:cubicBezTo>
                    <a:pt x="30919" y="363618"/>
                    <a:pt x="72194" y="336101"/>
                    <a:pt x="103944" y="304880"/>
                  </a:cubicBezTo>
                  <a:cubicBezTo>
                    <a:pt x="135694" y="273659"/>
                    <a:pt x="189669" y="205397"/>
                    <a:pt x="211894" y="174705"/>
                  </a:cubicBezTo>
                  <a:cubicBezTo>
                    <a:pt x="234119" y="144013"/>
                    <a:pt x="235177" y="134488"/>
                    <a:pt x="237294" y="120730"/>
                  </a:cubicBezTo>
                  <a:cubicBezTo>
                    <a:pt x="239411" y="106972"/>
                    <a:pt x="225652" y="94801"/>
                    <a:pt x="224594" y="92155"/>
                  </a:cubicBezTo>
                  <a:cubicBezTo>
                    <a:pt x="223536" y="89509"/>
                    <a:pt x="234648" y="117026"/>
                    <a:pt x="230944" y="104855"/>
                  </a:cubicBezTo>
                  <a:cubicBezTo>
                    <a:pt x="227240" y="92684"/>
                    <a:pt x="177498" y="2726"/>
                    <a:pt x="176969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E4EADF8C-C679-67D8-F1ED-E49A6B4964F0}"/>
                </a:ext>
              </a:extLst>
            </p:cNvPr>
            <p:cNvSpPr/>
            <p:nvPr/>
          </p:nvSpPr>
          <p:spPr>
            <a:xfrm>
              <a:off x="5638115" y="4467394"/>
              <a:ext cx="189335" cy="165734"/>
            </a:xfrm>
            <a:custGeom>
              <a:avLst/>
              <a:gdLst>
                <a:gd name="connsiteX0" fmla="*/ 184835 w 189335"/>
                <a:gd name="connsiteY0" fmla="*/ 3006 h 165734"/>
                <a:gd name="connsiteX1" fmla="*/ 38785 w 189335"/>
                <a:gd name="connsiteY1" fmla="*/ 117306 h 165734"/>
                <a:gd name="connsiteX2" fmla="*/ 685 w 189335"/>
                <a:gd name="connsiteY2" fmla="*/ 164931 h 165734"/>
                <a:gd name="connsiteX3" fmla="*/ 61010 w 189335"/>
                <a:gd name="connsiteY3" fmla="*/ 142706 h 165734"/>
                <a:gd name="connsiteX4" fmla="*/ 178485 w 189335"/>
                <a:gd name="connsiteY4" fmla="*/ 85556 h 165734"/>
                <a:gd name="connsiteX5" fmla="*/ 29260 w 189335"/>
                <a:gd name="connsiteY5" fmla="*/ 152231 h 165734"/>
                <a:gd name="connsiteX6" fmla="*/ 80060 w 189335"/>
                <a:gd name="connsiteY6" fmla="*/ 98256 h 165734"/>
                <a:gd name="connsiteX7" fmla="*/ 146735 w 189335"/>
                <a:gd name="connsiteY7" fmla="*/ 37931 h 165734"/>
                <a:gd name="connsiteX8" fmla="*/ 184835 w 189335"/>
                <a:gd name="connsiteY8" fmla="*/ 3006 h 16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35" h="165734">
                  <a:moveTo>
                    <a:pt x="184835" y="3006"/>
                  </a:moveTo>
                  <a:cubicBezTo>
                    <a:pt x="166843" y="16235"/>
                    <a:pt x="69477" y="90319"/>
                    <a:pt x="38785" y="117306"/>
                  </a:cubicBezTo>
                  <a:cubicBezTo>
                    <a:pt x="8093" y="144293"/>
                    <a:pt x="-3019" y="160698"/>
                    <a:pt x="685" y="164931"/>
                  </a:cubicBezTo>
                  <a:cubicBezTo>
                    <a:pt x="4389" y="169164"/>
                    <a:pt x="31377" y="155935"/>
                    <a:pt x="61010" y="142706"/>
                  </a:cubicBezTo>
                  <a:cubicBezTo>
                    <a:pt x="90643" y="129477"/>
                    <a:pt x="183777" y="83969"/>
                    <a:pt x="178485" y="85556"/>
                  </a:cubicBezTo>
                  <a:cubicBezTo>
                    <a:pt x="173193" y="87143"/>
                    <a:pt x="45664" y="150114"/>
                    <a:pt x="29260" y="152231"/>
                  </a:cubicBezTo>
                  <a:cubicBezTo>
                    <a:pt x="12856" y="154348"/>
                    <a:pt x="60481" y="117306"/>
                    <a:pt x="80060" y="98256"/>
                  </a:cubicBezTo>
                  <a:cubicBezTo>
                    <a:pt x="99639" y="79206"/>
                    <a:pt x="131389" y="52219"/>
                    <a:pt x="146735" y="37931"/>
                  </a:cubicBezTo>
                  <a:cubicBezTo>
                    <a:pt x="162081" y="23644"/>
                    <a:pt x="202827" y="-10223"/>
                    <a:pt x="184835" y="30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47FFC40-684E-59D0-BCBF-A4156CC69B23}"/>
                </a:ext>
              </a:extLst>
            </p:cNvPr>
            <p:cNvSpPr/>
            <p:nvPr/>
          </p:nvSpPr>
          <p:spPr>
            <a:xfrm>
              <a:off x="5790725" y="4457341"/>
              <a:ext cx="42059" cy="124319"/>
            </a:xfrm>
            <a:custGeom>
              <a:avLst/>
              <a:gdLst>
                <a:gd name="connsiteX0" fmla="*/ 19525 w 42059"/>
                <a:gd name="connsiteY0" fmla="*/ 359 h 124319"/>
                <a:gd name="connsiteX1" fmla="*/ 475 w 42059"/>
                <a:gd name="connsiteY1" fmla="*/ 70209 h 124319"/>
                <a:gd name="connsiteX2" fmla="*/ 41750 w 42059"/>
                <a:gd name="connsiteY2" fmla="*/ 124184 h 124319"/>
                <a:gd name="connsiteX3" fmla="*/ 19525 w 42059"/>
                <a:gd name="connsiteY3" fmla="*/ 86084 h 124319"/>
                <a:gd name="connsiteX4" fmla="*/ 22700 w 42059"/>
                <a:gd name="connsiteY4" fmla="*/ 101959 h 124319"/>
                <a:gd name="connsiteX5" fmla="*/ 19525 w 42059"/>
                <a:gd name="connsiteY5" fmla="*/ 359 h 12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59" h="124319">
                  <a:moveTo>
                    <a:pt x="19525" y="359"/>
                  </a:moveTo>
                  <a:cubicBezTo>
                    <a:pt x="15821" y="-4933"/>
                    <a:pt x="-3229" y="49571"/>
                    <a:pt x="475" y="70209"/>
                  </a:cubicBezTo>
                  <a:cubicBezTo>
                    <a:pt x="4179" y="90847"/>
                    <a:pt x="38575" y="121538"/>
                    <a:pt x="41750" y="124184"/>
                  </a:cubicBezTo>
                  <a:cubicBezTo>
                    <a:pt x="44925" y="126830"/>
                    <a:pt x="22700" y="89788"/>
                    <a:pt x="19525" y="86084"/>
                  </a:cubicBezTo>
                  <a:cubicBezTo>
                    <a:pt x="16350" y="82380"/>
                    <a:pt x="25875" y="110426"/>
                    <a:pt x="22700" y="101959"/>
                  </a:cubicBezTo>
                  <a:cubicBezTo>
                    <a:pt x="19525" y="93492"/>
                    <a:pt x="23229" y="5651"/>
                    <a:pt x="19525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B7183952-E1E0-E8CB-079C-245E9AD45F07}"/>
                </a:ext>
              </a:extLst>
            </p:cNvPr>
            <p:cNvSpPr/>
            <p:nvPr/>
          </p:nvSpPr>
          <p:spPr>
            <a:xfrm>
              <a:off x="5493007" y="4485870"/>
              <a:ext cx="310893" cy="341010"/>
            </a:xfrm>
            <a:custGeom>
              <a:avLst/>
              <a:gdLst>
                <a:gd name="connsiteX0" fmla="*/ 310893 w 310893"/>
                <a:gd name="connsiteY0" fmla="*/ 405 h 341010"/>
                <a:gd name="connsiteX1" fmla="*/ 53718 w 310893"/>
                <a:gd name="connsiteY1" fmla="*/ 254405 h 341010"/>
                <a:gd name="connsiteX2" fmla="*/ 2918 w 310893"/>
                <a:gd name="connsiteY2" fmla="*/ 336955 h 341010"/>
                <a:gd name="connsiteX3" fmla="*/ 104518 w 310893"/>
                <a:gd name="connsiteY3" fmla="*/ 146455 h 341010"/>
                <a:gd name="connsiteX4" fmla="*/ 56893 w 310893"/>
                <a:gd name="connsiteY4" fmla="*/ 194080 h 341010"/>
                <a:gd name="connsiteX5" fmla="*/ 310893 w 310893"/>
                <a:gd name="connsiteY5" fmla="*/ 405 h 34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893" h="341010">
                  <a:moveTo>
                    <a:pt x="310893" y="405"/>
                  </a:moveTo>
                  <a:cubicBezTo>
                    <a:pt x="310364" y="10459"/>
                    <a:pt x="105047" y="198313"/>
                    <a:pt x="53718" y="254405"/>
                  </a:cubicBezTo>
                  <a:cubicBezTo>
                    <a:pt x="2389" y="310497"/>
                    <a:pt x="-5549" y="354947"/>
                    <a:pt x="2918" y="336955"/>
                  </a:cubicBezTo>
                  <a:cubicBezTo>
                    <a:pt x="11385" y="318963"/>
                    <a:pt x="95522" y="170267"/>
                    <a:pt x="104518" y="146455"/>
                  </a:cubicBezTo>
                  <a:cubicBezTo>
                    <a:pt x="113514" y="122643"/>
                    <a:pt x="28847" y="217893"/>
                    <a:pt x="56893" y="194080"/>
                  </a:cubicBezTo>
                  <a:cubicBezTo>
                    <a:pt x="84939" y="170268"/>
                    <a:pt x="311422" y="-9649"/>
                    <a:pt x="310893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E0CF2E4-DABE-60B2-8B45-CF20D32D6010}"/>
                </a:ext>
              </a:extLst>
            </p:cNvPr>
            <p:cNvSpPr/>
            <p:nvPr/>
          </p:nvSpPr>
          <p:spPr>
            <a:xfrm>
              <a:off x="5187919" y="4852335"/>
              <a:ext cx="401566" cy="698624"/>
            </a:xfrm>
            <a:custGeom>
              <a:avLst/>
              <a:gdLst>
                <a:gd name="connsiteX0" fmla="*/ 311181 w 401566"/>
                <a:gd name="connsiteY0" fmla="*/ 8590 h 698624"/>
                <a:gd name="connsiteX1" fmla="*/ 136556 w 401566"/>
                <a:gd name="connsiteY1" fmla="*/ 240365 h 698624"/>
                <a:gd name="connsiteX2" fmla="*/ 174656 w 401566"/>
                <a:gd name="connsiteY2" fmla="*/ 221315 h 698624"/>
                <a:gd name="connsiteX3" fmla="*/ 139731 w 401566"/>
                <a:gd name="connsiteY3" fmla="*/ 275290 h 698624"/>
                <a:gd name="connsiteX4" fmla="*/ 161956 w 401566"/>
                <a:gd name="connsiteY4" fmla="*/ 367365 h 698624"/>
                <a:gd name="connsiteX5" fmla="*/ 133381 w 401566"/>
                <a:gd name="connsiteY5" fmla="*/ 319740 h 698624"/>
                <a:gd name="connsiteX6" fmla="*/ 225456 w 401566"/>
                <a:gd name="connsiteY6" fmla="*/ 554690 h 698624"/>
                <a:gd name="connsiteX7" fmla="*/ 301656 w 401566"/>
                <a:gd name="connsiteY7" fmla="*/ 653115 h 698624"/>
                <a:gd name="connsiteX8" fmla="*/ 387381 w 401566"/>
                <a:gd name="connsiteY8" fmla="*/ 672165 h 698624"/>
                <a:gd name="connsiteX9" fmla="*/ 396906 w 401566"/>
                <a:gd name="connsiteY9" fmla="*/ 630890 h 698624"/>
                <a:gd name="connsiteX10" fmla="*/ 339756 w 401566"/>
                <a:gd name="connsiteY10" fmla="*/ 697565 h 698624"/>
                <a:gd name="connsiteX11" fmla="*/ 317531 w 401566"/>
                <a:gd name="connsiteY11" fmla="*/ 668990 h 698624"/>
                <a:gd name="connsiteX12" fmla="*/ 215931 w 401566"/>
                <a:gd name="connsiteY12" fmla="*/ 630890 h 698624"/>
                <a:gd name="connsiteX13" fmla="*/ 31 w 401566"/>
                <a:gd name="connsiteY13" fmla="*/ 611840 h 698624"/>
                <a:gd name="connsiteX14" fmla="*/ 231806 w 401566"/>
                <a:gd name="connsiteY14" fmla="*/ 627715 h 698624"/>
                <a:gd name="connsiteX15" fmla="*/ 184181 w 401566"/>
                <a:gd name="connsiteY15" fmla="*/ 583265 h 698624"/>
                <a:gd name="connsiteX16" fmla="*/ 104806 w 401566"/>
                <a:gd name="connsiteY16" fmla="*/ 357840 h 698624"/>
                <a:gd name="connsiteX17" fmla="*/ 133381 w 401566"/>
                <a:gd name="connsiteY17" fmla="*/ 389590 h 698624"/>
                <a:gd name="connsiteX18" fmla="*/ 104806 w 401566"/>
                <a:gd name="connsiteY18" fmla="*/ 256240 h 698624"/>
                <a:gd name="connsiteX19" fmla="*/ 209581 w 401566"/>
                <a:gd name="connsiteY19" fmla="*/ 113365 h 698624"/>
                <a:gd name="connsiteX20" fmla="*/ 200056 w 401566"/>
                <a:gd name="connsiteY20" fmla="*/ 110190 h 698624"/>
                <a:gd name="connsiteX21" fmla="*/ 136556 w 401566"/>
                <a:gd name="connsiteY21" fmla="*/ 164165 h 698624"/>
                <a:gd name="connsiteX22" fmla="*/ 203231 w 401566"/>
                <a:gd name="connsiteY22" fmla="*/ 62565 h 698624"/>
                <a:gd name="connsiteX23" fmla="*/ 136556 w 401566"/>
                <a:gd name="connsiteY23" fmla="*/ 81615 h 698624"/>
                <a:gd name="connsiteX24" fmla="*/ 215931 w 401566"/>
                <a:gd name="connsiteY24" fmla="*/ 53040 h 698624"/>
                <a:gd name="connsiteX25" fmla="*/ 311181 w 401566"/>
                <a:gd name="connsiteY25" fmla="*/ 8590 h 6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1566" h="698624">
                  <a:moveTo>
                    <a:pt x="311181" y="8590"/>
                  </a:moveTo>
                  <a:cubicBezTo>
                    <a:pt x="297952" y="39811"/>
                    <a:pt x="159310" y="204911"/>
                    <a:pt x="136556" y="240365"/>
                  </a:cubicBezTo>
                  <a:cubicBezTo>
                    <a:pt x="113802" y="275819"/>
                    <a:pt x="174127" y="215494"/>
                    <a:pt x="174656" y="221315"/>
                  </a:cubicBezTo>
                  <a:cubicBezTo>
                    <a:pt x="175185" y="227136"/>
                    <a:pt x="141848" y="250948"/>
                    <a:pt x="139731" y="275290"/>
                  </a:cubicBezTo>
                  <a:cubicBezTo>
                    <a:pt x="137614" y="299632"/>
                    <a:pt x="163014" y="359957"/>
                    <a:pt x="161956" y="367365"/>
                  </a:cubicBezTo>
                  <a:cubicBezTo>
                    <a:pt x="160898" y="374773"/>
                    <a:pt x="122798" y="288519"/>
                    <a:pt x="133381" y="319740"/>
                  </a:cubicBezTo>
                  <a:cubicBezTo>
                    <a:pt x="143964" y="350961"/>
                    <a:pt x="197410" y="499128"/>
                    <a:pt x="225456" y="554690"/>
                  </a:cubicBezTo>
                  <a:cubicBezTo>
                    <a:pt x="253502" y="610252"/>
                    <a:pt x="274669" y="633536"/>
                    <a:pt x="301656" y="653115"/>
                  </a:cubicBezTo>
                  <a:cubicBezTo>
                    <a:pt x="328643" y="672694"/>
                    <a:pt x="371506" y="675869"/>
                    <a:pt x="387381" y="672165"/>
                  </a:cubicBezTo>
                  <a:cubicBezTo>
                    <a:pt x="403256" y="668461"/>
                    <a:pt x="404843" y="626657"/>
                    <a:pt x="396906" y="630890"/>
                  </a:cubicBezTo>
                  <a:cubicBezTo>
                    <a:pt x="388969" y="635123"/>
                    <a:pt x="352985" y="691215"/>
                    <a:pt x="339756" y="697565"/>
                  </a:cubicBezTo>
                  <a:cubicBezTo>
                    <a:pt x="326527" y="703915"/>
                    <a:pt x="338168" y="680102"/>
                    <a:pt x="317531" y="668990"/>
                  </a:cubicBezTo>
                  <a:cubicBezTo>
                    <a:pt x="296894" y="657878"/>
                    <a:pt x="268848" y="640415"/>
                    <a:pt x="215931" y="630890"/>
                  </a:cubicBezTo>
                  <a:cubicBezTo>
                    <a:pt x="163014" y="621365"/>
                    <a:pt x="-2615" y="612369"/>
                    <a:pt x="31" y="611840"/>
                  </a:cubicBezTo>
                  <a:cubicBezTo>
                    <a:pt x="2677" y="611311"/>
                    <a:pt x="201115" y="632477"/>
                    <a:pt x="231806" y="627715"/>
                  </a:cubicBezTo>
                  <a:cubicBezTo>
                    <a:pt x="262497" y="622953"/>
                    <a:pt x="205348" y="628244"/>
                    <a:pt x="184181" y="583265"/>
                  </a:cubicBezTo>
                  <a:cubicBezTo>
                    <a:pt x="163014" y="538286"/>
                    <a:pt x="113273" y="390119"/>
                    <a:pt x="104806" y="357840"/>
                  </a:cubicBezTo>
                  <a:cubicBezTo>
                    <a:pt x="96339" y="325561"/>
                    <a:pt x="133381" y="406523"/>
                    <a:pt x="133381" y="389590"/>
                  </a:cubicBezTo>
                  <a:cubicBezTo>
                    <a:pt x="133381" y="372657"/>
                    <a:pt x="92106" y="302277"/>
                    <a:pt x="104806" y="256240"/>
                  </a:cubicBezTo>
                  <a:cubicBezTo>
                    <a:pt x="117506" y="210203"/>
                    <a:pt x="193706" y="137707"/>
                    <a:pt x="209581" y="113365"/>
                  </a:cubicBezTo>
                  <a:cubicBezTo>
                    <a:pt x="225456" y="89023"/>
                    <a:pt x="212227" y="101723"/>
                    <a:pt x="200056" y="110190"/>
                  </a:cubicBezTo>
                  <a:cubicBezTo>
                    <a:pt x="187885" y="118657"/>
                    <a:pt x="136027" y="172103"/>
                    <a:pt x="136556" y="164165"/>
                  </a:cubicBezTo>
                  <a:cubicBezTo>
                    <a:pt x="137085" y="156228"/>
                    <a:pt x="203231" y="76323"/>
                    <a:pt x="203231" y="62565"/>
                  </a:cubicBezTo>
                  <a:cubicBezTo>
                    <a:pt x="203231" y="48807"/>
                    <a:pt x="134439" y="83203"/>
                    <a:pt x="136556" y="81615"/>
                  </a:cubicBezTo>
                  <a:cubicBezTo>
                    <a:pt x="138673" y="80027"/>
                    <a:pt x="187356" y="65740"/>
                    <a:pt x="215931" y="53040"/>
                  </a:cubicBezTo>
                  <a:cubicBezTo>
                    <a:pt x="244506" y="40340"/>
                    <a:pt x="324410" y="-22631"/>
                    <a:pt x="311181" y="8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F0F00AB6-F230-84E1-2BBF-3B285A303008}"/>
                </a:ext>
              </a:extLst>
            </p:cNvPr>
            <p:cNvSpPr/>
            <p:nvPr/>
          </p:nvSpPr>
          <p:spPr>
            <a:xfrm>
              <a:off x="5183239" y="4933510"/>
              <a:ext cx="265251" cy="562820"/>
            </a:xfrm>
            <a:custGeom>
              <a:avLst/>
              <a:gdLst>
                <a:gd name="connsiteX0" fmla="*/ 211086 w 265251"/>
                <a:gd name="connsiteY0" fmla="*/ 440 h 562820"/>
                <a:gd name="connsiteX1" fmla="*/ 99961 w 265251"/>
                <a:gd name="connsiteY1" fmla="*/ 159190 h 562820"/>
                <a:gd name="connsiteX2" fmla="*/ 39636 w 265251"/>
                <a:gd name="connsiteY2" fmla="*/ 308415 h 562820"/>
                <a:gd name="connsiteX3" fmla="*/ 42811 w 265251"/>
                <a:gd name="connsiteY3" fmla="*/ 276665 h 562820"/>
                <a:gd name="connsiteX4" fmla="*/ 17411 w 265251"/>
                <a:gd name="connsiteY4" fmla="*/ 311590 h 562820"/>
                <a:gd name="connsiteX5" fmla="*/ 33286 w 265251"/>
                <a:gd name="connsiteY5" fmla="*/ 359215 h 562820"/>
                <a:gd name="connsiteX6" fmla="*/ 7886 w 265251"/>
                <a:gd name="connsiteY6" fmla="*/ 330640 h 562820"/>
                <a:gd name="connsiteX7" fmla="*/ 195211 w 265251"/>
                <a:gd name="connsiteY7" fmla="*/ 514790 h 562820"/>
                <a:gd name="connsiteX8" fmla="*/ 265061 w 265251"/>
                <a:gd name="connsiteY8" fmla="*/ 562415 h 562820"/>
                <a:gd name="connsiteX9" fmla="*/ 207911 w 265251"/>
                <a:gd name="connsiteY9" fmla="*/ 537015 h 562820"/>
                <a:gd name="connsiteX10" fmla="*/ 1536 w 265251"/>
                <a:gd name="connsiteY10" fmla="*/ 524315 h 562820"/>
                <a:gd name="connsiteX11" fmla="*/ 261886 w 265251"/>
                <a:gd name="connsiteY11" fmla="*/ 549715 h 562820"/>
                <a:gd name="connsiteX12" fmla="*/ 84086 w 265251"/>
                <a:gd name="connsiteY12" fmla="*/ 476690 h 562820"/>
                <a:gd name="connsiteX13" fmla="*/ 55511 w 265251"/>
                <a:gd name="connsiteY13" fmla="*/ 390965 h 562820"/>
                <a:gd name="connsiteX14" fmla="*/ 55511 w 265251"/>
                <a:gd name="connsiteY14" fmla="*/ 381440 h 562820"/>
                <a:gd name="connsiteX15" fmla="*/ 42811 w 265251"/>
                <a:gd name="connsiteY15" fmla="*/ 216340 h 562820"/>
                <a:gd name="connsiteX16" fmla="*/ 49161 w 265251"/>
                <a:gd name="connsiteY16" fmla="*/ 209990 h 562820"/>
                <a:gd name="connsiteX17" fmla="*/ 211086 w 265251"/>
                <a:gd name="connsiteY17" fmla="*/ 440 h 56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251" h="562820">
                  <a:moveTo>
                    <a:pt x="211086" y="440"/>
                  </a:moveTo>
                  <a:cubicBezTo>
                    <a:pt x="219553" y="-8027"/>
                    <a:pt x="128536" y="107861"/>
                    <a:pt x="99961" y="159190"/>
                  </a:cubicBezTo>
                  <a:cubicBezTo>
                    <a:pt x="71386" y="210519"/>
                    <a:pt x="49161" y="288836"/>
                    <a:pt x="39636" y="308415"/>
                  </a:cubicBezTo>
                  <a:cubicBezTo>
                    <a:pt x="30111" y="327994"/>
                    <a:pt x="46515" y="276136"/>
                    <a:pt x="42811" y="276665"/>
                  </a:cubicBezTo>
                  <a:cubicBezTo>
                    <a:pt x="39107" y="277194"/>
                    <a:pt x="18998" y="297832"/>
                    <a:pt x="17411" y="311590"/>
                  </a:cubicBezTo>
                  <a:cubicBezTo>
                    <a:pt x="15824" y="325348"/>
                    <a:pt x="34873" y="356040"/>
                    <a:pt x="33286" y="359215"/>
                  </a:cubicBezTo>
                  <a:cubicBezTo>
                    <a:pt x="31699" y="362390"/>
                    <a:pt x="-19101" y="304711"/>
                    <a:pt x="7886" y="330640"/>
                  </a:cubicBezTo>
                  <a:cubicBezTo>
                    <a:pt x="34873" y="356569"/>
                    <a:pt x="152348" y="476161"/>
                    <a:pt x="195211" y="514790"/>
                  </a:cubicBezTo>
                  <a:cubicBezTo>
                    <a:pt x="238074" y="553419"/>
                    <a:pt x="262944" y="558711"/>
                    <a:pt x="265061" y="562415"/>
                  </a:cubicBezTo>
                  <a:cubicBezTo>
                    <a:pt x="267178" y="566119"/>
                    <a:pt x="251832" y="543365"/>
                    <a:pt x="207911" y="537015"/>
                  </a:cubicBezTo>
                  <a:cubicBezTo>
                    <a:pt x="163990" y="530665"/>
                    <a:pt x="-7460" y="522198"/>
                    <a:pt x="1536" y="524315"/>
                  </a:cubicBezTo>
                  <a:cubicBezTo>
                    <a:pt x="10532" y="526432"/>
                    <a:pt x="248128" y="557653"/>
                    <a:pt x="261886" y="549715"/>
                  </a:cubicBezTo>
                  <a:cubicBezTo>
                    <a:pt x="275644" y="541778"/>
                    <a:pt x="118482" y="503148"/>
                    <a:pt x="84086" y="476690"/>
                  </a:cubicBezTo>
                  <a:cubicBezTo>
                    <a:pt x="49690" y="450232"/>
                    <a:pt x="60273" y="406840"/>
                    <a:pt x="55511" y="390965"/>
                  </a:cubicBezTo>
                  <a:cubicBezTo>
                    <a:pt x="50749" y="375090"/>
                    <a:pt x="57628" y="410544"/>
                    <a:pt x="55511" y="381440"/>
                  </a:cubicBezTo>
                  <a:cubicBezTo>
                    <a:pt x="53394" y="352336"/>
                    <a:pt x="43869" y="244915"/>
                    <a:pt x="42811" y="216340"/>
                  </a:cubicBezTo>
                  <a:cubicBezTo>
                    <a:pt x="41753" y="187765"/>
                    <a:pt x="21115" y="245973"/>
                    <a:pt x="49161" y="209990"/>
                  </a:cubicBezTo>
                  <a:cubicBezTo>
                    <a:pt x="77207" y="174007"/>
                    <a:pt x="202619" y="8907"/>
                    <a:pt x="211086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105367EC-F155-A707-EDB6-A582A328CCA0}"/>
                </a:ext>
              </a:extLst>
            </p:cNvPr>
            <p:cNvSpPr/>
            <p:nvPr/>
          </p:nvSpPr>
          <p:spPr>
            <a:xfrm>
              <a:off x="5500341" y="5013325"/>
              <a:ext cx="203609" cy="298046"/>
            </a:xfrm>
            <a:custGeom>
              <a:avLst/>
              <a:gdLst>
                <a:gd name="connsiteX0" fmla="*/ 1934 w 203609"/>
                <a:gd name="connsiteY0" fmla="*/ 0 h 298046"/>
                <a:gd name="connsiteX1" fmla="*/ 62259 w 203609"/>
                <a:gd name="connsiteY1" fmla="*/ 95250 h 298046"/>
                <a:gd name="connsiteX2" fmla="*/ 49559 w 203609"/>
                <a:gd name="connsiteY2" fmla="*/ 114300 h 298046"/>
                <a:gd name="connsiteX3" fmla="*/ 20984 w 203609"/>
                <a:gd name="connsiteY3" fmla="*/ 139700 h 298046"/>
                <a:gd name="connsiteX4" fmla="*/ 59084 w 203609"/>
                <a:gd name="connsiteY4" fmla="*/ 127000 h 298046"/>
                <a:gd name="connsiteX5" fmla="*/ 109884 w 203609"/>
                <a:gd name="connsiteY5" fmla="*/ 161925 h 298046"/>
                <a:gd name="connsiteX6" fmla="*/ 78134 w 203609"/>
                <a:gd name="connsiteY6" fmla="*/ 152400 h 298046"/>
                <a:gd name="connsiteX7" fmla="*/ 195609 w 203609"/>
                <a:gd name="connsiteY7" fmla="*/ 292100 h 298046"/>
                <a:gd name="connsiteX8" fmla="*/ 182909 w 203609"/>
                <a:gd name="connsiteY8" fmla="*/ 257175 h 298046"/>
                <a:gd name="connsiteX9" fmla="*/ 100359 w 203609"/>
                <a:gd name="connsiteY9" fmla="*/ 120650 h 298046"/>
                <a:gd name="connsiteX10" fmla="*/ 116234 w 203609"/>
                <a:gd name="connsiteY10" fmla="*/ 155575 h 298046"/>
                <a:gd name="connsiteX11" fmla="*/ 100359 w 203609"/>
                <a:gd name="connsiteY11" fmla="*/ 79375 h 298046"/>
                <a:gd name="connsiteX12" fmla="*/ 151159 w 203609"/>
                <a:gd name="connsiteY12" fmla="*/ 95250 h 298046"/>
                <a:gd name="connsiteX13" fmla="*/ 1934 w 203609"/>
                <a:gd name="connsiteY13" fmla="*/ 0 h 29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609" h="298046">
                  <a:moveTo>
                    <a:pt x="1934" y="0"/>
                  </a:moveTo>
                  <a:cubicBezTo>
                    <a:pt x="-12883" y="0"/>
                    <a:pt x="62259" y="95250"/>
                    <a:pt x="62259" y="95250"/>
                  </a:cubicBezTo>
                  <a:cubicBezTo>
                    <a:pt x="70196" y="114300"/>
                    <a:pt x="56438" y="106892"/>
                    <a:pt x="49559" y="114300"/>
                  </a:cubicBezTo>
                  <a:cubicBezTo>
                    <a:pt x="42680" y="121708"/>
                    <a:pt x="19396" y="137583"/>
                    <a:pt x="20984" y="139700"/>
                  </a:cubicBezTo>
                  <a:cubicBezTo>
                    <a:pt x="22572" y="141817"/>
                    <a:pt x="44267" y="123296"/>
                    <a:pt x="59084" y="127000"/>
                  </a:cubicBezTo>
                  <a:cubicBezTo>
                    <a:pt x="73901" y="130704"/>
                    <a:pt x="106709" y="157692"/>
                    <a:pt x="109884" y="161925"/>
                  </a:cubicBezTo>
                  <a:cubicBezTo>
                    <a:pt x="113059" y="166158"/>
                    <a:pt x="63847" y="130704"/>
                    <a:pt x="78134" y="152400"/>
                  </a:cubicBezTo>
                  <a:cubicBezTo>
                    <a:pt x="92422" y="174096"/>
                    <a:pt x="178147" y="274638"/>
                    <a:pt x="195609" y="292100"/>
                  </a:cubicBezTo>
                  <a:cubicBezTo>
                    <a:pt x="213071" y="309562"/>
                    <a:pt x="198784" y="285750"/>
                    <a:pt x="182909" y="257175"/>
                  </a:cubicBezTo>
                  <a:cubicBezTo>
                    <a:pt x="167034" y="228600"/>
                    <a:pt x="111471" y="137583"/>
                    <a:pt x="100359" y="120650"/>
                  </a:cubicBezTo>
                  <a:cubicBezTo>
                    <a:pt x="89247" y="103717"/>
                    <a:pt x="116234" y="162454"/>
                    <a:pt x="116234" y="155575"/>
                  </a:cubicBezTo>
                  <a:cubicBezTo>
                    <a:pt x="116234" y="148696"/>
                    <a:pt x="94538" y="89429"/>
                    <a:pt x="100359" y="79375"/>
                  </a:cubicBezTo>
                  <a:cubicBezTo>
                    <a:pt x="106180" y="69321"/>
                    <a:pt x="163859" y="104775"/>
                    <a:pt x="151159" y="95250"/>
                  </a:cubicBezTo>
                  <a:cubicBezTo>
                    <a:pt x="138459" y="85725"/>
                    <a:pt x="16751" y="0"/>
                    <a:pt x="193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90619B8E-E6CD-BC43-4DA2-8115A69B105A}"/>
                </a:ext>
              </a:extLst>
            </p:cNvPr>
            <p:cNvSpPr/>
            <p:nvPr/>
          </p:nvSpPr>
          <p:spPr>
            <a:xfrm>
              <a:off x="5294732" y="4845633"/>
              <a:ext cx="37881" cy="256620"/>
            </a:xfrm>
            <a:custGeom>
              <a:avLst/>
              <a:gdLst>
                <a:gd name="connsiteX0" fmla="*/ 36093 w 37881"/>
                <a:gd name="connsiteY0" fmla="*/ 256592 h 256620"/>
                <a:gd name="connsiteX1" fmla="*/ 26568 w 37881"/>
                <a:gd name="connsiteY1" fmla="*/ 151817 h 256620"/>
                <a:gd name="connsiteX2" fmla="*/ 13868 w 37881"/>
                <a:gd name="connsiteY2" fmla="*/ 2592 h 256620"/>
                <a:gd name="connsiteX3" fmla="*/ 7518 w 37881"/>
                <a:gd name="connsiteY3" fmla="*/ 59742 h 256620"/>
                <a:gd name="connsiteX4" fmla="*/ 1168 w 37881"/>
                <a:gd name="connsiteY4" fmla="*/ 94667 h 256620"/>
                <a:gd name="connsiteX5" fmla="*/ 32918 w 37881"/>
                <a:gd name="connsiteY5" fmla="*/ 142292 h 256620"/>
                <a:gd name="connsiteX6" fmla="*/ 36093 w 37881"/>
                <a:gd name="connsiteY6" fmla="*/ 256592 h 25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81" h="256620">
                  <a:moveTo>
                    <a:pt x="36093" y="256592"/>
                  </a:moveTo>
                  <a:cubicBezTo>
                    <a:pt x="35035" y="258180"/>
                    <a:pt x="30272" y="194150"/>
                    <a:pt x="26568" y="151817"/>
                  </a:cubicBezTo>
                  <a:cubicBezTo>
                    <a:pt x="22864" y="109484"/>
                    <a:pt x="17043" y="17938"/>
                    <a:pt x="13868" y="2592"/>
                  </a:cubicBezTo>
                  <a:cubicBezTo>
                    <a:pt x="10693" y="-12754"/>
                    <a:pt x="9635" y="44396"/>
                    <a:pt x="7518" y="59742"/>
                  </a:cubicBezTo>
                  <a:cubicBezTo>
                    <a:pt x="5401" y="75088"/>
                    <a:pt x="-3065" y="80909"/>
                    <a:pt x="1168" y="94667"/>
                  </a:cubicBezTo>
                  <a:cubicBezTo>
                    <a:pt x="5401" y="108425"/>
                    <a:pt x="24981" y="107896"/>
                    <a:pt x="32918" y="142292"/>
                  </a:cubicBezTo>
                  <a:cubicBezTo>
                    <a:pt x="40855" y="176688"/>
                    <a:pt x="37151" y="255004"/>
                    <a:pt x="36093" y="256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0E641CA4-A2E7-24C6-0EDE-674DB4E3A122}"/>
                </a:ext>
              </a:extLst>
            </p:cNvPr>
            <p:cNvSpPr/>
            <p:nvPr/>
          </p:nvSpPr>
          <p:spPr>
            <a:xfrm>
              <a:off x="5283197" y="4851382"/>
              <a:ext cx="74218" cy="150145"/>
            </a:xfrm>
            <a:custGeom>
              <a:avLst/>
              <a:gdLst>
                <a:gd name="connsiteX0" fmla="*/ 3 w 74218"/>
                <a:gd name="connsiteY0" fmla="*/ 18 h 150145"/>
                <a:gd name="connsiteX1" fmla="*/ 66678 w 74218"/>
                <a:gd name="connsiteY1" fmla="*/ 34943 h 150145"/>
                <a:gd name="connsiteX2" fmla="*/ 73028 w 74218"/>
                <a:gd name="connsiteY2" fmla="*/ 149243 h 150145"/>
                <a:gd name="connsiteX3" fmla="*/ 69853 w 74218"/>
                <a:gd name="connsiteY3" fmla="*/ 85743 h 150145"/>
                <a:gd name="connsiteX4" fmla="*/ 69853 w 74218"/>
                <a:gd name="connsiteY4" fmla="*/ 38118 h 150145"/>
                <a:gd name="connsiteX5" fmla="*/ 3 w 74218"/>
                <a:gd name="connsiteY5" fmla="*/ 18 h 15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18" h="150145">
                  <a:moveTo>
                    <a:pt x="3" y="18"/>
                  </a:moveTo>
                  <a:cubicBezTo>
                    <a:pt x="-526" y="-511"/>
                    <a:pt x="54507" y="10072"/>
                    <a:pt x="66678" y="34943"/>
                  </a:cubicBezTo>
                  <a:cubicBezTo>
                    <a:pt x="78849" y="59814"/>
                    <a:pt x="72499" y="140776"/>
                    <a:pt x="73028" y="149243"/>
                  </a:cubicBezTo>
                  <a:cubicBezTo>
                    <a:pt x="73557" y="157710"/>
                    <a:pt x="70382" y="104264"/>
                    <a:pt x="69853" y="85743"/>
                  </a:cubicBezTo>
                  <a:cubicBezTo>
                    <a:pt x="69324" y="67222"/>
                    <a:pt x="75145" y="50818"/>
                    <a:pt x="69853" y="38118"/>
                  </a:cubicBezTo>
                  <a:cubicBezTo>
                    <a:pt x="64561" y="25418"/>
                    <a:pt x="532" y="547"/>
                    <a:pt x="3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BDAF5B5A-030C-2DC0-92D7-15FF99CFC776}"/>
                </a:ext>
              </a:extLst>
            </p:cNvPr>
            <p:cNvSpPr/>
            <p:nvPr/>
          </p:nvSpPr>
          <p:spPr>
            <a:xfrm>
              <a:off x="5308598" y="4838690"/>
              <a:ext cx="155779" cy="165340"/>
            </a:xfrm>
            <a:custGeom>
              <a:avLst/>
              <a:gdLst>
                <a:gd name="connsiteX0" fmla="*/ 2 w 155779"/>
                <a:gd name="connsiteY0" fmla="*/ 10 h 165340"/>
                <a:gd name="connsiteX1" fmla="*/ 88902 w 155779"/>
                <a:gd name="connsiteY1" fmla="*/ 28585 h 165340"/>
                <a:gd name="connsiteX2" fmla="*/ 50802 w 155779"/>
                <a:gd name="connsiteY2" fmla="*/ 85735 h 165340"/>
                <a:gd name="connsiteX3" fmla="*/ 9527 w 155779"/>
                <a:gd name="connsiteY3" fmla="*/ 165110 h 165340"/>
                <a:gd name="connsiteX4" fmla="*/ 69852 w 155779"/>
                <a:gd name="connsiteY4" fmla="*/ 107960 h 165340"/>
                <a:gd name="connsiteX5" fmla="*/ 155577 w 155779"/>
                <a:gd name="connsiteY5" fmla="*/ 50810 h 165340"/>
                <a:gd name="connsiteX6" fmla="*/ 92077 w 155779"/>
                <a:gd name="connsiteY6" fmla="*/ 25410 h 165340"/>
                <a:gd name="connsiteX7" fmla="*/ 2 w 155779"/>
                <a:gd name="connsiteY7" fmla="*/ 10 h 1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779" h="165340">
                  <a:moveTo>
                    <a:pt x="2" y="10"/>
                  </a:moveTo>
                  <a:cubicBezTo>
                    <a:pt x="-527" y="539"/>
                    <a:pt x="80435" y="14297"/>
                    <a:pt x="88902" y="28585"/>
                  </a:cubicBezTo>
                  <a:cubicBezTo>
                    <a:pt x="97369" y="42873"/>
                    <a:pt x="64031" y="62981"/>
                    <a:pt x="50802" y="85735"/>
                  </a:cubicBezTo>
                  <a:cubicBezTo>
                    <a:pt x="37573" y="108489"/>
                    <a:pt x="6352" y="161406"/>
                    <a:pt x="9527" y="165110"/>
                  </a:cubicBezTo>
                  <a:cubicBezTo>
                    <a:pt x="12702" y="168814"/>
                    <a:pt x="45510" y="127010"/>
                    <a:pt x="69852" y="107960"/>
                  </a:cubicBezTo>
                  <a:cubicBezTo>
                    <a:pt x="94194" y="88910"/>
                    <a:pt x="151873" y="64568"/>
                    <a:pt x="155577" y="50810"/>
                  </a:cubicBezTo>
                  <a:cubicBezTo>
                    <a:pt x="159281" y="37052"/>
                    <a:pt x="111127" y="31760"/>
                    <a:pt x="92077" y="25410"/>
                  </a:cubicBezTo>
                  <a:cubicBezTo>
                    <a:pt x="73027" y="19060"/>
                    <a:pt x="531" y="-519"/>
                    <a:pt x="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FA1C2ADC-1450-7DEC-5EA5-84B82F461BAF}"/>
                </a:ext>
              </a:extLst>
            </p:cNvPr>
            <p:cNvSpPr/>
            <p:nvPr/>
          </p:nvSpPr>
          <p:spPr>
            <a:xfrm>
              <a:off x="5254411" y="5730614"/>
              <a:ext cx="468504" cy="135017"/>
            </a:xfrm>
            <a:custGeom>
              <a:avLst/>
              <a:gdLst>
                <a:gd name="connsiteX0" fmla="*/ 19264 w 468504"/>
                <a:gd name="connsiteY0" fmla="*/ 261 h 135017"/>
                <a:gd name="connsiteX1" fmla="*/ 371689 w 468504"/>
                <a:gd name="connsiteY1" fmla="*/ 32011 h 135017"/>
                <a:gd name="connsiteX2" fmla="*/ 282789 w 468504"/>
                <a:gd name="connsiteY2" fmla="*/ 12961 h 135017"/>
                <a:gd name="connsiteX3" fmla="*/ 463764 w 468504"/>
                <a:gd name="connsiteY3" fmla="*/ 130436 h 135017"/>
                <a:gd name="connsiteX4" fmla="*/ 400264 w 468504"/>
                <a:gd name="connsiteY4" fmla="*/ 105036 h 135017"/>
                <a:gd name="connsiteX5" fmla="*/ 235164 w 468504"/>
                <a:gd name="connsiteY5" fmla="*/ 47886 h 135017"/>
                <a:gd name="connsiteX6" fmla="*/ 292314 w 468504"/>
                <a:gd name="connsiteY6" fmla="*/ 66936 h 135017"/>
                <a:gd name="connsiteX7" fmla="*/ 70064 w 468504"/>
                <a:gd name="connsiteY7" fmla="*/ 19311 h 135017"/>
                <a:gd name="connsiteX8" fmla="*/ 19264 w 468504"/>
                <a:gd name="connsiteY8" fmla="*/ 261 h 13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04" h="135017">
                  <a:moveTo>
                    <a:pt x="19264" y="261"/>
                  </a:moveTo>
                  <a:cubicBezTo>
                    <a:pt x="69535" y="2378"/>
                    <a:pt x="327768" y="29894"/>
                    <a:pt x="371689" y="32011"/>
                  </a:cubicBezTo>
                  <a:cubicBezTo>
                    <a:pt x="415610" y="34128"/>
                    <a:pt x="267443" y="-3443"/>
                    <a:pt x="282789" y="12961"/>
                  </a:cubicBezTo>
                  <a:cubicBezTo>
                    <a:pt x="298135" y="29365"/>
                    <a:pt x="444185" y="115090"/>
                    <a:pt x="463764" y="130436"/>
                  </a:cubicBezTo>
                  <a:cubicBezTo>
                    <a:pt x="483343" y="145782"/>
                    <a:pt x="438364" y="118794"/>
                    <a:pt x="400264" y="105036"/>
                  </a:cubicBezTo>
                  <a:cubicBezTo>
                    <a:pt x="362164" y="91278"/>
                    <a:pt x="253156" y="54236"/>
                    <a:pt x="235164" y="47886"/>
                  </a:cubicBezTo>
                  <a:cubicBezTo>
                    <a:pt x="217172" y="41536"/>
                    <a:pt x="319831" y="71698"/>
                    <a:pt x="292314" y="66936"/>
                  </a:cubicBezTo>
                  <a:cubicBezTo>
                    <a:pt x="264797" y="62174"/>
                    <a:pt x="111868" y="29365"/>
                    <a:pt x="70064" y="19311"/>
                  </a:cubicBezTo>
                  <a:cubicBezTo>
                    <a:pt x="28260" y="9257"/>
                    <a:pt x="-31007" y="-1856"/>
                    <a:pt x="19264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DDAF34AE-9460-5F4C-1F4F-F738AB7DDF8D}"/>
                </a:ext>
              </a:extLst>
            </p:cNvPr>
            <p:cNvSpPr/>
            <p:nvPr/>
          </p:nvSpPr>
          <p:spPr>
            <a:xfrm>
              <a:off x="4958369" y="5577095"/>
              <a:ext cx="416947" cy="185693"/>
            </a:xfrm>
            <a:custGeom>
              <a:avLst/>
              <a:gdLst>
                <a:gd name="connsiteX0" fmla="*/ 10506 w 416947"/>
                <a:gd name="connsiteY0" fmla="*/ 1380 h 185693"/>
                <a:gd name="connsiteX1" fmla="*/ 340706 w 416947"/>
                <a:gd name="connsiteY1" fmla="*/ 128380 h 185693"/>
                <a:gd name="connsiteX2" fmla="*/ 416906 w 416947"/>
                <a:gd name="connsiteY2" fmla="*/ 185530 h 185693"/>
                <a:gd name="connsiteX3" fmla="*/ 347056 w 416947"/>
                <a:gd name="connsiteY3" fmla="*/ 144255 h 185693"/>
                <a:gd name="connsiteX4" fmla="*/ 105756 w 416947"/>
                <a:gd name="connsiteY4" fmla="*/ 102980 h 185693"/>
                <a:gd name="connsiteX5" fmla="*/ 147031 w 416947"/>
                <a:gd name="connsiteY5" fmla="*/ 93455 h 185693"/>
                <a:gd name="connsiteX6" fmla="*/ 86706 w 416947"/>
                <a:gd name="connsiteY6" fmla="*/ 61705 h 185693"/>
                <a:gd name="connsiteX7" fmla="*/ 10506 w 416947"/>
                <a:gd name="connsiteY7" fmla="*/ 1380 h 1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947" h="185693">
                  <a:moveTo>
                    <a:pt x="10506" y="1380"/>
                  </a:moveTo>
                  <a:cubicBezTo>
                    <a:pt x="52839" y="12492"/>
                    <a:pt x="272973" y="97688"/>
                    <a:pt x="340706" y="128380"/>
                  </a:cubicBezTo>
                  <a:cubicBezTo>
                    <a:pt x="408439" y="159072"/>
                    <a:pt x="415848" y="182884"/>
                    <a:pt x="416906" y="185530"/>
                  </a:cubicBezTo>
                  <a:cubicBezTo>
                    <a:pt x="417964" y="188176"/>
                    <a:pt x="398914" y="158013"/>
                    <a:pt x="347056" y="144255"/>
                  </a:cubicBezTo>
                  <a:cubicBezTo>
                    <a:pt x="295198" y="130497"/>
                    <a:pt x="139093" y="111447"/>
                    <a:pt x="105756" y="102980"/>
                  </a:cubicBezTo>
                  <a:cubicBezTo>
                    <a:pt x="72419" y="94513"/>
                    <a:pt x="150206" y="100334"/>
                    <a:pt x="147031" y="93455"/>
                  </a:cubicBezTo>
                  <a:cubicBezTo>
                    <a:pt x="143856" y="86576"/>
                    <a:pt x="107343" y="73876"/>
                    <a:pt x="86706" y="61705"/>
                  </a:cubicBezTo>
                  <a:cubicBezTo>
                    <a:pt x="66069" y="49534"/>
                    <a:pt x="-31827" y="-9732"/>
                    <a:pt x="10506" y="1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7B876075-425D-7BFE-E14C-4BD08A608B60}"/>
                </a:ext>
              </a:extLst>
            </p:cNvPr>
            <p:cNvSpPr/>
            <p:nvPr/>
          </p:nvSpPr>
          <p:spPr>
            <a:xfrm>
              <a:off x="4841400" y="5326343"/>
              <a:ext cx="362425" cy="169455"/>
            </a:xfrm>
            <a:custGeom>
              <a:avLst/>
              <a:gdLst>
                <a:gd name="connsiteX0" fmla="*/ 475 w 362425"/>
                <a:gd name="connsiteY0" fmla="*/ 23532 h 169455"/>
                <a:gd name="connsiteX1" fmla="*/ 168750 w 362425"/>
                <a:gd name="connsiteY1" fmla="*/ 7657 h 169455"/>
                <a:gd name="connsiteX2" fmla="*/ 317975 w 362425"/>
                <a:gd name="connsiteY2" fmla="*/ 163232 h 169455"/>
                <a:gd name="connsiteX3" fmla="*/ 362425 w 362425"/>
                <a:gd name="connsiteY3" fmla="*/ 141007 h 169455"/>
                <a:gd name="connsiteX4" fmla="*/ 311625 w 362425"/>
                <a:gd name="connsiteY4" fmla="*/ 166407 h 169455"/>
                <a:gd name="connsiteX5" fmla="*/ 222725 w 362425"/>
                <a:gd name="connsiteY5" fmla="*/ 96557 h 169455"/>
                <a:gd name="connsiteX6" fmla="*/ 213200 w 362425"/>
                <a:gd name="connsiteY6" fmla="*/ 74332 h 169455"/>
                <a:gd name="connsiteX7" fmla="*/ 222725 w 362425"/>
                <a:gd name="connsiteY7" fmla="*/ 61632 h 169455"/>
                <a:gd name="connsiteX8" fmla="*/ 121125 w 362425"/>
                <a:gd name="connsiteY8" fmla="*/ 20357 h 169455"/>
                <a:gd name="connsiteX9" fmla="*/ 475 w 362425"/>
                <a:gd name="connsiteY9" fmla="*/ 23532 h 16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425" h="169455">
                  <a:moveTo>
                    <a:pt x="475" y="23532"/>
                  </a:moveTo>
                  <a:cubicBezTo>
                    <a:pt x="8412" y="21415"/>
                    <a:pt x="115833" y="-15626"/>
                    <a:pt x="168750" y="7657"/>
                  </a:cubicBezTo>
                  <a:cubicBezTo>
                    <a:pt x="221667" y="30940"/>
                    <a:pt x="285696" y="141007"/>
                    <a:pt x="317975" y="163232"/>
                  </a:cubicBezTo>
                  <a:cubicBezTo>
                    <a:pt x="350254" y="185457"/>
                    <a:pt x="362425" y="141007"/>
                    <a:pt x="362425" y="141007"/>
                  </a:cubicBezTo>
                  <a:cubicBezTo>
                    <a:pt x="361367" y="141536"/>
                    <a:pt x="334908" y="173815"/>
                    <a:pt x="311625" y="166407"/>
                  </a:cubicBezTo>
                  <a:cubicBezTo>
                    <a:pt x="288342" y="158999"/>
                    <a:pt x="239129" y="111903"/>
                    <a:pt x="222725" y="96557"/>
                  </a:cubicBezTo>
                  <a:cubicBezTo>
                    <a:pt x="206321" y="81211"/>
                    <a:pt x="213200" y="80153"/>
                    <a:pt x="213200" y="74332"/>
                  </a:cubicBezTo>
                  <a:cubicBezTo>
                    <a:pt x="213200" y="68511"/>
                    <a:pt x="238071" y="70628"/>
                    <a:pt x="222725" y="61632"/>
                  </a:cubicBezTo>
                  <a:cubicBezTo>
                    <a:pt x="207379" y="52636"/>
                    <a:pt x="156050" y="26707"/>
                    <a:pt x="121125" y="20357"/>
                  </a:cubicBezTo>
                  <a:cubicBezTo>
                    <a:pt x="86200" y="14007"/>
                    <a:pt x="-7462" y="25649"/>
                    <a:pt x="475" y="23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B12B6DAB-C049-FDFE-1160-4F04A2D6388D}"/>
                </a:ext>
              </a:extLst>
            </p:cNvPr>
            <p:cNvSpPr/>
            <p:nvPr/>
          </p:nvSpPr>
          <p:spPr>
            <a:xfrm>
              <a:off x="4625975" y="5372100"/>
              <a:ext cx="381179" cy="229075"/>
            </a:xfrm>
            <a:custGeom>
              <a:avLst/>
              <a:gdLst>
                <a:gd name="connsiteX0" fmla="*/ 0 w 381179"/>
                <a:gd name="connsiteY0" fmla="*/ 0 h 229075"/>
                <a:gd name="connsiteX1" fmla="*/ 63500 w 381179"/>
                <a:gd name="connsiteY1" fmla="*/ 9525 h 229075"/>
                <a:gd name="connsiteX2" fmla="*/ 184150 w 381179"/>
                <a:gd name="connsiteY2" fmla="*/ 41275 h 229075"/>
                <a:gd name="connsiteX3" fmla="*/ 377825 w 381179"/>
                <a:gd name="connsiteY3" fmla="*/ 225425 h 229075"/>
                <a:gd name="connsiteX4" fmla="*/ 295275 w 381179"/>
                <a:gd name="connsiteY4" fmla="*/ 155575 h 229075"/>
                <a:gd name="connsiteX5" fmla="*/ 146050 w 381179"/>
                <a:gd name="connsiteY5" fmla="*/ 53975 h 229075"/>
                <a:gd name="connsiteX6" fmla="*/ 180975 w 381179"/>
                <a:gd name="connsiteY6" fmla="*/ 69850 h 229075"/>
                <a:gd name="connsiteX7" fmla="*/ 50800 w 381179"/>
                <a:gd name="connsiteY7" fmla="*/ 25400 h 229075"/>
                <a:gd name="connsiteX8" fmla="*/ 0 w 381179"/>
                <a:gd name="connsiteY8" fmla="*/ 0 h 22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179" h="229075">
                  <a:moveTo>
                    <a:pt x="0" y="0"/>
                  </a:moveTo>
                  <a:cubicBezTo>
                    <a:pt x="16404" y="1323"/>
                    <a:pt x="32808" y="2646"/>
                    <a:pt x="63500" y="9525"/>
                  </a:cubicBezTo>
                  <a:cubicBezTo>
                    <a:pt x="94192" y="16404"/>
                    <a:pt x="131763" y="5292"/>
                    <a:pt x="184150" y="41275"/>
                  </a:cubicBezTo>
                  <a:cubicBezTo>
                    <a:pt x="236537" y="77258"/>
                    <a:pt x="359304" y="206375"/>
                    <a:pt x="377825" y="225425"/>
                  </a:cubicBezTo>
                  <a:cubicBezTo>
                    <a:pt x="396346" y="244475"/>
                    <a:pt x="333904" y="184150"/>
                    <a:pt x="295275" y="155575"/>
                  </a:cubicBezTo>
                  <a:cubicBezTo>
                    <a:pt x="256646" y="127000"/>
                    <a:pt x="165100" y="68263"/>
                    <a:pt x="146050" y="53975"/>
                  </a:cubicBezTo>
                  <a:cubicBezTo>
                    <a:pt x="127000" y="39688"/>
                    <a:pt x="196850" y="74612"/>
                    <a:pt x="180975" y="69850"/>
                  </a:cubicBezTo>
                  <a:cubicBezTo>
                    <a:pt x="165100" y="65088"/>
                    <a:pt x="50800" y="25400"/>
                    <a:pt x="50800" y="254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02669BDA-517E-CF79-25E8-32F73EC35E45}"/>
                </a:ext>
              </a:extLst>
            </p:cNvPr>
            <p:cNvSpPr/>
            <p:nvPr/>
          </p:nvSpPr>
          <p:spPr>
            <a:xfrm>
              <a:off x="4483059" y="5221280"/>
              <a:ext cx="479835" cy="134380"/>
            </a:xfrm>
            <a:custGeom>
              <a:avLst/>
              <a:gdLst>
                <a:gd name="connsiteX0" fmla="*/ 41 w 479835"/>
                <a:gd name="connsiteY0" fmla="*/ 17470 h 134380"/>
                <a:gd name="connsiteX1" fmla="*/ 234991 w 479835"/>
                <a:gd name="connsiteY1" fmla="*/ 17470 h 134380"/>
                <a:gd name="connsiteX2" fmla="*/ 473116 w 479835"/>
                <a:gd name="connsiteY2" fmla="*/ 131770 h 134380"/>
                <a:gd name="connsiteX3" fmla="*/ 400091 w 479835"/>
                <a:gd name="connsiteY3" fmla="*/ 93670 h 134380"/>
                <a:gd name="connsiteX4" fmla="*/ 250866 w 479835"/>
                <a:gd name="connsiteY4" fmla="*/ 49220 h 134380"/>
                <a:gd name="connsiteX5" fmla="*/ 292141 w 479835"/>
                <a:gd name="connsiteY5" fmla="*/ 55570 h 134380"/>
                <a:gd name="connsiteX6" fmla="*/ 215941 w 479835"/>
                <a:gd name="connsiteY6" fmla="*/ 1595 h 134380"/>
                <a:gd name="connsiteX7" fmla="*/ 41 w 479835"/>
                <a:gd name="connsiteY7" fmla="*/ 17470 h 13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5" h="134380">
                  <a:moveTo>
                    <a:pt x="41" y="17470"/>
                  </a:moveTo>
                  <a:cubicBezTo>
                    <a:pt x="3216" y="20116"/>
                    <a:pt x="156145" y="-1580"/>
                    <a:pt x="234991" y="17470"/>
                  </a:cubicBezTo>
                  <a:cubicBezTo>
                    <a:pt x="313837" y="36520"/>
                    <a:pt x="445599" y="119070"/>
                    <a:pt x="473116" y="131770"/>
                  </a:cubicBezTo>
                  <a:cubicBezTo>
                    <a:pt x="500633" y="144470"/>
                    <a:pt x="437133" y="107428"/>
                    <a:pt x="400091" y="93670"/>
                  </a:cubicBezTo>
                  <a:cubicBezTo>
                    <a:pt x="363049" y="79912"/>
                    <a:pt x="268858" y="55570"/>
                    <a:pt x="250866" y="49220"/>
                  </a:cubicBezTo>
                  <a:cubicBezTo>
                    <a:pt x="232874" y="42870"/>
                    <a:pt x="297962" y="63507"/>
                    <a:pt x="292141" y="55570"/>
                  </a:cubicBezTo>
                  <a:cubicBezTo>
                    <a:pt x="286320" y="47633"/>
                    <a:pt x="257216" y="9003"/>
                    <a:pt x="215941" y="1595"/>
                  </a:cubicBezTo>
                  <a:cubicBezTo>
                    <a:pt x="174666" y="-5813"/>
                    <a:pt x="-3134" y="14824"/>
                    <a:pt x="41" y="17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DCA79B80-9E0E-639C-62A2-E5385E9A5460}"/>
                </a:ext>
              </a:extLst>
            </p:cNvPr>
            <p:cNvSpPr/>
            <p:nvPr/>
          </p:nvSpPr>
          <p:spPr>
            <a:xfrm>
              <a:off x="4440236" y="5275423"/>
              <a:ext cx="265472" cy="107003"/>
            </a:xfrm>
            <a:custGeom>
              <a:avLst/>
              <a:gdLst>
                <a:gd name="connsiteX0" fmla="*/ 1589 w 265472"/>
                <a:gd name="connsiteY0" fmla="*/ 10952 h 107003"/>
                <a:gd name="connsiteX1" fmla="*/ 131764 w 265472"/>
                <a:gd name="connsiteY1" fmla="*/ 10952 h 107003"/>
                <a:gd name="connsiteX2" fmla="*/ 265114 w 265472"/>
                <a:gd name="connsiteY2" fmla="*/ 106202 h 107003"/>
                <a:gd name="connsiteX3" fmla="*/ 169864 w 265472"/>
                <a:gd name="connsiteY3" fmla="*/ 55402 h 107003"/>
                <a:gd name="connsiteX4" fmla="*/ 134939 w 265472"/>
                <a:gd name="connsiteY4" fmla="*/ 33177 h 107003"/>
                <a:gd name="connsiteX5" fmla="*/ 61914 w 265472"/>
                <a:gd name="connsiteY5" fmla="*/ 1427 h 107003"/>
                <a:gd name="connsiteX6" fmla="*/ 1589 w 265472"/>
                <a:gd name="connsiteY6" fmla="*/ 10952 h 1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72" h="107003">
                  <a:moveTo>
                    <a:pt x="1589" y="10952"/>
                  </a:moveTo>
                  <a:cubicBezTo>
                    <a:pt x="13231" y="12539"/>
                    <a:pt x="87843" y="-4923"/>
                    <a:pt x="131764" y="10952"/>
                  </a:cubicBezTo>
                  <a:cubicBezTo>
                    <a:pt x="175685" y="26827"/>
                    <a:pt x="258764" y="98794"/>
                    <a:pt x="265114" y="106202"/>
                  </a:cubicBezTo>
                  <a:cubicBezTo>
                    <a:pt x="271464" y="113610"/>
                    <a:pt x="191560" y="67573"/>
                    <a:pt x="169864" y="55402"/>
                  </a:cubicBezTo>
                  <a:cubicBezTo>
                    <a:pt x="148168" y="43231"/>
                    <a:pt x="152931" y="42173"/>
                    <a:pt x="134939" y="33177"/>
                  </a:cubicBezTo>
                  <a:cubicBezTo>
                    <a:pt x="116947" y="24181"/>
                    <a:pt x="78318" y="7248"/>
                    <a:pt x="61914" y="1427"/>
                  </a:cubicBezTo>
                  <a:cubicBezTo>
                    <a:pt x="45510" y="-4394"/>
                    <a:pt x="-10053" y="9365"/>
                    <a:pt x="1589" y="10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2168E11D-1DA4-929D-5FFC-005B0E708B1D}"/>
                </a:ext>
              </a:extLst>
            </p:cNvPr>
            <p:cNvSpPr/>
            <p:nvPr/>
          </p:nvSpPr>
          <p:spPr>
            <a:xfrm>
              <a:off x="4457589" y="5251226"/>
              <a:ext cx="243789" cy="144042"/>
            </a:xfrm>
            <a:custGeom>
              <a:avLst/>
              <a:gdLst>
                <a:gd name="connsiteX0" fmla="*/ 111 w 243789"/>
                <a:gd name="connsiteY0" fmla="*/ 224 h 144042"/>
                <a:gd name="connsiteX1" fmla="*/ 82661 w 243789"/>
                <a:gd name="connsiteY1" fmla="*/ 76424 h 144042"/>
                <a:gd name="connsiteX2" fmla="*/ 241411 w 243789"/>
                <a:gd name="connsiteY2" fmla="*/ 143099 h 144042"/>
                <a:gd name="connsiteX3" fmla="*/ 171561 w 243789"/>
                <a:gd name="connsiteY3" fmla="*/ 114524 h 144042"/>
                <a:gd name="connsiteX4" fmla="*/ 82661 w 243789"/>
                <a:gd name="connsiteY4" fmla="*/ 98649 h 144042"/>
                <a:gd name="connsiteX5" fmla="*/ 98536 w 243789"/>
                <a:gd name="connsiteY5" fmla="*/ 101824 h 144042"/>
                <a:gd name="connsiteX6" fmla="*/ 111 w 243789"/>
                <a:gd name="connsiteY6" fmla="*/ 224 h 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89" h="144042">
                  <a:moveTo>
                    <a:pt x="111" y="224"/>
                  </a:moveTo>
                  <a:cubicBezTo>
                    <a:pt x="-2535" y="-4009"/>
                    <a:pt x="42444" y="52611"/>
                    <a:pt x="82661" y="76424"/>
                  </a:cubicBezTo>
                  <a:cubicBezTo>
                    <a:pt x="122878" y="100237"/>
                    <a:pt x="226594" y="136749"/>
                    <a:pt x="241411" y="143099"/>
                  </a:cubicBezTo>
                  <a:cubicBezTo>
                    <a:pt x="256228" y="149449"/>
                    <a:pt x="198019" y="121932"/>
                    <a:pt x="171561" y="114524"/>
                  </a:cubicBezTo>
                  <a:cubicBezTo>
                    <a:pt x="145103" y="107116"/>
                    <a:pt x="94832" y="100766"/>
                    <a:pt x="82661" y="98649"/>
                  </a:cubicBezTo>
                  <a:cubicBezTo>
                    <a:pt x="70490" y="96532"/>
                    <a:pt x="108590" y="115053"/>
                    <a:pt x="98536" y="101824"/>
                  </a:cubicBezTo>
                  <a:cubicBezTo>
                    <a:pt x="88482" y="88595"/>
                    <a:pt x="2757" y="4457"/>
                    <a:pt x="111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28D330F3-6C19-BE8A-5731-BE03B4C7CA2A}"/>
                </a:ext>
              </a:extLst>
            </p:cNvPr>
            <p:cNvSpPr/>
            <p:nvPr/>
          </p:nvSpPr>
          <p:spPr>
            <a:xfrm>
              <a:off x="4455515" y="5229769"/>
              <a:ext cx="259360" cy="50876"/>
            </a:xfrm>
            <a:custGeom>
              <a:avLst/>
              <a:gdLst>
                <a:gd name="connsiteX0" fmla="*/ 5360 w 259360"/>
                <a:gd name="connsiteY0" fmla="*/ 28031 h 50876"/>
                <a:gd name="connsiteX1" fmla="*/ 176810 w 259360"/>
                <a:gd name="connsiteY1" fmla="*/ 2631 h 50876"/>
                <a:gd name="connsiteX2" fmla="*/ 259360 w 259360"/>
                <a:gd name="connsiteY2" fmla="*/ 5806 h 50876"/>
                <a:gd name="connsiteX3" fmla="*/ 176810 w 259360"/>
                <a:gd name="connsiteY3" fmla="*/ 2631 h 50876"/>
                <a:gd name="connsiteX4" fmla="*/ 52985 w 259360"/>
                <a:gd name="connsiteY4" fmla="*/ 50256 h 50876"/>
                <a:gd name="connsiteX5" fmla="*/ 5360 w 259360"/>
                <a:gd name="connsiteY5" fmla="*/ 28031 h 5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360" h="50876">
                  <a:moveTo>
                    <a:pt x="5360" y="28031"/>
                  </a:moveTo>
                  <a:cubicBezTo>
                    <a:pt x="25998" y="20093"/>
                    <a:pt x="134477" y="6335"/>
                    <a:pt x="176810" y="2631"/>
                  </a:cubicBezTo>
                  <a:cubicBezTo>
                    <a:pt x="219143" y="-1073"/>
                    <a:pt x="259360" y="5806"/>
                    <a:pt x="259360" y="5806"/>
                  </a:cubicBezTo>
                  <a:cubicBezTo>
                    <a:pt x="259360" y="5806"/>
                    <a:pt x="211206" y="-4777"/>
                    <a:pt x="176810" y="2631"/>
                  </a:cubicBezTo>
                  <a:cubicBezTo>
                    <a:pt x="142414" y="10039"/>
                    <a:pt x="77327" y="46023"/>
                    <a:pt x="52985" y="50256"/>
                  </a:cubicBezTo>
                  <a:cubicBezTo>
                    <a:pt x="28643" y="54489"/>
                    <a:pt x="-15278" y="35969"/>
                    <a:pt x="5360" y="28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2C9177B4-E98C-409F-D3F0-B06FFE4AA33A}"/>
                </a:ext>
              </a:extLst>
            </p:cNvPr>
            <p:cNvSpPr/>
            <p:nvPr/>
          </p:nvSpPr>
          <p:spPr>
            <a:xfrm>
              <a:off x="5619404" y="4535315"/>
              <a:ext cx="214218" cy="113162"/>
            </a:xfrm>
            <a:custGeom>
              <a:avLst/>
              <a:gdLst>
                <a:gd name="connsiteX0" fmla="*/ 0 w 214218"/>
                <a:gd name="connsiteY0" fmla="*/ 113162 h 113162"/>
                <a:gd name="connsiteX1" fmla="*/ 206155 w 214218"/>
                <a:gd name="connsiteY1" fmla="*/ 26710 h 113162"/>
                <a:gd name="connsiteX2" fmla="*/ 176229 w 214218"/>
                <a:gd name="connsiteY2" fmla="*/ 43335 h 113162"/>
                <a:gd name="connsiteX3" fmla="*/ 212805 w 214218"/>
                <a:gd name="connsiteY3" fmla="*/ 109 h 113162"/>
                <a:gd name="connsiteX4" fmla="*/ 139653 w 214218"/>
                <a:gd name="connsiteY4" fmla="*/ 30035 h 113162"/>
                <a:gd name="connsiteX5" fmla="*/ 159604 w 214218"/>
                <a:gd name="connsiteY5" fmla="*/ 16734 h 113162"/>
                <a:gd name="connsiteX6" fmla="*/ 0 w 214218"/>
                <a:gd name="connsiteY6" fmla="*/ 113162 h 11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218" h="113162">
                  <a:moveTo>
                    <a:pt x="0" y="113162"/>
                  </a:moveTo>
                  <a:lnTo>
                    <a:pt x="206155" y="26710"/>
                  </a:lnTo>
                  <a:cubicBezTo>
                    <a:pt x="235527" y="15072"/>
                    <a:pt x="175121" y="47768"/>
                    <a:pt x="176229" y="43335"/>
                  </a:cubicBezTo>
                  <a:cubicBezTo>
                    <a:pt x="177337" y="38902"/>
                    <a:pt x="218901" y="2326"/>
                    <a:pt x="212805" y="109"/>
                  </a:cubicBezTo>
                  <a:cubicBezTo>
                    <a:pt x="206709" y="-2108"/>
                    <a:pt x="139653" y="30035"/>
                    <a:pt x="139653" y="30035"/>
                  </a:cubicBezTo>
                  <a:cubicBezTo>
                    <a:pt x="130786" y="32806"/>
                    <a:pt x="159604" y="16734"/>
                    <a:pt x="159604" y="16734"/>
                  </a:cubicBezTo>
                  <a:lnTo>
                    <a:pt x="0" y="11316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6AE3A3B6-4877-FF39-3E55-A4FCA507C7E1}"/>
                </a:ext>
              </a:extLst>
            </p:cNvPr>
            <p:cNvSpPr/>
            <p:nvPr/>
          </p:nvSpPr>
          <p:spPr>
            <a:xfrm>
              <a:off x="8951912" y="7817549"/>
              <a:ext cx="456573" cy="437501"/>
            </a:xfrm>
            <a:custGeom>
              <a:avLst/>
              <a:gdLst>
                <a:gd name="connsiteX0" fmla="*/ 1588 w 456573"/>
                <a:gd name="connsiteY0" fmla="*/ 437451 h 437501"/>
                <a:gd name="connsiteX1" fmla="*/ 214313 w 456573"/>
                <a:gd name="connsiteY1" fmla="*/ 377126 h 437501"/>
                <a:gd name="connsiteX2" fmla="*/ 290513 w 456573"/>
                <a:gd name="connsiteY2" fmla="*/ 288226 h 437501"/>
                <a:gd name="connsiteX3" fmla="*/ 293688 w 456573"/>
                <a:gd name="connsiteY3" fmla="*/ 342201 h 437501"/>
                <a:gd name="connsiteX4" fmla="*/ 373063 w 456573"/>
                <a:gd name="connsiteY4" fmla="*/ 170751 h 437501"/>
                <a:gd name="connsiteX5" fmla="*/ 455613 w 456573"/>
                <a:gd name="connsiteY5" fmla="*/ 5651 h 437501"/>
                <a:gd name="connsiteX6" fmla="*/ 414338 w 456573"/>
                <a:gd name="connsiteY6" fmla="*/ 69151 h 437501"/>
                <a:gd name="connsiteX7" fmla="*/ 357188 w 456573"/>
                <a:gd name="connsiteY7" fmla="*/ 113601 h 437501"/>
                <a:gd name="connsiteX8" fmla="*/ 433388 w 456573"/>
                <a:gd name="connsiteY8" fmla="*/ 2476 h 437501"/>
                <a:gd name="connsiteX9" fmla="*/ 306388 w 456573"/>
                <a:gd name="connsiteY9" fmla="*/ 240601 h 437501"/>
                <a:gd name="connsiteX10" fmla="*/ 236538 w 456573"/>
                <a:gd name="connsiteY10" fmla="*/ 326326 h 437501"/>
                <a:gd name="connsiteX11" fmla="*/ 122238 w 456573"/>
                <a:gd name="connsiteY11" fmla="*/ 386651 h 437501"/>
                <a:gd name="connsiteX12" fmla="*/ 1588 w 456573"/>
                <a:gd name="connsiteY12" fmla="*/ 437451 h 43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573" h="437501">
                  <a:moveTo>
                    <a:pt x="1588" y="437451"/>
                  </a:moveTo>
                  <a:cubicBezTo>
                    <a:pt x="16934" y="435863"/>
                    <a:pt x="166159" y="401997"/>
                    <a:pt x="214313" y="377126"/>
                  </a:cubicBezTo>
                  <a:cubicBezTo>
                    <a:pt x="262467" y="352255"/>
                    <a:pt x="277284" y="294047"/>
                    <a:pt x="290513" y="288226"/>
                  </a:cubicBezTo>
                  <a:cubicBezTo>
                    <a:pt x="303742" y="282405"/>
                    <a:pt x="279930" y="361780"/>
                    <a:pt x="293688" y="342201"/>
                  </a:cubicBezTo>
                  <a:cubicBezTo>
                    <a:pt x="307446" y="322622"/>
                    <a:pt x="346075" y="226843"/>
                    <a:pt x="373063" y="170751"/>
                  </a:cubicBezTo>
                  <a:cubicBezTo>
                    <a:pt x="400051" y="114659"/>
                    <a:pt x="448734" y="22584"/>
                    <a:pt x="455613" y="5651"/>
                  </a:cubicBezTo>
                  <a:cubicBezTo>
                    <a:pt x="462492" y="-11282"/>
                    <a:pt x="430742" y="51159"/>
                    <a:pt x="414338" y="69151"/>
                  </a:cubicBezTo>
                  <a:cubicBezTo>
                    <a:pt x="397934" y="87143"/>
                    <a:pt x="354013" y="124714"/>
                    <a:pt x="357188" y="113601"/>
                  </a:cubicBezTo>
                  <a:cubicBezTo>
                    <a:pt x="360363" y="102488"/>
                    <a:pt x="441855" y="-18691"/>
                    <a:pt x="433388" y="2476"/>
                  </a:cubicBezTo>
                  <a:cubicBezTo>
                    <a:pt x="424921" y="23643"/>
                    <a:pt x="339196" y="186626"/>
                    <a:pt x="306388" y="240601"/>
                  </a:cubicBezTo>
                  <a:cubicBezTo>
                    <a:pt x="273580" y="294576"/>
                    <a:pt x="267230" y="301984"/>
                    <a:pt x="236538" y="326326"/>
                  </a:cubicBezTo>
                  <a:cubicBezTo>
                    <a:pt x="205846" y="350668"/>
                    <a:pt x="158221" y="370776"/>
                    <a:pt x="122238" y="386651"/>
                  </a:cubicBezTo>
                  <a:cubicBezTo>
                    <a:pt x="86255" y="402526"/>
                    <a:pt x="-13758" y="439039"/>
                    <a:pt x="1588" y="437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944C64ED-C0AB-18B9-EA97-A978761C06DA}"/>
                </a:ext>
              </a:extLst>
            </p:cNvPr>
            <p:cNvSpPr/>
            <p:nvPr/>
          </p:nvSpPr>
          <p:spPr>
            <a:xfrm>
              <a:off x="9363075" y="7786037"/>
              <a:ext cx="406416" cy="40465"/>
            </a:xfrm>
            <a:custGeom>
              <a:avLst/>
              <a:gdLst>
                <a:gd name="connsiteX0" fmla="*/ 0 w 406416"/>
                <a:gd name="connsiteY0" fmla="*/ 40338 h 40465"/>
                <a:gd name="connsiteX1" fmla="*/ 149225 w 406416"/>
                <a:gd name="connsiteY1" fmla="*/ 14938 h 40465"/>
                <a:gd name="connsiteX2" fmla="*/ 174625 w 406416"/>
                <a:gd name="connsiteY2" fmla="*/ 24463 h 40465"/>
                <a:gd name="connsiteX3" fmla="*/ 352425 w 406416"/>
                <a:gd name="connsiteY3" fmla="*/ 30813 h 40465"/>
                <a:gd name="connsiteX4" fmla="*/ 406400 w 406416"/>
                <a:gd name="connsiteY4" fmla="*/ 30813 h 40465"/>
                <a:gd name="connsiteX5" fmla="*/ 358775 w 406416"/>
                <a:gd name="connsiteY5" fmla="*/ 24463 h 40465"/>
                <a:gd name="connsiteX6" fmla="*/ 142875 w 406416"/>
                <a:gd name="connsiteY6" fmla="*/ 5413 h 40465"/>
                <a:gd name="connsiteX7" fmla="*/ 222250 w 406416"/>
                <a:gd name="connsiteY7" fmla="*/ 2238 h 40465"/>
                <a:gd name="connsiteX8" fmla="*/ 149225 w 406416"/>
                <a:gd name="connsiteY8" fmla="*/ 2238 h 40465"/>
                <a:gd name="connsiteX9" fmla="*/ 0 w 406416"/>
                <a:gd name="connsiteY9" fmla="*/ 40338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16" h="40465">
                  <a:moveTo>
                    <a:pt x="0" y="40338"/>
                  </a:moveTo>
                  <a:cubicBezTo>
                    <a:pt x="0" y="42455"/>
                    <a:pt x="120121" y="17584"/>
                    <a:pt x="149225" y="14938"/>
                  </a:cubicBezTo>
                  <a:cubicBezTo>
                    <a:pt x="178329" y="12292"/>
                    <a:pt x="140758" y="21817"/>
                    <a:pt x="174625" y="24463"/>
                  </a:cubicBezTo>
                  <a:cubicBezTo>
                    <a:pt x="208492" y="27109"/>
                    <a:pt x="313796" y="29755"/>
                    <a:pt x="352425" y="30813"/>
                  </a:cubicBezTo>
                  <a:cubicBezTo>
                    <a:pt x="391054" y="31871"/>
                    <a:pt x="405342" y="31871"/>
                    <a:pt x="406400" y="30813"/>
                  </a:cubicBezTo>
                  <a:cubicBezTo>
                    <a:pt x="407458" y="29755"/>
                    <a:pt x="358775" y="24463"/>
                    <a:pt x="358775" y="24463"/>
                  </a:cubicBezTo>
                  <a:lnTo>
                    <a:pt x="142875" y="5413"/>
                  </a:lnTo>
                  <a:cubicBezTo>
                    <a:pt x="120121" y="1709"/>
                    <a:pt x="221192" y="2767"/>
                    <a:pt x="222250" y="2238"/>
                  </a:cubicBezTo>
                  <a:cubicBezTo>
                    <a:pt x="223308" y="1709"/>
                    <a:pt x="178329" y="-2524"/>
                    <a:pt x="149225" y="2238"/>
                  </a:cubicBezTo>
                  <a:cubicBezTo>
                    <a:pt x="120121" y="7000"/>
                    <a:pt x="0" y="38221"/>
                    <a:pt x="0" y="40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A1530D67-A229-E468-D009-9A912B7C021F}"/>
                </a:ext>
              </a:extLst>
            </p:cNvPr>
            <p:cNvSpPr/>
            <p:nvPr/>
          </p:nvSpPr>
          <p:spPr>
            <a:xfrm>
              <a:off x="9709059" y="7803722"/>
              <a:ext cx="162058" cy="120372"/>
            </a:xfrm>
            <a:custGeom>
              <a:avLst/>
              <a:gdLst>
                <a:gd name="connsiteX0" fmla="*/ 35016 w 162058"/>
                <a:gd name="connsiteY0" fmla="*/ 428 h 120372"/>
                <a:gd name="connsiteX1" fmla="*/ 91 w 162058"/>
                <a:gd name="connsiteY1" fmla="*/ 76628 h 120372"/>
                <a:gd name="connsiteX2" fmla="*/ 47716 w 162058"/>
                <a:gd name="connsiteY2" fmla="*/ 98853 h 120372"/>
                <a:gd name="connsiteX3" fmla="*/ 162016 w 162058"/>
                <a:gd name="connsiteY3" fmla="*/ 63928 h 120372"/>
                <a:gd name="connsiteX4" fmla="*/ 60416 w 162058"/>
                <a:gd name="connsiteY4" fmla="*/ 108378 h 120372"/>
                <a:gd name="connsiteX5" fmla="*/ 9616 w 162058"/>
                <a:gd name="connsiteY5" fmla="*/ 114728 h 120372"/>
                <a:gd name="connsiteX6" fmla="*/ 35016 w 162058"/>
                <a:gd name="connsiteY6" fmla="*/ 428 h 12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58" h="120372">
                  <a:moveTo>
                    <a:pt x="35016" y="428"/>
                  </a:moveTo>
                  <a:cubicBezTo>
                    <a:pt x="33428" y="-5922"/>
                    <a:pt x="-2026" y="60224"/>
                    <a:pt x="91" y="76628"/>
                  </a:cubicBezTo>
                  <a:cubicBezTo>
                    <a:pt x="2208" y="93032"/>
                    <a:pt x="20728" y="100970"/>
                    <a:pt x="47716" y="98853"/>
                  </a:cubicBezTo>
                  <a:cubicBezTo>
                    <a:pt x="74704" y="96736"/>
                    <a:pt x="159899" y="62340"/>
                    <a:pt x="162016" y="63928"/>
                  </a:cubicBezTo>
                  <a:cubicBezTo>
                    <a:pt x="164133" y="65516"/>
                    <a:pt x="85816" y="99911"/>
                    <a:pt x="60416" y="108378"/>
                  </a:cubicBezTo>
                  <a:cubicBezTo>
                    <a:pt x="35016" y="116845"/>
                    <a:pt x="15966" y="126899"/>
                    <a:pt x="9616" y="114728"/>
                  </a:cubicBezTo>
                  <a:cubicBezTo>
                    <a:pt x="3266" y="102557"/>
                    <a:pt x="36604" y="6778"/>
                    <a:pt x="35016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FF7F33CE-7605-9E84-AFF9-8DC5C0BAE3F7}"/>
                </a:ext>
              </a:extLst>
            </p:cNvPr>
            <p:cNvSpPr/>
            <p:nvPr/>
          </p:nvSpPr>
          <p:spPr>
            <a:xfrm>
              <a:off x="9664655" y="7816245"/>
              <a:ext cx="235629" cy="35530"/>
            </a:xfrm>
            <a:custGeom>
              <a:avLst/>
              <a:gdLst>
                <a:gd name="connsiteX0" fmla="*/ 45 w 235629"/>
                <a:gd name="connsiteY0" fmla="*/ 26005 h 35530"/>
                <a:gd name="connsiteX1" fmla="*/ 149270 w 235629"/>
                <a:gd name="connsiteY1" fmla="*/ 13305 h 35530"/>
                <a:gd name="connsiteX2" fmla="*/ 234995 w 235629"/>
                <a:gd name="connsiteY2" fmla="*/ 35530 h 35530"/>
                <a:gd name="connsiteX3" fmla="*/ 190545 w 235629"/>
                <a:gd name="connsiteY3" fmla="*/ 13305 h 35530"/>
                <a:gd name="connsiteX4" fmla="*/ 165145 w 235629"/>
                <a:gd name="connsiteY4" fmla="*/ 605 h 35530"/>
                <a:gd name="connsiteX5" fmla="*/ 45 w 235629"/>
                <a:gd name="connsiteY5" fmla="*/ 26005 h 3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629" h="35530">
                  <a:moveTo>
                    <a:pt x="45" y="26005"/>
                  </a:moveTo>
                  <a:cubicBezTo>
                    <a:pt x="-2601" y="28122"/>
                    <a:pt x="110112" y="11718"/>
                    <a:pt x="149270" y="13305"/>
                  </a:cubicBezTo>
                  <a:cubicBezTo>
                    <a:pt x="188428" y="14892"/>
                    <a:pt x="228116" y="35530"/>
                    <a:pt x="234995" y="35530"/>
                  </a:cubicBezTo>
                  <a:cubicBezTo>
                    <a:pt x="241874" y="35530"/>
                    <a:pt x="190545" y="13305"/>
                    <a:pt x="190545" y="13305"/>
                  </a:cubicBezTo>
                  <a:cubicBezTo>
                    <a:pt x="178903" y="7484"/>
                    <a:pt x="190545" y="-2570"/>
                    <a:pt x="165145" y="605"/>
                  </a:cubicBezTo>
                  <a:cubicBezTo>
                    <a:pt x="139745" y="3780"/>
                    <a:pt x="2691" y="23888"/>
                    <a:pt x="45" y="26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EEAF3F14-C7BB-A310-F984-4B12F61D993E}"/>
                </a:ext>
              </a:extLst>
            </p:cNvPr>
            <p:cNvSpPr/>
            <p:nvPr/>
          </p:nvSpPr>
          <p:spPr>
            <a:xfrm>
              <a:off x="9572464" y="7895970"/>
              <a:ext cx="324791" cy="115873"/>
            </a:xfrm>
            <a:custGeom>
              <a:avLst/>
              <a:gdLst>
                <a:gd name="connsiteX0" fmla="*/ 161 w 324791"/>
                <a:gd name="connsiteY0" fmla="*/ 38355 h 115873"/>
                <a:gd name="connsiteX1" fmla="*/ 108111 w 324791"/>
                <a:gd name="connsiteY1" fmla="*/ 98680 h 115873"/>
                <a:gd name="connsiteX2" fmla="*/ 171611 w 324791"/>
                <a:gd name="connsiteY2" fmla="*/ 105030 h 115873"/>
                <a:gd name="connsiteX3" fmla="*/ 79536 w 324791"/>
                <a:gd name="connsiteY3" fmla="*/ 114555 h 115873"/>
                <a:gd name="connsiteX4" fmla="*/ 225586 w 324791"/>
                <a:gd name="connsiteY4" fmla="*/ 73280 h 115873"/>
                <a:gd name="connsiteX5" fmla="*/ 298611 w 324791"/>
                <a:gd name="connsiteY5" fmla="*/ 32005 h 115873"/>
                <a:gd name="connsiteX6" fmla="*/ 279561 w 324791"/>
                <a:gd name="connsiteY6" fmla="*/ 51055 h 115873"/>
                <a:gd name="connsiteX7" fmla="*/ 324011 w 324791"/>
                <a:gd name="connsiteY7" fmla="*/ 255 h 115873"/>
                <a:gd name="connsiteX8" fmla="*/ 235111 w 324791"/>
                <a:gd name="connsiteY8" fmla="*/ 76455 h 115873"/>
                <a:gd name="connsiteX9" fmla="*/ 139861 w 324791"/>
                <a:gd name="connsiteY9" fmla="*/ 111380 h 115873"/>
                <a:gd name="connsiteX10" fmla="*/ 66836 w 324791"/>
                <a:gd name="connsiteY10" fmla="*/ 108205 h 115873"/>
                <a:gd name="connsiteX11" fmla="*/ 82711 w 324791"/>
                <a:gd name="connsiteY11" fmla="*/ 98680 h 115873"/>
                <a:gd name="connsiteX12" fmla="*/ 161 w 324791"/>
                <a:gd name="connsiteY12" fmla="*/ 38355 h 11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791" h="115873">
                  <a:moveTo>
                    <a:pt x="161" y="38355"/>
                  </a:moveTo>
                  <a:cubicBezTo>
                    <a:pt x="4394" y="38355"/>
                    <a:pt x="79536" y="87568"/>
                    <a:pt x="108111" y="98680"/>
                  </a:cubicBezTo>
                  <a:cubicBezTo>
                    <a:pt x="136686" y="109792"/>
                    <a:pt x="176373" y="102384"/>
                    <a:pt x="171611" y="105030"/>
                  </a:cubicBezTo>
                  <a:cubicBezTo>
                    <a:pt x="166849" y="107676"/>
                    <a:pt x="70540" y="119847"/>
                    <a:pt x="79536" y="114555"/>
                  </a:cubicBezTo>
                  <a:cubicBezTo>
                    <a:pt x="88532" y="109263"/>
                    <a:pt x="189074" y="87038"/>
                    <a:pt x="225586" y="73280"/>
                  </a:cubicBezTo>
                  <a:cubicBezTo>
                    <a:pt x="262098" y="59522"/>
                    <a:pt x="289615" y="35709"/>
                    <a:pt x="298611" y="32005"/>
                  </a:cubicBezTo>
                  <a:cubicBezTo>
                    <a:pt x="307607" y="28301"/>
                    <a:pt x="275328" y="56347"/>
                    <a:pt x="279561" y="51055"/>
                  </a:cubicBezTo>
                  <a:cubicBezTo>
                    <a:pt x="283794" y="45763"/>
                    <a:pt x="331419" y="-3978"/>
                    <a:pt x="324011" y="255"/>
                  </a:cubicBezTo>
                  <a:cubicBezTo>
                    <a:pt x="316603" y="4488"/>
                    <a:pt x="265802" y="57934"/>
                    <a:pt x="235111" y="76455"/>
                  </a:cubicBezTo>
                  <a:cubicBezTo>
                    <a:pt x="204420" y="94976"/>
                    <a:pt x="167907" y="106088"/>
                    <a:pt x="139861" y="111380"/>
                  </a:cubicBezTo>
                  <a:cubicBezTo>
                    <a:pt x="111815" y="116672"/>
                    <a:pt x="76361" y="110322"/>
                    <a:pt x="66836" y="108205"/>
                  </a:cubicBezTo>
                  <a:cubicBezTo>
                    <a:pt x="57311" y="106088"/>
                    <a:pt x="89061" y="105559"/>
                    <a:pt x="82711" y="98680"/>
                  </a:cubicBezTo>
                  <a:cubicBezTo>
                    <a:pt x="76361" y="91801"/>
                    <a:pt x="-4072" y="38355"/>
                    <a:pt x="161" y="38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0EA5EDC8-59BE-7A4F-FD8C-E576A85BAA57}"/>
                </a:ext>
              </a:extLst>
            </p:cNvPr>
            <p:cNvSpPr/>
            <p:nvPr/>
          </p:nvSpPr>
          <p:spPr>
            <a:xfrm>
              <a:off x="9432829" y="7984992"/>
              <a:ext cx="254162" cy="340045"/>
            </a:xfrm>
            <a:custGeom>
              <a:avLst/>
              <a:gdLst>
                <a:gd name="connsiteX0" fmla="*/ 96 w 254162"/>
                <a:gd name="connsiteY0" fmla="*/ 133 h 340045"/>
                <a:gd name="connsiteX1" fmla="*/ 165196 w 254162"/>
                <a:gd name="connsiteY1" fmla="*/ 41408 h 340045"/>
                <a:gd name="connsiteX2" fmla="*/ 254096 w 254162"/>
                <a:gd name="connsiteY2" fmla="*/ 38233 h 340045"/>
                <a:gd name="connsiteX3" fmla="*/ 152496 w 254162"/>
                <a:gd name="connsiteY3" fmla="*/ 41408 h 340045"/>
                <a:gd name="connsiteX4" fmla="*/ 117571 w 254162"/>
                <a:gd name="connsiteY4" fmla="*/ 66808 h 340045"/>
                <a:gd name="connsiteX5" fmla="*/ 50896 w 254162"/>
                <a:gd name="connsiteY5" fmla="*/ 174758 h 340045"/>
                <a:gd name="connsiteX6" fmla="*/ 76296 w 254162"/>
                <a:gd name="connsiteY6" fmla="*/ 139833 h 340045"/>
                <a:gd name="connsiteX7" fmla="*/ 19146 w 254162"/>
                <a:gd name="connsiteY7" fmla="*/ 203333 h 340045"/>
                <a:gd name="connsiteX8" fmla="*/ 6446 w 254162"/>
                <a:gd name="connsiteY8" fmla="*/ 339858 h 340045"/>
                <a:gd name="connsiteX9" fmla="*/ 50896 w 254162"/>
                <a:gd name="connsiteY9" fmla="*/ 171583 h 340045"/>
                <a:gd name="connsiteX10" fmla="*/ 57246 w 254162"/>
                <a:gd name="connsiteY10" fmla="*/ 136658 h 340045"/>
                <a:gd name="connsiteX11" fmla="*/ 47721 w 254162"/>
                <a:gd name="connsiteY11" fmla="*/ 57283 h 340045"/>
                <a:gd name="connsiteX12" fmla="*/ 85821 w 254162"/>
                <a:gd name="connsiteY12" fmla="*/ 85858 h 340045"/>
                <a:gd name="connsiteX13" fmla="*/ 139796 w 254162"/>
                <a:gd name="connsiteY13" fmla="*/ 57283 h 340045"/>
                <a:gd name="connsiteX14" fmla="*/ 96 w 254162"/>
                <a:gd name="connsiteY14" fmla="*/ 133 h 34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162" h="340045">
                  <a:moveTo>
                    <a:pt x="96" y="133"/>
                  </a:moveTo>
                  <a:cubicBezTo>
                    <a:pt x="4329" y="-2513"/>
                    <a:pt x="122863" y="35058"/>
                    <a:pt x="165196" y="41408"/>
                  </a:cubicBezTo>
                  <a:cubicBezTo>
                    <a:pt x="207529" y="47758"/>
                    <a:pt x="256213" y="38233"/>
                    <a:pt x="254096" y="38233"/>
                  </a:cubicBezTo>
                  <a:cubicBezTo>
                    <a:pt x="251979" y="38233"/>
                    <a:pt x="175250" y="36645"/>
                    <a:pt x="152496" y="41408"/>
                  </a:cubicBezTo>
                  <a:cubicBezTo>
                    <a:pt x="129742" y="46171"/>
                    <a:pt x="134504" y="44583"/>
                    <a:pt x="117571" y="66808"/>
                  </a:cubicBezTo>
                  <a:cubicBezTo>
                    <a:pt x="100638" y="89033"/>
                    <a:pt x="57775" y="162587"/>
                    <a:pt x="50896" y="174758"/>
                  </a:cubicBezTo>
                  <a:cubicBezTo>
                    <a:pt x="44017" y="186929"/>
                    <a:pt x="81588" y="135071"/>
                    <a:pt x="76296" y="139833"/>
                  </a:cubicBezTo>
                  <a:cubicBezTo>
                    <a:pt x="71004" y="144596"/>
                    <a:pt x="30788" y="169996"/>
                    <a:pt x="19146" y="203333"/>
                  </a:cubicBezTo>
                  <a:cubicBezTo>
                    <a:pt x="7504" y="236670"/>
                    <a:pt x="1154" y="345150"/>
                    <a:pt x="6446" y="339858"/>
                  </a:cubicBezTo>
                  <a:cubicBezTo>
                    <a:pt x="11738" y="334566"/>
                    <a:pt x="42429" y="205450"/>
                    <a:pt x="50896" y="171583"/>
                  </a:cubicBezTo>
                  <a:cubicBezTo>
                    <a:pt x="59363" y="137716"/>
                    <a:pt x="57775" y="155708"/>
                    <a:pt x="57246" y="136658"/>
                  </a:cubicBezTo>
                  <a:cubicBezTo>
                    <a:pt x="56717" y="117608"/>
                    <a:pt x="42958" y="65750"/>
                    <a:pt x="47721" y="57283"/>
                  </a:cubicBezTo>
                  <a:cubicBezTo>
                    <a:pt x="52484" y="48816"/>
                    <a:pt x="70475" y="85858"/>
                    <a:pt x="85821" y="85858"/>
                  </a:cubicBezTo>
                  <a:cubicBezTo>
                    <a:pt x="101167" y="85858"/>
                    <a:pt x="147733" y="69983"/>
                    <a:pt x="139796" y="57283"/>
                  </a:cubicBezTo>
                  <a:cubicBezTo>
                    <a:pt x="131859" y="44583"/>
                    <a:pt x="-4137" y="2779"/>
                    <a:pt x="96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24F31CE2-38F4-AD78-BDC5-23A4E4F890E5}"/>
                </a:ext>
              </a:extLst>
            </p:cNvPr>
            <p:cNvSpPr/>
            <p:nvPr/>
          </p:nvSpPr>
          <p:spPr>
            <a:xfrm>
              <a:off x="9477217" y="8056341"/>
              <a:ext cx="159202" cy="338065"/>
            </a:xfrm>
            <a:custGeom>
              <a:avLst/>
              <a:gdLst>
                <a:gd name="connsiteX0" fmla="*/ 158908 w 159202"/>
                <a:gd name="connsiteY0" fmla="*/ 1809 h 338065"/>
                <a:gd name="connsiteX1" fmla="*/ 3333 w 159202"/>
                <a:gd name="connsiteY1" fmla="*/ 179609 h 338065"/>
                <a:gd name="connsiteX2" fmla="*/ 66833 w 159202"/>
                <a:gd name="connsiteY2" fmla="*/ 154209 h 338065"/>
                <a:gd name="connsiteX3" fmla="*/ 47783 w 159202"/>
                <a:gd name="connsiteY3" fmla="*/ 297084 h 338065"/>
                <a:gd name="connsiteX4" fmla="*/ 47783 w 159202"/>
                <a:gd name="connsiteY4" fmla="*/ 328834 h 338065"/>
                <a:gd name="connsiteX5" fmla="*/ 66833 w 159202"/>
                <a:gd name="connsiteY5" fmla="*/ 154209 h 338065"/>
                <a:gd name="connsiteX6" fmla="*/ 158 w 159202"/>
                <a:gd name="connsiteY6" fmla="*/ 201834 h 338065"/>
                <a:gd name="connsiteX7" fmla="*/ 89058 w 159202"/>
                <a:gd name="connsiteY7" fmla="*/ 49434 h 338065"/>
                <a:gd name="connsiteX8" fmla="*/ 44608 w 159202"/>
                <a:gd name="connsiteY8" fmla="*/ 84359 h 338065"/>
                <a:gd name="connsiteX9" fmla="*/ 158908 w 159202"/>
                <a:gd name="connsiteY9" fmla="*/ 1809 h 33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202" h="338065">
                  <a:moveTo>
                    <a:pt x="158908" y="1809"/>
                  </a:moveTo>
                  <a:cubicBezTo>
                    <a:pt x="152029" y="17684"/>
                    <a:pt x="18679" y="154209"/>
                    <a:pt x="3333" y="179609"/>
                  </a:cubicBezTo>
                  <a:cubicBezTo>
                    <a:pt x="-12013" y="205009"/>
                    <a:pt x="59425" y="134630"/>
                    <a:pt x="66833" y="154209"/>
                  </a:cubicBezTo>
                  <a:cubicBezTo>
                    <a:pt x="74241" y="173788"/>
                    <a:pt x="50958" y="267980"/>
                    <a:pt x="47783" y="297084"/>
                  </a:cubicBezTo>
                  <a:cubicBezTo>
                    <a:pt x="44608" y="326188"/>
                    <a:pt x="44608" y="352647"/>
                    <a:pt x="47783" y="328834"/>
                  </a:cubicBezTo>
                  <a:cubicBezTo>
                    <a:pt x="50958" y="305022"/>
                    <a:pt x="74770" y="175376"/>
                    <a:pt x="66833" y="154209"/>
                  </a:cubicBezTo>
                  <a:cubicBezTo>
                    <a:pt x="58895" y="133042"/>
                    <a:pt x="-3546" y="219296"/>
                    <a:pt x="158" y="201834"/>
                  </a:cubicBezTo>
                  <a:cubicBezTo>
                    <a:pt x="3862" y="184372"/>
                    <a:pt x="81650" y="69013"/>
                    <a:pt x="89058" y="49434"/>
                  </a:cubicBezTo>
                  <a:cubicBezTo>
                    <a:pt x="96466" y="29855"/>
                    <a:pt x="39316" y="89122"/>
                    <a:pt x="44608" y="84359"/>
                  </a:cubicBezTo>
                  <a:cubicBezTo>
                    <a:pt x="49900" y="79597"/>
                    <a:pt x="165787" y="-14066"/>
                    <a:pt x="158908" y="1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D352683E-AAF0-91C3-1DF8-3AD0E11B5D9A}"/>
                </a:ext>
              </a:extLst>
            </p:cNvPr>
            <p:cNvSpPr/>
            <p:nvPr/>
          </p:nvSpPr>
          <p:spPr>
            <a:xfrm>
              <a:off x="9102313" y="8262027"/>
              <a:ext cx="728923" cy="456648"/>
            </a:xfrm>
            <a:custGeom>
              <a:avLst/>
              <a:gdLst>
                <a:gd name="connsiteX0" fmla="*/ 9937 w 728923"/>
                <a:gd name="connsiteY0" fmla="*/ 12023 h 456648"/>
                <a:gd name="connsiteX1" fmla="*/ 321087 w 728923"/>
                <a:gd name="connsiteY1" fmla="*/ 69173 h 456648"/>
                <a:gd name="connsiteX2" fmla="*/ 289337 w 728923"/>
                <a:gd name="connsiteY2" fmla="*/ 72348 h 456648"/>
                <a:gd name="connsiteX3" fmla="*/ 432212 w 728923"/>
                <a:gd name="connsiteY3" fmla="*/ 116798 h 456648"/>
                <a:gd name="connsiteX4" fmla="*/ 479837 w 728923"/>
                <a:gd name="connsiteY4" fmla="*/ 151723 h 456648"/>
                <a:gd name="connsiteX5" fmla="*/ 486187 w 728923"/>
                <a:gd name="connsiteY5" fmla="*/ 183473 h 456648"/>
                <a:gd name="connsiteX6" fmla="*/ 724312 w 728923"/>
                <a:gd name="connsiteY6" fmla="*/ 446998 h 456648"/>
                <a:gd name="connsiteX7" fmla="*/ 625887 w 728923"/>
                <a:gd name="connsiteY7" fmla="*/ 373973 h 456648"/>
                <a:gd name="connsiteX8" fmla="*/ 413162 w 728923"/>
                <a:gd name="connsiteY8" fmla="*/ 132673 h 456648"/>
                <a:gd name="connsiteX9" fmla="*/ 279812 w 728923"/>
                <a:gd name="connsiteY9" fmla="*/ 81873 h 456648"/>
                <a:gd name="connsiteX10" fmla="*/ 92487 w 728923"/>
                <a:gd name="connsiteY10" fmla="*/ 5673 h 456648"/>
                <a:gd name="connsiteX11" fmla="*/ 9937 w 728923"/>
                <a:gd name="connsiteY11" fmla="*/ 12023 h 45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923" h="456648">
                  <a:moveTo>
                    <a:pt x="9937" y="12023"/>
                  </a:moveTo>
                  <a:cubicBezTo>
                    <a:pt x="48037" y="22606"/>
                    <a:pt x="274520" y="59119"/>
                    <a:pt x="321087" y="69173"/>
                  </a:cubicBezTo>
                  <a:cubicBezTo>
                    <a:pt x="367654" y="79227"/>
                    <a:pt x="270816" y="64411"/>
                    <a:pt x="289337" y="72348"/>
                  </a:cubicBezTo>
                  <a:cubicBezTo>
                    <a:pt x="307858" y="80285"/>
                    <a:pt x="400462" y="103569"/>
                    <a:pt x="432212" y="116798"/>
                  </a:cubicBezTo>
                  <a:cubicBezTo>
                    <a:pt x="463962" y="130027"/>
                    <a:pt x="470841" y="140611"/>
                    <a:pt x="479837" y="151723"/>
                  </a:cubicBezTo>
                  <a:cubicBezTo>
                    <a:pt x="488833" y="162835"/>
                    <a:pt x="445441" y="134261"/>
                    <a:pt x="486187" y="183473"/>
                  </a:cubicBezTo>
                  <a:cubicBezTo>
                    <a:pt x="526933" y="232685"/>
                    <a:pt x="701029" y="415248"/>
                    <a:pt x="724312" y="446998"/>
                  </a:cubicBezTo>
                  <a:cubicBezTo>
                    <a:pt x="747595" y="478748"/>
                    <a:pt x="677745" y="426361"/>
                    <a:pt x="625887" y="373973"/>
                  </a:cubicBezTo>
                  <a:cubicBezTo>
                    <a:pt x="574029" y="321586"/>
                    <a:pt x="470841" y="181356"/>
                    <a:pt x="413162" y="132673"/>
                  </a:cubicBezTo>
                  <a:cubicBezTo>
                    <a:pt x="355483" y="83990"/>
                    <a:pt x="333258" y="103040"/>
                    <a:pt x="279812" y="81873"/>
                  </a:cubicBezTo>
                  <a:cubicBezTo>
                    <a:pt x="226366" y="60706"/>
                    <a:pt x="132175" y="16786"/>
                    <a:pt x="92487" y="5673"/>
                  </a:cubicBezTo>
                  <a:cubicBezTo>
                    <a:pt x="52800" y="-5440"/>
                    <a:pt x="-28163" y="1440"/>
                    <a:pt x="9937" y="12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FB581172-5091-B317-058B-D33593223D3E}"/>
                </a:ext>
              </a:extLst>
            </p:cNvPr>
            <p:cNvSpPr/>
            <p:nvPr/>
          </p:nvSpPr>
          <p:spPr>
            <a:xfrm>
              <a:off x="8889957" y="8286702"/>
              <a:ext cx="234999" cy="146210"/>
            </a:xfrm>
            <a:custGeom>
              <a:avLst/>
              <a:gdLst>
                <a:gd name="connsiteX0" fmla="*/ 234993 w 234999"/>
                <a:gd name="connsiteY0" fmla="*/ 48 h 146210"/>
                <a:gd name="connsiteX1" fmla="*/ 73068 w 234999"/>
                <a:gd name="connsiteY1" fmla="*/ 31798 h 146210"/>
                <a:gd name="connsiteX2" fmla="*/ 85768 w 234999"/>
                <a:gd name="connsiteY2" fmla="*/ 76248 h 146210"/>
                <a:gd name="connsiteX3" fmla="*/ 43 w 234999"/>
                <a:gd name="connsiteY3" fmla="*/ 146098 h 146210"/>
                <a:gd name="connsiteX4" fmla="*/ 98468 w 234999"/>
                <a:gd name="connsiteY4" fmla="*/ 92123 h 146210"/>
                <a:gd name="connsiteX5" fmla="*/ 41318 w 234999"/>
                <a:gd name="connsiteY5" fmla="*/ 76248 h 146210"/>
                <a:gd name="connsiteX6" fmla="*/ 101643 w 234999"/>
                <a:gd name="connsiteY6" fmla="*/ 63548 h 146210"/>
                <a:gd name="connsiteX7" fmla="*/ 66718 w 234999"/>
                <a:gd name="connsiteY7" fmla="*/ 25448 h 146210"/>
                <a:gd name="connsiteX8" fmla="*/ 234993 w 234999"/>
                <a:gd name="connsiteY8" fmla="*/ 48 h 14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99" h="146210">
                  <a:moveTo>
                    <a:pt x="234993" y="48"/>
                  </a:moveTo>
                  <a:cubicBezTo>
                    <a:pt x="236051" y="1106"/>
                    <a:pt x="97939" y="19098"/>
                    <a:pt x="73068" y="31798"/>
                  </a:cubicBezTo>
                  <a:cubicBezTo>
                    <a:pt x="48197" y="44498"/>
                    <a:pt x="97939" y="57198"/>
                    <a:pt x="85768" y="76248"/>
                  </a:cubicBezTo>
                  <a:cubicBezTo>
                    <a:pt x="73597" y="95298"/>
                    <a:pt x="-2074" y="143452"/>
                    <a:pt x="43" y="146098"/>
                  </a:cubicBezTo>
                  <a:cubicBezTo>
                    <a:pt x="2160" y="148744"/>
                    <a:pt x="91589" y="103765"/>
                    <a:pt x="98468" y="92123"/>
                  </a:cubicBezTo>
                  <a:cubicBezTo>
                    <a:pt x="105347" y="80481"/>
                    <a:pt x="40789" y="81011"/>
                    <a:pt x="41318" y="76248"/>
                  </a:cubicBezTo>
                  <a:cubicBezTo>
                    <a:pt x="41847" y="71486"/>
                    <a:pt x="97410" y="72015"/>
                    <a:pt x="101643" y="63548"/>
                  </a:cubicBezTo>
                  <a:cubicBezTo>
                    <a:pt x="105876" y="55081"/>
                    <a:pt x="46610" y="35502"/>
                    <a:pt x="66718" y="25448"/>
                  </a:cubicBezTo>
                  <a:cubicBezTo>
                    <a:pt x="86826" y="15394"/>
                    <a:pt x="233935" y="-1010"/>
                    <a:pt x="234993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F7BA0756-D181-5F03-F06C-5377F6294D6C}"/>
                </a:ext>
              </a:extLst>
            </p:cNvPr>
            <p:cNvSpPr/>
            <p:nvPr/>
          </p:nvSpPr>
          <p:spPr>
            <a:xfrm>
              <a:off x="8927719" y="8414351"/>
              <a:ext cx="801719" cy="538833"/>
            </a:xfrm>
            <a:custGeom>
              <a:avLst/>
              <a:gdLst>
                <a:gd name="connsiteX0" fmla="*/ 381 w 801719"/>
                <a:gd name="connsiteY0" fmla="*/ 27974 h 538833"/>
                <a:gd name="connsiteX1" fmla="*/ 292481 w 801719"/>
                <a:gd name="connsiteY1" fmla="*/ 21624 h 538833"/>
                <a:gd name="connsiteX2" fmla="*/ 292481 w 801719"/>
                <a:gd name="connsiteY2" fmla="*/ 12099 h 538833"/>
                <a:gd name="connsiteX3" fmla="*/ 486156 w 801719"/>
                <a:gd name="connsiteY3" fmla="*/ 183549 h 538833"/>
                <a:gd name="connsiteX4" fmla="*/ 451231 w 801719"/>
                <a:gd name="connsiteY4" fmla="*/ 145449 h 538833"/>
                <a:gd name="connsiteX5" fmla="*/ 695706 w 801719"/>
                <a:gd name="connsiteY5" fmla="*/ 380399 h 538833"/>
                <a:gd name="connsiteX6" fmla="*/ 800481 w 801719"/>
                <a:gd name="connsiteY6" fmla="*/ 535974 h 538833"/>
                <a:gd name="connsiteX7" fmla="*/ 733806 w 801719"/>
                <a:gd name="connsiteY7" fmla="*/ 456599 h 538833"/>
                <a:gd name="connsiteX8" fmla="*/ 467106 w 801719"/>
                <a:gd name="connsiteY8" fmla="*/ 164499 h 538833"/>
                <a:gd name="connsiteX9" fmla="*/ 473456 w 801719"/>
                <a:gd name="connsiteY9" fmla="*/ 154974 h 538833"/>
                <a:gd name="connsiteX10" fmla="*/ 260731 w 801719"/>
                <a:gd name="connsiteY10" fmla="*/ 8924 h 538833"/>
                <a:gd name="connsiteX11" fmla="*/ 327406 w 801719"/>
                <a:gd name="connsiteY11" fmla="*/ 15274 h 538833"/>
                <a:gd name="connsiteX12" fmla="*/ 232156 w 801719"/>
                <a:gd name="connsiteY12" fmla="*/ 8924 h 538833"/>
                <a:gd name="connsiteX13" fmla="*/ 381 w 801719"/>
                <a:gd name="connsiteY13" fmla="*/ 27974 h 53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1719" h="538833">
                  <a:moveTo>
                    <a:pt x="381" y="27974"/>
                  </a:moveTo>
                  <a:cubicBezTo>
                    <a:pt x="10435" y="30091"/>
                    <a:pt x="243798" y="24270"/>
                    <a:pt x="292481" y="21624"/>
                  </a:cubicBezTo>
                  <a:cubicBezTo>
                    <a:pt x="341164" y="18978"/>
                    <a:pt x="260202" y="-14888"/>
                    <a:pt x="292481" y="12099"/>
                  </a:cubicBezTo>
                  <a:cubicBezTo>
                    <a:pt x="324760" y="39086"/>
                    <a:pt x="459698" y="161324"/>
                    <a:pt x="486156" y="183549"/>
                  </a:cubicBezTo>
                  <a:cubicBezTo>
                    <a:pt x="512614" y="205774"/>
                    <a:pt x="416306" y="112641"/>
                    <a:pt x="451231" y="145449"/>
                  </a:cubicBezTo>
                  <a:cubicBezTo>
                    <a:pt x="486156" y="178257"/>
                    <a:pt x="637498" y="315311"/>
                    <a:pt x="695706" y="380399"/>
                  </a:cubicBezTo>
                  <a:cubicBezTo>
                    <a:pt x="753914" y="445487"/>
                    <a:pt x="794131" y="523274"/>
                    <a:pt x="800481" y="535974"/>
                  </a:cubicBezTo>
                  <a:cubicBezTo>
                    <a:pt x="806831" y="548674"/>
                    <a:pt x="789369" y="518512"/>
                    <a:pt x="733806" y="456599"/>
                  </a:cubicBezTo>
                  <a:cubicBezTo>
                    <a:pt x="678244" y="394687"/>
                    <a:pt x="510498" y="214770"/>
                    <a:pt x="467106" y="164499"/>
                  </a:cubicBezTo>
                  <a:cubicBezTo>
                    <a:pt x="423714" y="114228"/>
                    <a:pt x="507852" y="180903"/>
                    <a:pt x="473456" y="154974"/>
                  </a:cubicBezTo>
                  <a:cubicBezTo>
                    <a:pt x="439060" y="129045"/>
                    <a:pt x="285073" y="32207"/>
                    <a:pt x="260731" y="8924"/>
                  </a:cubicBezTo>
                  <a:cubicBezTo>
                    <a:pt x="236389" y="-14359"/>
                    <a:pt x="332168" y="15274"/>
                    <a:pt x="327406" y="15274"/>
                  </a:cubicBezTo>
                  <a:cubicBezTo>
                    <a:pt x="322644" y="15274"/>
                    <a:pt x="282427" y="6807"/>
                    <a:pt x="232156" y="8924"/>
                  </a:cubicBezTo>
                  <a:cubicBezTo>
                    <a:pt x="181885" y="11041"/>
                    <a:pt x="-9673" y="25857"/>
                    <a:pt x="381" y="279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E315A701-09CA-024A-2FA1-518F356C8AED}"/>
                </a:ext>
              </a:extLst>
            </p:cNvPr>
            <p:cNvSpPr/>
            <p:nvPr/>
          </p:nvSpPr>
          <p:spPr>
            <a:xfrm>
              <a:off x="9274168" y="8413747"/>
              <a:ext cx="288940" cy="114366"/>
            </a:xfrm>
            <a:custGeom>
              <a:avLst/>
              <a:gdLst>
                <a:gd name="connsiteX0" fmla="*/ 7 w 288940"/>
                <a:gd name="connsiteY0" fmla="*/ 3 h 114366"/>
                <a:gd name="connsiteX1" fmla="*/ 139707 w 288940"/>
                <a:gd name="connsiteY1" fmla="*/ 76203 h 114366"/>
                <a:gd name="connsiteX2" fmla="*/ 171457 w 288940"/>
                <a:gd name="connsiteY2" fmla="*/ 95253 h 114366"/>
                <a:gd name="connsiteX3" fmla="*/ 288932 w 288940"/>
                <a:gd name="connsiteY3" fmla="*/ 47628 h 114366"/>
                <a:gd name="connsiteX4" fmla="*/ 165107 w 288940"/>
                <a:gd name="connsiteY4" fmla="*/ 114303 h 114366"/>
                <a:gd name="connsiteX5" fmla="*/ 234957 w 288940"/>
                <a:gd name="connsiteY5" fmla="*/ 60328 h 114366"/>
                <a:gd name="connsiteX6" fmla="*/ 146057 w 288940"/>
                <a:gd name="connsiteY6" fmla="*/ 88903 h 114366"/>
                <a:gd name="connsiteX7" fmla="*/ 95257 w 288940"/>
                <a:gd name="connsiteY7" fmla="*/ 76203 h 114366"/>
                <a:gd name="connsiteX8" fmla="*/ 146057 w 288940"/>
                <a:gd name="connsiteY8" fmla="*/ 73028 h 114366"/>
                <a:gd name="connsiteX9" fmla="*/ 7 w 288940"/>
                <a:gd name="connsiteY9" fmla="*/ 3 h 1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940" h="114366">
                  <a:moveTo>
                    <a:pt x="7" y="3"/>
                  </a:moveTo>
                  <a:cubicBezTo>
                    <a:pt x="-1051" y="532"/>
                    <a:pt x="111132" y="60328"/>
                    <a:pt x="139707" y="76203"/>
                  </a:cubicBezTo>
                  <a:cubicBezTo>
                    <a:pt x="168282" y="92078"/>
                    <a:pt x="146586" y="100015"/>
                    <a:pt x="171457" y="95253"/>
                  </a:cubicBezTo>
                  <a:cubicBezTo>
                    <a:pt x="196328" y="90491"/>
                    <a:pt x="289990" y="44453"/>
                    <a:pt x="288932" y="47628"/>
                  </a:cubicBezTo>
                  <a:cubicBezTo>
                    <a:pt x="287874" y="50803"/>
                    <a:pt x="174103" y="112186"/>
                    <a:pt x="165107" y="114303"/>
                  </a:cubicBezTo>
                  <a:cubicBezTo>
                    <a:pt x="156111" y="116420"/>
                    <a:pt x="238132" y="64561"/>
                    <a:pt x="234957" y="60328"/>
                  </a:cubicBezTo>
                  <a:cubicBezTo>
                    <a:pt x="231782" y="56095"/>
                    <a:pt x="169340" y="86257"/>
                    <a:pt x="146057" y="88903"/>
                  </a:cubicBezTo>
                  <a:cubicBezTo>
                    <a:pt x="122774" y="91549"/>
                    <a:pt x="95257" y="78849"/>
                    <a:pt x="95257" y="76203"/>
                  </a:cubicBezTo>
                  <a:cubicBezTo>
                    <a:pt x="95257" y="73557"/>
                    <a:pt x="156640" y="84140"/>
                    <a:pt x="146057" y="73028"/>
                  </a:cubicBezTo>
                  <a:cubicBezTo>
                    <a:pt x="135474" y="61916"/>
                    <a:pt x="1065" y="-526"/>
                    <a:pt x="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A7AC1231-64D2-31B4-80F6-2B30F9D1E437}"/>
                </a:ext>
              </a:extLst>
            </p:cNvPr>
            <p:cNvSpPr/>
            <p:nvPr/>
          </p:nvSpPr>
          <p:spPr>
            <a:xfrm>
              <a:off x="9540741" y="8141667"/>
              <a:ext cx="377988" cy="454244"/>
            </a:xfrm>
            <a:custGeom>
              <a:avLst/>
              <a:gdLst>
                <a:gd name="connsiteX0" fmla="*/ 66809 w 377988"/>
                <a:gd name="connsiteY0" fmla="*/ 2208 h 454244"/>
                <a:gd name="connsiteX1" fmla="*/ 117609 w 377988"/>
                <a:gd name="connsiteY1" fmla="*/ 221283 h 454244"/>
                <a:gd name="connsiteX2" fmla="*/ 260484 w 377988"/>
                <a:gd name="connsiteY2" fmla="*/ 360983 h 454244"/>
                <a:gd name="connsiteX3" fmla="*/ 247784 w 377988"/>
                <a:gd name="connsiteY3" fmla="*/ 338758 h 454244"/>
                <a:gd name="connsiteX4" fmla="*/ 377959 w 377988"/>
                <a:gd name="connsiteY4" fmla="*/ 446708 h 454244"/>
                <a:gd name="connsiteX5" fmla="*/ 235084 w 377988"/>
                <a:gd name="connsiteY5" fmla="*/ 443533 h 454244"/>
                <a:gd name="connsiteX6" fmla="*/ 187459 w 377988"/>
                <a:gd name="connsiteY6" fmla="*/ 430833 h 454244"/>
                <a:gd name="connsiteX7" fmla="*/ 44584 w 377988"/>
                <a:gd name="connsiteY7" fmla="*/ 275258 h 454244"/>
                <a:gd name="connsiteX8" fmla="*/ 19184 w 377988"/>
                <a:gd name="connsiteY8" fmla="*/ 202233 h 454244"/>
                <a:gd name="connsiteX9" fmla="*/ 134 w 377988"/>
                <a:gd name="connsiteY9" fmla="*/ 106983 h 454244"/>
                <a:gd name="connsiteX10" fmla="*/ 12834 w 377988"/>
                <a:gd name="connsiteY10" fmla="*/ 106983 h 454244"/>
                <a:gd name="connsiteX11" fmla="*/ 66809 w 377988"/>
                <a:gd name="connsiteY11" fmla="*/ 2208 h 45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7988" h="454244">
                  <a:moveTo>
                    <a:pt x="66809" y="2208"/>
                  </a:moveTo>
                  <a:cubicBezTo>
                    <a:pt x="84271" y="21258"/>
                    <a:pt x="85330" y="161487"/>
                    <a:pt x="117609" y="221283"/>
                  </a:cubicBezTo>
                  <a:cubicBezTo>
                    <a:pt x="149888" y="281079"/>
                    <a:pt x="238788" y="341404"/>
                    <a:pt x="260484" y="360983"/>
                  </a:cubicBezTo>
                  <a:cubicBezTo>
                    <a:pt x="282180" y="380562"/>
                    <a:pt x="228205" y="324471"/>
                    <a:pt x="247784" y="338758"/>
                  </a:cubicBezTo>
                  <a:cubicBezTo>
                    <a:pt x="267363" y="353045"/>
                    <a:pt x="380076" y="429246"/>
                    <a:pt x="377959" y="446708"/>
                  </a:cubicBezTo>
                  <a:cubicBezTo>
                    <a:pt x="375842" y="464170"/>
                    <a:pt x="266834" y="446179"/>
                    <a:pt x="235084" y="443533"/>
                  </a:cubicBezTo>
                  <a:cubicBezTo>
                    <a:pt x="203334" y="440887"/>
                    <a:pt x="219209" y="458879"/>
                    <a:pt x="187459" y="430833"/>
                  </a:cubicBezTo>
                  <a:cubicBezTo>
                    <a:pt x="155709" y="402787"/>
                    <a:pt x="72630" y="313358"/>
                    <a:pt x="44584" y="275258"/>
                  </a:cubicBezTo>
                  <a:cubicBezTo>
                    <a:pt x="16538" y="237158"/>
                    <a:pt x="26592" y="230279"/>
                    <a:pt x="19184" y="202233"/>
                  </a:cubicBezTo>
                  <a:cubicBezTo>
                    <a:pt x="11776" y="174187"/>
                    <a:pt x="1192" y="122858"/>
                    <a:pt x="134" y="106983"/>
                  </a:cubicBezTo>
                  <a:cubicBezTo>
                    <a:pt x="-924" y="91108"/>
                    <a:pt x="4367" y="120741"/>
                    <a:pt x="12834" y="106983"/>
                  </a:cubicBezTo>
                  <a:cubicBezTo>
                    <a:pt x="21301" y="93225"/>
                    <a:pt x="49347" y="-16842"/>
                    <a:pt x="66809" y="2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1D867860-95A3-0003-D897-3CFDD2952EF8}"/>
                </a:ext>
              </a:extLst>
            </p:cNvPr>
            <p:cNvSpPr/>
            <p:nvPr/>
          </p:nvSpPr>
          <p:spPr>
            <a:xfrm>
              <a:off x="9737685" y="8576023"/>
              <a:ext cx="276751" cy="256862"/>
            </a:xfrm>
            <a:custGeom>
              <a:avLst/>
              <a:gdLst>
                <a:gd name="connsiteX0" fmla="*/ 40 w 276751"/>
                <a:gd name="connsiteY0" fmla="*/ 21877 h 256862"/>
                <a:gd name="connsiteX1" fmla="*/ 168315 w 276751"/>
                <a:gd name="connsiteY1" fmla="*/ 2827 h 256862"/>
                <a:gd name="connsiteX2" fmla="*/ 257215 w 276751"/>
                <a:gd name="connsiteY2" fmla="*/ 88552 h 256862"/>
                <a:gd name="connsiteX3" fmla="*/ 250865 w 276751"/>
                <a:gd name="connsiteY3" fmla="*/ 142527 h 256862"/>
                <a:gd name="connsiteX4" fmla="*/ 212765 w 276751"/>
                <a:gd name="connsiteY4" fmla="*/ 186977 h 256862"/>
                <a:gd name="connsiteX5" fmla="*/ 193715 w 276751"/>
                <a:gd name="connsiteY5" fmla="*/ 256827 h 256862"/>
                <a:gd name="connsiteX6" fmla="*/ 228640 w 276751"/>
                <a:gd name="connsiteY6" fmla="*/ 177452 h 256862"/>
                <a:gd name="connsiteX7" fmla="*/ 276265 w 276751"/>
                <a:gd name="connsiteY7" fmla="*/ 113952 h 256862"/>
                <a:gd name="connsiteX8" fmla="*/ 247690 w 276751"/>
                <a:gd name="connsiteY8" fmla="*/ 47277 h 256862"/>
                <a:gd name="connsiteX9" fmla="*/ 161965 w 276751"/>
                <a:gd name="connsiteY9" fmla="*/ 28227 h 256862"/>
                <a:gd name="connsiteX10" fmla="*/ 184190 w 276751"/>
                <a:gd name="connsiteY10" fmla="*/ 34577 h 256862"/>
                <a:gd name="connsiteX11" fmla="*/ 40 w 276751"/>
                <a:gd name="connsiteY11" fmla="*/ 21877 h 25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751" h="256862">
                  <a:moveTo>
                    <a:pt x="40" y="21877"/>
                  </a:moveTo>
                  <a:cubicBezTo>
                    <a:pt x="-2606" y="16585"/>
                    <a:pt x="125453" y="-8285"/>
                    <a:pt x="168315" y="2827"/>
                  </a:cubicBezTo>
                  <a:cubicBezTo>
                    <a:pt x="211177" y="13939"/>
                    <a:pt x="243457" y="65269"/>
                    <a:pt x="257215" y="88552"/>
                  </a:cubicBezTo>
                  <a:cubicBezTo>
                    <a:pt x="270973" y="111835"/>
                    <a:pt x="258273" y="126123"/>
                    <a:pt x="250865" y="142527"/>
                  </a:cubicBezTo>
                  <a:cubicBezTo>
                    <a:pt x="243457" y="158931"/>
                    <a:pt x="222290" y="167927"/>
                    <a:pt x="212765" y="186977"/>
                  </a:cubicBezTo>
                  <a:cubicBezTo>
                    <a:pt x="203240" y="206027"/>
                    <a:pt x="191069" y="258415"/>
                    <a:pt x="193715" y="256827"/>
                  </a:cubicBezTo>
                  <a:cubicBezTo>
                    <a:pt x="196361" y="255240"/>
                    <a:pt x="214882" y="201264"/>
                    <a:pt x="228640" y="177452"/>
                  </a:cubicBezTo>
                  <a:cubicBezTo>
                    <a:pt x="242398" y="153640"/>
                    <a:pt x="273090" y="135648"/>
                    <a:pt x="276265" y="113952"/>
                  </a:cubicBezTo>
                  <a:cubicBezTo>
                    <a:pt x="279440" y="92256"/>
                    <a:pt x="266740" y="61565"/>
                    <a:pt x="247690" y="47277"/>
                  </a:cubicBezTo>
                  <a:cubicBezTo>
                    <a:pt x="228640" y="32990"/>
                    <a:pt x="172548" y="30344"/>
                    <a:pt x="161965" y="28227"/>
                  </a:cubicBezTo>
                  <a:cubicBezTo>
                    <a:pt x="151382" y="26110"/>
                    <a:pt x="205357" y="35635"/>
                    <a:pt x="184190" y="34577"/>
                  </a:cubicBezTo>
                  <a:cubicBezTo>
                    <a:pt x="163023" y="33519"/>
                    <a:pt x="2686" y="27169"/>
                    <a:pt x="40" y="2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BDA3EAD1-140A-152C-7D64-3FDC77D4193F}"/>
                </a:ext>
              </a:extLst>
            </p:cNvPr>
            <p:cNvSpPr/>
            <p:nvPr/>
          </p:nvSpPr>
          <p:spPr>
            <a:xfrm>
              <a:off x="9842196" y="8721246"/>
              <a:ext cx="182457" cy="286333"/>
            </a:xfrm>
            <a:custGeom>
              <a:avLst/>
              <a:gdLst>
                <a:gd name="connsiteX0" fmla="*/ 304 w 182457"/>
                <a:gd name="connsiteY0" fmla="*/ 479 h 286333"/>
                <a:gd name="connsiteX1" fmla="*/ 159054 w 182457"/>
                <a:gd name="connsiteY1" fmla="*/ 200504 h 286333"/>
                <a:gd name="connsiteX2" fmla="*/ 181279 w 182457"/>
                <a:gd name="connsiteY2" fmla="*/ 286229 h 286333"/>
                <a:gd name="connsiteX3" fmla="*/ 155879 w 182457"/>
                <a:gd name="connsiteY3" fmla="*/ 216379 h 286333"/>
                <a:gd name="connsiteX4" fmla="*/ 101904 w 182457"/>
                <a:gd name="connsiteY4" fmla="*/ 140179 h 286333"/>
                <a:gd name="connsiteX5" fmla="*/ 117779 w 182457"/>
                <a:gd name="connsiteY5" fmla="*/ 143354 h 286333"/>
                <a:gd name="connsiteX6" fmla="*/ 304 w 182457"/>
                <a:gd name="connsiteY6" fmla="*/ 479 h 28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57" h="286333">
                  <a:moveTo>
                    <a:pt x="304" y="479"/>
                  </a:moveTo>
                  <a:cubicBezTo>
                    <a:pt x="7183" y="10004"/>
                    <a:pt x="128892" y="152879"/>
                    <a:pt x="159054" y="200504"/>
                  </a:cubicBezTo>
                  <a:cubicBezTo>
                    <a:pt x="189216" y="248129"/>
                    <a:pt x="181808" y="283583"/>
                    <a:pt x="181279" y="286229"/>
                  </a:cubicBezTo>
                  <a:cubicBezTo>
                    <a:pt x="180750" y="288875"/>
                    <a:pt x="169108" y="240721"/>
                    <a:pt x="155879" y="216379"/>
                  </a:cubicBezTo>
                  <a:cubicBezTo>
                    <a:pt x="142650" y="192037"/>
                    <a:pt x="108254" y="152350"/>
                    <a:pt x="101904" y="140179"/>
                  </a:cubicBezTo>
                  <a:cubicBezTo>
                    <a:pt x="95554" y="128008"/>
                    <a:pt x="130479" y="160287"/>
                    <a:pt x="117779" y="143354"/>
                  </a:cubicBezTo>
                  <a:cubicBezTo>
                    <a:pt x="105079" y="126421"/>
                    <a:pt x="-6575" y="-9046"/>
                    <a:pt x="304" y="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7AD48CC4-9CA2-79E6-A897-4EB91FF8123D}"/>
                </a:ext>
              </a:extLst>
            </p:cNvPr>
            <p:cNvSpPr/>
            <p:nvPr/>
          </p:nvSpPr>
          <p:spPr>
            <a:xfrm>
              <a:off x="9782457" y="8669447"/>
              <a:ext cx="206091" cy="239691"/>
            </a:xfrm>
            <a:custGeom>
              <a:avLst/>
              <a:gdLst>
                <a:gd name="connsiteX0" fmla="*/ 2893 w 206091"/>
                <a:gd name="connsiteY0" fmla="*/ 4653 h 239691"/>
                <a:gd name="connsiteX1" fmla="*/ 199743 w 206091"/>
                <a:gd name="connsiteY1" fmla="*/ 230078 h 239691"/>
                <a:gd name="connsiteX2" fmla="*/ 152118 w 206091"/>
                <a:gd name="connsiteY2" fmla="*/ 191978 h 239691"/>
                <a:gd name="connsiteX3" fmla="*/ 94968 w 206091"/>
                <a:gd name="connsiteY3" fmla="*/ 134828 h 239691"/>
                <a:gd name="connsiteX4" fmla="*/ 107668 w 206091"/>
                <a:gd name="connsiteY4" fmla="*/ 128478 h 239691"/>
                <a:gd name="connsiteX5" fmla="*/ 82268 w 206091"/>
                <a:gd name="connsiteY5" fmla="*/ 80853 h 239691"/>
                <a:gd name="connsiteX6" fmla="*/ 2893 w 206091"/>
                <a:gd name="connsiteY6" fmla="*/ 4653 h 23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91" h="239691">
                  <a:moveTo>
                    <a:pt x="2893" y="4653"/>
                  </a:moveTo>
                  <a:cubicBezTo>
                    <a:pt x="22472" y="29524"/>
                    <a:pt x="174872" y="198857"/>
                    <a:pt x="199743" y="230078"/>
                  </a:cubicBezTo>
                  <a:cubicBezTo>
                    <a:pt x="224614" y="261299"/>
                    <a:pt x="169580" y="207853"/>
                    <a:pt x="152118" y="191978"/>
                  </a:cubicBezTo>
                  <a:cubicBezTo>
                    <a:pt x="134656" y="176103"/>
                    <a:pt x="102376" y="145411"/>
                    <a:pt x="94968" y="134828"/>
                  </a:cubicBezTo>
                  <a:cubicBezTo>
                    <a:pt x="87560" y="124245"/>
                    <a:pt x="109785" y="137474"/>
                    <a:pt x="107668" y="128478"/>
                  </a:cubicBezTo>
                  <a:cubicBezTo>
                    <a:pt x="105551" y="119482"/>
                    <a:pt x="95497" y="99903"/>
                    <a:pt x="82268" y="80853"/>
                  </a:cubicBezTo>
                  <a:cubicBezTo>
                    <a:pt x="69039" y="61803"/>
                    <a:pt x="-16686" y="-20218"/>
                    <a:pt x="2893" y="4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6A9FE14B-4201-6456-6414-6AE510BDB9E0}"/>
                </a:ext>
              </a:extLst>
            </p:cNvPr>
            <p:cNvSpPr/>
            <p:nvPr/>
          </p:nvSpPr>
          <p:spPr>
            <a:xfrm>
              <a:off x="9804024" y="8940630"/>
              <a:ext cx="232322" cy="140962"/>
            </a:xfrm>
            <a:custGeom>
              <a:avLst/>
              <a:gdLst>
                <a:gd name="connsiteX0" fmla="*/ 376 w 232322"/>
                <a:gd name="connsiteY0" fmla="*/ 170 h 140962"/>
                <a:gd name="connsiteX1" fmla="*/ 95626 w 232322"/>
                <a:gd name="connsiteY1" fmla="*/ 111295 h 140962"/>
                <a:gd name="connsiteX2" fmla="*/ 155951 w 232322"/>
                <a:gd name="connsiteY2" fmla="*/ 117645 h 140962"/>
                <a:gd name="connsiteX3" fmla="*/ 232151 w 232322"/>
                <a:gd name="connsiteY3" fmla="*/ 70020 h 140962"/>
                <a:gd name="connsiteX4" fmla="*/ 133726 w 232322"/>
                <a:gd name="connsiteY4" fmla="*/ 139870 h 140962"/>
                <a:gd name="connsiteX5" fmla="*/ 376 w 232322"/>
                <a:gd name="connsiteY5" fmla="*/ 170 h 1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22" h="140962">
                  <a:moveTo>
                    <a:pt x="376" y="170"/>
                  </a:moveTo>
                  <a:cubicBezTo>
                    <a:pt x="-5974" y="-4592"/>
                    <a:pt x="69697" y="91716"/>
                    <a:pt x="95626" y="111295"/>
                  </a:cubicBezTo>
                  <a:cubicBezTo>
                    <a:pt x="121555" y="130874"/>
                    <a:pt x="133197" y="124524"/>
                    <a:pt x="155951" y="117645"/>
                  </a:cubicBezTo>
                  <a:cubicBezTo>
                    <a:pt x="178705" y="110766"/>
                    <a:pt x="235855" y="66316"/>
                    <a:pt x="232151" y="70020"/>
                  </a:cubicBezTo>
                  <a:cubicBezTo>
                    <a:pt x="228447" y="73724"/>
                    <a:pt x="170238" y="150982"/>
                    <a:pt x="133726" y="139870"/>
                  </a:cubicBezTo>
                  <a:cubicBezTo>
                    <a:pt x="97214" y="128758"/>
                    <a:pt x="6726" y="4932"/>
                    <a:pt x="376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7697C7B1-E9CD-6048-1636-59CC071AA914}"/>
                </a:ext>
              </a:extLst>
            </p:cNvPr>
            <p:cNvSpPr/>
            <p:nvPr/>
          </p:nvSpPr>
          <p:spPr>
            <a:xfrm>
              <a:off x="9807536" y="8927379"/>
              <a:ext cx="127091" cy="160227"/>
            </a:xfrm>
            <a:custGeom>
              <a:avLst/>
              <a:gdLst>
                <a:gd name="connsiteX0" fmla="*/ 39 w 127091"/>
                <a:gd name="connsiteY0" fmla="*/ 721 h 160227"/>
                <a:gd name="connsiteX1" fmla="*/ 66714 w 127091"/>
                <a:gd name="connsiteY1" fmla="*/ 64221 h 160227"/>
                <a:gd name="connsiteX2" fmla="*/ 127039 w 127091"/>
                <a:gd name="connsiteY2" fmla="*/ 159471 h 160227"/>
                <a:gd name="connsiteX3" fmla="*/ 76239 w 127091"/>
                <a:gd name="connsiteY3" fmla="*/ 105496 h 160227"/>
                <a:gd name="connsiteX4" fmla="*/ 39 w 127091"/>
                <a:gd name="connsiteY4" fmla="*/ 721 h 1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91" h="160227">
                  <a:moveTo>
                    <a:pt x="39" y="721"/>
                  </a:moveTo>
                  <a:cubicBezTo>
                    <a:pt x="-1548" y="-6158"/>
                    <a:pt x="45547" y="37763"/>
                    <a:pt x="66714" y="64221"/>
                  </a:cubicBezTo>
                  <a:cubicBezTo>
                    <a:pt x="87881" y="90679"/>
                    <a:pt x="125452" y="152592"/>
                    <a:pt x="127039" y="159471"/>
                  </a:cubicBezTo>
                  <a:cubicBezTo>
                    <a:pt x="128626" y="166350"/>
                    <a:pt x="93701" y="124546"/>
                    <a:pt x="76239" y="105496"/>
                  </a:cubicBezTo>
                  <a:cubicBezTo>
                    <a:pt x="58777" y="86446"/>
                    <a:pt x="1626" y="7600"/>
                    <a:pt x="39" y="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5D31D3E8-3A38-AD78-5F97-7DE84E32B5EF}"/>
                </a:ext>
              </a:extLst>
            </p:cNvPr>
            <p:cNvSpPr/>
            <p:nvPr/>
          </p:nvSpPr>
          <p:spPr>
            <a:xfrm>
              <a:off x="9826316" y="8854735"/>
              <a:ext cx="194719" cy="130560"/>
            </a:xfrm>
            <a:custGeom>
              <a:avLst/>
              <a:gdLst>
                <a:gd name="connsiteX0" fmla="*/ 309 w 194719"/>
                <a:gd name="connsiteY0" fmla="*/ 79715 h 130560"/>
                <a:gd name="connsiteX1" fmla="*/ 54284 w 194719"/>
                <a:gd name="connsiteY1" fmla="*/ 6690 h 130560"/>
                <a:gd name="connsiteX2" fmla="*/ 108259 w 194719"/>
                <a:gd name="connsiteY2" fmla="*/ 22565 h 130560"/>
                <a:gd name="connsiteX3" fmla="*/ 124134 w 194719"/>
                <a:gd name="connsiteY3" fmla="*/ 60665 h 130560"/>
                <a:gd name="connsiteX4" fmla="*/ 193984 w 194719"/>
                <a:gd name="connsiteY4" fmla="*/ 130515 h 130560"/>
                <a:gd name="connsiteX5" fmla="*/ 155884 w 194719"/>
                <a:gd name="connsiteY5" fmla="*/ 70190 h 130560"/>
                <a:gd name="connsiteX6" fmla="*/ 79684 w 194719"/>
                <a:gd name="connsiteY6" fmla="*/ 340 h 130560"/>
                <a:gd name="connsiteX7" fmla="*/ 309 w 194719"/>
                <a:gd name="connsiteY7" fmla="*/ 79715 h 1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19" h="130560">
                  <a:moveTo>
                    <a:pt x="309" y="79715"/>
                  </a:moveTo>
                  <a:cubicBezTo>
                    <a:pt x="-3924" y="80773"/>
                    <a:pt x="36292" y="16215"/>
                    <a:pt x="54284" y="6690"/>
                  </a:cubicBezTo>
                  <a:cubicBezTo>
                    <a:pt x="72276" y="-2835"/>
                    <a:pt x="96617" y="13569"/>
                    <a:pt x="108259" y="22565"/>
                  </a:cubicBezTo>
                  <a:cubicBezTo>
                    <a:pt x="119901" y="31561"/>
                    <a:pt x="109846" y="42673"/>
                    <a:pt x="124134" y="60665"/>
                  </a:cubicBezTo>
                  <a:cubicBezTo>
                    <a:pt x="138422" y="78657"/>
                    <a:pt x="188692" y="128928"/>
                    <a:pt x="193984" y="130515"/>
                  </a:cubicBezTo>
                  <a:cubicBezTo>
                    <a:pt x="199276" y="132102"/>
                    <a:pt x="174934" y="91886"/>
                    <a:pt x="155884" y="70190"/>
                  </a:cubicBezTo>
                  <a:cubicBezTo>
                    <a:pt x="136834" y="48494"/>
                    <a:pt x="103496" y="6690"/>
                    <a:pt x="79684" y="340"/>
                  </a:cubicBezTo>
                  <a:cubicBezTo>
                    <a:pt x="55872" y="-6010"/>
                    <a:pt x="4542" y="78657"/>
                    <a:pt x="309" y="797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B7E92E7D-3527-AAD5-F23A-5F7E0E4F8A54}"/>
                </a:ext>
              </a:extLst>
            </p:cNvPr>
            <p:cNvSpPr/>
            <p:nvPr/>
          </p:nvSpPr>
          <p:spPr>
            <a:xfrm>
              <a:off x="9705970" y="8842353"/>
              <a:ext cx="236427" cy="258527"/>
            </a:xfrm>
            <a:custGeom>
              <a:avLst/>
              <a:gdLst>
                <a:gd name="connsiteX0" fmla="*/ 5 w 236427"/>
                <a:gd name="connsiteY0" fmla="*/ 22 h 258527"/>
                <a:gd name="connsiteX1" fmla="*/ 53980 w 236427"/>
                <a:gd name="connsiteY1" fmla="*/ 111147 h 258527"/>
                <a:gd name="connsiteX2" fmla="*/ 114305 w 236427"/>
                <a:gd name="connsiteY2" fmla="*/ 177822 h 258527"/>
                <a:gd name="connsiteX3" fmla="*/ 117480 w 236427"/>
                <a:gd name="connsiteY3" fmla="*/ 171472 h 258527"/>
                <a:gd name="connsiteX4" fmla="*/ 234955 w 236427"/>
                <a:gd name="connsiteY4" fmla="*/ 257197 h 258527"/>
                <a:gd name="connsiteX5" fmla="*/ 174630 w 236427"/>
                <a:gd name="connsiteY5" fmla="*/ 215922 h 258527"/>
                <a:gd name="connsiteX6" fmla="*/ 47630 w 236427"/>
                <a:gd name="connsiteY6" fmla="*/ 114322 h 258527"/>
                <a:gd name="connsiteX7" fmla="*/ 57155 w 236427"/>
                <a:gd name="connsiteY7" fmla="*/ 120672 h 258527"/>
                <a:gd name="connsiteX8" fmla="*/ 5 w 236427"/>
                <a:gd name="connsiteY8" fmla="*/ 22 h 25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27" h="258527">
                  <a:moveTo>
                    <a:pt x="5" y="22"/>
                  </a:moveTo>
                  <a:cubicBezTo>
                    <a:pt x="-524" y="-1565"/>
                    <a:pt x="34930" y="81514"/>
                    <a:pt x="53980" y="111147"/>
                  </a:cubicBezTo>
                  <a:cubicBezTo>
                    <a:pt x="73030" y="140780"/>
                    <a:pt x="103722" y="167768"/>
                    <a:pt x="114305" y="177822"/>
                  </a:cubicBezTo>
                  <a:cubicBezTo>
                    <a:pt x="124888" y="187876"/>
                    <a:pt x="97372" y="158243"/>
                    <a:pt x="117480" y="171472"/>
                  </a:cubicBezTo>
                  <a:cubicBezTo>
                    <a:pt x="137588" y="184701"/>
                    <a:pt x="225430" y="249789"/>
                    <a:pt x="234955" y="257197"/>
                  </a:cubicBezTo>
                  <a:cubicBezTo>
                    <a:pt x="244480" y="264605"/>
                    <a:pt x="205851" y="239734"/>
                    <a:pt x="174630" y="215922"/>
                  </a:cubicBezTo>
                  <a:cubicBezTo>
                    <a:pt x="143409" y="192110"/>
                    <a:pt x="67209" y="130197"/>
                    <a:pt x="47630" y="114322"/>
                  </a:cubicBezTo>
                  <a:cubicBezTo>
                    <a:pt x="28051" y="98447"/>
                    <a:pt x="63505" y="136018"/>
                    <a:pt x="57155" y="120672"/>
                  </a:cubicBezTo>
                  <a:cubicBezTo>
                    <a:pt x="50805" y="105326"/>
                    <a:pt x="534" y="1609"/>
                    <a:pt x="5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0B8D7A8A-B1D2-F26D-A3DD-0231C1D01681}"/>
                </a:ext>
              </a:extLst>
            </p:cNvPr>
            <p:cNvSpPr/>
            <p:nvPr/>
          </p:nvSpPr>
          <p:spPr>
            <a:xfrm>
              <a:off x="9738732" y="8844409"/>
              <a:ext cx="180646" cy="230372"/>
            </a:xfrm>
            <a:custGeom>
              <a:avLst/>
              <a:gdLst>
                <a:gd name="connsiteX0" fmla="*/ 2168 w 180646"/>
                <a:gd name="connsiteY0" fmla="*/ 1141 h 230372"/>
                <a:gd name="connsiteX1" fmla="*/ 72018 w 180646"/>
                <a:gd name="connsiteY1" fmla="*/ 153541 h 230372"/>
                <a:gd name="connsiteX2" fmla="*/ 179968 w 180646"/>
                <a:gd name="connsiteY2" fmla="*/ 229741 h 230372"/>
                <a:gd name="connsiteX3" fmla="*/ 113293 w 180646"/>
                <a:gd name="connsiteY3" fmla="*/ 185291 h 230372"/>
                <a:gd name="connsiteX4" fmla="*/ 21218 w 180646"/>
                <a:gd name="connsiteY4" fmla="*/ 105916 h 230372"/>
                <a:gd name="connsiteX5" fmla="*/ 18043 w 180646"/>
                <a:gd name="connsiteY5" fmla="*/ 83691 h 230372"/>
                <a:gd name="connsiteX6" fmla="*/ 2168 w 180646"/>
                <a:gd name="connsiteY6" fmla="*/ 1141 h 23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646" h="230372">
                  <a:moveTo>
                    <a:pt x="2168" y="1141"/>
                  </a:moveTo>
                  <a:cubicBezTo>
                    <a:pt x="11164" y="12783"/>
                    <a:pt x="42385" y="115441"/>
                    <a:pt x="72018" y="153541"/>
                  </a:cubicBezTo>
                  <a:cubicBezTo>
                    <a:pt x="101651" y="191641"/>
                    <a:pt x="173089" y="224449"/>
                    <a:pt x="179968" y="229741"/>
                  </a:cubicBezTo>
                  <a:cubicBezTo>
                    <a:pt x="186847" y="235033"/>
                    <a:pt x="139751" y="205929"/>
                    <a:pt x="113293" y="185291"/>
                  </a:cubicBezTo>
                  <a:cubicBezTo>
                    <a:pt x="86835" y="164653"/>
                    <a:pt x="37093" y="122849"/>
                    <a:pt x="21218" y="105916"/>
                  </a:cubicBezTo>
                  <a:cubicBezTo>
                    <a:pt x="5343" y="88983"/>
                    <a:pt x="21218" y="96920"/>
                    <a:pt x="18043" y="83691"/>
                  </a:cubicBezTo>
                  <a:cubicBezTo>
                    <a:pt x="14868" y="70462"/>
                    <a:pt x="-6828" y="-10501"/>
                    <a:pt x="2168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757710AA-6A77-EBF0-5668-EE384E5F8CC2}"/>
                </a:ext>
              </a:extLst>
            </p:cNvPr>
            <p:cNvSpPr/>
            <p:nvPr/>
          </p:nvSpPr>
          <p:spPr>
            <a:xfrm>
              <a:off x="9677400" y="8667594"/>
              <a:ext cx="168324" cy="183626"/>
            </a:xfrm>
            <a:custGeom>
              <a:avLst/>
              <a:gdLst>
                <a:gd name="connsiteX0" fmla="*/ 0 w 168324"/>
                <a:gd name="connsiteY0" fmla="*/ 156 h 183626"/>
                <a:gd name="connsiteX1" fmla="*/ 53975 w 168324"/>
                <a:gd name="connsiteY1" fmla="*/ 177956 h 183626"/>
                <a:gd name="connsiteX2" fmla="*/ 73025 w 168324"/>
                <a:gd name="connsiteY2" fmla="*/ 139856 h 183626"/>
                <a:gd name="connsiteX3" fmla="*/ 165100 w 168324"/>
                <a:gd name="connsiteY3" fmla="*/ 143031 h 183626"/>
                <a:gd name="connsiteX4" fmla="*/ 85725 w 168324"/>
                <a:gd name="connsiteY4" fmla="*/ 136681 h 183626"/>
                <a:gd name="connsiteX5" fmla="*/ 168275 w 168324"/>
                <a:gd name="connsiteY5" fmla="*/ 57306 h 183626"/>
                <a:gd name="connsiteX6" fmla="*/ 98425 w 168324"/>
                <a:gd name="connsiteY6" fmla="*/ 85881 h 183626"/>
                <a:gd name="connsiteX7" fmla="*/ 136525 w 168324"/>
                <a:gd name="connsiteY7" fmla="*/ 44606 h 183626"/>
                <a:gd name="connsiteX8" fmla="*/ 111125 w 168324"/>
                <a:gd name="connsiteY8" fmla="*/ 79531 h 183626"/>
                <a:gd name="connsiteX9" fmla="*/ 130175 w 168324"/>
                <a:gd name="connsiteY9" fmla="*/ 130331 h 183626"/>
                <a:gd name="connsiteX10" fmla="*/ 53975 w 168324"/>
                <a:gd name="connsiteY10" fmla="*/ 146206 h 183626"/>
                <a:gd name="connsiteX11" fmla="*/ 0 w 168324"/>
                <a:gd name="connsiteY11" fmla="*/ 156 h 18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24" h="183626">
                  <a:moveTo>
                    <a:pt x="0" y="156"/>
                  </a:moveTo>
                  <a:cubicBezTo>
                    <a:pt x="0" y="5448"/>
                    <a:pt x="41804" y="154673"/>
                    <a:pt x="53975" y="177956"/>
                  </a:cubicBezTo>
                  <a:cubicBezTo>
                    <a:pt x="66146" y="201239"/>
                    <a:pt x="54504" y="145677"/>
                    <a:pt x="73025" y="139856"/>
                  </a:cubicBezTo>
                  <a:cubicBezTo>
                    <a:pt x="91546" y="134035"/>
                    <a:pt x="162983" y="143560"/>
                    <a:pt x="165100" y="143031"/>
                  </a:cubicBezTo>
                  <a:cubicBezTo>
                    <a:pt x="167217" y="142502"/>
                    <a:pt x="85196" y="150969"/>
                    <a:pt x="85725" y="136681"/>
                  </a:cubicBezTo>
                  <a:cubicBezTo>
                    <a:pt x="86254" y="122394"/>
                    <a:pt x="166158" y="65773"/>
                    <a:pt x="168275" y="57306"/>
                  </a:cubicBezTo>
                  <a:cubicBezTo>
                    <a:pt x="170392" y="48839"/>
                    <a:pt x="103717" y="87998"/>
                    <a:pt x="98425" y="85881"/>
                  </a:cubicBezTo>
                  <a:cubicBezTo>
                    <a:pt x="93133" y="83764"/>
                    <a:pt x="134408" y="45664"/>
                    <a:pt x="136525" y="44606"/>
                  </a:cubicBezTo>
                  <a:cubicBezTo>
                    <a:pt x="138642" y="43548"/>
                    <a:pt x="112183" y="65244"/>
                    <a:pt x="111125" y="79531"/>
                  </a:cubicBezTo>
                  <a:cubicBezTo>
                    <a:pt x="110067" y="93818"/>
                    <a:pt x="139700" y="119219"/>
                    <a:pt x="130175" y="130331"/>
                  </a:cubicBezTo>
                  <a:cubicBezTo>
                    <a:pt x="120650" y="141444"/>
                    <a:pt x="71967" y="167373"/>
                    <a:pt x="53975" y="146206"/>
                  </a:cubicBezTo>
                  <a:cubicBezTo>
                    <a:pt x="35983" y="125039"/>
                    <a:pt x="0" y="-5136"/>
                    <a:pt x="0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38AF6894-6403-BEDC-B660-074AFB870C8D}"/>
                </a:ext>
              </a:extLst>
            </p:cNvPr>
            <p:cNvSpPr/>
            <p:nvPr/>
          </p:nvSpPr>
          <p:spPr>
            <a:xfrm>
              <a:off x="8623300" y="8213162"/>
              <a:ext cx="419393" cy="527779"/>
            </a:xfrm>
            <a:custGeom>
              <a:avLst/>
              <a:gdLst>
                <a:gd name="connsiteX0" fmla="*/ 419100 w 419393"/>
                <a:gd name="connsiteY0" fmla="*/ 3738 h 527779"/>
                <a:gd name="connsiteX1" fmla="*/ 200025 w 419393"/>
                <a:gd name="connsiteY1" fmla="*/ 264088 h 527779"/>
                <a:gd name="connsiteX2" fmla="*/ 244475 w 419393"/>
                <a:gd name="connsiteY2" fmla="*/ 251388 h 527779"/>
                <a:gd name="connsiteX3" fmla="*/ 101600 w 419393"/>
                <a:gd name="connsiteY3" fmla="*/ 441888 h 527779"/>
                <a:gd name="connsiteX4" fmla="*/ 0 w 419393"/>
                <a:gd name="connsiteY4" fmla="*/ 527613 h 527779"/>
                <a:gd name="connsiteX5" fmla="*/ 101600 w 419393"/>
                <a:gd name="connsiteY5" fmla="*/ 422838 h 527779"/>
                <a:gd name="connsiteX6" fmla="*/ 269875 w 419393"/>
                <a:gd name="connsiteY6" fmla="*/ 130738 h 527779"/>
                <a:gd name="connsiteX7" fmla="*/ 307975 w 419393"/>
                <a:gd name="connsiteY7" fmla="*/ 98988 h 527779"/>
                <a:gd name="connsiteX8" fmla="*/ 250825 w 419393"/>
                <a:gd name="connsiteY8" fmla="*/ 111688 h 527779"/>
                <a:gd name="connsiteX9" fmla="*/ 247650 w 419393"/>
                <a:gd name="connsiteY9" fmla="*/ 108513 h 527779"/>
                <a:gd name="connsiteX10" fmla="*/ 419100 w 419393"/>
                <a:gd name="connsiteY10" fmla="*/ 3738 h 5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393" h="527779">
                  <a:moveTo>
                    <a:pt x="419100" y="3738"/>
                  </a:moveTo>
                  <a:cubicBezTo>
                    <a:pt x="411163" y="29667"/>
                    <a:pt x="229129" y="222813"/>
                    <a:pt x="200025" y="264088"/>
                  </a:cubicBezTo>
                  <a:cubicBezTo>
                    <a:pt x="170921" y="305363"/>
                    <a:pt x="260879" y="221755"/>
                    <a:pt x="244475" y="251388"/>
                  </a:cubicBezTo>
                  <a:cubicBezTo>
                    <a:pt x="228071" y="281021"/>
                    <a:pt x="142346" y="395851"/>
                    <a:pt x="101600" y="441888"/>
                  </a:cubicBezTo>
                  <a:cubicBezTo>
                    <a:pt x="60854" y="487925"/>
                    <a:pt x="0" y="530788"/>
                    <a:pt x="0" y="527613"/>
                  </a:cubicBezTo>
                  <a:cubicBezTo>
                    <a:pt x="0" y="524438"/>
                    <a:pt x="56621" y="488984"/>
                    <a:pt x="101600" y="422838"/>
                  </a:cubicBezTo>
                  <a:cubicBezTo>
                    <a:pt x="146579" y="356692"/>
                    <a:pt x="235479" y="184713"/>
                    <a:pt x="269875" y="130738"/>
                  </a:cubicBezTo>
                  <a:cubicBezTo>
                    <a:pt x="304271" y="76763"/>
                    <a:pt x="311150" y="102163"/>
                    <a:pt x="307975" y="98988"/>
                  </a:cubicBezTo>
                  <a:cubicBezTo>
                    <a:pt x="304800" y="95813"/>
                    <a:pt x="260879" y="110101"/>
                    <a:pt x="250825" y="111688"/>
                  </a:cubicBezTo>
                  <a:cubicBezTo>
                    <a:pt x="240771" y="113275"/>
                    <a:pt x="223838" y="122271"/>
                    <a:pt x="247650" y="108513"/>
                  </a:cubicBezTo>
                  <a:cubicBezTo>
                    <a:pt x="271462" y="94755"/>
                    <a:pt x="427037" y="-22191"/>
                    <a:pt x="419100" y="3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D4B61013-D8F7-BC30-F04F-A0CE3211A786}"/>
                </a:ext>
              </a:extLst>
            </p:cNvPr>
            <p:cNvSpPr/>
            <p:nvPr/>
          </p:nvSpPr>
          <p:spPr>
            <a:xfrm>
              <a:off x="8743910" y="8598589"/>
              <a:ext cx="875708" cy="452007"/>
            </a:xfrm>
            <a:custGeom>
              <a:avLst/>
              <a:gdLst>
                <a:gd name="connsiteX0" fmla="*/ 40 w 875708"/>
                <a:gd name="connsiteY0" fmla="*/ 65986 h 452007"/>
                <a:gd name="connsiteX1" fmla="*/ 257215 w 875708"/>
                <a:gd name="connsiteY1" fmla="*/ 21536 h 452007"/>
                <a:gd name="connsiteX2" fmla="*/ 244515 w 875708"/>
                <a:gd name="connsiteY2" fmla="*/ 40586 h 452007"/>
                <a:gd name="connsiteX3" fmla="*/ 311190 w 875708"/>
                <a:gd name="connsiteY3" fmla="*/ 50111 h 452007"/>
                <a:gd name="connsiteX4" fmla="*/ 530265 w 875708"/>
                <a:gd name="connsiteY4" fmla="*/ 227911 h 452007"/>
                <a:gd name="connsiteX5" fmla="*/ 533440 w 875708"/>
                <a:gd name="connsiteY5" fmla="*/ 158061 h 452007"/>
                <a:gd name="connsiteX6" fmla="*/ 727115 w 875708"/>
                <a:gd name="connsiteY6" fmla="*/ 319986 h 452007"/>
                <a:gd name="connsiteX7" fmla="*/ 835065 w 875708"/>
                <a:gd name="connsiteY7" fmla="*/ 427936 h 452007"/>
                <a:gd name="connsiteX8" fmla="*/ 873165 w 875708"/>
                <a:gd name="connsiteY8" fmla="*/ 446986 h 452007"/>
                <a:gd name="connsiteX9" fmla="*/ 771565 w 875708"/>
                <a:gd name="connsiteY9" fmla="*/ 358086 h 452007"/>
                <a:gd name="connsiteX10" fmla="*/ 339765 w 875708"/>
                <a:gd name="connsiteY10" fmla="*/ 18361 h 452007"/>
                <a:gd name="connsiteX11" fmla="*/ 342940 w 875708"/>
                <a:gd name="connsiteY11" fmla="*/ 43761 h 452007"/>
                <a:gd name="connsiteX12" fmla="*/ 238165 w 875708"/>
                <a:gd name="connsiteY12" fmla="*/ 27886 h 452007"/>
                <a:gd name="connsiteX13" fmla="*/ 40 w 875708"/>
                <a:gd name="connsiteY13" fmla="*/ 65986 h 4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708" h="452007">
                  <a:moveTo>
                    <a:pt x="40" y="65986"/>
                  </a:moveTo>
                  <a:cubicBezTo>
                    <a:pt x="3215" y="64928"/>
                    <a:pt x="216469" y="25769"/>
                    <a:pt x="257215" y="21536"/>
                  </a:cubicBezTo>
                  <a:cubicBezTo>
                    <a:pt x="297961" y="17303"/>
                    <a:pt x="235519" y="35824"/>
                    <a:pt x="244515" y="40586"/>
                  </a:cubicBezTo>
                  <a:cubicBezTo>
                    <a:pt x="253511" y="45348"/>
                    <a:pt x="263565" y="18890"/>
                    <a:pt x="311190" y="50111"/>
                  </a:cubicBezTo>
                  <a:cubicBezTo>
                    <a:pt x="358815" y="81332"/>
                    <a:pt x="493223" y="209919"/>
                    <a:pt x="530265" y="227911"/>
                  </a:cubicBezTo>
                  <a:cubicBezTo>
                    <a:pt x="567307" y="245903"/>
                    <a:pt x="500632" y="142715"/>
                    <a:pt x="533440" y="158061"/>
                  </a:cubicBezTo>
                  <a:cubicBezTo>
                    <a:pt x="566248" y="173407"/>
                    <a:pt x="676844" y="275007"/>
                    <a:pt x="727115" y="319986"/>
                  </a:cubicBezTo>
                  <a:cubicBezTo>
                    <a:pt x="777386" y="364965"/>
                    <a:pt x="810723" y="406769"/>
                    <a:pt x="835065" y="427936"/>
                  </a:cubicBezTo>
                  <a:cubicBezTo>
                    <a:pt x="859407" y="449103"/>
                    <a:pt x="883748" y="458628"/>
                    <a:pt x="873165" y="446986"/>
                  </a:cubicBezTo>
                  <a:cubicBezTo>
                    <a:pt x="862582" y="435344"/>
                    <a:pt x="860465" y="429524"/>
                    <a:pt x="771565" y="358086"/>
                  </a:cubicBezTo>
                  <a:cubicBezTo>
                    <a:pt x="682665" y="286649"/>
                    <a:pt x="411202" y="70748"/>
                    <a:pt x="339765" y="18361"/>
                  </a:cubicBezTo>
                  <a:cubicBezTo>
                    <a:pt x="268328" y="-34026"/>
                    <a:pt x="359873" y="42173"/>
                    <a:pt x="342940" y="43761"/>
                  </a:cubicBezTo>
                  <a:cubicBezTo>
                    <a:pt x="326007" y="45348"/>
                    <a:pt x="294786" y="26299"/>
                    <a:pt x="238165" y="27886"/>
                  </a:cubicBezTo>
                  <a:cubicBezTo>
                    <a:pt x="181544" y="29473"/>
                    <a:pt x="-3135" y="67044"/>
                    <a:pt x="40" y="65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B9379D5E-2802-1FD3-E55E-7BA659B396EC}"/>
                </a:ext>
              </a:extLst>
            </p:cNvPr>
            <p:cNvSpPr/>
            <p:nvPr/>
          </p:nvSpPr>
          <p:spPr>
            <a:xfrm>
              <a:off x="9505937" y="8807448"/>
              <a:ext cx="100268" cy="210441"/>
            </a:xfrm>
            <a:custGeom>
              <a:avLst/>
              <a:gdLst>
                <a:gd name="connsiteX0" fmla="*/ 66688 w 100268"/>
                <a:gd name="connsiteY0" fmla="*/ 2 h 210441"/>
                <a:gd name="connsiteX1" fmla="*/ 25413 w 100268"/>
                <a:gd name="connsiteY1" fmla="*/ 95252 h 210441"/>
                <a:gd name="connsiteX2" fmla="*/ 28588 w 100268"/>
                <a:gd name="connsiteY2" fmla="*/ 130177 h 210441"/>
                <a:gd name="connsiteX3" fmla="*/ 98438 w 100268"/>
                <a:gd name="connsiteY3" fmla="*/ 209552 h 210441"/>
                <a:gd name="connsiteX4" fmla="*/ 73038 w 100268"/>
                <a:gd name="connsiteY4" fmla="*/ 168277 h 210441"/>
                <a:gd name="connsiteX5" fmla="*/ 13 w 100268"/>
                <a:gd name="connsiteY5" fmla="*/ 98427 h 210441"/>
                <a:gd name="connsiteX6" fmla="*/ 66688 w 100268"/>
                <a:gd name="connsiteY6" fmla="*/ 2 h 2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8" h="210441">
                  <a:moveTo>
                    <a:pt x="66688" y="2"/>
                  </a:moveTo>
                  <a:cubicBezTo>
                    <a:pt x="70921" y="-527"/>
                    <a:pt x="31763" y="73556"/>
                    <a:pt x="25413" y="95252"/>
                  </a:cubicBezTo>
                  <a:cubicBezTo>
                    <a:pt x="19063" y="116948"/>
                    <a:pt x="16417" y="111127"/>
                    <a:pt x="28588" y="130177"/>
                  </a:cubicBezTo>
                  <a:cubicBezTo>
                    <a:pt x="40759" y="149227"/>
                    <a:pt x="91030" y="203202"/>
                    <a:pt x="98438" y="209552"/>
                  </a:cubicBezTo>
                  <a:cubicBezTo>
                    <a:pt x="105846" y="215902"/>
                    <a:pt x="89442" y="186798"/>
                    <a:pt x="73038" y="168277"/>
                  </a:cubicBezTo>
                  <a:cubicBezTo>
                    <a:pt x="56634" y="149756"/>
                    <a:pt x="1071" y="122239"/>
                    <a:pt x="13" y="98427"/>
                  </a:cubicBezTo>
                  <a:cubicBezTo>
                    <a:pt x="-1045" y="74615"/>
                    <a:pt x="62455" y="531"/>
                    <a:pt x="666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D928D600-D8D0-FFD3-21D7-BF3C537B3A7F}"/>
                </a:ext>
              </a:extLst>
            </p:cNvPr>
            <p:cNvSpPr/>
            <p:nvPr/>
          </p:nvSpPr>
          <p:spPr>
            <a:xfrm>
              <a:off x="9588491" y="8829641"/>
              <a:ext cx="116604" cy="193890"/>
            </a:xfrm>
            <a:custGeom>
              <a:avLst/>
              <a:gdLst>
                <a:gd name="connsiteX0" fmla="*/ 9 w 116604"/>
                <a:gd name="connsiteY0" fmla="*/ 34 h 193890"/>
                <a:gd name="connsiteX1" fmla="*/ 107959 w 116604"/>
                <a:gd name="connsiteY1" fmla="*/ 117509 h 193890"/>
                <a:gd name="connsiteX2" fmla="*/ 101609 w 116604"/>
                <a:gd name="connsiteY2" fmla="*/ 142909 h 193890"/>
                <a:gd name="connsiteX3" fmla="*/ 34934 w 116604"/>
                <a:gd name="connsiteY3" fmla="*/ 193709 h 193890"/>
                <a:gd name="connsiteX4" fmla="*/ 107959 w 116604"/>
                <a:gd name="connsiteY4" fmla="*/ 158784 h 193890"/>
                <a:gd name="connsiteX5" fmla="*/ 101609 w 116604"/>
                <a:gd name="connsiteY5" fmla="*/ 130209 h 193890"/>
                <a:gd name="connsiteX6" fmla="*/ 9 w 116604"/>
                <a:gd name="connsiteY6" fmla="*/ 34 h 19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04" h="193890">
                  <a:moveTo>
                    <a:pt x="9" y="34"/>
                  </a:moveTo>
                  <a:cubicBezTo>
                    <a:pt x="1067" y="-2083"/>
                    <a:pt x="91026" y="93697"/>
                    <a:pt x="107959" y="117509"/>
                  </a:cubicBezTo>
                  <a:cubicBezTo>
                    <a:pt x="124892" y="141322"/>
                    <a:pt x="113780" y="130209"/>
                    <a:pt x="101609" y="142909"/>
                  </a:cubicBezTo>
                  <a:cubicBezTo>
                    <a:pt x="89438" y="155609"/>
                    <a:pt x="33876" y="191063"/>
                    <a:pt x="34934" y="193709"/>
                  </a:cubicBezTo>
                  <a:cubicBezTo>
                    <a:pt x="35992" y="196355"/>
                    <a:pt x="96847" y="169367"/>
                    <a:pt x="107959" y="158784"/>
                  </a:cubicBezTo>
                  <a:cubicBezTo>
                    <a:pt x="119071" y="148201"/>
                    <a:pt x="116955" y="152434"/>
                    <a:pt x="101609" y="130209"/>
                  </a:cubicBezTo>
                  <a:cubicBezTo>
                    <a:pt x="86263" y="107984"/>
                    <a:pt x="-1049" y="2151"/>
                    <a:pt x="9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78230895-B20B-CFB0-2F9E-99A2A7F2C193}"/>
                </a:ext>
              </a:extLst>
            </p:cNvPr>
            <p:cNvSpPr/>
            <p:nvPr/>
          </p:nvSpPr>
          <p:spPr>
            <a:xfrm>
              <a:off x="9626504" y="8950158"/>
              <a:ext cx="104980" cy="86807"/>
            </a:xfrm>
            <a:custGeom>
              <a:avLst/>
              <a:gdLst>
                <a:gd name="connsiteX0" fmla="*/ 104871 w 104980"/>
                <a:gd name="connsiteY0" fmla="*/ 167 h 86807"/>
                <a:gd name="connsiteX1" fmla="*/ 60421 w 104980"/>
                <a:gd name="connsiteY1" fmla="*/ 54142 h 86807"/>
                <a:gd name="connsiteX2" fmla="*/ 96 w 104980"/>
                <a:gd name="connsiteY2" fmla="*/ 85892 h 86807"/>
                <a:gd name="connsiteX3" fmla="*/ 47721 w 104980"/>
                <a:gd name="connsiteY3" fmla="*/ 73192 h 86807"/>
                <a:gd name="connsiteX4" fmla="*/ 104871 w 104980"/>
                <a:gd name="connsiteY4" fmla="*/ 167 h 8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80" h="86807">
                  <a:moveTo>
                    <a:pt x="104871" y="167"/>
                  </a:moveTo>
                  <a:cubicBezTo>
                    <a:pt x="106988" y="-3008"/>
                    <a:pt x="77883" y="39855"/>
                    <a:pt x="60421" y="54142"/>
                  </a:cubicBezTo>
                  <a:cubicBezTo>
                    <a:pt x="42959" y="68429"/>
                    <a:pt x="2213" y="82717"/>
                    <a:pt x="96" y="85892"/>
                  </a:cubicBezTo>
                  <a:cubicBezTo>
                    <a:pt x="-2021" y="89067"/>
                    <a:pt x="31317" y="83775"/>
                    <a:pt x="47721" y="73192"/>
                  </a:cubicBezTo>
                  <a:cubicBezTo>
                    <a:pt x="64125" y="62609"/>
                    <a:pt x="102754" y="3342"/>
                    <a:pt x="104871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62B0A6B1-6260-23D0-721E-A5569E84E243}"/>
                </a:ext>
              </a:extLst>
            </p:cNvPr>
            <p:cNvSpPr/>
            <p:nvPr/>
          </p:nvSpPr>
          <p:spPr>
            <a:xfrm>
              <a:off x="9021460" y="8451808"/>
              <a:ext cx="161490" cy="133453"/>
            </a:xfrm>
            <a:custGeom>
              <a:avLst/>
              <a:gdLst>
                <a:gd name="connsiteX0" fmla="*/ 160640 w 161490"/>
                <a:gd name="connsiteY0" fmla="*/ 42 h 133453"/>
                <a:gd name="connsiteX1" fmla="*/ 11415 w 161490"/>
                <a:gd name="connsiteY1" fmla="*/ 28617 h 133453"/>
                <a:gd name="connsiteX2" fmla="*/ 11415 w 161490"/>
                <a:gd name="connsiteY2" fmla="*/ 130217 h 133453"/>
                <a:gd name="connsiteX3" fmla="*/ 20940 w 161490"/>
                <a:gd name="connsiteY3" fmla="*/ 63542 h 133453"/>
                <a:gd name="connsiteX4" fmla="*/ 68565 w 161490"/>
                <a:gd name="connsiteY4" fmla="*/ 41317 h 133453"/>
                <a:gd name="connsiteX5" fmla="*/ 46340 w 161490"/>
                <a:gd name="connsiteY5" fmla="*/ 133392 h 133453"/>
                <a:gd name="connsiteX6" fmla="*/ 71740 w 161490"/>
                <a:gd name="connsiteY6" fmla="*/ 25442 h 133453"/>
                <a:gd name="connsiteX7" fmla="*/ 160640 w 161490"/>
                <a:gd name="connsiteY7" fmla="*/ 42 h 13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90" h="133453">
                  <a:moveTo>
                    <a:pt x="160640" y="42"/>
                  </a:moveTo>
                  <a:cubicBezTo>
                    <a:pt x="150586" y="571"/>
                    <a:pt x="36286" y="6921"/>
                    <a:pt x="11415" y="28617"/>
                  </a:cubicBezTo>
                  <a:cubicBezTo>
                    <a:pt x="-13456" y="50313"/>
                    <a:pt x="9827" y="124396"/>
                    <a:pt x="11415" y="130217"/>
                  </a:cubicBezTo>
                  <a:cubicBezTo>
                    <a:pt x="13002" y="136038"/>
                    <a:pt x="11415" y="78359"/>
                    <a:pt x="20940" y="63542"/>
                  </a:cubicBezTo>
                  <a:cubicBezTo>
                    <a:pt x="30465" y="48725"/>
                    <a:pt x="64332" y="29675"/>
                    <a:pt x="68565" y="41317"/>
                  </a:cubicBezTo>
                  <a:cubicBezTo>
                    <a:pt x="72798" y="52959"/>
                    <a:pt x="45811" y="136038"/>
                    <a:pt x="46340" y="133392"/>
                  </a:cubicBezTo>
                  <a:cubicBezTo>
                    <a:pt x="46869" y="130746"/>
                    <a:pt x="54807" y="47138"/>
                    <a:pt x="71740" y="25442"/>
                  </a:cubicBezTo>
                  <a:cubicBezTo>
                    <a:pt x="88673" y="3746"/>
                    <a:pt x="170694" y="-487"/>
                    <a:pt x="16064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B47F502B-CFBD-F547-E375-CBCB4C9F2BA9}"/>
                </a:ext>
              </a:extLst>
            </p:cNvPr>
            <p:cNvSpPr/>
            <p:nvPr/>
          </p:nvSpPr>
          <p:spPr>
            <a:xfrm>
              <a:off x="9321796" y="8655050"/>
              <a:ext cx="113898" cy="95398"/>
            </a:xfrm>
            <a:custGeom>
              <a:avLst/>
              <a:gdLst>
                <a:gd name="connsiteX0" fmla="*/ 107954 w 113898"/>
                <a:gd name="connsiteY0" fmla="*/ 0 h 95398"/>
                <a:gd name="connsiteX1" fmla="*/ 73029 w 113898"/>
                <a:gd name="connsiteY1" fmla="*/ 57150 h 95398"/>
                <a:gd name="connsiteX2" fmla="*/ 4 w 113898"/>
                <a:gd name="connsiteY2" fmla="*/ 95250 h 95398"/>
                <a:gd name="connsiteX3" fmla="*/ 69854 w 113898"/>
                <a:gd name="connsiteY3" fmla="*/ 69850 h 95398"/>
                <a:gd name="connsiteX4" fmla="*/ 111129 w 113898"/>
                <a:gd name="connsiteY4" fmla="*/ 57150 h 95398"/>
                <a:gd name="connsiteX5" fmla="*/ 107954 w 113898"/>
                <a:gd name="connsiteY5" fmla="*/ 0 h 9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898" h="95398">
                  <a:moveTo>
                    <a:pt x="107954" y="0"/>
                  </a:moveTo>
                  <a:cubicBezTo>
                    <a:pt x="101604" y="0"/>
                    <a:pt x="91021" y="41275"/>
                    <a:pt x="73029" y="57150"/>
                  </a:cubicBezTo>
                  <a:cubicBezTo>
                    <a:pt x="55037" y="73025"/>
                    <a:pt x="533" y="93133"/>
                    <a:pt x="4" y="95250"/>
                  </a:cubicBezTo>
                  <a:cubicBezTo>
                    <a:pt x="-525" y="97367"/>
                    <a:pt x="51333" y="76200"/>
                    <a:pt x="69854" y="69850"/>
                  </a:cubicBezTo>
                  <a:cubicBezTo>
                    <a:pt x="88375" y="63500"/>
                    <a:pt x="106366" y="65088"/>
                    <a:pt x="111129" y="57150"/>
                  </a:cubicBezTo>
                  <a:cubicBezTo>
                    <a:pt x="115892" y="49213"/>
                    <a:pt x="114304" y="0"/>
                    <a:pt x="1079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6E52949-9C37-C5E8-D4A1-F934F2A4ABE6}"/>
                </a:ext>
              </a:extLst>
            </p:cNvPr>
            <p:cNvSpPr/>
            <p:nvPr/>
          </p:nvSpPr>
          <p:spPr>
            <a:xfrm>
              <a:off x="9394467" y="8521693"/>
              <a:ext cx="162387" cy="33346"/>
            </a:xfrm>
            <a:custGeom>
              <a:avLst/>
              <a:gdLst>
                <a:gd name="connsiteX0" fmla="*/ 358 w 162387"/>
                <a:gd name="connsiteY0" fmla="*/ 7 h 33346"/>
                <a:gd name="connsiteX1" fmla="*/ 121008 w 162387"/>
                <a:gd name="connsiteY1" fmla="*/ 31757 h 33346"/>
                <a:gd name="connsiteX2" fmla="*/ 162283 w 162387"/>
                <a:gd name="connsiteY2" fmla="*/ 28582 h 33346"/>
                <a:gd name="connsiteX3" fmla="*/ 133708 w 162387"/>
                <a:gd name="connsiteY3" fmla="*/ 28582 h 33346"/>
                <a:gd name="connsiteX4" fmla="*/ 86083 w 162387"/>
                <a:gd name="connsiteY4" fmla="*/ 28582 h 33346"/>
                <a:gd name="connsiteX5" fmla="*/ 358 w 162387"/>
                <a:gd name="connsiteY5" fmla="*/ 7 h 3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87" h="33346">
                  <a:moveTo>
                    <a:pt x="358" y="7"/>
                  </a:moveTo>
                  <a:cubicBezTo>
                    <a:pt x="6179" y="536"/>
                    <a:pt x="94021" y="26995"/>
                    <a:pt x="121008" y="31757"/>
                  </a:cubicBezTo>
                  <a:cubicBezTo>
                    <a:pt x="147995" y="36519"/>
                    <a:pt x="160166" y="29111"/>
                    <a:pt x="162283" y="28582"/>
                  </a:cubicBezTo>
                  <a:cubicBezTo>
                    <a:pt x="164400" y="28053"/>
                    <a:pt x="133708" y="28582"/>
                    <a:pt x="133708" y="28582"/>
                  </a:cubicBezTo>
                  <a:cubicBezTo>
                    <a:pt x="121008" y="28582"/>
                    <a:pt x="110954" y="29640"/>
                    <a:pt x="86083" y="28582"/>
                  </a:cubicBezTo>
                  <a:cubicBezTo>
                    <a:pt x="61212" y="27524"/>
                    <a:pt x="-5463" y="-522"/>
                    <a:pt x="35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4ACF993-9286-430F-1792-56CAF6DE5B0C}"/>
                </a:ext>
              </a:extLst>
            </p:cNvPr>
            <p:cNvSpPr/>
            <p:nvPr/>
          </p:nvSpPr>
          <p:spPr>
            <a:xfrm>
              <a:off x="9340650" y="7923620"/>
              <a:ext cx="175787" cy="374362"/>
            </a:xfrm>
            <a:custGeom>
              <a:avLst/>
              <a:gdLst>
                <a:gd name="connsiteX0" fmla="*/ 111325 w 175787"/>
                <a:gd name="connsiteY0" fmla="*/ 1180 h 374362"/>
                <a:gd name="connsiteX1" fmla="*/ 89100 w 175787"/>
                <a:gd name="connsiteY1" fmla="*/ 131355 h 374362"/>
                <a:gd name="connsiteX2" fmla="*/ 70050 w 175787"/>
                <a:gd name="connsiteY2" fmla="*/ 220255 h 374362"/>
                <a:gd name="connsiteX3" fmla="*/ 54175 w 175787"/>
                <a:gd name="connsiteY3" fmla="*/ 204380 h 374362"/>
                <a:gd name="connsiteX4" fmla="*/ 47825 w 175787"/>
                <a:gd name="connsiteY4" fmla="*/ 372655 h 374362"/>
                <a:gd name="connsiteX5" fmla="*/ 41475 w 175787"/>
                <a:gd name="connsiteY5" fmla="*/ 293280 h 374362"/>
                <a:gd name="connsiteX6" fmla="*/ 35125 w 175787"/>
                <a:gd name="connsiteY6" fmla="*/ 325030 h 374362"/>
                <a:gd name="connsiteX7" fmla="*/ 38300 w 175787"/>
                <a:gd name="connsiteY7" fmla="*/ 267880 h 374362"/>
                <a:gd name="connsiteX8" fmla="*/ 200 w 175787"/>
                <a:gd name="connsiteY8" fmla="*/ 344080 h 374362"/>
                <a:gd name="connsiteX9" fmla="*/ 57350 w 175787"/>
                <a:gd name="connsiteY9" fmla="*/ 264705 h 374362"/>
                <a:gd name="connsiteX10" fmla="*/ 70050 w 175787"/>
                <a:gd name="connsiteY10" fmla="*/ 182155 h 374362"/>
                <a:gd name="connsiteX11" fmla="*/ 73225 w 175787"/>
                <a:gd name="connsiteY11" fmla="*/ 77380 h 374362"/>
                <a:gd name="connsiteX12" fmla="*/ 57350 w 175787"/>
                <a:gd name="connsiteY12" fmla="*/ 71030 h 374362"/>
                <a:gd name="connsiteX13" fmla="*/ 174825 w 175787"/>
                <a:gd name="connsiteY13" fmla="*/ 67855 h 374362"/>
                <a:gd name="connsiteX14" fmla="*/ 111325 w 175787"/>
                <a:gd name="connsiteY14" fmla="*/ 61505 h 374362"/>
                <a:gd name="connsiteX15" fmla="*/ 79575 w 175787"/>
                <a:gd name="connsiteY15" fmla="*/ 64680 h 374362"/>
                <a:gd name="connsiteX16" fmla="*/ 111325 w 175787"/>
                <a:gd name="connsiteY16" fmla="*/ 1180 h 37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787" h="374362">
                  <a:moveTo>
                    <a:pt x="111325" y="1180"/>
                  </a:moveTo>
                  <a:cubicBezTo>
                    <a:pt x="112912" y="12292"/>
                    <a:pt x="95979" y="94843"/>
                    <a:pt x="89100" y="131355"/>
                  </a:cubicBezTo>
                  <a:cubicBezTo>
                    <a:pt x="82221" y="167867"/>
                    <a:pt x="70050" y="220255"/>
                    <a:pt x="70050" y="220255"/>
                  </a:cubicBezTo>
                  <a:cubicBezTo>
                    <a:pt x="64229" y="232426"/>
                    <a:pt x="57879" y="178980"/>
                    <a:pt x="54175" y="204380"/>
                  </a:cubicBezTo>
                  <a:cubicBezTo>
                    <a:pt x="50471" y="229780"/>
                    <a:pt x="49942" y="357838"/>
                    <a:pt x="47825" y="372655"/>
                  </a:cubicBezTo>
                  <a:cubicBezTo>
                    <a:pt x="45708" y="387472"/>
                    <a:pt x="43592" y="301217"/>
                    <a:pt x="41475" y="293280"/>
                  </a:cubicBezTo>
                  <a:cubicBezTo>
                    <a:pt x="39358" y="285343"/>
                    <a:pt x="35654" y="329263"/>
                    <a:pt x="35125" y="325030"/>
                  </a:cubicBezTo>
                  <a:cubicBezTo>
                    <a:pt x="34596" y="320797"/>
                    <a:pt x="44121" y="264705"/>
                    <a:pt x="38300" y="267880"/>
                  </a:cubicBezTo>
                  <a:cubicBezTo>
                    <a:pt x="32479" y="271055"/>
                    <a:pt x="-2975" y="344609"/>
                    <a:pt x="200" y="344080"/>
                  </a:cubicBezTo>
                  <a:cubicBezTo>
                    <a:pt x="3375" y="343551"/>
                    <a:pt x="45708" y="291692"/>
                    <a:pt x="57350" y="264705"/>
                  </a:cubicBezTo>
                  <a:cubicBezTo>
                    <a:pt x="68992" y="237718"/>
                    <a:pt x="67404" y="213376"/>
                    <a:pt x="70050" y="182155"/>
                  </a:cubicBezTo>
                  <a:cubicBezTo>
                    <a:pt x="72696" y="150934"/>
                    <a:pt x="73225" y="77380"/>
                    <a:pt x="73225" y="77380"/>
                  </a:cubicBezTo>
                  <a:cubicBezTo>
                    <a:pt x="71108" y="58859"/>
                    <a:pt x="40417" y="72618"/>
                    <a:pt x="57350" y="71030"/>
                  </a:cubicBezTo>
                  <a:cubicBezTo>
                    <a:pt x="74283" y="69443"/>
                    <a:pt x="165829" y="69442"/>
                    <a:pt x="174825" y="67855"/>
                  </a:cubicBezTo>
                  <a:cubicBezTo>
                    <a:pt x="183821" y="66268"/>
                    <a:pt x="127200" y="62034"/>
                    <a:pt x="111325" y="61505"/>
                  </a:cubicBezTo>
                  <a:cubicBezTo>
                    <a:pt x="95450" y="60976"/>
                    <a:pt x="81162" y="68384"/>
                    <a:pt x="79575" y="64680"/>
                  </a:cubicBezTo>
                  <a:cubicBezTo>
                    <a:pt x="77988" y="60976"/>
                    <a:pt x="109738" y="-9932"/>
                    <a:pt x="111325" y="1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8E971083-E5AE-8383-C3E1-BECABAE6878A}"/>
                </a:ext>
              </a:extLst>
            </p:cNvPr>
            <p:cNvSpPr/>
            <p:nvPr/>
          </p:nvSpPr>
          <p:spPr>
            <a:xfrm>
              <a:off x="9873411" y="8580025"/>
              <a:ext cx="120555" cy="189473"/>
            </a:xfrm>
            <a:custGeom>
              <a:avLst/>
              <a:gdLst>
                <a:gd name="connsiteX0" fmla="*/ 839 w 120555"/>
                <a:gd name="connsiteY0" fmla="*/ 2000 h 189473"/>
                <a:gd name="connsiteX1" fmla="*/ 80214 w 120555"/>
                <a:gd name="connsiteY1" fmla="*/ 87725 h 189473"/>
                <a:gd name="connsiteX2" fmla="*/ 108789 w 120555"/>
                <a:gd name="connsiteY2" fmla="*/ 106775 h 189473"/>
                <a:gd name="connsiteX3" fmla="*/ 57989 w 120555"/>
                <a:gd name="connsiteY3" fmla="*/ 189325 h 189473"/>
                <a:gd name="connsiteX4" fmla="*/ 108789 w 120555"/>
                <a:gd name="connsiteY4" fmla="*/ 125825 h 189473"/>
                <a:gd name="connsiteX5" fmla="*/ 115139 w 120555"/>
                <a:gd name="connsiteY5" fmla="*/ 81375 h 189473"/>
                <a:gd name="connsiteX6" fmla="*/ 42114 w 120555"/>
                <a:gd name="connsiteY6" fmla="*/ 30575 h 189473"/>
                <a:gd name="connsiteX7" fmla="*/ 839 w 120555"/>
                <a:gd name="connsiteY7" fmla="*/ 2000 h 1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55" h="189473">
                  <a:moveTo>
                    <a:pt x="839" y="2000"/>
                  </a:moveTo>
                  <a:cubicBezTo>
                    <a:pt x="7189" y="11525"/>
                    <a:pt x="62222" y="70263"/>
                    <a:pt x="80214" y="87725"/>
                  </a:cubicBezTo>
                  <a:cubicBezTo>
                    <a:pt x="98206" y="105187"/>
                    <a:pt x="112493" y="89842"/>
                    <a:pt x="108789" y="106775"/>
                  </a:cubicBezTo>
                  <a:cubicBezTo>
                    <a:pt x="105085" y="123708"/>
                    <a:pt x="57989" y="186150"/>
                    <a:pt x="57989" y="189325"/>
                  </a:cubicBezTo>
                  <a:cubicBezTo>
                    <a:pt x="57989" y="192500"/>
                    <a:pt x="99264" y="143817"/>
                    <a:pt x="108789" y="125825"/>
                  </a:cubicBezTo>
                  <a:cubicBezTo>
                    <a:pt x="118314" y="107833"/>
                    <a:pt x="126252" y="97250"/>
                    <a:pt x="115139" y="81375"/>
                  </a:cubicBezTo>
                  <a:cubicBezTo>
                    <a:pt x="104027" y="65500"/>
                    <a:pt x="58518" y="41687"/>
                    <a:pt x="42114" y="30575"/>
                  </a:cubicBezTo>
                  <a:cubicBezTo>
                    <a:pt x="25710" y="19463"/>
                    <a:pt x="-5511" y="-7525"/>
                    <a:pt x="839" y="2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A0AECE54-C676-3872-7CAB-6EE4B3FDBE5C}"/>
                </a:ext>
              </a:extLst>
            </p:cNvPr>
            <p:cNvSpPr/>
            <p:nvPr/>
          </p:nvSpPr>
          <p:spPr>
            <a:xfrm>
              <a:off x="9259914" y="8883241"/>
              <a:ext cx="845680" cy="403693"/>
            </a:xfrm>
            <a:custGeom>
              <a:avLst/>
              <a:gdLst>
                <a:gd name="connsiteX0" fmla="*/ 134911 w 845680"/>
                <a:gd name="connsiteY0" fmla="*/ 409 h 403693"/>
                <a:gd name="connsiteX1" fmla="*/ 319061 w 845680"/>
                <a:gd name="connsiteY1" fmla="*/ 225834 h 403693"/>
                <a:gd name="connsiteX2" fmla="*/ 312711 w 845680"/>
                <a:gd name="connsiteY2" fmla="*/ 282984 h 403693"/>
                <a:gd name="connsiteX3" fmla="*/ 7911 w 845680"/>
                <a:gd name="connsiteY3" fmla="*/ 403634 h 403693"/>
                <a:gd name="connsiteX4" fmla="*/ 681011 w 845680"/>
                <a:gd name="connsiteY4" fmla="*/ 298859 h 403693"/>
                <a:gd name="connsiteX5" fmla="*/ 617511 w 845680"/>
                <a:gd name="connsiteY5" fmla="*/ 273459 h 403693"/>
                <a:gd name="connsiteX6" fmla="*/ 674661 w 845680"/>
                <a:gd name="connsiteY6" fmla="*/ 251234 h 403693"/>
                <a:gd name="connsiteX7" fmla="*/ 833411 w 845680"/>
                <a:gd name="connsiteY7" fmla="*/ 175034 h 403693"/>
                <a:gd name="connsiteX8" fmla="*/ 795311 w 845680"/>
                <a:gd name="connsiteY8" fmla="*/ 235359 h 403693"/>
                <a:gd name="connsiteX9" fmla="*/ 480986 w 845680"/>
                <a:gd name="connsiteY9" fmla="*/ 117884 h 403693"/>
                <a:gd name="connsiteX10" fmla="*/ 455586 w 845680"/>
                <a:gd name="connsiteY10" fmla="*/ 168684 h 403693"/>
                <a:gd name="connsiteX11" fmla="*/ 134911 w 845680"/>
                <a:gd name="connsiteY11" fmla="*/ 409 h 4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5680" h="403693">
                  <a:moveTo>
                    <a:pt x="134911" y="409"/>
                  </a:moveTo>
                  <a:cubicBezTo>
                    <a:pt x="112157" y="9934"/>
                    <a:pt x="289428" y="178738"/>
                    <a:pt x="319061" y="225834"/>
                  </a:cubicBezTo>
                  <a:cubicBezTo>
                    <a:pt x="348694" y="272930"/>
                    <a:pt x="364569" y="253351"/>
                    <a:pt x="312711" y="282984"/>
                  </a:cubicBezTo>
                  <a:cubicBezTo>
                    <a:pt x="260853" y="312617"/>
                    <a:pt x="-53472" y="400988"/>
                    <a:pt x="7911" y="403634"/>
                  </a:cubicBezTo>
                  <a:cubicBezTo>
                    <a:pt x="69294" y="406280"/>
                    <a:pt x="579411" y="320555"/>
                    <a:pt x="681011" y="298859"/>
                  </a:cubicBezTo>
                  <a:cubicBezTo>
                    <a:pt x="782611" y="277163"/>
                    <a:pt x="618569" y="281396"/>
                    <a:pt x="617511" y="273459"/>
                  </a:cubicBezTo>
                  <a:cubicBezTo>
                    <a:pt x="616453" y="265522"/>
                    <a:pt x="638678" y="267638"/>
                    <a:pt x="674661" y="251234"/>
                  </a:cubicBezTo>
                  <a:cubicBezTo>
                    <a:pt x="710644" y="234830"/>
                    <a:pt x="813303" y="177680"/>
                    <a:pt x="833411" y="175034"/>
                  </a:cubicBezTo>
                  <a:cubicBezTo>
                    <a:pt x="853519" y="172388"/>
                    <a:pt x="854049" y="244884"/>
                    <a:pt x="795311" y="235359"/>
                  </a:cubicBezTo>
                  <a:cubicBezTo>
                    <a:pt x="736574" y="225834"/>
                    <a:pt x="537607" y="128996"/>
                    <a:pt x="480986" y="117884"/>
                  </a:cubicBezTo>
                  <a:cubicBezTo>
                    <a:pt x="424365" y="106772"/>
                    <a:pt x="511148" y="186676"/>
                    <a:pt x="455586" y="168684"/>
                  </a:cubicBezTo>
                  <a:cubicBezTo>
                    <a:pt x="400024" y="150692"/>
                    <a:pt x="157665" y="-9116"/>
                    <a:pt x="134911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551E5D86-2A1E-C299-043E-A1F5C24F76C4}"/>
                </a:ext>
              </a:extLst>
            </p:cNvPr>
            <p:cNvSpPr/>
            <p:nvPr/>
          </p:nvSpPr>
          <p:spPr>
            <a:xfrm>
              <a:off x="8715375" y="8606196"/>
              <a:ext cx="404208" cy="103040"/>
            </a:xfrm>
            <a:custGeom>
              <a:avLst/>
              <a:gdLst>
                <a:gd name="connsiteX0" fmla="*/ 0 w 404208"/>
                <a:gd name="connsiteY0" fmla="*/ 93304 h 103040"/>
                <a:gd name="connsiteX1" fmla="*/ 196850 w 404208"/>
                <a:gd name="connsiteY1" fmla="*/ 71079 h 103040"/>
                <a:gd name="connsiteX2" fmla="*/ 117475 w 404208"/>
                <a:gd name="connsiteY2" fmla="*/ 102829 h 103040"/>
                <a:gd name="connsiteX3" fmla="*/ 244475 w 404208"/>
                <a:gd name="connsiteY3" fmla="*/ 83779 h 103040"/>
                <a:gd name="connsiteX4" fmla="*/ 152400 w 404208"/>
                <a:gd name="connsiteY4" fmla="*/ 61554 h 103040"/>
                <a:gd name="connsiteX5" fmla="*/ 403225 w 404208"/>
                <a:gd name="connsiteY5" fmla="*/ 26629 h 103040"/>
                <a:gd name="connsiteX6" fmla="*/ 234950 w 404208"/>
                <a:gd name="connsiteY6" fmla="*/ 42504 h 103040"/>
                <a:gd name="connsiteX7" fmla="*/ 117475 w 404208"/>
                <a:gd name="connsiteY7" fmla="*/ 32979 h 103040"/>
                <a:gd name="connsiteX8" fmla="*/ 196850 w 404208"/>
                <a:gd name="connsiteY8" fmla="*/ 1229 h 103040"/>
                <a:gd name="connsiteX9" fmla="*/ 0 w 404208"/>
                <a:gd name="connsiteY9" fmla="*/ 93304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208" h="103040">
                  <a:moveTo>
                    <a:pt x="0" y="93304"/>
                  </a:moveTo>
                  <a:cubicBezTo>
                    <a:pt x="0" y="104946"/>
                    <a:pt x="177271" y="69492"/>
                    <a:pt x="196850" y="71079"/>
                  </a:cubicBezTo>
                  <a:cubicBezTo>
                    <a:pt x="216429" y="72666"/>
                    <a:pt x="109538" y="100712"/>
                    <a:pt x="117475" y="102829"/>
                  </a:cubicBezTo>
                  <a:cubicBezTo>
                    <a:pt x="125412" y="104946"/>
                    <a:pt x="238654" y="90658"/>
                    <a:pt x="244475" y="83779"/>
                  </a:cubicBezTo>
                  <a:cubicBezTo>
                    <a:pt x="250296" y="76900"/>
                    <a:pt x="125942" y="71079"/>
                    <a:pt x="152400" y="61554"/>
                  </a:cubicBezTo>
                  <a:cubicBezTo>
                    <a:pt x="178858" y="52029"/>
                    <a:pt x="389467" y="29804"/>
                    <a:pt x="403225" y="26629"/>
                  </a:cubicBezTo>
                  <a:cubicBezTo>
                    <a:pt x="416983" y="23454"/>
                    <a:pt x="282575" y="41446"/>
                    <a:pt x="234950" y="42504"/>
                  </a:cubicBezTo>
                  <a:cubicBezTo>
                    <a:pt x="187325" y="43562"/>
                    <a:pt x="123825" y="39858"/>
                    <a:pt x="117475" y="32979"/>
                  </a:cubicBezTo>
                  <a:cubicBezTo>
                    <a:pt x="111125" y="26100"/>
                    <a:pt x="214312" y="-6708"/>
                    <a:pt x="196850" y="1229"/>
                  </a:cubicBezTo>
                  <a:cubicBezTo>
                    <a:pt x="179388" y="9166"/>
                    <a:pt x="0" y="81662"/>
                    <a:pt x="0" y="93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0CCA2F09-34B8-CF31-E8DC-163B11248859}"/>
                </a:ext>
              </a:extLst>
            </p:cNvPr>
            <p:cNvSpPr/>
            <p:nvPr/>
          </p:nvSpPr>
          <p:spPr>
            <a:xfrm>
              <a:off x="8741129" y="8670880"/>
              <a:ext cx="260828" cy="417016"/>
            </a:xfrm>
            <a:custGeom>
              <a:avLst/>
              <a:gdLst>
                <a:gd name="connsiteX0" fmla="*/ 69496 w 260828"/>
                <a:gd name="connsiteY0" fmla="*/ 45 h 417016"/>
                <a:gd name="connsiteX1" fmla="*/ 15521 w 260828"/>
                <a:gd name="connsiteY1" fmla="*/ 104820 h 417016"/>
                <a:gd name="connsiteX2" fmla="*/ 72671 w 260828"/>
                <a:gd name="connsiteY2" fmla="*/ 209595 h 417016"/>
                <a:gd name="connsiteX3" fmla="*/ 5996 w 260828"/>
                <a:gd name="connsiteY3" fmla="*/ 241345 h 417016"/>
                <a:gd name="connsiteX4" fmla="*/ 21871 w 260828"/>
                <a:gd name="connsiteY4" fmla="*/ 276270 h 417016"/>
                <a:gd name="connsiteX5" fmla="*/ 171096 w 260828"/>
                <a:gd name="connsiteY5" fmla="*/ 415970 h 417016"/>
                <a:gd name="connsiteX6" fmla="*/ 259996 w 260828"/>
                <a:gd name="connsiteY6" fmla="*/ 336595 h 417016"/>
                <a:gd name="connsiteX7" fmla="*/ 206021 w 260828"/>
                <a:gd name="connsiteY7" fmla="*/ 269920 h 417016"/>
                <a:gd name="connsiteX8" fmla="*/ 53621 w 260828"/>
                <a:gd name="connsiteY8" fmla="*/ 234995 h 417016"/>
                <a:gd name="connsiteX9" fmla="*/ 9171 w 260828"/>
                <a:gd name="connsiteY9" fmla="*/ 149270 h 417016"/>
                <a:gd name="connsiteX10" fmla="*/ 37746 w 260828"/>
                <a:gd name="connsiteY10" fmla="*/ 165145 h 417016"/>
                <a:gd name="connsiteX11" fmla="*/ 9171 w 260828"/>
                <a:gd name="connsiteY11" fmla="*/ 92120 h 417016"/>
                <a:gd name="connsiteX12" fmla="*/ 69496 w 260828"/>
                <a:gd name="connsiteY12" fmla="*/ 45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828" h="417016">
                  <a:moveTo>
                    <a:pt x="69496" y="45"/>
                  </a:moveTo>
                  <a:cubicBezTo>
                    <a:pt x="70554" y="2162"/>
                    <a:pt x="14992" y="69895"/>
                    <a:pt x="15521" y="104820"/>
                  </a:cubicBezTo>
                  <a:cubicBezTo>
                    <a:pt x="16050" y="139745"/>
                    <a:pt x="74258" y="186841"/>
                    <a:pt x="72671" y="209595"/>
                  </a:cubicBezTo>
                  <a:cubicBezTo>
                    <a:pt x="71084" y="232349"/>
                    <a:pt x="14463" y="230233"/>
                    <a:pt x="5996" y="241345"/>
                  </a:cubicBezTo>
                  <a:cubicBezTo>
                    <a:pt x="-2471" y="252457"/>
                    <a:pt x="-5646" y="247166"/>
                    <a:pt x="21871" y="276270"/>
                  </a:cubicBezTo>
                  <a:cubicBezTo>
                    <a:pt x="49388" y="305374"/>
                    <a:pt x="131409" y="405916"/>
                    <a:pt x="171096" y="415970"/>
                  </a:cubicBezTo>
                  <a:cubicBezTo>
                    <a:pt x="210783" y="426024"/>
                    <a:pt x="254175" y="360937"/>
                    <a:pt x="259996" y="336595"/>
                  </a:cubicBezTo>
                  <a:cubicBezTo>
                    <a:pt x="265817" y="312253"/>
                    <a:pt x="240417" y="286853"/>
                    <a:pt x="206021" y="269920"/>
                  </a:cubicBezTo>
                  <a:cubicBezTo>
                    <a:pt x="171625" y="252987"/>
                    <a:pt x="86429" y="255103"/>
                    <a:pt x="53621" y="234995"/>
                  </a:cubicBezTo>
                  <a:cubicBezTo>
                    <a:pt x="20813" y="214887"/>
                    <a:pt x="11817" y="160912"/>
                    <a:pt x="9171" y="149270"/>
                  </a:cubicBezTo>
                  <a:cubicBezTo>
                    <a:pt x="6525" y="137628"/>
                    <a:pt x="37746" y="174670"/>
                    <a:pt x="37746" y="165145"/>
                  </a:cubicBezTo>
                  <a:cubicBezTo>
                    <a:pt x="37746" y="155620"/>
                    <a:pt x="4408" y="114345"/>
                    <a:pt x="9171" y="92120"/>
                  </a:cubicBezTo>
                  <a:cubicBezTo>
                    <a:pt x="13933" y="69895"/>
                    <a:pt x="68438" y="-2072"/>
                    <a:pt x="69496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2DCC70BA-BB77-47CB-FE5D-91B4D3FDD72C}"/>
                </a:ext>
              </a:extLst>
            </p:cNvPr>
            <p:cNvSpPr/>
            <p:nvPr/>
          </p:nvSpPr>
          <p:spPr>
            <a:xfrm>
              <a:off x="8841024" y="8675982"/>
              <a:ext cx="380858" cy="214777"/>
            </a:xfrm>
            <a:custGeom>
              <a:avLst/>
              <a:gdLst>
                <a:gd name="connsiteX0" fmla="*/ 1351 w 380858"/>
                <a:gd name="connsiteY0" fmla="*/ 1293 h 214777"/>
                <a:gd name="connsiteX1" fmla="*/ 137876 w 380858"/>
                <a:gd name="connsiteY1" fmla="*/ 71143 h 214777"/>
                <a:gd name="connsiteX2" fmla="*/ 290276 w 380858"/>
                <a:gd name="connsiteY2" fmla="*/ 140993 h 214777"/>
                <a:gd name="connsiteX3" fmla="*/ 379176 w 380858"/>
                <a:gd name="connsiteY3" fmla="*/ 214018 h 214777"/>
                <a:gd name="connsiteX4" fmla="*/ 334726 w 380858"/>
                <a:gd name="connsiteY4" fmla="*/ 172743 h 214777"/>
                <a:gd name="connsiteX5" fmla="*/ 172801 w 380858"/>
                <a:gd name="connsiteY5" fmla="*/ 74318 h 214777"/>
                <a:gd name="connsiteX6" fmla="*/ 223601 w 380858"/>
                <a:gd name="connsiteY6" fmla="*/ 134643 h 214777"/>
                <a:gd name="connsiteX7" fmla="*/ 1351 w 380858"/>
                <a:gd name="connsiteY7" fmla="*/ 1293 h 21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858" h="214777">
                  <a:moveTo>
                    <a:pt x="1351" y="1293"/>
                  </a:moveTo>
                  <a:cubicBezTo>
                    <a:pt x="-12937" y="-9290"/>
                    <a:pt x="89722" y="47860"/>
                    <a:pt x="137876" y="71143"/>
                  </a:cubicBezTo>
                  <a:cubicBezTo>
                    <a:pt x="186030" y="94426"/>
                    <a:pt x="250059" y="117180"/>
                    <a:pt x="290276" y="140993"/>
                  </a:cubicBezTo>
                  <a:cubicBezTo>
                    <a:pt x="330493" y="164806"/>
                    <a:pt x="371768" y="208726"/>
                    <a:pt x="379176" y="214018"/>
                  </a:cubicBezTo>
                  <a:cubicBezTo>
                    <a:pt x="386584" y="219310"/>
                    <a:pt x="369122" y="196026"/>
                    <a:pt x="334726" y="172743"/>
                  </a:cubicBezTo>
                  <a:cubicBezTo>
                    <a:pt x="300330" y="149460"/>
                    <a:pt x="191322" y="80668"/>
                    <a:pt x="172801" y="74318"/>
                  </a:cubicBezTo>
                  <a:cubicBezTo>
                    <a:pt x="154280" y="67968"/>
                    <a:pt x="251118" y="145226"/>
                    <a:pt x="223601" y="134643"/>
                  </a:cubicBezTo>
                  <a:cubicBezTo>
                    <a:pt x="196084" y="124060"/>
                    <a:pt x="15639" y="11876"/>
                    <a:pt x="1351" y="1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F6A66E44-621A-3A89-5DD5-CAA9E93C31F4}"/>
                </a:ext>
              </a:extLst>
            </p:cNvPr>
            <p:cNvSpPr/>
            <p:nvPr/>
          </p:nvSpPr>
          <p:spPr>
            <a:xfrm>
              <a:off x="8812671" y="8912741"/>
              <a:ext cx="389946" cy="82034"/>
            </a:xfrm>
            <a:custGeom>
              <a:avLst/>
              <a:gdLst>
                <a:gd name="connsiteX0" fmla="*/ 1129 w 389946"/>
                <a:gd name="connsiteY0" fmla="*/ 2659 h 82034"/>
                <a:gd name="connsiteX1" fmla="*/ 258304 w 389946"/>
                <a:gd name="connsiteY1" fmla="*/ 59809 h 82034"/>
                <a:gd name="connsiteX2" fmla="*/ 388479 w 389946"/>
                <a:gd name="connsiteY2" fmla="*/ 82034 h 82034"/>
                <a:gd name="connsiteX3" fmla="*/ 178929 w 389946"/>
                <a:gd name="connsiteY3" fmla="*/ 59809 h 82034"/>
                <a:gd name="connsiteX4" fmla="*/ 239254 w 389946"/>
                <a:gd name="connsiteY4" fmla="*/ 75684 h 82034"/>
                <a:gd name="connsiteX5" fmla="*/ 166229 w 389946"/>
                <a:gd name="connsiteY5" fmla="*/ 18534 h 82034"/>
                <a:gd name="connsiteX6" fmla="*/ 1129 w 389946"/>
                <a:gd name="connsiteY6" fmla="*/ 2659 h 8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946" h="82034">
                  <a:moveTo>
                    <a:pt x="1129" y="2659"/>
                  </a:moveTo>
                  <a:cubicBezTo>
                    <a:pt x="16475" y="9538"/>
                    <a:pt x="193746" y="46580"/>
                    <a:pt x="258304" y="59809"/>
                  </a:cubicBezTo>
                  <a:cubicBezTo>
                    <a:pt x="322862" y="73038"/>
                    <a:pt x="401708" y="82034"/>
                    <a:pt x="388479" y="82034"/>
                  </a:cubicBezTo>
                  <a:cubicBezTo>
                    <a:pt x="375250" y="82034"/>
                    <a:pt x="203800" y="60867"/>
                    <a:pt x="178929" y="59809"/>
                  </a:cubicBezTo>
                  <a:cubicBezTo>
                    <a:pt x="154058" y="58751"/>
                    <a:pt x="241371" y="82563"/>
                    <a:pt x="239254" y="75684"/>
                  </a:cubicBezTo>
                  <a:cubicBezTo>
                    <a:pt x="237137" y="68805"/>
                    <a:pt x="201154" y="34409"/>
                    <a:pt x="166229" y="18534"/>
                  </a:cubicBezTo>
                  <a:cubicBezTo>
                    <a:pt x="131304" y="2659"/>
                    <a:pt x="-14217" y="-4220"/>
                    <a:pt x="1129" y="2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14741F47-28E9-678C-8EA7-0D29D2BAB051}"/>
                </a:ext>
              </a:extLst>
            </p:cNvPr>
            <p:cNvSpPr/>
            <p:nvPr/>
          </p:nvSpPr>
          <p:spPr>
            <a:xfrm>
              <a:off x="8877223" y="8740772"/>
              <a:ext cx="35599" cy="152423"/>
            </a:xfrm>
            <a:custGeom>
              <a:avLst/>
              <a:gdLst>
                <a:gd name="connsiteX0" fmla="*/ 77 w 35599"/>
                <a:gd name="connsiteY0" fmla="*/ 3 h 152423"/>
                <a:gd name="connsiteX1" fmla="*/ 25477 w 35599"/>
                <a:gd name="connsiteY1" fmla="*/ 88903 h 152423"/>
                <a:gd name="connsiteX2" fmla="*/ 22302 w 35599"/>
                <a:gd name="connsiteY2" fmla="*/ 152403 h 152423"/>
                <a:gd name="connsiteX3" fmla="*/ 28652 w 35599"/>
                <a:gd name="connsiteY3" fmla="*/ 82553 h 152423"/>
                <a:gd name="connsiteX4" fmla="*/ 35002 w 35599"/>
                <a:gd name="connsiteY4" fmla="*/ 92078 h 152423"/>
                <a:gd name="connsiteX5" fmla="*/ 77 w 35599"/>
                <a:gd name="connsiteY5" fmla="*/ 3 h 15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99" h="152423">
                  <a:moveTo>
                    <a:pt x="77" y="3"/>
                  </a:moveTo>
                  <a:cubicBezTo>
                    <a:pt x="-1510" y="-526"/>
                    <a:pt x="21773" y="63503"/>
                    <a:pt x="25477" y="88903"/>
                  </a:cubicBezTo>
                  <a:cubicBezTo>
                    <a:pt x="29181" y="114303"/>
                    <a:pt x="21773" y="153461"/>
                    <a:pt x="22302" y="152403"/>
                  </a:cubicBezTo>
                  <a:cubicBezTo>
                    <a:pt x="22831" y="151345"/>
                    <a:pt x="28652" y="82553"/>
                    <a:pt x="28652" y="82553"/>
                  </a:cubicBezTo>
                  <a:cubicBezTo>
                    <a:pt x="30769" y="72499"/>
                    <a:pt x="37648" y="104778"/>
                    <a:pt x="35002" y="92078"/>
                  </a:cubicBezTo>
                  <a:cubicBezTo>
                    <a:pt x="32356" y="79378"/>
                    <a:pt x="1664" y="532"/>
                    <a:pt x="7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130907B4-7526-C895-EC72-ACFDCB588F6B}"/>
                </a:ext>
              </a:extLst>
            </p:cNvPr>
            <p:cNvSpPr/>
            <p:nvPr/>
          </p:nvSpPr>
          <p:spPr>
            <a:xfrm>
              <a:off x="8964589" y="8781965"/>
              <a:ext cx="21744" cy="136829"/>
            </a:xfrm>
            <a:custGeom>
              <a:avLst/>
              <a:gdLst>
                <a:gd name="connsiteX0" fmla="*/ 1611 w 21744"/>
                <a:gd name="connsiteY0" fmla="*/ 85 h 136829"/>
                <a:gd name="connsiteX1" fmla="*/ 17486 w 21744"/>
                <a:gd name="connsiteY1" fmla="*/ 79460 h 136829"/>
                <a:gd name="connsiteX2" fmla="*/ 20661 w 21744"/>
                <a:gd name="connsiteY2" fmla="*/ 136610 h 136829"/>
                <a:gd name="connsiteX3" fmla="*/ 1611 w 21744"/>
                <a:gd name="connsiteY3" fmla="*/ 95335 h 136829"/>
                <a:gd name="connsiteX4" fmla="*/ 1611 w 21744"/>
                <a:gd name="connsiteY4" fmla="*/ 85 h 13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4" h="136829">
                  <a:moveTo>
                    <a:pt x="1611" y="85"/>
                  </a:moveTo>
                  <a:cubicBezTo>
                    <a:pt x="4257" y="-2561"/>
                    <a:pt x="14311" y="56706"/>
                    <a:pt x="17486" y="79460"/>
                  </a:cubicBezTo>
                  <a:cubicBezTo>
                    <a:pt x="20661" y="102214"/>
                    <a:pt x="23307" y="133964"/>
                    <a:pt x="20661" y="136610"/>
                  </a:cubicBezTo>
                  <a:cubicBezTo>
                    <a:pt x="18015" y="139256"/>
                    <a:pt x="3198" y="117560"/>
                    <a:pt x="1611" y="95335"/>
                  </a:cubicBezTo>
                  <a:cubicBezTo>
                    <a:pt x="24" y="73110"/>
                    <a:pt x="-1035" y="2731"/>
                    <a:pt x="1611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58235696-C08A-5870-FFF4-0FB5E729D254}"/>
                </a:ext>
              </a:extLst>
            </p:cNvPr>
            <p:cNvSpPr/>
            <p:nvPr/>
          </p:nvSpPr>
          <p:spPr>
            <a:xfrm>
              <a:off x="9051724" y="8825768"/>
              <a:ext cx="132571" cy="147343"/>
            </a:xfrm>
            <a:custGeom>
              <a:avLst/>
              <a:gdLst>
                <a:gd name="connsiteX0" fmla="*/ 22426 w 132571"/>
                <a:gd name="connsiteY0" fmla="*/ 732 h 147343"/>
                <a:gd name="connsiteX1" fmla="*/ 201 w 132571"/>
                <a:gd name="connsiteY1" fmla="*/ 70582 h 147343"/>
                <a:gd name="connsiteX2" fmla="*/ 38301 w 132571"/>
                <a:gd name="connsiteY2" fmla="*/ 115032 h 147343"/>
                <a:gd name="connsiteX3" fmla="*/ 130376 w 132571"/>
                <a:gd name="connsiteY3" fmla="*/ 146782 h 147343"/>
                <a:gd name="connsiteX4" fmla="*/ 95451 w 132571"/>
                <a:gd name="connsiteY4" fmla="*/ 134082 h 147343"/>
                <a:gd name="connsiteX5" fmla="*/ 3376 w 132571"/>
                <a:gd name="connsiteY5" fmla="*/ 118207 h 147343"/>
                <a:gd name="connsiteX6" fmla="*/ 22426 w 132571"/>
                <a:gd name="connsiteY6" fmla="*/ 732 h 1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71" h="147343">
                  <a:moveTo>
                    <a:pt x="22426" y="732"/>
                  </a:moveTo>
                  <a:cubicBezTo>
                    <a:pt x="21897" y="-7206"/>
                    <a:pt x="-2445" y="51532"/>
                    <a:pt x="201" y="70582"/>
                  </a:cubicBezTo>
                  <a:cubicBezTo>
                    <a:pt x="2847" y="89632"/>
                    <a:pt x="16605" y="102332"/>
                    <a:pt x="38301" y="115032"/>
                  </a:cubicBezTo>
                  <a:cubicBezTo>
                    <a:pt x="59997" y="127732"/>
                    <a:pt x="120851" y="143607"/>
                    <a:pt x="130376" y="146782"/>
                  </a:cubicBezTo>
                  <a:cubicBezTo>
                    <a:pt x="139901" y="149957"/>
                    <a:pt x="116618" y="138844"/>
                    <a:pt x="95451" y="134082"/>
                  </a:cubicBezTo>
                  <a:cubicBezTo>
                    <a:pt x="74284" y="129320"/>
                    <a:pt x="13430" y="137257"/>
                    <a:pt x="3376" y="118207"/>
                  </a:cubicBezTo>
                  <a:cubicBezTo>
                    <a:pt x="-6678" y="99157"/>
                    <a:pt x="22955" y="8670"/>
                    <a:pt x="22426" y="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F0A0ED0D-72A8-9176-83EB-A94F5725E088}"/>
                </a:ext>
              </a:extLst>
            </p:cNvPr>
            <p:cNvSpPr/>
            <p:nvPr/>
          </p:nvSpPr>
          <p:spPr>
            <a:xfrm>
              <a:off x="9077294" y="8844872"/>
              <a:ext cx="156506" cy="121402"/>
            </a:xfrm>
            <a:custGeom>
              <a:avLst/>
              <a:gdLst>
                <a:gd name="connsiteX0" fmla="*/ 31 w 156506"/>
                <a:gd name="connsiteY0" fmla="*/ 678 h 121402"/>
                <a:gd name="connsiteX1" fmla="*/ 127031 w 156506"/>
                <a:gd name="connsiteY1" fmla="*/ 35603 h 121402"/>
                <a:gd name="connsiteX2" fmla="*/ 133381 w 156506"/>
                <a:gd name="connsiteY2" fmla="*/ 80053 h 121402"/>
                <a:gd name="connsiteX3" fmla="*/ 101631 w 156506"/>
                <a:gd name="connsiteY3" fmla="*/ 121328 h 121402"/>
                <a:gd name="connsiteX4" fmla="*/ 152431 w 156506"/>
                <a:gd name="connsiteY4" fmla="*/ 89578 h 121402"/>
                <a:gd name="connsiteX5" fmla="*/ 139731 w 156506"/>
                <a:gd name="connsiteY5" fmla="*/ 67353 h 121402"/>
                <a:gd name="connsiteX6" fmla="*/ 31 w 156506"/>
                <a:gd name="connsiteY6" fmla="*/ 678 h 12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06" h="121402">
                  <a:moveTo>
                    <a:pt x="31" y="678"/>
                  </a:moveTo>
                  <a:cubicBezTo>
                    <a:pt x="-2086" y="-4614"/>
                    <a:pt x="104806" y="22374"/>
                    <a:pt x="127031" y="35603"/>
                  </a:cubicBezTo>
                  <a:cubicBezTo>
                    <a:pt x="149256" y="48832"/>
                    <a:pt x="137614" y="65766"/>
                    <a:pt x="133381" y="80053"/>
                  </a:cubicBezTo>
                  <a:cubicBezTo>
                    <a:pt x="129148" y="94340"/>
                    <a:pt x="98456" y="119741"/>
                    <a:pt x="101631" y="121328"/>
                  </a:cubicBezTo>
                  <a:cubicBezTo>
                    <a:pt x="104806" y="122915"/>
                    <a:pt x="146081" y="98574"/>
                    <a:pt x="152431" y="89578"/>
                  </a:cubicBezTo>
                  <a:cubicBezTo>
                    <a:pt x="158781" y="80582"/>
                    <a:pt x="159839" y="78995"/>
                    <a:pt x="139731" y="67353"/>
                  </a:cubicBezTo>
                  <a:cubicBezTo>
                    <a:pt x="119623" y="55711"/>
                    <a:pt x="2148" y="5970"/>
                    <a:pt x="31" y="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C69D5046-2B7C-4D9B-7A05-FC14DA737F93}"/>
                </a:ext>
              </a:extLst>
            </p:cNvPr>
            <p:cNvSpPr/>
            <p:nvPr/>
          </p:nvSpPr>
          <p:spPr>
            <a:xfrm>
              <a:off x="9115185" y="8801096"/>
              <a:ext cx="112802" cy="107961"/>
            </a:xfrm>
            <a:custGeom>
              <a:avLst/>
              <a:gdLst>
                <a:gd name="connsiteX0" fmla="*/ 240 w 112802"/>
                <a:gd name="connsiteY0" fmla="*/ 4 h 107961"/>
                <a:gd name="connsiteX1" fmla="*/ 92315 w 112802"/>
                <a:gd name="connsiteY1" fmla="*/ 63504 h 107961"/>
                <a:gd name="connsiteX2" fmla="*/ 111365 w 112802"/>
                <a:gd name="connsiteY2" fmla="*/ 107954 h 107961"/>
                <a:gd name="connsiteX3" fmla="*/ 66915 w 112802"/>
                <a:gd name="connsiteY3" fmla="*/ 66679 h 107961"/>
                <a:gd name="connsiteX4" fmla="*/ 240 w 112802"/>
                <a:gd name="connsiteY4" fmla="*/ 4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02" h="107961">
                  <a:moveTo>
                    <a:pt x="240" y="4"/>
                  </a:moveTo>
                  <a:cubicBezTo>
                    <a:pt x="4473" y="-525"/>
                    <a:pt x="73794" y="45512"/>
                    <a:pt x="92315" y="63504"/>
                  </a:cubicBezTo>
                  <a:cubicBezTo>
                    <a:pt x="110836" y="81496"/>
                    <a:pt x="115598" y="107425"/>
                    <a:pt x="111365" y="107954"/>
                  </a:cubicBezTo>
                  <a:cubicBezTo>
                    <a:pt x="107132" y="108483"/>
                    <a:pt x="84907" y="82025"/>
                    <a:pt x="66915" y="66679"/>
                  </a:cubicBezTo>
                  <a:cubicBezTo>
                    <a:pt x="48923" y="51333"/>
                    <a:pt x="-3993" y="533"/>
                    <a:pt x="24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B0376218-BA2C-B09C-0DAA-9B49460F0B1C}"/>
                </a:ext>
              </a:extLst>
            </p:cNvPr>
            <p:cNvSpPr/>
            <p:nvPr/>
          </p:nvSpPr>
          <p:spPr>
            <a:xfrm>
              <a:off x="8660453" y="8878195"/>
              <a:ext cx="230427" cy="238519"/>
            </a:xfrm>
            <a:custGeom>
              <a:avLst/>
              <a:gdLst>
                <a:gd name="connsiteX0" fmla="*/ 211321 w 230427"/>
                <a:gd name="connsiteY0" fmla="*/ 80831 h 238519"/>
                <a:gd name="connsiteX1" fmla="*/ 1916 w 230427"/>
                <a:gd name="connsiteY1" fmla="*/ 108752 h 238519"/>
                <a:gd name="connsiteX2" fmla="*/ 134539 w 230427"/>
                <a:gd name="connsiteY2" fmla="*/ 112242 h 238519"/>
                <a:gd name="connsiteX3" fmla="*/ 120579 w 230427"/>
                <a:gd name="connsiteY3" fmla="*/ 171573 h 238519"/>
                <a:gd name="connsiteX4" fmla="*/ 1916 w 230427"/>
                <a:gd name="connsiteY4" fmla="*/ 237884 h 238519"/>
                <a:gd name="connsiteX5" fmla="*/ 228771 w 230427"/>
                <a:gd name="connsiteY5" fmla="*/ 129692 h 238519"/>
                <a:gd name="connsiteX6" fmla="*/ 103129 w 230427"/>
                <a:gd name="connsiteY6" fmla="*/ 133182 h 238519"/>
                <a:gd name="connsiteX7" fmla="*/ 75208 w 230427"/>
                <a:gd name="connsiteY7" fmla="*/ 105261 h 238519"/>
                <a:gd name="connsiteX8" fmla="*/ 47287 w 230427"/>
                <a:gd name="connsiteY8" fmla="*/ 49420 h 238519"/>
                <a:gd name="connsiteX9" fmla="*/ 207831 w 230427"/>
                <a:gd name="connsiteY9" fmla="*/ 559 h 238519"/>
                <a:gd name="connsiteX10" fmla="*/ 158970 w 230427"/>
                <a:gd name="connsiteY10" fmla="*/ 24990 h 238519"/>
                <a:gd name="connsiteX11" fmla="*/ 61248 w 230427"/>
                <a:gd name="connsiteY11" fmla="*/ 56400 h 238519"/>
                <a:gd name="connsiteX12" fmla="*/ 211321 w 230427"/>
                <a:gd name="connsiteY12" fmla="*/ 80831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427" h="238519">
                  <a:moveTo>
                    <a:pt x="211321" y="80831"/>
                  </a:moveTo>
                  <a:cubicBezTo>
                    <a:pt x="201432" y="89556"/>
                    <a:pt x="14713" y="103517"/>
                    <a:pt x="1916" y="108752"/>
                  </a:cubicBezTo>
                  <a:cubicBezTo>
                    <a:pt x="-10881" y="113987"/>
                    <a:pt x="114762" y="101772"/>
                    <a:pt x="134539" y="112242"/>
                  </a:cubicBezTo>
                  <a:cubicBezTo>
                    <a:pt x="154316" y="122712"/>
                    <a:pt x="142683" y="150633"/>
                    <a:pt x="120579" y="171573"/>
                  </a:cubicBezTo>
                  <a:cubicBezTo>
                    <a:pt x="98475" y="192513"/>
                    <a:pt x="-16116" y="244864"/>
                    <a:pt x="1916" y="237884"/>
                  </a:cubicBezTo>
                  <a:cubicBezTo>
                    <a:pt x="19948" y="230904"/>
                    <a:pt x="211902" y="147142"/>
                    <a:pt x="228771" y="129692"/>
                  </a:cubicBezTo>
                  <a:cubicBezTo>
                    <a:pt x="245640" y="112242"/>
                    <a:pt x="128723" y="137254"/>
                    <a:pt x="103129" y="133182"/>
                  </a:cubicBezTo>
                  <a:cubicBezTo>
                    <a:pt x="77535" y="129110"/>
                    <a:pt x="84515" y="119221"/>
                    <a:pt x="75208" y="105261"/>
                  </a:cubicBezTo>
                  <a:cubicBezTo>
                    <a:pt x="65901" y="91301"/>
                    <a:pt x="25183" y="66870"/>
                    <a:pt x="47287" y="49420"/>
                  </a:cubicBezTo>
                  <a:cubicBezTo>
                    <a:pt x="69391" y="31970"/>
                    <a:pt x="189217" y="4631"/>
                    <a:pt x="207831" y="559"/>
                  </a:cubicBezTo>
                  <a:cubicBezTo>
                    <a:pt x="226445" y="-3513"/>
                    <a:pt x="183400" y="15683"/>
                    <a:pt x="158970" y="24990"/>
                  </a:cubicBezTo>
                  <a:cubicBezTo>
                    <a:pt x="134539" y="34297"/>
                    <a:pt x="56595" y="45348"/>
                    <a:pt x="61248" y="56400"/>
                  </a:cubicBezTo>
                  <a:cubicBezTo>
                    <a:pt x="65901" y="67452"/>
                    <a:pt x="221210" y="72106"/>
                    <a:pt x="211321" y="80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143739DA-543E-1AC8-ED88-25A5AA33B22A}"/>
                </a:ext>
              </a:extLst>
            </p:cNvPr>
            <p:cNvSpPr/>
            <p:nvPr/>
          </p:nvSpPr>
          <p:spPr>
            <a:xfrm>
              <a:off x="8916219" y="8647749"/>
              <a:ext cx="562905" cy="471896"/>
            </a:xfrm>
            <a:custGeom>
              <a:avLst/>
              <a:gdLst>
                <a:gd name="connsiteX0" fmla="*/ 926 w 562905"/>
                <a:gd name="connsiteY0" fmla="*/ 660 h 471896"/>
                <a:gd name="connsiteX1" fmla="*/ 325503 w 562905"/>
                <a:gd name="connsiteY1" fmla="*/ 91402 h 471896"/>
                <a:gd name="connsiteX2" fmla="*/ 318523 w 562905"/>
                <a:gd name="connsiteY2" fmla="*/ 115833 h 471896"/>
                <a:gd name="connsiteX3" fmla="*/ 482557 w 562905"/>
                <a:gd name="connsiteY3" fmla="*/ 237985 h 471896"/>
                <a:gd name="connsiteX4" fmla="*/ 472086 w 562905"/>
                <a:gd name="connsiteY4" fmla="*/ 262416 h 471896"/>
                <a:gd name="connsiteX5" fmla="*/ 562828 w 562905"/>
                <a:gd name="connsiteY5" fmla="*/ 388059 h 471896"/>
                <a:gd name="connsiteX6" fmla="*/ 454636 w 562905"/>
                <a:gd name="connsiteY6" fmla="*/ 471820 h 471896"/>
                <a:gd name="connsiteX7" fmla="*/ 238251 w 562905"/>
                <a:gd name="connsiteY7" fmla="*/ 374098 h 471896"/>
                <a:gd name="connsiteX8" fmla="*/ 367384 w 562905"/>
                <a:gd name="connsiteY8" fmla="*/ 342688 h 471896"/>
                <a:gd name="connsiteX9" fmla="*/ 175430 w 562905"/>
                <a:gd name="connsiteY9" fmla="*/ 122813 h 471896"/>
                <a:gd name="connsiteX10" fmla="*/ 224291 w 562905"/>
                <a:gd name="connsiteY10" fmla="*/ 143753 h 471896"/>
                <a:gd name="connsiteX11" fmla="*/ 926 w 562905"/>
                <a:gd name="connsiteY11" fmla="*/ 660 h 47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905" h="471896">
                  <a:moveTo>
                    <a:pt x="926" y="660"/>
                  </a:moveTo>
                  <a:cubicBezTo>
                    <a:pt x="17795" y="-8065"/>
                    <a:pt x="272570" y="72207"/>
                    <a:pt x="325503" y="91402"/>
                  </a:cubicBezTo>
                  <a:cubicBezTo>
                    <a:pt x="378436" y="110597"/>
                    <a:pt x="292348" y="91403"/>
                    <a:pt x="318523" y="115833"/>
                  </a:cubicBezTo>
                  <a:cubicBezTo>
                    <a:pt x="344698" y="140263"/>
                    <a:pt x="456963" y="213555"/>
                    <a:pt x="482557" y="237985"/>
                  </a:cubicBezTo>
                  <a:cubicBezTo>
                    <a:pt x="508151" y="262415"/>
                    <a:pt x="458708" y="237404"/>
                    <a:pt x="472086" y="262416"/>
                  </a:cubicBezTo>
                  <a:cubicBezTo>
                    <a:pt x="485464" y="287428"/>
                    <a:pt x="565736" y="353158"/>
                    <a:pt x="562828" y="388059"/>
                  </a:cubicBezTo>
                  <a:cubicBezTo>
                    <a:pt x="559920" y="422960"/>
                    <a:pt x="508732" y="474147"/>
                    <a:pt x="454636" y="471820"/>
                  </a:cubicBezTo>
                  <a:cubicBezTo>
                    <a:pt x="400540" y="469493"/>
                    <a:pt x="252793" y="395620"/>
                    <a:pt x="238251" y="374098"/>
                  </a:cubicBezTo>
                  <a:cubicBezTo>
                    <a:pt x="223709" y="352576"/>
                    <a:pt x="377854" y="384569"/>
                    <a:pt x="367384" y="342688"/>
                  </a:cubicBezTo>
                  <a:cubicBezTo>
                    <a:pt x="356914" y="300807"/>
                    <a:pt x="199279" y="155969"/>
                    <a:pt x="175430" y="122813"/>
                  </a:cubicBezTo>
                  <a:cubicBezTo>
                    <a:pt x="151581" y="89657"/>
                    <a:pt x="245813" y="161785"/>
                    <a:pt x="224291" y="143753"/>
                  </a:cubicBezTo>
                  <a:cubicBezTo>
                    <a:pt x="202769" y="125721"/>
                    <a:pt x="-15943" y="9385"/>
                    <a:pt x="926" y="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92D31221-D0C0-CDA0-8D1B-21F20A2A47FF}"/>
                </a:ext>
              </a:extLst>
            </p:cNvPr>
            <p:cNvSpPr/>
            <p:nvPr/>
          </p:nvSpPr>
          <p:spPr>
            <a:xfrm>
              <a:off x="8149341" y="5520332"/>
              <a:ext cx="999441" cy="2487983"/>
            </a:xfrm>
            <a:custGeom>
              <a:avLst/>
              <a:gdLst>
                <a:gd name="connsiteX0" fmla="*/ 999324 w 999441"/>
                <a:gd name="connsiteY0" fmla="*/ 3390 h 2487983"/>
                <a:gd name="connsiteX1" fmla="*/ 728737 w 999441"/>
                <a:gd name="connsiteY1" fmla="*/ 843146 h 2487983"/>
                <a:gd name="connsiteX2" fmla="*/ 798716 w 999441"/>
                <a:gd name="connsiteY2" fmla="*/ 810488 h 2487983"/>
                <a:gd name="connsiteX3" fmla="*/ 472145 w 999441"/>
                <a:gd name="connsiteY3" fmla="*/ 1365660 h 2487983"/>
                <a:gd name="connsiteX4" fmla="*/ 168900 w 999441"/>
                <a:gd name="connsiteY4" fmla="*/ 2112109 h 2487983"/>
                <a:gd name="connsiteX5" fmla="*/ 192226 w 999441"/>
                <a:gd name="connsiteY5" fmla="*/ 2023468 h 2487983"/>
                <a:gd name="connsiteX6" fmla="*/ 28941 w 999441"/>
                <a:gd name="connsiteY6" fmla="*/ 2471337 h 2487983"/>
                <a:gd name="connsiteX7" fmla="*/ 66263 w 999441"/>
                <a:gd name="connsiteY7" fmla="*/ 2224076 h 2487983"/>
                <a:gd name="connsiteX8" fmla="*/ 663422 w 999441"/>
                <a:gd name="connsiteY8" fmla="*/ 721848 h 2487983"/>
                <a:gd name="connsiteX9" fmla="*/ 784720 w 999441"/>
                <a:gd name="connsiteY9" fmla="*/ 343958 h 2487983"/>
                <a:gd name="connsiteX10" fmla="*/ 691414 w 999441"/>
                <a:gd name="connsiteY10" fmla="*/ 539901 h 2487983"/>
                <a:gd name="connsiteX11" fmla="*/ 999324 w 999441"/>
                <a:gd name="connsiteY11" fmla="*/ 3390 h 248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441" h="2487983">
                  <a:moveTo>
                    <a:pt x="999324" y="3390"/>
                  </a:moveTo>
                  <a:cubicBezTo>
                    <a:pt x="1005544" y="53931"/>
                    <a:pt x="762172" y="708630"/>
                    <a:pt x="728737" y="843146"/>
                  </a:cubicBezTo>
                  <a:cubicBezTo>
                    <a:pt x="695302" y="977662"/>
                    <a:pt x="841481" y="723402"/>
                    <a:pt x="798716" y="810488"/>
                  </a:cubicBezTo>
                  <a:cubicBezTo>
                    <a:pt x="755951" y="897574"/>
                    <a:pt x="577114" y="1148723"/>
                    <a:pt x="472145" y="1365660"/>
                  </a:cubicBezTo>
                  <a:cubicBezTo>
                    <a:pt x="367176" y="1582597"/>
                    <a:pt x="215553" y="2002474"/>
                    <a:pt x="168900" y="2112109"/>
                  </a:cubicBezTo>
                  <a:cubicBezTo>
                    <a:pt x="122247" y="2221744"/>
                    <a:pt x="215552" y="1963597"/>
                    <a:pt x="192226" y="2023468"/>
                  </a:cubicBezTo>
                  <a:cubicBezTo>
                    <a:pt x="168900" y="2083339"/>
                    <a:pt x="49935" y="2437902"/>
                    <a:pt x="28941" y="2471337"/>
                  </a:cubicBezTo>
                  <a:cubicBezTo>
                    <a:pt x="7947" y="2504772"/>
                    <a:pt x="-39484" y="2515657"/>
                    <a:pt x="66263" y="2224076"/>
                  </a:cubicBezTo>
                  <a:cubicBezTo>
                    <a:pt x="172010" y="1932495"/>
                    <a:pt x="543679" y="1035201"/>
                    <a:pt x="663422" y="721848"/>
                  </a:cubicBezTo>
                  <a:cubicBezTo>
                    <a:pt x="783165" y="408495"/>
                    <a:pt x="780055" y="374282"/>
                    <a:pt x="784720" y="343958"/>
                  </a:cubicBezTo>
                  <a:cubicBezTo>
                    <a:pt x="789385" y="313634"/>
                    <a:pt x="652536" y="596662"/>
                    <a:pt x="691414" y="539901"/>
                  </a:cubicBezTo>
                  <a:cubicBezTo>
                    <a:pt x="730292" y="483140"/>
                    <a:pt x="993104" y="-47151"/>
                    <a:pt x="999324" y="3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B8532020-FEE1-E07E-C579-77D9BAEA6F1C}"/>
                </a:ext>
              </a:extLst>
            </p:cNvPr>
            <p:cNvSpPr/>
            <p:nvPr/>
          </p:nvSpPr>
          <p:spPr>
            <a:xfrm>
              <a:off x="8024301" y="7896673"/>
              <a:ext cx="238648" cy="918892"/>
            </a:xfrm>
            <a:custGeom>
              <a:avLst/>
              <a:gdLst>
                <a:gd name="connsiteX0" fmla="*/ 237956 w 238648"/>
                <a:gd name="connsiteY0" fmla="*/ 1690 h 918892"/>
                <a:gd name="connsiteX1" fmla="*/ 116658 w 238648"/>
                <a:gd name="connsiteY1" fmla="*/ 519539 h 918892"/>
                <a:gd name="connsiteX2" fmla="*/ 70005 w 238648"/>
                <a:gd name="connsiteY2" fmla="*/ 906760 h 918892"/>
                <a:gd name="connsiteX3" fmla="*/ 60675 w 238648"/>
                <a:gd name="connsiteY3" fmla="*/ 762135 h 918892"/>
                <a:gd name="connsiteX4" fmla="*/ 26 w 238648"/>
                <a:gd name="connsiteY4" fmla="*/ 178972 h 918892"/>
                <a:gd name="connsiteX5" fmla="*/ 56009 w 238648"/>
                <a:gd name="connsiteY5" fmla="*/ 346923 h 918892"/>
                <a:gd name="connsiteX6" fmla="*/ 237956 w 238648"/>
                <a:gd name="connsiteY6" fmla="*/ 1690 h 91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648" h="918892">
                  <a:moveTo>
                    <a:pt x="237956" y="1690"/>
                  </a:moveTo>
                  <a:cubicBezTo>
                    <a:pt x="248064" y="30459"/>
                    <a:pt x="144650" y="368694"/>
                    <a:pt x="116658" y="519539"/>
                  </a:cubicBezTo>
                  <a:cubicBezTo>
                    <a:pt x="88666" y="670384"/>
                    <a:pt x="79335" y="866327"/>
                    <a:pt x="70005" y="906760"/>
                  </a:cubicBezTo>
                  <a:cubicBezTo>
                    <a:pt x="60675" y="947193"/>
                    <a:pt x="72338" y="883433"/>
                    <a:pt x="60675" y="762135"/>
                  </a:cubicBezTo>
                  <a:cubicBezTo>
                    <a:pt x="49012" y="640837"/>
                    <a:pt x="804" y="248174"/>
                    <a:pt x="26" y="178972"/>
                  </a:cubicBezTo>
                  <a:cubicBezTo>
                    <a:pt x="-752" y="109770"/>
                    <a:pt x="15577" y="373360"/>
                    <a:pt x="56009" y="346923"/>
                  </a:cubicBezTo>
                  <a:cubicBezTo>
                    <a:pt x="96441" y="320486"/>
                    <a:pt x="227848" y="-27079"/>
                    <a:pt x="237956" y="1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F3455565-21D5-ABF7-DEC4-7160E5F684FD}"/>
                </a:ext>
              </a:extLst>
            </p:cNvPr>
            <p:cNvSpPr/>
            <p:nvPr/>
          </p:nvSpPr>
          <p:spPr>
            <a:xfrm>
              <a:off x="7645260" y="8800407"/>
              <a:ext cx="850306" cy="357629"/>
            </a:xfrm>
            <a:custGeom>
              <a:avLst/>
              <a:gdLst>
                <a:gd name="connsiteX0" fmla="*/ 1177 w 850306"/>
                <a:gd name="connsiteY0" fmla="*/ 114993 h 357629"/>
                <a:gd name="connsiteX1" fmla="*/ 365071 w 850306"/>
                <a:gd name="connsiteY1" fmla="*/ 264283 h 357629"/>
                <a:gd name="connsiteX2" fmla="*/ 836267 w 850306"/>
                <a:gd name="connsiteY2" fmla="*/ 3026 h 357629"/>
                <a:gd name="connsiteX3" fmla="*/ 719634 w 850306"/>
                <a:gd name="connsiteY3" fmla="*/ 133654 h 357629"/>
                <a:gd name="connsiteX4" fmla="*/ 649654 w 850306"/>
                <a:gd name="connsiteY4" fmla="*/ 310936 h 357629"/>
                <a:gd name="connsiteX5" fmla="*/ 435050 w 850306"/>
                <a:gd name="connsiteY5" fmla="*/ 357589 h 357629"/>
                <a:gd name="connsiteX6" fmla="*/ 672981 w 850306"/>
                <a:gd name="connsiteY6" fmla="*/ 306271 h 357629"/>
                <a:gd name="connsiteX7" fmla="*/ 812940 w 850306"/>
                <a:gd name="connsiteY7" fmla="*/ 96332 h 357629"/>
                <a:gd name="connsiteX8" fmla="*/ 383732 w 850306"/>
                <a:gd name="connsiteY8" fmla="*/ 236291 h 357629"/>
                <a:gd name="connsiteX9" fmla="*/ 486369 w 850306"/>
                <a:gd name="connsiteY9" fmla="*/ 208299 h 357629"/>
                <a:gd name="connsiteX10" fmla="*/ 1177 w 850306"/>
                <a:gd name="connsiteY10" fmla="*/ 114993 h 35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0306" h="357629">
                  <a:moveTo>
                    <a:pt x="1177" y="114993"/>
                  </a:moveTo>
                  <a:cubicBezTo>
                    <a:pt x="-19039" y="124324"/>
                    <a:pt x="225889" y="282944"/>
                    <a:pt x="365071" y="264283"/>
                  </a:cubicBezTo>
                  <a:cubicBezTo>
                    <a:pt x="504253" y="245622"/>
                    <a:pt x="777173" y="24797"/>
                    <a:pt x="836267" y="3026"/>
                  </a:cubicBezTo>
                  <a:cubicBezTo>
                    <a:pt x="895361" y="-18745"/>
                    <a:pt x="750736" y="82336"/>
                    <a:pt x="719634" y="133654"/>
                  </a:cubicBezTo>
                  <a:cubicBezTo>
                    <a:pt x="688532" y="184972"/>
                    <a:pt x="697085" y="273614"/>
                    <a:pt x="649654" y="310936"/>
                  </a:cubicBezTo>
                  <a:cubicBezTo>
                    <a:pt x="602223" y="348258"/>
                    <a:pt x="431162" y="358367"/>
                    <a:pt x="435050" y="357589"/>
                  </a:cubicBezTo>
                  <a:cubicBezTo>
                    <a:pt x="438938" y="356812"/>
                    <a:pt x="609999" y="349814"/>
                    <a:pt x="672981" y="306271"/>
                  </a:cubicBezTo>
                  <a:cubicBezTo>
                    <a:pt x="735963" y="262728"/>
                    <a:pt x="861148" y="107995"/>
                    <a:pt x="812940" y="96332"/>
                  </a:cubicBezTo>
                  <a:cubicBezTo>
                    <a:pt x="764732" y="84669"/>
                    <a:pt x="438161" y="217630"/>
                    <a:pt x="383732" y="236291"/>
                  </a:cubicBezTo>
                  <a:cubicBezTo>
                    <a:pt x="329304" y="254952"/>
                    <a:pt x="544685" y="230848"/>
                    <a:pt x="486369" y="208299"/>
                  </a:cubicBezTo>
                  <a:cubicBezTo>
                    <a:pt x="428053" y="185750"/>
                    <a:pt x="21393" y="105662"/>
                    <a:pt x="1177" y="114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6BCC1D96-B9A8-6F00-15E3-27CA56E92830}"/>
                </a:ext>
              </a:extLst>
            </p:cNvPr>
            <p:cNvSpPr/>
            <p:nvPr/>
          </p:nvSpPr>
          <p:spPr>
            <a:xfrm>
              <a:off x="6945563" y="6429988"/>
              <a:ext cx="580993" cy="2067243"/>
            </a:xfrm>
            <a:custGeom>
              <a:avLst/>
              <a:gdLst>
                <a:gd name="connsiteX0" fmla="*/ 1078 w 580993"/>
                <a:gd name="connsiteY0" fmla="*/ 3469 h 2067243"/>
                <a:gd name="connsiteX1" fmla="*/ 234343 w 580993"/>
                <a:gd name="connsiteY1" fmla="*/ 1076490 h 2067243"/>
                <a:gd name="connsiteX2" fmla="*/ 206351 w 580993"/>
                <a:gd name="connsiteY2" fmla="*/ 959857 h 2067243"/>
                <a:gd name="connsiteX3" fmla="*/ 364972 w 580993"/>
                <a:gd name="connsiteY3" fmla="*/ 1631661 h 2067243"/>
                <a:gd name="connsiteX4" fmla="*/ 350976 w 580993"/>
                <a:gd name="connsiteY4" fmla="*/ 1431053 h 2067243"/>
                <a:gd name="connsiteX5" fmla="*/ 495600 w 580993"/>
                <a:gd name="connsiteY5" fmla="*/ 1944236 h 2067243"/>
                <a:gd name="connsiteX6" fmla="*/ 495600 w 580993"/>
                <a:gd name="connsiteY6" fmla="*/ 1860261 h 2067243"/>
                <a:gd name="connsiteX7" fmla="*/ 579576 w 580993"/>
                <a:gd name="connsiteY7" fmla="*/ 2065534 h 2067243"/>
                <a:gd name="connsiteX8" fmla="*/ 416290 w 580993"/>
                <a:gd name="connsiteY8" fmla="*/ 1724967 h 2067243"/>
                <a:gd name="connsiteX9" fmla="*/ 94384 w 580993"/>
                <a:gd name="connsiteY9" fmla="*/ 637951 h 2067243"/>
                <a:gd name="connsiteX10" fmla="*/ 145702 w 580993"/>
                <a:gd name="connsiteY10" fmla="*/ 731257 h 2067243"/>
                <a:gd name="connsiteX11" fmla="*/ 1078 w 580993"/>
                <a:gd name="connsiteY11" fmla="*/ 3469 h 206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0993" h="2067243">
                  <a:moveTo>
                    <a:pt x="1078" y="3469"/>
                  </a:moveTo>
                  <a:cubicBezTo>
                    <a:pt x="15851" y="61008"/>
                    <a:pt x="200131" y="917092"/>
                    <a:pt x="234343" y="1076490"/>
                  </a:cubicBezTo>
                  <a:cubicBezTo>
                    <a:pt x="268555" y="1235888"/>
                    <a:pt x="184580" y="867329"/>
                    <a:pt x="206351" y="959857"/>
                  </a:cubicBezTo>
                  <a:cubicBezTo>
                    <a:pt x="228123" y="1052386"/>
                    <a:pt x="340868" y="1553129"/>
                    <a:pt x="364972" y="1631661"/>
                  </a:cubicBezTo>
                  <a:cubicBezTo>
                    <a:pt x="389076" y="1710193"/>
                    <a:pt x="329205" y="1378957"/>
                    <a:pt x="350976" y="1431053"/>
                  </a:cubicBezTo>
                  <a:cubicBezTo>
                    <a:pt x="372747" y="1483149"/>
                    <a:pt x="471496" y="1872701"/>
                    <a:pt x="495600" y="1944236"/>
                  </a:cubicBezTo>
                  <a:cubicBezTo>
                    <a:pt x="519704" y="2015771"/>
                    <a:pt x="481604" y="1840045"/>
                    <a:pt x="495600" y="1860261"/>
                  </a:cubicBezTo>
                  <a:cubicBezTo>
                    <a:pt x="509596" y="1880477"/>
                    <a:pt x="592794" y="2088083"/>
                    <a:pt x="579576" y="2065534"/>
                  </a:cubicBezTo>
                  <a:cubicBezTo>
                    <a:pt x="566358" y="2042985"/>
                    <a:pt x="497155" y="1962897"/>
                    <a:pt x="416290" y="1724967"/>
                  </a:cubicBezTo>
                  <a:cubicBezTo>
                    <a:pt x="335425" y="1487037"/>
                    <a:pt x="139482" y="803569"/>
                    <a:pt x="94384" y="637951"/>
                  </a:cubicBezTo>
                  <a:cubicBezTo>
                    <a:pt x="49286" y="472333"/>
                    <a:pt x="163586" y="840892"/>
                    <a:pt x="145702" y="731257"/>
                  </a:cubicBezTo>
                  <a:cubicBezTo>
                    <a:pt x="127818" y="621622"/>
                    <a:pt x="-13695" y="-54070"/>
                    <a:pt x="1078" y="3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B252BC6-1BD8-73CE-A3C0-0666CB14197C}"/>
                </a:ext>
              </a:extLst>
            </p:cNvPr>
            <p:cNvSpPr/>
            <p:nvPr/>
          </p:nvSpPr>
          <p:spPr>
            <a:xfrm>
              <a:off x="7245166" y="6340037"/>
              <a:ext cx="669652" cy="1425824"/>
            </a:xfrm>
            <a:custGeom>
              <a:avLst/>
              <a:gdLst>
                <a:gd name="connsiteX0" fmla="*/ 54 w 669652"/>
                <a:gd name="connsiteY0" fmla="*/ 114 h 1425824"/>
                <a:gd name="connsiteX1" fmla="*/ 312630 w 669652"/>
                <a:gd name="connsiteY1" fmla="*/ 681249 h 1425824"/>
                <a:gd name="connsiteX2" fmla="*/ 662528 w 669652"/>
                <a:gd name="connsiteY2" fmla="*/ 1413702 h 1425824"/>
                <a:gd name="connsiteX3" fmla="*/ 527234 w 669652"/>
                <a:gd name="connsiteY3" fmla="*/ 1087130 h 1425824"/>
                <a:gd name="connsiteX4" fmla="*/ 279973 w 669652"/>
                <a:gd name="connsiteY4" fmla="*/ 429322 h 1425824"/>
                <a:gd name="connsiteX5" fmla="*/ 335956 w 669652"/>
                <a:gd name="connsiteY5" fmla="*/ 625265 h 1425824"/>
                <a:gd name="connsiteX6" fmla="*/ 54 w 669652"/>
                <a:gd name="connsiteY6" fmla="*/ 114 h 14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652" h="1425824">
                  <a:moveTo>
                    <a:pt x="54" y="114"/>
                  </a:moveTo>
                  <a:cubicBezTo>
                    <a:pt x="-3834" y="9445"/>
                    <a:pt x="202218" y="445651"/>
                    <a:pt x="312630" y="681249"/>
                  </a:cubicBezTo>
                  <a:cubicBezTo>
                    <a:pt x="423042" y="916847"/>
                    <a:pt x="626761" y="1346055"/>
                    <a:pt x="662528" y="1413702"/>
                  </a:cubicBezTo>
                  <a:cubicBezTo>
                    <a:pt x="698295" y="1481349"/>
                    <a:pt x="590993" y="1251193"/>
                    <a:pt x="527234" y="1087130"/>
                  </a:cubicBezTo>
                  <a:cubicBezTo>
                    <a:pt x="463475" y="923067"/>
                    <a:pt x="311853" y="506300"/>
                    <a:pt x="279973" y="429322"/>
                  </a:cubicBezTo>
                  <a:cubicBezTo>
                    <a:pt x="248093" y="352344"/>
                    <a:pt x="381054" y="696022"/>
                    <a:pt x="335956" y="625265"/>
                  </a:cubicBezTo>
                  <a:cubicBezTo>
                    <a:pt x="290858" y="554508"/>
                    <a:pt x="3942" y="-9217"/>
                    <a:pt x="54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A929EBFF-6A55-1ED3-AAB0-45AF2DCE8F21}"/>
                </a:ext>
              </a:extLst>
            </p:cNvPr>
            <p:cNvSpPr/>
            <p:nvPr/>
          </p:nvSpPr>
          <p:spPr>
            <a:xfrm>
              <a:off x="8782831" y="5884136"/>
              <a:ext cx="1243243" cy="2514486"/>
            </a:xfrm>
            <a:custGeom>
              <a:avLst/>
              <a:gdLst>
                <a:gd name="connsiteX0" fmla="*/ 752329 w 1243243"/>
                <a:gd name="connsiteY0" fmla="*/ 8664 h 2514486"/>
                <a:gd name="connsiteX1" fmla="*/ 1204449 w 1243243"/>
                <a:gd name="connsiteY1" fmla="*/ 912904 h 2514486"/>
                <a:gd name="connsiteX2" fmla="*/ 1158729 w 1243243"/>
                <a:gd name="connsiteY2" fmla="*/ 851944 h 2514486"/>
                <a:gd name="connsiteX3" fmla="*/ 671049 w 1243243"/>
                <a:gd name="connsiteY3" fmla="*/ 1329464 h 2514486"/>
                <a:gd name="connsiteX4" fmla="*/ 884409 w 1243243"/>
                <a:gd name="connsiteY4" fmla="*/ 1080544 h 2514486"/>
                <a:gd name="connsiteX5" fmla="*/ 640569 w 1243243"/>
                <a:gd name="connsiteY5" fmla="*/ 1649504 h 2514486"/>
                <a:gd name="connsiteX6" fmla="*/ 625329 w 1243243"/>
                <a:gd name="connsiteY6" fmla="*/ 1527584 h 2514486"/>
                <a:gd name="connsiteX7" fmla="*/ 46209 w 1243243"/>
                <a:gd name="connsiteY7" fmla="*/ 2335304 h 2514486"/>
                <a:gd name="connsiteX8" fmla="*/ 274809 w 1243243"/>
                <a:gd name="connsiteY8" fmla="*/ 2218464 h 2514486"/>
                <a:gd name="connsiteX9" fmla="*/ 5569 w 1243243"/>
                <a:gd name="connsiteY9" fmla="*/ 2513104 h 2514486"/>
                <a:gd name="connsiteX10" fmla="*/ 579609 w 1243243"/>
                <a:gd name="connsiteY10" fmla="*/ 2076224 h 2514486"/>
                <a:gd name="connsiteX11" fmla="*/ 178289 w 1243243"/>
                <a:gd name="connsiteY11" fmla="*/ 2208304 h 2514486"/>
                <a:gd name="connsiteX12" fmla="*/ 117329 w 1243243"/>
                <a:gd name="connsiteY12" fmla="*/ 2213384 h 2514486"/>
                <a:gd name="connsiteX13" fmla="*/ 1046969 w 1243243"/>
                <a:gd name="connsiteY13" fmla="*/ 984024 h 2514486"/>
                <a:gd name="connsiteX14" fmla="*/ 874249 w 1243243"/>
                <a:gd name="connsiteY14" fmla="*/ 1177064 h 2514486"/>
                <a:gd name="connsiteX15" fmla="*/ 1173969 w 1243243"/>
                <a:gd name="connsiteY15" fmla="*/ 984024 h 2514486"/>
                <a:gd name="connsiteX16" fmla="*/ 991089 w 1243243"/>
                <a:gd name="connsiteY16" fmla="*/ 394744 h 2514486"/>
                <a:gd name="connsiteX17" fmla="*/ 1021569 w 1243243"/>
                <a:gd name="connsiteY17" fmla="*/ 450624 h 2514486"/>
                <a:gd name="connsiteX18" fmla="*/ 752329 w 1243243"/>
                <a:gd name="connsiteY18" fmla="*/ 8664 h 251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3243" h="2514486">
                  <a:moveTo>
                    <a:pt x="752329" y="8664"/>
                  </a:moveTo>
                  <a:cubicBezTo>
                    <a:pt x="782809" y="85711"/>
                    <a:pt x="1136716" y="772357"/>
                    <a:pt x="1204449" y="912904"/>
                  </a:cubicBezTo>
                  <a:cubicBezTo>
                    <a:pt x="1272182" y="1053451"/>
                    <a:pt x="1247629" y="782517"/>
                    <a:pt x="1158729" y="851944"/>
                  </a:cubicBezTo>
                  <a:cubicBezTo>
                    <a:pt x="1069829" y="921371"/>
                    <a:pt x="716769" y="1291364"/>
                    <a:pt x="671049" y="1329464"/>
                  </a:cubicBezTo>
                  <a:cubicBezTo>
                    <a:pt x="625329" y="1367564"/>
                    <a:pt x="889489" y="1027204"/>
                    <a:pt x="884409" y="1080544"/>
                  </a:cubicBezTo>
                  <a:cubicBezTo>
                    <a:pt x="879329" y="1133884"/>
                    <a:pt x="683749" y="1574997"/>
                    <a:pt x="640569" y="1649504"/>
                  </a:cubicBezTo>
                  <a:cubicBezTo>
                    <a:pt x="597389" y="1724011"/>
                    <a:pt x="724389" y="1413284"/>
                    <a:pt x="625329" y="1527584"/>
                  </a:cubicBezTo>
                  <a:cubicBezTo>
                    <a:pt x="526269" y="1641884"/>
                    <a:pt x="104629" y="2220157"/>
                    <a:pt x="46209" y="2335304"/>
                  </a:cubicBezTo>
                  <a:cubicBezTo>
                    <a:pt x="-12211" y="2450451"/>
                    <a:pt x="281582" y="2188831"/>
                    <a:pt x="274809" y="2218464"/>
                  </a:cubicBezTo>
                  <a:cubicBezTo>
                    <a:pt x="268036" y="2248097"/>
                    <a:pt x="-45231" y="2536811"/>
                    <a:pt x="5569" y="2513104"/>
                  </a:cubicBezTo>
                  <a:cubicBezTo>
                    <a:pt x="56369" y="2489397"/>
                    <a:pt x="550822" y="2127024"/>
                    <a:pt x="579609" y="2076224"/>
                  </a:cubicBezTo>
                  <a:cubicBezTo>
                    <a:pt x="608396" y="2025424"/>
                    <a:pt x="255336" y="2185444"/>
                    <a:pt x="178289" y="2208304"/>
                  </a:cubicBezTo>
                  <a:cubicBezTo>
                    <a:pt x="101242" y="2231164"/>
                    <a:pt x="-27451" y="2417431"/>
                    <a:pt x="117329" y="2213384"/>
                  </a:cubicBezTo>
                  <a:cubicBezTo>
                    <a:pt x="262109" y="2009337"/>
                    <a:pt x="920816" y="1156744"/>
                    <a:pt x="1046969" y="984024"/>
                  </a:cubicBezTo>
                  <a:cubicBezTo>
                    <a:pt x="1173122" y="811304"/>
                    <a:pt x="853082" y="1177064"/>
                    <a:pt x="874249" y="1177064"/>
                  </a:cubicBezTo>
                  <a:cubicBezTo>
                    <a:pt x="895416" y="1177064"/>
                    <a:pt x="1154496" y="1114411"/>
                    <a:pt x="1173969" y="984024"/>
                  </a:cubicBezTo>
                  <a:cubicBezTo>
                    <a:pt x="1193442" y="853637"/>
                    <a:pt x="1016489" y="483644"/>
                    <a:pt x="991089" y="394744"/>
                  </a:cubicBezTo>
                  <a:cubicBezTo>
                    <a:pt x="965689" y="305844"/>
                    <a:pt x="1057976" y="509044"/>
                    <a:pt x="1021569" y="450624"/>
                  </a:cubicBezTo>
                  <a:cubicBezTo>
                    <a:pt x="985162" y="392204"/>
                    <a:pt x="721849" y="-68383"/>
                    <a:pt x="752329" y="8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D853F2F6-8FCC-16F9-91E4-AF97E48CF62B}"/>
                </a:ext>
              </a:extLst>
            </p:cNvPr>
            <p:cNvSpPr/>
            <p:nvPr/>
          </p:nvSpPr>
          <p:spPr>
            <a:xfrm>
              <a:off x="9448425" y="1302424"/>
              <a:ext cx="773418" cy="637175"/>
            </a:xfrm>
            <a:custGeom>
              <a:avLst/>
              <a:gdLst>
                <a:gd name="connsiteX0" fmla="*/ 773418 w 773418"/>
                <a:gd name="connsiteY0" fmla="*/ 97889 h 637175"/>
                <a:gd name="connsiteX1" fmla="*/ 305175 w 773418"/>
                <a:gd name="connsiteY1" fmla="*/ 159733 h 637175"/>
                <a:gd name="connsiteX2" fmla="*/ 517210 w 773418"/>
                <a:gd name="connsiteY2" fmla="*/ 89054 h 637175"/>
                <a:gd name="connsiteX3" fmla="*/ 146149 w 773418"/>
                <a:gd name="connsiteY3" fmla="*/ 433611 h 637175"/>
                <a:gd name="connsiteX4" fmla="*/ 71053 w 773418"/>
                <a:gd name="connsiteY4" fmla="*/ 513124 h 637175"/>
                <a:gd name="connsiteX5" fmla="*/ 150566 w 773418"/>
                <a:gd name="connsiteY5" fmla="*/ 636811 h 637175"/>
                <a:gd name="connsiteX6" fmla="*/ 88723 w 773418"/>
                <a:gd name="connsiteY6" fmla="*/ 548463 h 637175"/>
                <a:gd name="connsiteX7" fmla="*/ 4792 w 773418"/>
                <a:gd name="connsiteY7" fmla="*/ 473367 h 637175"/>
                <a:gd name="connsiteX8" fmla="*/ 243332 w 773418"/>
                <a:gd name="connsiteY8" fmla="*/ 111141 h 637175"/>
                <a:gd name="connsiteX9" fmla="*/ 48966 w 773418"/>
                <a:gd name="connsiteY9" fmla="*/ 221576 h 637175"/>
                <a:gd name="connsiteX10" fmla="*/ 327262 w 773418"/>
                <a:gd name="connsiteY10" fmla="*/ 18376 h 637175"/>
                <a:gd name="connsiteX11" fmla="*/ 291923 w 773418"/>
                <a:gd name="connsiteY11" fmla="*/ 9541 h 637175"/>
                <a:gd name="connsiteX12" fmla="*/ 773418 w 773418"/>
                <a:gd name="connsiteY12" fmla="*/ 97889 h 63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3418" h="637175">
                  <a:moveTo>
                    <a:pt x="773418" y="97889"/>
                  </a:moveTo>
                  <a:cubicBezTo>
                    <a:pt x="560647" y="129547"/>
                    <a:pt x="347876" y="161206"/>
                    <a:pt x="305175" y="159733"/>
                  </a:cubicBezTo>
                  <a:cubicBezTo>
                    <a:pt x="262474" y="158261"/>
                    <a:pt x="543714" y="43408"/>
                    <a:pt x="517210" y="89054"/>
                  </a:cubicBezTo>
                  <a:cubicBezTo>
                    <a:pt x="490706" y="134700"/>
                    <a:pt x="220508" y="362933"/>
                    <a:pt x="146149" y="433611"/>
                  </a:cubicBezTo>
                  <a:cubicBezTo>
                    <a:pt x="71790" y="504289"/>
                    <a:pt x="70317" y="479257"/>
                    <a:pt x="71053" y="513124"/>
                  </a:cubicBezTo>
                  <a:cubicBezTo>
                    <a:pt x="71789" y="546991"/>
                    <a:pt x="147621" y="630921"/>
                    <a:pt x="150566" y="636811"/>
                  </a:cubicBezTo>
                  <a:cubicBezTo>
                    <a:pt x="153511" y="642701"/>
                    <a:pt x="113019" y="575704"/>
                    <a:pt x="88723" y="548463"/>
                  </a:cubicBezTo>
                  <a:cubicBezTo>
                    <a:pt x="64427" y="521222"/>
                    <a:pt x="-20976" y="546254"/>
                    <a:pt x="4792" y="473367"/>
                  </a:cubicBezTo>
                  <a:cubicBezTo>
                    <a:pt x="30560" y="400480"/>
                    <a:pt x="235970" y="153106"/>
                    <a:pt x="243332" y="111141"/>
                  </a:cubicBezTo>
                  <a:cubicBezTo>
                    <a:pt x="250694" y="69176"/>
                    <a:pt x="34978" y="237037"/>
                    <a:pt x="48966" y="221576"/>
                  </a:cubicBezTo>
                  <a:cubicBezTo>
                    <a:pt x="62954" y="206115"/>
                    <a:pt x="286769" y="53715"/>
                    <a:pt x="327262" y="18376"/>
                  </a:cubicBezTo>
                  <a:cubicBezTo>
                    <a:pt x="367755" y="-16963"/>
                    <a:pt x="291923" y="9541"/>
                    <a:pt x="291923" y="9541"/>
                  </a:cubicBezTo>
                  <a:lnTo>
                    <a:pt x="773418" y="9788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F6E8486E-1ADA-68BC-057F-F389B051D033}"/>
                </a:ext>
              </a:extLst>
            </p:cNvPr>
            <p:cNvSpPr/>
            <p:nvPr/>
          </p:nvSpPr>
          <p:spPr>
            <a:xfrm>
              <a:off x="9062064" y="1805627"/>
              <a:ext cx="625792" cy="1265564"/>
            </a:xfrm>
            <a:custGeom>
              <a:avLst/>
              <a:gdLst>
                <a:gd name="connsiteX0" fmla="*/ 280719 w 625792"/>
                <a:gd name="connsiteY0" fmla="*/ 1086 h 1265564"/>
                <a:gd name="connsiteX1" fmla="*/ 576684 w 625792"/>
                <a:gd name="connsiteY1" fmla="*/ 266130 h 1265564"/>
                <a:gd name="connsiteX2" fmla="*/ 607606 w 625792"/>
                <a:gd name="connsiteY2" fmla="*/ 482582 h 1265564"/>
                <a:gd name="connsiteX3" fmla="*/ 391153 w 625792"/>
                <a:gd name="connsiteY3" fmla="*/ 774130 h 1265564"/>
                <a:gd name="connsiteX4" fmla="*/ 236545 w 625792"/>
                <a:gd name="connsiteY4" fmla="*/ 990582 h 1265564"/>
                <a:gd name="connsiteX5" fmla="*/ 267466 w 625792"/>
                <a:gd name="connsiteY5" fmla="*/ 1211451 h 1265564"/>
                <a:gd name="connsiteX6" fmla="*/ 196788 w 625792"/>
                <a:gd name="connsiteY6" fmla="*/ 1131938 h 1265564"/>
                <a:gd name="connsiteX7" fmla="*/ 329310 w 625792"/>
                <a:gd name="connsiteY7" fmla="*/ 1251208 h 1265564"/>
                <a:gd name="connsiteX8" fmla="*/ 130527 w 625792"/>
                <a:gd name="connsiteY8" fmla="*/ 1255625 h 1265564"/>
                <a:gd name="connsiteX9" fmla="*/ 2423 w 625792"/>
                <a:gd name="connsiteY9" fmla="*/ 1180530 h 1265564"/>
                <a:gd name="connsiteX10" fmla="*/ 46597 w 625792"/>
                <a:gd name="connsiteY10" fmla="*/ 1158443 h 1265564"/>
                <a:gd name="connsiteX11" fmla="*/ 46597 w 625792"/>
                <a:gd name="connsiteY11" fmla="*/ 1008251 h 1265564"/>
                <a:gd name="connsiteX12" fmla="*/ 90771 w 625792"/>
                <a:gd name="connsiteY12" fmla="*/ 1061260 h 1265564"/>
                <a:gd name="connsiteX13" fmla="*/ 470666 w 625792"/>
                <a:gd name="connsiteY13" fmla="*/ 615103 h 1265564"/>
                <a:gd name="connsiteX14" fmla="*/ 404406 w 625792"/>
                <a:gd name="connsiteY14" fmla="*/ 703451 h 1265564"/>
                <a:gd name="connsiteX15" fmla="*/ 559014 w 625792"/>
                <a:gd name="connsiteY15" fmla="*/ 500251 h 1265564"/>
                <a:gd name="connsiteX16" fmla="*/ 444162 w 625792"/>
                <a:gd name="connsiteY16" fmla="*/ 266130 h 1265564"/>
                <a:gd name="connsiteX17" fmla="*/ 532510 w 625792"/>
                <a:gd name="connsiteY17" fmla="*/ 372147 h 1265564"/>
                <a:gd name="connsiteX18" fmla="*/ 280719 w 625792"/>
                <a:gd name="connsiteY18" fmla="*/ 1086 h 12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5792" h="1265564">
                  <a:moveTo>
                    <a:pt x="280719" y="1086"/>
                  </a:moveTo>
                  <a:cubicBezTo>
                    <a:pt x="288081" y="-16583"/>
                    <a:pt x="522203" y="185881"/>
                    <a:pt x="576684" y="266130"/>
                  </a:cubicBezTo>
                  <a:cubicBezTo>
                    <a:pt x="631165" y="346379"/>
                    <a:pt x="638528" y="397915"/>
                    <a:pt x="607606" y="482582"/>
                  </a:cubicBezTo>
                  <a:cubicBezTo>
                    <a:pt x="576684" y="567249"/>
                    <a:pt x="452997" y="689463"/>
                    <a:pt x="391153" y="774130"/>
                  </a:cubicBezTo>
                  <a:cubicBezTo>
                    <a:pt x="329310" y="858797"/>
                    <a:pt x="257159" y="917695"/>
                    <a:pt x="236545" y="990582"/>
                  </a:cubicBezTo>
                  <a:cubicBezTo>
                    <a:pt x="215931" y="1063469"/>
                    <a:pt x="274092" y="1187892"/>
                    <a:pt x="267466" y="1211451"/>
                  </a:cubicBezTo>
                  <a:cubicBezTo>
                    <a:pt x="260840" y="1235010"/>
                    <a:pt x="186481" y="1125312"/>
                    <a:pt x="196788" y="1131938"/>
                  </a:cubicBezTo>
                  <a:cubicBezTo>
                    <a:pt x="207095" y="1138564"/>
                    <a:pt x="340354" y="1230594"/>
                    <a:pt x="329310" y="1251208"/>
                  </a:cubicBezTo>
                  <a:cubicBezTo>
                    <a:pt x="318267" y="1271823"/>
                    <a:pt x="185008" y="1267405"/>
                    <a:pt x="130527" y="1255625"/>
                  </a:cubicBezTo>
                  <a:cubicBezTo>
                    <a:pt x="76046" y="1243845"/>
                    <a:pt x="16411" y="1196727"/>
                    <a:pt x="2423" y="1180530"/>
                  </a:cubicBezTo>
                  <a:cubicBezTo>
                    <a:pt x="-11565" y="1164333"/>
                    <a:pt x="39235" y="1187156"/>
                    <a:pt x="46597" y="1158443"/>
                  </a:cubicBezTo>
                  <a:cubicBezTo>
                    <a:pt x="53959" y="1129730"/>
                    <a:pt x="39235" y="1024448"/>
                    <a:pt x="46597" y="1008251"/>
                  </a:cubicBezTo>
                  <a:cubicBezTo>
                    <a:pt x="53959" y="992054"/>
                    <a:pt x="20093" y="1126785"/>
                    <a:pt x="90771" y="1061260"/>
                  </a:cubicBezTo>
                  <a:cubicBezTo>
                    <a:pt x="161449" y="995735"/>
                    <a:pt x="418394" y="674738"/>
                    <a:pt x="470666" y="615103"/>
                  </a:cubicBezTo>
                  <a:cubicBezTo>
                    <a:pt x="522938" y="555468"/>
                    <a:pt x="389681" y="722593"/>
                    <a:pt x="404406" y="703451"/>
                  </a:cubicBezTo>
                  <a:cubicBezTo>
                    <a:pt x="419131" y="684309"/>
                    <a:pt x="552388" y="573138"/>
                    <a:pt x="559014" y="500251"/>
                  </a:cubicBezTo>
                  <a:cubicBezTo>
                    <a:pt x="565640" y="427364"/>
                    <a:pt x="448579" y="287481"/>
                    <a:pt x="444162" y="266130"/>
                  </a:cubicBezTo>
                  <a:cubicBezTo>
                    <a:pt x="439745" y="244779"/>
                    <a:pt x="556069" y="412640"/>
                    <a:pt x="532510" y="372147"/>
                  </a:cubicBezTo>
                  <a:cubicBezTo>
                    <a:pt x="508951" y="331654"/>
                    <a:pt x="273357" y="18755"/>
                    <a:pt x="280719" y="108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519FF240-428D-FA85-5D5C-B0780F240ADA}"/>
                </a:ext>
              </a:extLst>
            </p:cNvPr>
            <p:cNvSpPr/>
            <p:nvPr/>
          </p:nvSpPr>
          <p:spPr>
            <a:xfrm>
              <a:off x="9022529" y="3011968"/>
              <a:ext cx="340350" cy="735954"/>
            </a:xfrm>
            <a:custGeom>
              <a:avLst/>
              <a:gdLst>
                <a:gd name="connsiteX0" fmla="*/ 2201 w 340350"/>
                <a:gd name="connsiteY0" fmla="*/ 270154 h 735954"/>
                <a:gd name="connsiteX1" fmla="*/ 178897 w 340350"/>
                <a:gd name="connsiteY1" fmla="*/ 75789 h 735954"/>
                <a:gd name="connsiteX2" fmla="*/ 99384 w 340350"/>
                <a:gd name="connsiteY2" fmla="*/ 49284 h 735954"/>
                <a:gd name="connsiteX3" fmla="*/ 333506 w 340350"/>
                <a:gd name="connsiteY3" fmla="*/ 693 h 735954"/>
                <a:gd name="connsiteX4" fmla="*/ 262828 w 340350"/>
                <a:gd name="connsiteY4" fmla="*/ 89041 h 735954"/>
                <a:gd name="connsiteX5" fmla="*/ 108219 w 340350"/>
                <a:gd name="connsiteY5" fmla="*/ 221562 h 735954"/>
                <a:gd name="connsiteX6" fmla="*/ 99384 w 340350"/>
                <a:gd name="connsiteY6" fmla="*/ 367336 h 735954"/>
                <a:gd name="connsiteX7" fmla="*/ 161228 w 340350"/>
                <a:gd name="connsiteY7" fmla="*/ 535197 h 735954"/>
                <a:gd name="connsiteX8" fmla="*/ 161228 w 340350"/>
                <a:gd name="connsiteY8" fmla="*/ 733980 h 735954"/>
                <a:gd name="connsiteX9" fmla="*/ 143558 w 340350"/>
                <a:gd name="connsiteY9" fmla="*/ 623545 h 735954"/>
                <a:gd name="connsiteX10" fmla="*/ 68462 w 340350"/>
                <a:gd name="connsiteY10" fmla="*/ 407093 h 735954"/>
                <a:gd name="connsiteX11" fmla="*/ 77297 w 340350"/>
                <a:gd name="connsiteY11" fmla="*/ 455684 h 735954"/>
                <a:gd name="connsiteX12" fmla="*/ 2201 w 340350"/>
                <a:gd name="connsiteY12" fmla="*/ 270154 h 73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350" h="735954">
                  <a:moveTo>
                    <a:pt x="2201" y="270154"/>
                  </a:moveTo>
                  <a:cubicBezTo>
                    <a:pt x="19134" y="206838"/>
                    <a:pt x="162700" y="112601"/>
                    <a:pt x="178897" y="75789"/>
                  </a:cubicBezTo>
                  <a:cubicBezTo>
                    <a:pt x="195094" y="38977"/>
                    <a:pt x="73616" y="61800"/>
                    <a:pt x="99384" y="49284"/>
                  </a:cubicBezTo>
                  <a:cubicBezTo>
                    <a:pt x="125152" y="36768"/>
                    <a:pt x="306265" y="-5933"/>
                    <a:pt x="333506" y="693"/>
                  </a:cubicBezTo>
                  <a:cubicBezTo>
                    <a:pt x="360747" y="7319"/>
                    <a:pt x="300376" y="52229"/>
                    <a:pt x="262828" y="89041"/>
                  </a:cubicBezTo>
                  <a:cubicBezTo>
                    <a:pt x="225280" y="125852"/>
                    <a:pt x="135460" y="175179"/>
                    <a:pt x="108219" y="221562"/>
                  </a:cubicBezTo>
                  <a:cubicBezTo>
                    <a:pt x="80978" y="267944"/>
                    <a:pt x="90549" y="315064"/>
                    <a:pt x="99384" y="367336"/>
                  </a:cubicBezTo>
                  <a:cubicBezTo>
                    <a:pt x="108219" y="419608"/>
                    <a:pt x="150921" y="474090"/>
                    <a:pt x="161228" y="535197"/>
                  </a:cubicBezTo>
                  <a:cubicBezTo>
                    <a:pt x="171535" y="596304"/>
                    <a:pt x="164173" y="719255"/>
                    <a:pt x="161228" y="733980"/>
                  </a:cubicBezTo>
                  <a:cubicBezTo>
                    <a:pt x="158283" y="748705"/>
                    <a:pt x="159019" y="678026"/>
                    <a:pt x="143558" y="623545"/>
                  </a:cubicBezTo>
                  <a:cubicBezTo>
                    <a:pt x="128097" y="569064"/>
                    <a:pt x="79505" y="435070"/>
                    <a:pt x="68462" y="407093"/>
                  </a:cubicBezTo>
                  <a:cubicBezTo>
                    <a:pt x="57419" y="379116"/>
                    <a:pt x="83187" y="474826"/>
                    <a:pt x="77297" y="455684"/>
                  </a:cubicBezTo>
                  <a:cubicBezTo>
                    <a:pt x="71407" y="436542"/>
                    <a:pt x="-14732" y="333470"/>
                    <a:pt x="2201" y="27015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9FD587B9-5BA7-9145-AD4F-822474A976CB}"/>
                </a:ext>
              </a:extLst>
            </p:cNvPr>
            <p:cNvSpPr/>
            <p:nvPr/>
          </p:nvSpPr>
          <p:spPr>
            <a:xfrm>
              <a:off x="9106677" y="3268870"/>
              <a:ext cx="563451" cy="724836"/>
            </a:xfrm>
            <a:custGeom>
              <a:avLst/>
              <a:gdLst>
                <a:gd name="connsiteX0" fmla="*/ 19653 w 563451"/>
                <a:gd name="connsiteY0" fmla="*/ 0 h 724836"/>
                <a:gd name="connsiteX1" fmla="*/ 6401 w 563451"/>
                <a:gd name="connsiteY1" fmla="*/ 220869 h 724836"/>
                <a:gd name="connsiteX2" fmla="*/ 28488 w 563451"/>
                <a:gd name="connsiteY2" fmla="*/ 194365 h 724836"/>
                <a:gd name="connsiteX3" fmla="*/ 293532 w 563451"/>
                <a:gd name="connsiteY3" fmla="*/ 309217 h 724836"/>
                <a:gd name="connsiteX4" fmla="*/ 562993 w 563451"/>
                <a:gd name="connsiteY4" fmla="*/ 318052 h 724836"/>
                <a:gd name="connsiteX5" fmla="*/ 227271 w 563451"/>
                <a:gd name="connsiteY5" fmla="*/ 340139 h 724836"/>
                <a:gd name="connsiteX6" fmla="*/ 108001 w 563451"/>
                <a:gd name="connsiteY6" fmla="*/ 397565 h 724836"/>
                <a:gd name="connsiteX7" fmla="*/ 125671 w 563451"/>
                <a:gd name="connsiteY7" fmla="*/ 485913 h 724836"/>
                <a:gd name="connsiteX8" fmla="*/ 59410 w 563451"/>
                <a:gd name="connsiteY8" fmla="*/ 499165 h 724836"/>
                <a:gd name="connsiteX9" fmla="*/ 324453 w 563451"/>
                <a:gd name="connsiteY9" fmla="*/ 658191 h 724836"/>
                <a:gd name="connsiteX10" fmla="*/ 532071 w 563451"/>
                <a:gd name="connsiteY10" fmla="*/ 720034 h 724836"/>
                <a:gd name="connsiteX11" fmla="*/ 364210 w 563451"/>
                <a:gd name="connsiteY11" fmla="*/ 706782 h 724836"/>
                <a:gd name="connsiteX12" fmla="*/ 77080 w 563451"/>
                <a:gd name="connsiteY12" fmla="*/ 596347 h 724836"/>
                <a:gd name="connsiteX13" fmla="*/ 103584 w 563451"/>
                <a:gd name="connsiteY13" fmla="*/ 384313 h 724836"/>
                <a:gd name="connsiteX14" fmla="*/ 174262 w 563451"/>
                <a:gd name="connsiteY14" fmla="*/ 357808 h 724836"/>
                <a:gd name="connsiteX15" fmla="*/ 15236 w 563451"/>
                <a:gd name="connsiteY15" fmla="*/ 220869 h 724836"/>
                <a:gd name="connsiteX16" fmla="*/ 19653 w 563451"/>
                <a:gd name="connsiteY16" fmla="*/ 0 h 7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451" h="724836">
                  <a:moveTo>
                    <a:pt x="19653" y="0"/>
                  </a:moveTo>
                  <a:cubicBezTo>
                    <a:pt x="18181" y="0"/>
                    <a:pt x="4929" y="188475"/>
                    <a:pt x="6401" y="220869"/>
                  </a:cubicBezTo>
                  <a:cubicBezTo>
                    <a:pt x="7873" y="253263"/>
                    <a:pt x="-19367" y="179640"/>
                    <a:pt x="28488" y="194365"/>
                  </a:cubicBezTo>
                  <a:cubicBezTo>
                    <a:pt x="76343" y="209090"/>
                    <a:pt x="204448" y="288603"/>
                    <a:pt x="293532" y="309217"/>
                  </a:cubicBezTo>
                  <a:cubicBezTo>
                    <a:pt x="382616" y="329831"/>
                    <a:pt x="574036" y="312898"/>
                    <a:pt x="562993" y="318052"/>
                  </a:cubicBezTo>
                  <a:cubicBezTo>
                    <a:pt x="551950" y="323206"/>
                    <a:pt x="303103" y="326887"/>
                    <a:pt x="227271" y="340139"/>
                  </a:cubicBezTo>
                  <a:cubicBezTo>
                    <a:pt x="151439" y="353391"/>
                    <a:pt x="124934" y="373269"/>
                    <a:pt x="108001" y="397565"/>
                  </a:cubicBezTo>
                  <a:cubicBezTo>
                    <a:pt x="91068" y="421861"/>
                    <a:pt x="133769" y="468980"/>
                    <a:pt x="125671" y="485913"/>
                  </a:cubicBezTo>
                  <a:cubicBezTo>
                    <a:pt x="117573" y="502846"/>
                    <a:pt x="26280" y="470452"/>
                    <a:pt x="59410" y="499165"/>
                  </a:cubicBezTo>
                  <a:cubicBezTo>
                    <a:pt x="92540" y="527878"/>
                    <a:pt x="245676" y="621380"/>
                    <a:pt x="324453" y="658191"/>
                  </a:cubicBezTo>
                  <a:cubicBezTo>
                    <a:pt x="403230" y="695002"/>
                    <a:pt x="525445" y="711935"/>
                    <a:pt x="532071" y="720034"/>
                  </a:cubicBezTo>
                  <a:cubicBezTo>
                    <a:pt x="538697" y="728133"/>
                    <a:pt x="440042" y="727397"/>
                    <a:pt x="364210" y="706782"/>
                  </a:cubicBezTo>
                  <a:cubicBezTo>
                    <a:pt x="288378" y="686167"/>
                    <a:pt x="120518" y="650092"/>
                    <a:pt x="77080" y="596347"/>
                  </a:cubicBezTo>
                  <a:cubicBezTo>
                    <a:pt x="33642" y="542602"/>
                    <a:pt x="87387" y="424069"/>
                    <a:pt x="103584" y="384313"/>
                  </a:cubicBezTo>
                  <a:cubicBezTo>
                    <a:pt x="119781" y="344557"/>
                    <a:pt x="188987" y="385049"/>
                    <a:pt x="174262" y="357808"/>
                  </a:cubicBezTo>
                  <a:cubicBezTo>
                    <a:pt x="159537" y="330567"/>
                    <a:pt x="39532" y="273878"/>
                    <a:pt x="15236" y="220869"/>
                  </a:cubicBezTo>
                  <a:cubicBezTo>
                    <a:pt x="-9060" y="167860"/>
                    <a:pt x="21125" y="0"/>
                    <a:pt x="19653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B6816B5F-9355-19B5-2A90-18C25AB2083A}"/>
                </a:ext>
              </a:extLst>
            </p:cNvPr>
            <p:cNvSpPr/>
            <p:nvPr/>
          </p:nvSpPr>
          <p:spPr>
            <a:xfrm>
              <a:off x="9245536" y="2913844"/>
              <a:ext cx="511169" cy="205836"/>
            </a:xfrm>
            <a:custGeom>
              <a:avLst/>
              <a:gdLst>
                <a:gd name="connsiteX0" fmla="*/ 64 w 511169"/>
                <a:gd name="connsiteY0" fmla="*/ 6052 h 205836"/>
                <a:gd name="connsiteX1" fmla="*/ 190012 w 511169"/>
                <a:gd name="connsiteY1" fmla="*/ 28139 h 205836"/>
                <a:gd name="connsiteX2" fmla="*/ 344621 w 511169"/>
                <a:gd name="connsiteY2" fmla="*/ 142991 h 205836"/>
                <a:gd name="connsiteX3" fmla="*/ 375542 w 511169"/>
                <a:gd name="connsiteY3" fmla="*/ 169495 h 205836"/>
                <a:gd name="connsiteX4" fmla="*/ 499229 w 511169"/>
                <a:gd name="connsiteY4" fmla="*/ 14886 h 205836"/>
                <a:gd name="connsiteX5" fmla="*/ 494812 w 511169"/>
                <a:gd name="connsiteY5" fmla="*/ 138573 h 205836"/>
                <a:gd name="connsiteX6" fmla="*/ 397629 w 511169"/>
                <a:gd name="connsiteY6" fmla="*/ 204834 h 205836"/>
                <a:gd name="connsiteX7" fmla="*/ 167925 w 511169"/>
                <a:gd name="connsiteY7" fmla="*/ 89982 h 205836"/>
                <a:gd name="connsiteX8" fmla="*/ 251855 w 511169"/>
                <a:gd name="connsiteY8" fmla="*/ 142991 h 205836"/>
                <a:gd name="connsiteX9" fmla="*/ 110499 w 511169"/>
                <a:gd name="connsiteY9" fmla="*/ 89982 h 205836"/>
                <a:gd name="connsiteX10" fmla="*/ 167925 w 511169"/>
                <a:gd name="connsiteY10" fmla="*/ 116486 h 205836"/>
                <a:gd name="connsiteX11" fmla="*/ 64 w 511169"/>
                <a:gd name="connsiteY11" fmla="*/ 6052 h 20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169" h="205836">
                  <a:moveTo>
                    <a:pt x="64" y="6052"/>
                  </a:moveTo>
                  <a:cubicBezTo>
                    <a:pt x="3745" y="-8672"/>
                    <a:pt x="132586" y="5316"/>
                    <a:pt x="190012" y="28139"/>
                  </a:cubicBezTo>
                  <a:cubicBezTo>
                    <a:pt x="247438" y="50962"/>
                    <a:pt x="313699" y="119432"/>
                    <a:pt x="344621" y="142991"/>
                  </a:cubicBezTo>
                  <a:cubicBezTo>
                    <a:pt x="375543" y="166550"/>
                    <a:pt x="349774" y="190846"/>
                    <a:pt x="375542" y="169495"/>
                  </a:cubicBezTo>
                  <a:cubicBezTo>
                    <a:pt x="401310" y="148144"/>
                    <a:pt x="479351" y="20040"/>
                    <a:pt x="499229" y="14886"/>
                  </a:cubicBezTo>
                  <a:cubicBezTo>
                    <a:pt x="519107" y="9732"/>
                    <a:pt x="511745" y="106915"/>
                    <a:pt x="494812" y="138573"/>
                  </a:cubicBezTo>
                  <a:cubicBezTo>
                    <a:pt x="477879" y="170231"/>
                    <a:pt x="452110" y="212932"/>
                    <a:pt x="397629" y="204834"/>
                  </a:cubicBezTo>
                  <a:cubicBezTo>
                    <a:pt x="343148" y="196736"/>
                    <a:pt x="192221" y="100289"/>
                    <a:pt x="167925" y="89982"/>
                  </a:cubicBezTo>
                  <a:cubicBezTo>
                    <a:pt x="143629" y="79675"/>
                    <a:pt x="261426" y="142991"/>
                    <a:pt x="251855" y="142991"/>
                  </a:cubicBezTo>
                  <a:cubicBezTo>
                    <a:pt x="242284" y="142991"/>
                    <a:pt x="124487" y="94399"/>
                    <a:pt x="110499" y="89982"/>
                  </a:cubicBezTo>
                  <a:cubicBezTo>
                    <a:pt x="96511" y="85565"/>
                    <a:pt x="183386" y="127530"/>
                    <a:pt x="167925" y="116486"/>
                  </a:cubicBezTo>
                  <a:cubicBezTo>
                    <a:pt x="152464" y="105443"/>
                    <a:pt x="-3617" y="20776"/>
                    <a:pt x="64" y="60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0895B62-2595-9EEC-33EA-75248D349F90}"/>
                </a:ext>
              </a:extLst>
            </p:cNvPr>
            <p:cNvSpPr/>
            <p:nvPr/>
          </p:nvSpPr>
          <p:spPr>
            <a:xfrm>
              <a:off x="9806609" y="2645328"/>
              <a:ext cx="1031696" cy="1315819"/>
            </a:xfrm>
            <a:custGeom>
              <a:avLst/>
              <a:gdLst>
                <a:gd name="connsiteX0" fmla="*/ 892313 w 1031696"/>
                <a:gd name="connsiteY0" fmla="*/ 689 h 1315819"/>
                <a:gd name="connsiteX1" fmla="*/ 998330 w 1031696"/>
                <a:gd name="connsiteY1" fmla="*/ 561698 h 1315819"/>
                <a:gd name="connsiteX2" fmla="*/ 1020417 w 1031696"/>
                <a:gd name="connsiteY2" fmla="*/ 544029 h 1315819"/>
                <a:gd name="connsiteX3" fmla="*/ 834887 w 1031696"/>
                <a:gd name="connsiteY3" fmla="*/ 941594 h 1315819"/>
                <a:gd name="connsiteX4" fmla="*/ 879061 w 1031696"/>
                <a:gd name="connsiteY4" fmla="*/ 919507 h 1315819"/>
                <a:gd name="connsiteX5" fmla="*/ 265043 w 1031696"/>
                <a:gd name="connsiteY5" fmla="*/ 1268481 h 1315819"/>
                <a:gd name="connsiteX6" fmla="*/ 556591 w 1031696"/>
                <a:gd name="connsiteY6" fmla="*/ 1158046 h 1315819"/>
                <a:gd name="connsiteX7" fmla="*/ 0 w 1031696"/>
                <a:gd name="connsiteY7" fmla="*/ 1312655 h 1315819"/>
                <a:gd name="connsiteX8" fmla="*/ 552174 w 1031696"/>
                <a:gd name="connsiteY8" fmla="*/ 985768 h 1315819"/>
                <a:gd name="connsiteX9" fmla="*/ 521252 w 1031696"/>
                <a:gd name="connsiteY9" fmla="*/ 1012272 h 1315819"/>
                <a:gd name="connsiteX10" fmla="*/ 817217 w 1031696"/>
                <a:gd name="connsiteY10" fmla="*/ 579368 h 1315819"/>
                <a:gd name="connsiteX11" fmla="*/ 759791 w 1031696"/>
                <a:gd name="connsiteY11" fmla="*/ 694220 h 1315819"/>
                <a:gd name="connsiteX12" fmla="*/ 799548 w 1031696"/>
                <a:gd name="connsiteY12" fmla="*/ 318742 h 1315819"/>
                <a:gd name="connsiteX13" fmla="*/ 861391 w 1031696"/>
                <a:gd name="connsiteY13" fmla="*/ 442429 h 1315819"/>
                <a:gd name="connsiteX14" fmla="*/ 892313 w 1031696"/>
                <a:gd name="connsiteY14" fmla="*/ 689 h 13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1696" h="1315819">
                  <a:moveTo>
                    <a:pt x="892313" y="689"/>
                  </a:moveTo>
                  <a:cubicBezTo>
                    <a:pt x="915136" y="20567"/>
                    <a:pt x="976979" y="471141"/>
                    <a:pt x="998330" y="561698"/>
                  </a:cubicBezTo>
                  <a:cubicBezTo>
                    <a:pt x="1019681" y="652255"/>
                    <a:pt x="1047657" y="480713"/>
                    <a:pt x="1020417" y="544029"/>
                  </a:cubicBezTo>
                  <a:cubicBezTo>
                    <a:pt x="993177" y="607345"/>
                    <a:pt x="858446" y="879014"/>
                    <a:pt x="834887" y="941594"/>
                  </a:cubicBezTo>
                  <a:cubicBezTo>
                    <a:pt x="811328" y="1004174"/>
                    <a:pt x="879061" y="919507"/>
                    <a:pt x="879061" y="919507"/>
                  </a:cubicBezTo>
                  <a:cubicBezTo>
                    <a:pt x="784087" y="973988"/>
                    <a:pt x="318788" y="1228725"/>
                    <a:pt x="265043" y="1268481"/>
                  </a:cubicBezTo>
                  <a:cubicBezTo>
                    <a:pt x="211298" y="1308237"/>
                    <a:pt x="600765" y="1150684"/>
                    <a:pt x="556591" y="1158046"/>
                  </a:cubicBezTo>
                  <a:cubicBezTo>
                    <a:pt x="512417" y="1165408"/>
                    <a:pt x="736" y="1341368"/>
                    <a:pt x="0" y="1312655"/>
                  </a:cubicBezTo>
                  <a:cubicBezTo>
                    <a:pt x="-736" y="1283942"/>
                    <a:pt x="465299" y="1035832"/>
                    <a:pt x="552174" y="985768"/>
                  </a:cubicBezTo>
                  <a:cubicBezTo>
                    <a:pt x="639049" y="935704"/>
                    <a:pt x="477078" y="1080005"/>
                    <a:pt x="521252" y="1012272"/>
                  </a:cubicBezTo>
                  <a:cubicBezTo>
                    <a:pt x="565426" y="944539"/>
                    <a:pt x="777460" y="632377"/>
                    <a:pt x="817217" y="579368"/>
                  </a:cubicBezTo>
                  <a:cubicBezTo>
                    <a:pt x="856973" y="526359"/>
                    <a:pt x="762736" y="737658"/>
                    <a:pt x="759791" y="694220"/>
                  </a:cubicBezTo>
                  <a:cubicBezTo>
                    <a:pt x="756846" y="650782"/>
                    <a:pt x="782615" y="360707"/>
                    <a:pt x="799548" y="318742"/>
                  </a:cubicBezTo>
                  <a:cubicBezTo>
                    <a:pt x="816481" y="276777"/>
                    <a:pt x="842985" y="488076"/>
                    <a:pt x="861391" y="442429"/>
                  </a:cubicBezTo>
                  <a:cubicBezTo>
                    <a:pt x="879797" y="396782"/>
                    <a:pt x="869490" y="-19189"/>
                    <a:pt x="892313" y="68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05DD83F9-9D71-03C5-E47C-BD06BF2D1FBB}"/>
                </a:ext>
              </a:extLst>
            </p:cNvPr>
            <p:cNvSpPr/>
            <p:nvPr/>
          </p:nvSpPr>
          <p:spPr>
            <a:xfrm>
              <a:off x="10353736" y="1317929"/>
              <a:ext cx="282858" cy="1118043"/>
            </a:xfrm>
            <a:custGeom>
              <a:avLst/>
              <a:gdLst>
                <a:gd name="connsiteX0" fmla="*/ 13881 w 282858"/>
                <a:gd name="connsiteY0" fmla="*/ 33793 h 1118043"/>
                <a:gd name="connsiteX1" fmla="*/ 256838 w 282858"/>
                <a:gd name="connsiteY1" fmla="*/ 572714 h 1118043"/>
                <a:gd name="connsiteX2" fmla="*/ 274507 w 282858"/>
                <a:gd name="connsiteY2" fmla="*/ 479949 h 1118043"/>
                <a:gd name="connsiteX3" fmla="*/ 243586 w 282858"/>
                <a:gd name="connsiteY3" fmla="*/ 1093967 h 1118043"/>
                <a:gd name="connsiteX4" fmla="*/ 230334 w 282858"/>
                <a:gd name="connsiteY4" fmla="*/ 926106 h 1118043"/>
                <a:gd name="connsiteX5" fmla="*/ 31551 w 282858"/>
                <a:gd name="connsiteY5" fmla="*/ 298836 h 1118043"/>
                <a:gd name="connsiteX6" fmla="*/ 141986 w 282858"/>
                <a:gd name="connsiteY6" fmla="*/ 475532 h 1118043"/>
                <a:gd name="connsiteX7" fmla="*/ 40386 w 282858"/>
                <a:gd name="connsiteY7" fmla="*/ 100054 h 1118043"/>
                <a:gd name="connsiteX8" fmla="*/ 13881 w 282858"/>
                <a:gd name="connsiteY8" fmla="*/ 33793 h 111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858" h="1118043">
                  <a:moveTo>
                    <a:pt x="13881" y="33793"/>
                  </a:moveTo>
                  <a:cubicBezTo>
                    <a:pt x="49956" y="112570"/>
                    <a:pt x="213400" y="498355"/>
                    <a:pt x="256838" y="572714"/>
                  </a:cubicBezTo>
                  <a:cubicBezTo>
                    <a:pt x="300276" y="647073"/>
                    <a:pt x="276716" y="393074"/>
                    <a:pt x="274507" y="479949"/>
                  </a:cubicBezTo>
                  <a:cubicBezTo>
                    <a:pt x="272298" y="566824"/>
                    <a:pt x="250948" y="1019608"/>
                    <a:pt x="243586" y="1093967"/>
                  </a:cubicBezTo>
                  <a:cubicBezTo>
                    <a:pt x="236224" y="1168327"/>
                    <a:pt x="265673" y="1058628"/>
                    <a:pt x="230334" y="926106"/>
                  </a:cubicBezTo>
                  <a:cubicBezTo>
                    <a:pt x="194995" y="793584"/>
                    <a:pt x="46276" y="373932"/>
                    <a:pt x="31551" y="298836"/>
                  </a:cubicBezTo>
                  <a:cubicBezTo>
                    <a:pt x="16826" y="223740"/>
                    <a:pt x="140514" y="508662"/>
                    <a:pt x="141986" y="475532"/>
                  </a:cubicBezTo>
                  <a:cubicBezTo>
                    <a:pt x="143459" y="442402"/>
                    <a:pt x="59528" y="170732"/>
                    <a:pt x="40386" y="100054"/>
                  </a:cubicBezTo>
                  <a:cubicBezTo>
                    <a:pt x="21244" y="29376"/>
                    <a:pt x="-22194" y="-44984"/>
                    <a:pt x="13881" y="3379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115EEB23-4E5F-091A-D3A0-F71FFDB3AEC1}"/>
                </a:ext>
              </a:extLst>
            </p:cNvPr>
            <p:cNvSpPr/>
            <p:nvPr/>
          </p:nvSpPr>
          <p:spPr>
            <a:xfrm>
              <a:off x="5247693" y="5483038"/>
              <a:ext cx="527896" cy="107376"/>
            </a:xfrm>
            <a:custGeom>
              <a:avLst/>
              <a:gdLst>
                <a:gd name="connsiteX0" fmla="*/ 22 w 527896"/>
                <a:gd name="connsiteY0" fmla="*/ 0 h 107376"/>
                <a:gd name="connsiteX1" fmla="*/ 208451 w 527896"/>
                <a:gd name="connsiteY1" fmla="*/ 63874 h 107376"/>
                <a:gd name="connsiteX2" fmla="*/ 255516 w 527896"/>
                <a:gd name="connsiteY2" fmla="*/ 104215 h 107376"/>
                <a:gd name="connsiteX3" fmla="*/ 245431 w 527896"/>
                <a:gd name="connsiteY3" fmla="*/ 94130 h 107376"/>
                <a:gd name="connsiteX4" fmla="*/ 527819 w 527896"/>
                <a:gd name="connsiteY4" fmla="*/ 10086 h 107376"/>
                <a:gd name="connsiteX5" fmla="*/ 272325 w 527896"/>
                <a:gd name="connsiteY5" fmla="*/ 53788 h 107376"/>
                <a:gd name="connsiteX6" fmla="*/ 121045 w 527896"/>
                <a:gd name="connsiteY6" fmla="*/ 30256 h 107376"/>
                <a:gd name="connsiteX7" fmla="*/ 221898 w 527896"/>
                <a:gd name="connsiteY7" fmla="*/ 63874 h 107376"/>
                <a:gd name="connsiteX8" fmla="*/ 22 w 527896"/>
                <a:gd name="connsiteY8" fmla="*/ 0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896" h="107376">
                  <a:moveTo>
                    <a:pt x="22" y="0"/>
                  </a:moveTo>
                  <a:cubicBezTo>
                    <a:pt x="-2219" y="0"/>
                    <a:pt x="165869" y="46505"/>
                    <a:pt x="208451" y="63874"/>
                  </a:cubicBezTo>
                  <a:cubicBezTo>
                    <a:pt x="251033" y="81243"/>
                    <a:pt x="255516" y="104215"/>
                    <a:pt x="255516" y="104215"/>
                  </a:cubicBezTo>
                  <a:cubicBezTo>
                    <a:pt x="261679" y="109258"/>
                    <a:pt x="200047" y="109818"/>
                    <a:pt x="245431" y="94130"/>
                  </a:cubicBezTo>
                  <a:cubicBezTo>
                    <a:pt x="290815" y="78442"/>
                    <a:pt x="523337" y="16810"/>
                    <a:pt x="527819" y="10086"/>
                  </a:cubicBezTo>
                  <a:cubicBezTo>
                    <a:pt x="532301" y="3362"/>
                    <a:pt x="340121" y="50426"/>
                    <a:pt x="272325" y="53788"/>
                  </a:cubicBezTo>
                  <a:cubicBezTo>
                    <a:pt x="204529" y="57150"/>
                    <a:pt x="129450" y="28575"/>
                    <a:pt x="121045" y="30256"/>
                  </a:cubicBezTo>
                  <a:cubicBezTo>
                    <a:pt x="112640" y="31937"/>
                    <a:pt x="237026" y="67796"/>
                    <a:pt x="221898" y="63874"/>
                  </a:cubicBezTo>
                  <a:cubicBezTo>
                    <a:pt x="206770" y="59952"/>
                    <a:pt x="2263" y="0"/>
                    <a:pt x="2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23D9CDB5-C26F-4FB2-B2F4-95FAFEE59088}"/>
                </a:ext>
              </a:extLst>
            </p:cNvPr>
            <p:cNvSpPr/>
            <p:nvPr/>
          </p:nvSpPr>
          <p:spPr>
            <a:xfrm>
              <a:off x="5489155" y="5466085"/>
              <a:ext cx="505608" cy="35941"/>
            </a:xfrm>
            <a:custGeom>
              <a:avLst/>
              <a:gdLst>
                <a:gd name="connsiteX0" fmla="*/ 3969 w 505608"/>
                <a:gd name="connsiteY0" fmla="*/ 16953 h 35941"/>
                <a:gd name="connsiteX1" fmla="*/ 498148 w 505608"/>
                <a:gd name="connsiteY1" fmla="*/ 144 h 35941"/>
                <a:gd name="connsiteX2" fmla="*/ 293080 w 505608"/>
                <a:gd name="connsiteY2" fmla="*/ 10230 h 35941"/>
                <a:gd name="connsiteX3" fmla="*/ 172057 w 505608"/>
                <a:gd name="connsiteY3" fmla="*/ 33762 h 35941"/>
                <a:gd name="connsiteX4" fmla="*/ 259463 w 505608"/>
                <a:gd name="connsiteY4" fmla="*/ 33762 h 35941"/>
                <a:gd name="connsiteX5" fmla="*/ 3969 w 505608"/>
                <a:gd name="connsiteY5" fmla="*/ 16953 h 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608" h="35941">
                  <a:moveTo>
                    <a:pt x="3969" y="16953"/>
                  </a:moveTo>
                  <a:cubicBezTo>
                    <a:pt x="43750" y="11350"/>
                    <a:pt x="449963" y="1264"/>
                    <a:pt x="498148" y="144"/>
                  </a:cubicBezTo>
                  <a:cubicBezTo>
                    <a:pt x="546333" y="-976"/>
                    <a:pt x="347429" y="4627"/>
                    <a:pt x="293080" y="10230"/>
                  </a:cubicBezTo>
                  <a:cubicBezTo>
                    <a:pt x="238732" y="15833"/>
                    <a:pt x="177660" y="29840"/>
                    <a:pt x="172057" y="33762"/>
                  </a:cubicBezTo>
                  <a:cubicBezTo>
                    <a:pt x="166454" y="37684"/>
                    <a:pt x="282995" y="35443"/>
                    <a:pt x="259463" y="33762"/>
                  </a:cubicBezTo>
                  <a:cubicBezTo>
                    <a:pt x="235931" y="32081"/>
                    <a:pt x="-35812" y="22556"/>
                    <a:pt x="3969" y="16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5F142927-D5D1-C782-4BE3-AABCE21BB67F}"/>
                </a:ext>
              </a:extLst>
            </p:cNvPr>
            <p:cNvSpPr/>
            <p:nvPr/>
          </p:nvSpPr>
          <p:spPr>
            <a:xfrm>
              <a:off x="5294452" y="4997670"/>
              <a:ext cx="235676" cy="535824"/>
            </a:xfrm>
            <a:custGeom>
              <a:avLst/>
              <a:gdLst>
                <a:gd name="connsiteX0" fmla="*/ 134798 w 235676"/>
                <a:gd name="connsiteY0" fmla="*/ 1274 h 535824"/>
                <a:gd name="connsiteX1" fmla="*/ 91095 w 235676"/>
                <a:gd name="connsiteY1" fmla="*/ 112212 h 535824"/>
                <a:gd name="connsiteX2" fmla="*/ 84372 w 235676"/>
                <a:gd name="connsiteY2" fmla="*/ 303833 h 535824"/>
                <a:gd name="connsiteX3" fmla="*/ 81010 w 235676"/>
                <a:gd name="connsiteY3" fmla="*/ 250045 h 535824"/>
                <a:gd name="connsiteX4" fmla="*/ 154969 w 235676"/>
                <a:gd name="connsiteY4" fmla="*/ 418133 h 535824"/>
                <a:gd name="connsiteX5" fmla="*/ 235651 w 235676"/>
                <a:gd name="connsiteY5" fmla="*/ 535795 h 535824"/>
                <a:gd name="connsiteX6" fmla="*/ 161692 w 235676"/>
                <a:gd name="connsiteY6" fmla="*/ 408048 h 535824"/>
                <a:gd name="connsiteX7" fmla="*/ 327 w 235676"/>
                <a:gd name="connsiteY7" fmla="*/ 155915 h 535824"/>
                <a:gd name="connsiteX8" fmla="*/ 117989 w 235676"/>
                <a:gd name="connsiteY8" fmla="*/ 381154 h 535824"/>
                <a:gd name="connsiteX9" fmla="*/ 50754 w 235676"/>
                <a:gd name="connsiteY9" fmla="*/ 263492 h 535824"/>
                <a:gd name="connsiteX10" fmla="*/ 54116 w 235676"/>
                <a:gd name="connsiteY10" fmla="*/ 182809 h 535824"/>
                <a:gd name="connsiteX11" fmla="*/ 134798 w 235676"/>
                <a:gd name="connsiteY11" fmla="*/ 1274 h 53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676" h="535824">
                  <a:moveTo>
                    <a:pt x="134798" y="1274"/>
                  </a:moveTo>
                  <a:cubicBezTo>
                    <a:pt x="140961" y="-10492"/>
                    <a:pt x="99499" y="61786"/>
                    <a:pt x="91095" y="112212"/>
                  </a:cubicBezTo>
                  <a:cubicBezTo>
                    <a:pt x="82691" y="162639"/>
                    <a:pt x="86053" y="280861"/>
                    <a:pt x="84372" y="303833"/>
                  </a:cubicBezTo>
                  <a:cubicBezTo>
                    <a:pt x="82691" y="326805"/>
                    <a:pt x="69244" y="230995"/>
                    <a:pt x="81010" y="250045"/>
                  </a:cubicBezTo>
                  <a:cubicBezTo>
                    <a:pt x="92776" y="269095"/>
                    <a:pt x="129196" y="370508"/>
                    <a:pt x="154969" y="418133"/>
                  </a:cubicBezTo>
                  <a:cubicBezTo>
                    <a:pt x="180742" y="465758"/>
                    <a:pt x="234531" y="537476"/>
                    <a:pt x="235651" y="535795"/>
                  </a:cubicBezTo>
                  <a:cubicBezTo>
                    <a:pt x="236771" y="534114"/>
                    <a:pt x="200913" y="471361"/>
                    <a:pt x="161692" y="408048"/>
                  </a:cubicBezTo>
                  <a:cubicBezTo>
                    <a:pt x="122471" y="344735"/>
                    <a:pt x="7611" y="160397"/>
                    <a:pt x="327" y="155915"/>
                  </a:cubicBezTo>
                  <a:cubicBezTo>
                    <a:pt x="-6957" y="151433"/>
                    <a:pt x="109585" y="363225"/>
                    <a:pt x="117989" y="381154"/>
                  </a:cubicBezTo>
                  <a:cubicBezTo>
                    <a:pt x="126393" y="399083"/>
                    <a:pt x="61399" y="296549"/>
                    <a:pt x="50754" y="263492"/>
                  </a:cubicBezTo>
                  <a:cubicBezTo>
                    <a:pt x="40109" y="230435"/>
                    <a:pt x="41229" y="223150"/>
                    <a:pt x="54116" y="182809"/>
                  </a:cubicBezTo>
                  <a:cubicBezTo>
                    <a:pt x="67003" y="142468"/>
                    <a:pt x="128635" y="13040"/>
                    <a:pt x="134798" y="1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11F75BB7-E71A-8EF2-C74C-B0DB149E6909}"/>
                </a:ext>
              </a:extLst>
            </p:cNvPr>
            <p:cNvSpPr/>
            <p:nvPr/>
          </p:nvSpPr>
          <p:spPr>
            <a:xfrm>
              <a:off x="5055450" y="5392207"/>
              <a:ext cx="146449" cy="160377"/>
            </a:xfrm>
            <a:custGeom>
              <a:avLst/>
              <a:gdLst>
                <a:gd name="connsiteX0" fmla="*/ 145200 w 146449"/>
                <a:gd name="connsiteY0" fmla="*/ 53852 h 160377"/>
                <a:gd name="connsiteX1" fmla="*/ 74603 w 146449"/>
                <a:gd name="connsiteY1" fmla="*/ 144619 h 160377"/>
                <a:gd name="connsiteX2" fmla="*/ 74603 w 146449"/>
                <a:gd name="connsiteY2" fmla="*/ 154705 h 160377"/>
                <a:gd name="connsiteX3" fmla="*/ 71241 w 146449"/>
                <a:gd name="connsiteY3" fmla="*/ 84108 h 160377"/>
                <a:gd name="connsiteX4" fmla="*/ 644 w 146449"/>
                <a:gd name="connsiteY4" fmla="*/ 64 h 160377"/>
                <a:gd name="connsiteX5" fmla="*/ 145200 w 146449"/>
                <a:gd name="connsiteY5" fmla="*/ 53852 h 16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49" h="160377">
                  <a:moveTo>
                    <a:pt x="145200" y="53852"/>
                  </a:moveTo>
                  <a:cubicBezTo>
                    <a:pt x="157527" y="77945"/>
                    <a:pt x="74603" y="144619"/>
                    <a:pt x="74603" y="144619"/>
                  </a:cubicBezTo>
                  <a:cubicBezTo>
                    <a:pt x="62837" y="161428"/>
                    <a:pt x="75163" y="164790"/>
                    <a:pt x="74603" y="154705"/>
                  </a:cubicBezTo>
                  <a:cubicBezTo>
                    <a:pt x="74043" y="144620"/>
                    <a:pt x="83567" y="109882"/>
                    <a:pt x="71241" y="84108"/>
                  </a:cubicBezTo>
                  <a:cubicBezTo>
                    <a:pt x="58914" y="58335"/>
                    <a:pt x="-7200" y="1745"/>
                    <a:pt x="644" y="64"/>
                  </a:cubicBezTo>
                  <a:cubicBezTo>
                    <a:pt x="8488" y="-1617"/>
                    <a:pt x="132873" y="29759"/>
                    <a:pt x="145200" y="53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447FD85A-108B-ECBE-BAB8-9AF74B64B501}"/>
                </a:ext>
              </a:extLst>
            </p:cNvPr>
            <p:cNvSpPr/>
            <p:nvPr/>
          </p:nvSpPr>
          <p:spPr>
            <a:xfrm>
              <a:off x="5646836" y="5717860"/>
              <a:ext cx="922414" cy="109323"/>
            </a:xfrm>
            <a:custGeom>
              <a:avLst/>
              <a:gdLst>
                <a:gd name="connsiteX0" fmla="*/ 929 w 922414"/>
                <a:gd name="connsiteY0" fmla="*/ 61014 h 109323"/>
                <a:gd name="connsiteX1" fmla="*/ 152208 w 922414"/>
                <a:gd name="connsiteY1" fmla="*/ 71099 h 109323"/>
                <a:gd name="connsiteX2" fmla="*/ 528726 w 922414"/>
                <a:gd name="connsiteY2" fmla="*/ 3864 h 109323"/>
                <a:gd name="connsiteX3" fmla="*/ 380808 w 922414"/>
                <a:gd name="connsiteY3" fmla="*/ 10587 h 109323"/>
                <a:gd name="connsiteX4" fmla="*/ 915329 w 922414"/>
                <a:gd name="connsiteY4" fmla="*/ 30758 h 109323"/>
                <a:gd name="connsiteX5" fmla="*/ 653111 w 922414"/>
                <a:gd name="connsiteY5" fmla="*/ 24034 h 109323"/>
                <a:gd name="connsiteX6" fmla="*/ 165655 w 922414"/>
                <a:gd name="connsiteY6" fmla="*/ 87908 h 109323"/>
                <a:gd name="connsiteX7" fmla="*/ 68164 w 922414"/>
                <a:gd name="connsiteY7" fmla="*/ 108078 h 109323"/>
                <a:gd name="connsiteX8" fmla="*/ 212720 w 922414"/>
                <a:gd name="connsiteY8" fmla="*/ 101355 h 109323"/>
                <a:gd name="connsiteX9" fmla="*/ 929 w 922414"/>
                <a:gd name="connsiteY9" fmla="*/ 61014 h 10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2414" h="109323">
                  <a:moveTo>
                    <a:pt x="929" y="61014"/>
                  </a:moveTo>
                  <a:cubicBezTo>
                    <a:pt x="-9156" y="55971"/>
                    <a:pt x="64242" y="80624"/>
                    <a:pt x="152208" y="71099"/>
                  </a:cubicBezTo>
                  <a:cubicBezTo>
                    <a:pt x="240174" y="61574"/>
                    <a:pt x="490626" y="13949"/>
                    <a:pt x="528726" y="3864"/>
                  </a:cubicBezTo>
                  <a:cubicBezTo>
                    <a:pt x="566826" y="-6221"/>
                    <a:pt x="316374" y="6105"/>
                    <a:pt x="380808" y="10587"/>
                  </a:cubicBezTo>
                  <a:cubicBezTo>
                    <a:pt x="445242" y="15069"/>
                    <a:pt x="869945" y="28517"/>
                    <a:pt x="915329" y="30758"/>
                  </a:cubicBezTo>
                  <a:cubicBezTo>
                    <a:pt x="960713" y="32999"/>
                    <a:pt x="778057" y="14509"/>
                    <a:pt x="653111" y="24034"/>
                  </a:cubicBezTo>
                  <a:cubicBezTo>
                    <a:pt x="528165" y="33559"/>
                    <a:pt x="263146" y="73901"/>
                    <a:pt x="165655" y="87908"/>
                  </a:cubicBezTo>
                  <a:cubicBezTo>
                    <a:pt x="68164" y="101915"/>
                    <a:pt x="60320" y="105837"/>
                    <a:pt x="68164" y="108078"/>
                  </a:cubicBezTo>
                  <a:cubicBezTo>
                    <a:pt x="76008" y="110319"/>
                    <a:pt x="218323" y="110320"/>
                    <a:pt x="212720" y="101355"/>
                  </a:cubicBezTo>
                  <a:cubicBezTo>
                    <a:pt x="207117" y="92390"/>
                    <a:pt x="11014" y="66057"/>
                    <a:pt x="929" y="61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6C38A408-522A-6B80-9CAF-7F3C360AFE16}"/>
                </a:ext>
              </a:extLst>
            </p:cNvPr>
            <p:cNvSpPr/>
            <p:nvPr/>
          </p:nvSpPr>
          <p:spPr>
            <a:xfrm>
              <a:off x="9450039" y="2177981"/>
              <a:ext cx="295446" cy="520785"/>
            </a:xfrm>
            <a:custGeom>
              <a:avLst/>
              <a:gdLst>
                <a:gd name="connsiteX0" fmla="*/ 294036 w 295446"/>
                <a:gd name="connsiteY0" fmla="*/ 69 h 520785"/>
                <a:gd name="connsiteX1" fmla="*/ 274986 w 295446"/>
                <a:gd name="connsiteY1" fmla="*/ 200094 h 520785"/>
                <a:gd name="connsiteX2" fmla="*/ 141636 w 295446"/>
                <a:gd name="connsiteY2" fmla="*/ 346144 h 520785"/>
                <a:gd name="connsiteX3" fmla="*/ 208311 w 295446"/>
                <a:gd name="connsiteY3" fmla="*/ 314394 h 520785"/>
                <a:gd name="connsiteX4" fmla="*/ 1936 w 295446"/>
                <a:gd name="connsiteY4" fmla="*/ 517594 h 520785"/>
                <a:gd name="connsiteX5" fmla="*/ 113061 w 295446"/>
                <a:gd name="connsiteY5" fmla="*/ 428694 h 520785"/>
                <a:gd name="connsiteX6" fmla="*/ 249586 w 295446"/>
                <a:gd name="connsiteY6" fmla="*/ 295344 h 520785"/>
                <a:gd name="connsiteX7" fmla="*/ 211486 w 295446"/>
                <a:gd name="connsiteY7" fmla="*/ 308044 h 520785"/>
                <a:gd name="connsiteX8" fmla="*/ 265461 w 295446"/>
                <a:gd name="connsiteY8" fmla="*/ 222319 h 520785"/>
                <a:gd name="connsiteX9" fmla="*/ 294036 w 295446"/>
                <a:gd name="connsiteY9" fmla="*/ 69 h 52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446" h="520785">
                  <a:moveTo>
                    <a:pt x="294036" y="69"/>
                  </a:moveTo>
                  <a:cubicBezTo>
                    <a:pt x="295623" y="-3635"/>
                    <a:pt x="300386" y="142415"/>
                    <a:pt x="274986" y="200094"/>
                  </a:cubicBezTo>
                  <a:cubicBezTo>
                    <a:pt x="249586" y="257773"/>
                    <a:pt x="152748" y="327094"/>
                    <a:pt x="141636" y="346144"/>
                  </a:cubicBezTo>
                  <a:cubicBezTo>
                    <a:pt x="130524" y="365194"/>
                    <a:pt x="231594" y="285819"/>
                    <a:pt x="208311" y="314394"/>
                  </a:cubicBezTo>
                  <a:cubicBezTo>
                    <a:pt x="185028" y="342969"/>
                    <a:pt x="17811" y="498544"/>
                    <a:pt x="1936" y="517594"/>
                  </a:cubicBezTo>
                  <a:cubicBezTo>
                    <a:pt x="-13939" y="536644"/>
                    <a:pt x="71786" y="465736"/>
                    <a:pt x="113061" y="428694"/>
                  </a:cubicBezTo>
                  <a:cubicBezTo>
                    <a:pt x="154336" y="391652"/>
                    <a:pt x="233182" y="315452"/>
                    <a:pt x="249586" y="295344"/>
                  </a:cubicBezTo>
                  <a:cubicBezTo>
                    <a:pt x="265990" y="275236"/>
                    <a:pt x="208840" y="320215"/>
                    <a:pt x="211486" y="308044"/>
                  </a:cubicBezTo>
                  <a:cubicBezTo>
                    <a:pt x="214132" y="295873"/>
                    <a:pt x="252761" y="268356"/>
                    <a:pt x="265461" y="222319"/>
                  </a:cubicBezTo>
                  <a:cubicBezTo>
                    <a:pt x="278161" y="176282"/>
                    <a:pt x="292449" y="3773"/>
                    <a:pt x="294036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11EB6D48-6906-6ED5-A8F2-E6AA1522DD59}"/>
                </a:ext>
              </a:extLst>
            </p:cNvPr>
            <p:cNvSpPr/>
            <p:nvPr/>
          </p:nvSpPr>
          <p:spPr>
            <a:xfrm>
              <a:off x="10283390" y="3696994"/>
              <a:ext cx="910663" cy="964332"/>
            </a:xfrm>
            <a:custGeom>
              <a:avLst/>
              <a:gdLst>
                <a:gd name="connsiteX0" fmla="*/ 730050 w 910663"/>
                <a:gd name="connsiteY0" fmla="*/ 1246 h 964332"/>
                <a:gd name="connsiteX1" fmla="*/ 481130 w 910663"/>
                <a:gd name="connsiteY1" fmla="*/ 361926 h 964332"/>
                <a:gd name="connsiteX2" fmla="*/ 592890 w 910663"/>
                <a:gd name="connsiteY2" fmla="*/ 326366 h 964332"/>
                <a:gd name="connsiteX3" fmla="*/ 704650 w 910663"/>
                <a:gd name="connsiteY3" fmla="*/ 575286 h 964332"/>
                <a:gd name="connsiteX4" fmla="*/ 719890 w 910663"/>
                <a:gd name="connsiteY4" fmla="*/ 458446 h 964332"/>
                <a:gd name="connsiteX5" fmla="*/ 872290 w 910663"/>
                <a:gd name="connsiteY5" fmla="*/ 631166 h 964332"/>
                <a:gd name="connsiteX6" fmla="*/ 770690 w 910663"/>
                <a:gd name="connsiteY6" fmla="*/ 524486 h 964332"/>
                <a:gd name="connsiteX7" fmla="*/ 354130 w 910663"/>
                <a:gd name="connsiteY7" fmla="*/ 687046 h 964332"/>
                <a:gd name="connsiteX8" fmla="*/ 557330 w 910663"/>
                <a:gd name="connsiteY8" fmla="*/ 519406 h 964332"/>
                <a:gd name="connsiteX9" fmla="*/ 216970 w 910663"/>
                <a:gd name="connsiteY9" fmla="*/ 783566 h 964332"/>
                <a:gd name="connsiteX10" fmla="*/ 3610 w 910663"/>
                <a:gd name="connsiteY10" fmla="*/ 961366 h 964332"/>
                <a:gd name="connsiteX11" fmla="*/ 140770 w 910663"/>
                <a:gd name="connsiteY11" fmla="*/ 880086 h 964332"/>
                <a:gd name="connsiteX12" fmla="*/ 811330 w 910663"/>
                <a:gd name="connsiteY12" fmla="*/ 692126 h 964332"/>
                <a:gd name="connsiteX13" fmla="*/ 501450 w 910663"/>
                <a:gd name="connsiteY13" fmla="*/ 814046 h 964332"/>
                <a:gd name="connsiteX14" fmla="*/ 877370 w 910663"/>
                <a:gd name="connsiteY14" fmla="*/ 692126 h 964332"/>
                <a:gd name="connsiteX15" fmla="*/ 892610 w 910663"/>
                <a:gd name="connsiteY15" fmla="*/ 392406 h 964332"/>
                <a:gd name="connsiteX16" fmla="*/ 882450 w 910663"/>
                <a:gd name="connsiteY16" fmla="*/ 468606 h 964332"/>
                <a:gd name="connsiteX17" fmla="*/ 745290 w 910663"/>
                <a:gd name="connsiteY17" fmla="*/ 163806 h 964332"/>
                <a:gd name="connsiteX18" fmla="*/ 633530 w 910663"/>
                <a:gd name="connsiteY18" fmla="*/ 240006 h 964332"/>
                <a:gd name="connsiteX19" fmla="*/ 730050 w 910663"/>
                <a:gd name="connsiteY19" fmla="*/ 1246 h 9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663" h="964332">
                  <a:moveTo>
                    <a:pt x="730050" y="1246"/>
                  </a:moveTo>
                  <a:cubicBezTo>
                    <a:pt x="704650" y="21566"/>
                    <a:pt x="503990" y="307739"/>
                    <a:pt x="481130" y="361926"/>
                  </a:cubicBezTo>
                  <a:cubicBezTo>
                    <a:pt x="458270" y="416113"/>
                    <a:pt x="555637" y="290806"/>
                    <a:pt x="592890" y="326366"/>
                  </a:cubicBezTo>
                  <a:cubicBezTo>
                    <a:pt x="630143" y="361926"/>
                    <a:pt x="683483" y="553273"/>
                    <a:pt x="704650" y="575286"/>
                  </a:cubicBezTo>
                  <a:cubicBezTo>
                    <a:pt x="725817" y="597299"/>
                    <a:pt x="691950" y="449133"/>
                    <a:pt x="719890" y="458446"/>
                  </a:cubicBezTo>
                  <a:cubicBezTo>
                    <a:pt x="747830" y="467759"/>
                    <a:pt x="863823" y="620159"/>
                    <a:pt x="872290" y="631166"/>
                  </a:cubicBezTo>
                  <a:cubicBezTo>
                    <a:pt x="880757" y="642173"/>
                    <a:pt x="857050" y="515173"/>
                    <a:pt x="770690" y="524486"/>
                  </a:cubicBezTo>
                  <a:cubicBezTo>
                    <a:pt x="684330" y="533799"/>
                    <a:pt x="389690" y="687893"/>
                    <a:pt x="354130" y="687046"/>
                  </a:cubicBezTo>
                  <a:cubicBezTo>
                    <a:pt x="318570" y="686199"/>
                    <a:pt x="580190" y="503319"/>
                    <a:pt x="557330" y="519406"/>
                  </a:cubicBezTo>
                  <a:cubicBezTo>
                    <a:pt x="534470" y="535493"/>
                    <a:pt x="309257" y="709906"/>
                    <a:pt x="216970" y="783566"/>
                  </a:cubicBezTo>
                  <a:cubicBezTo>
                    <a:pt x="124683" y="857226"/>
                    <a:pt x="16310" y="945279"/>
                    <a:pt x="3610" y="961366"/>
                  </a:cubicBezTo>
                  <a:cubicBezTo>
                    <a:pt x="-9090" y="977453"/>
                    <a:pt x="6150" y="924959"/>
                    <a:pt x="140770" y="880086"/>
                  </a:cubicBezTo>
                  <a:cubicBezTo>
                    <a:pt x="275390" y="835213"/>
                    <a:pt x="751217" y="703133"/>
                    <a:pt x="811330" y="692126"/>
                  </a:cubicBezTo>
                  <a:cubicBezTo>
                    <a:pt x="871443" y="681119"/>
                    <a:pt x="490443" y="814046"/>
                    <a:pt x="501450" y="814046"/>
                  </a:cubicBezTo>
                  <a:cubicBezTo>
                    <a:pt x="512457" y="814046"/>
                    <a:pt x="812177" y="762399"/>
                    <a:pt x="877370" y="692126"/>
                  </a:cubicBezTo>
                  <a:cubicBezTo>
                    <a:pt x="942563" y="621853"/>
                    <a:pt x="891763" y="429659"/>
                    <a:pt x="892610" y="392406"/>
                  </a:cubicBezTo>
                  <a:cubicBezTo>
                    <a:pt x="893457" y="355153"/>
                    <a:pt x="907003" y="506706"/>
                    <a:pt x="882450" y="468606"/>
                  </a:cubicBezTo>
                  <a:cubicBezTo>
                    <a:pt x="857897" y="430506"/>
                    <a:pt x="786777" y="201906"/>
                    <a:pt x="745290" y="163806"/>
                  </a:cubicBezTo>
                  <a:cubicBezTo>
                    <a:pt x="703803" y="125706"/>
                    <a:pt x="635223" y="264559"/>
                    <a:pt x="633530" y="240006"/>
                  </a:cubicBezTo>
                  <a:cubicBezTo>
                    <a:pt x="631837" y="215453"/>
                    <a:pt x="755450" y="-19074"/>
                    <a:pt x="730050" y="12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F4562C8D-24CE-D816-E209-02AAC2FD27D5}"/>
                </a:ext>
              </a:extLst>
            </p:cNvPr>
            <p:cNvSpPr/>
            <p:nvPr/>
          </p:nvSpPr>
          <p:spPr>
            <a:xfrm>
              <a:off x="11267412" y="4454178"/>
              <a:ext cx="259160" cy="1296780"/>
            </a:xfrm>
            <a:custGeom>
              <a:avLst/>
              <a:gdLst>
                <a:gd name="connsiteX0" fmla="*/ 81268 w 259160"/>
                <a:gd name="connsiteY0" fmla="*/ 2167 h 1296780"/>
                <a:gd name="connsiteX1" fmla="*/ 200537 w 259160"/>
                <a:gd name="connsiteY1" fmla="*/ 468402 h 1296780"/>
                <a:gd name="connsiteX2" fmla="*/ 196923 w 259160"/>
                <a:gd name="connsiteY2" fmla="*/ 406960 h 1296780"/>
                <a:gd name="connsiteX3" fmla="*/ 214994 w 259160"/>
                <a:gd name="connsiteY3" fmla="*/ 826211 h 1296780"/>
                <a:gd name="connsiteX4" fmla="*/ 251137 w 259160"/>
                <a:gd name="connsiteY4" fmla="*/ 1187634 h 1296780"/>
                <a:gd name="connsiteX5" fmla="*/ 233065 w 259160"/>
                <a:gd name="connsiteY5" fmla="*/ 1071979 h 1296780"/>
                <a:gd name="connsiteX6" fmla="*/ 258365 w 259160"/>
                <a:gd name="connsiteY6" fmla="*/ 1296061 h 1296780"/>
                <a:gd name="connsiteX7" fmla="*/ 196923 w 259160"/>
                <a:gd name="connsiteY7" fmla="*/ 1126192 h 1296780"/>
                <a:gd name="connsiteX8" fmla="*/ 1755 w 259160"/>
                <a:gd name="connsiteY8" fmla="*/ 685256 h 1296780"/>
                <a:gd name="connsiteX9" fmla="*/ 99339 w 259160"/>
                <a:gd name="connsiteY9" fmla="*/ 865967 h 1296780"/>
                <a:gd name="connsiteX10" fmla="*/ 74039 w 259160"/>
                <a:gd name="connsiteY10" fmla="*/ 526230 h 1296780"/>
                <a:gd name="connsiteX11" fmla="*/ 113796 w 259160"/>
                <a:gd name="connsiteY11" fmla="*/ 688870 h 1296780"/>
                <a:gd name="connsiteX12" fmla="*/ 8983 w 259160"/>
                <a:gd name="connsiteY12" fmla="*/ 164807 h 1296780"/>
                <a:gd name="connsiteX13" fmla="*/ 55968 w 259160"/>
                <a:gd name="connsiteY13" fmla="*/ 287691 h 1296780"/>
                <a:gd name="connsiteX14" fmla="*/ 81268 w 259160"/>
                <a:gd name="connsiteY14" fmla="*/ 2167 h 129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160" h="1296780">
                  <a:moveTo>
                    <a:pt x="81268" y="2167"/>
                  </a:moveTo>
                  <a:cubicBezTo>
                    <a:pt x="105363" y="32285"/>
                    <a:pt x="181261" y="400937"/>
                    <a:pt x="200537" y="468402"/>
                  </a:cubicBezTo>
                  <a:cubicBezTo>
                    <a:pt x="219813" y="535868"/>
                    <a:pt x="194514" y="347325"/>
                    <a:pt x="196923" y="406960"/>
                  </a:cubicBezTo>
                  <a:cubicBezTo>
                    <a:pt x="199332" y="466595"/>
                    <a:pt x="205958" y="696099"/>
                    <a:pt x="214994" y="826211"/>
                  </a:cubicBezTo>
                  <a:cubicBezTo>
                    <a:pt x="224030" y="956323"/>
                    <a:pt x="248125" y="1146673"/>
                    <a:pt x="251137" y="1187634"/>
                  </a:cubicBezTo>
                  <a:cubicBezTo>
                    <a:pt x="254149" y="1228595"/>
                    <a:pt x="231860" y="1053908"/>
                    <a:pt x="233065" y="1071979"/>
                  </a:cubicBezTo>
                  <a:cubicBezTo>
                    <a:pt x="234270" y="1090050"/>
                    <a:pt x="264389" y="1287026"/>
                    <a:pt x="258365" y="1296061"/>
                  </a:cubicBezTo>
                  <a:cubicBezTo>
                    <a:pt x="252341" y="1305096"/>
                    <a:pt x="239691" y="1227993"/>
                    <a:pt x="196923" y="1126192"/>
                  </a:cubicBezTo>
                  <a:cubicBezTo>
                    <a:pt x="154155" y="1024391"/>
                    <a:pt x="18019" y="728627"/>
                    <a:pt x="1755" y="685256"/>
                  </a:cubicBezTo>
                  <a:cubicBezTo>
                    <a:pt x="-14509" y="641885"/>
                    <a:pt x="87292" y="892471"/>
                    <a:pt x="99339" y="865967"/>
                  </a:cubicBezTo>
                  <a:cubicBezTo>
                    <a:pt x="111386" y="839463"/>
                    <a:pt x="71629" y="555746"/>
                    <a:pt x="74039" y="526230"/>
                  </a:cubicBezTo>
                  <a:cubicBezTo>
                    <a:pt x="76448" y="496714"/>
                    <a:pt x="124639" y="749107"/>
                    <a:pt x="113796" y="688870"/>
                  </a:cubicBezTo>
                  <a:cubicBezTo>
                    <a:pt x="102953" y="628633"/>
                    <a:pt x="18621" y="231670"/>
                    <a:pt x="8983" y="164807"/>
                  </a:cubicBezTo>
                  <a:cubicBezTo>
                    <a:pt x="-655" y="97944"/>
                    <a:pt x="45728" y="309979"/>
                    <a:pt x="55968" y="287691"/>
                  </a:cubicBezTo>
                  <a:cubicBezTo>
                    <a:pt x="66208" y="265403"/>
                    <a:pt x="57173" y="-27951"/>
                    <a:pt x="81268" y="21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3EA8D6A6-082F-803C-EB41-A159FAE2AE78}"/>
                </a:ext>
              </a:extLst>
            </p:cNvPr>
            <p:cNvSpPr/>
            <p:nvPr/>
          </p:nvSpPr>
          <p:spPr>
            <a:xfrm>
              <a:off x="9685862" y="4394721"/>
              <a:ext cx="564986" cy="434448"/>
            </a:xfrm>
            <a:custGeom>
              <a:avLst/>
              <a:gdLst>
                <a:gd name="connsiteX0" fmla="*/ 90628 w 564986"/>
                <a:gd name="connsiteY0" fmla="*/ 50781 h 434448"/>
                <a:gd name="connsiteX1" fmla="*/ 372538 w 564986"/>
                <a:gd name="connsiteY1" fmla="*/ 256792 h 434448"/>
                <a:gd name="connsiteX2" fmla="*/ 282182 w 564986"/>
                <a:gd name="connsiteY2" fmla="*/ 198964 h 434448"/>
                <a:gd name="connsiteX3" fmla="*/ 560478 w 564986"/>
                <a:gd name="connsiteY3" fmla="*/ 274863 h 434448"/>
                <a:gd name="connsiteX4" fmla="*/ 426751 w 564986"/>
                <a:gd name="connsiteY4" fmla="*/ 303777 h 434448"/>
                <a:gd name="connsiteX5" fmla="*/ 72557 w 564986"/>
                <a:gd name="connsiteY5" fmla="*/ 419432 h 434448"/>
                <a:gd name="connsiteX6" fmla="*/ 144842 w 564986"/>
                <a:gd name="connsiteY6" fmla="*/ 386904 h 434448"/>
                <a:gd name="connsiteX7" fmla="*/ 272 w 564986"/>
                <a:gd name="connsiteY7" fmla="*/ 3796 h 434448"/>
                <a:gd name="connsiteX8" fmla="*/ 108699 w 564986"/>
                <a:gd name="connsiteY8" fmla="*/ 184507 h 434448"/>
                <a:gd name="connsiteX9" fmla="*/ 90628 w 564986"/>
                <a:gd name="connsiteY9" fmla="*/ 50781 h 4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4986" h="434448">
                  <a:moveTo>
                    <a:pt x="90628" y="50781"/>
                  </a:moveTo>
                  <a:cubicBezTo>
                    <a:pt x="134601" y="62829"/>
                    <a:pt x="340612" y="232095"/>
                    <a:pt x="372538" y="256792"/>
                  </a:cubicBezTo>
                  <a:cubicBezTo>
                    <a:pt x="404464" y="281489"/>
                    <a:pt x="250859" y="195952"/>
                    <a:pt x="282182" y="198964"/>
                  </a:cubicBezTo>
                  <a:cubicBezTo>
                    <a:pt x="313505" y="201976"/>
                    <a:pt x="536383" y="257394"/>
                    <a:pt x="560478" y="274863"/>
                  </a:cubicBezTo>
                  <a:cubicBezTo>
                    <a:pt x="584573" y="292332"/>
                    <a:pt x="508071" y="279682"/>
                    <a:pt x="426751" y="303777"/>
                  </a:cubicBezTo>
                  <a:cubicBezTo>
                    <a:pt x="345431" y="327872"/>
                    <a:pt x="119542" y="405578"/>
                    <a:pt x="72557" y="419432"/>
                  </a:cubicBezTo>
                  <a:cubicBezTo>
                    <a:pt x="25572" y="433287"/>
                    <a:pt x="156889" y="456177"/>
                    <a:pt x="144842" y="386904"/>
                  </a:cubicBezTo>
                  <a:cubicBezTo>
                    <a:pt x="132795" y="317631"/>
                    <a:pt x="6296" y="37529"/>
                    <a:pt x="272" y="3796"/>
                  </a:cubicBezTo>
                  <a:cubicBezTo>
                    <a:pt x="-5752" y="-29937"/>
                    <a:pt x="90025" y="171857"/>
                    <a:pt x="108699" y="184507"/>
                  </a:cubicBezTo>
                  <a:cubicBezTo>
                    <a:pt x="127373" y="197157"/>
                    <a:pt x="46655" y="38733"/>
                    <a:pt x="90628" y="5078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B5192EFD-E618-9FF6-E231-13A736E5F231}"/>
                </a:ext>
              </a:extLst>
            </p:cNvPr>
            <p:cNvSpPr/>
            <p:nvPr/>
          </p:nvSpPr>
          <p:spPr>
            <a:xfrm>
              <a:off x="9115720" y="3685852"/>
              <a:ext cx="1113159" cy="297353"/>
            </a:xfrm>
            <a:custGeom>
              <a:avLst/>
              <a:gdLst>
                <a:gd name="connsiteX0" fmla="*/ 122548 w 1113159"/>
                <a:gd name="connsiteY0" fmla="*/ 56589 h 297353"/>
                <a:gd name="connsiteX1" fmla="*/ 702296 w 1113159"/>
                <a:gd name="connsiteY1" fmla="*/ 136717 h 297353"/>
                <a:gd name="connsiteX2" fmla="*/ 603315 w 1113159"/>
                <a:gd name="connsiteY2" fmla="*/ 141430 h 297353"/>
                <a:gd name="connsiteX3" fmla="*/ 1088795 w 1113159"/>
                <a:gd name="connsiteY3" fmla="*/ 94296 h 297353"/>
                <a:gd name="connsiteX4" fmla="*/ 989814 w 1113159"/>
                <a:gd name="connsiteY4" fmla="*/ 141430 h 297353"/>
                <a:gd name="connsiteX5" fmla="*/ 551468 w 1113159"/>
                <a:gd name="connsiteY5" fmla="*/ 287546 h 297353"/>
                <a:gd name="connsiteX6" fmla="*/ 740004 w 1113159"/>
                <a:gd name="connsiteY6" fmla="*/ 278119 h 297353"/>
                <a:gd name="connsiteX7" fmla="*/ 315798 w 1113159"/>
                <a:gd name="connsiteY7" fmla="*/ 230985 h 297353"/>
                <a:gd name="connsiteX8" fmla="*/ 400639 w 1113159"/>
                <a:gd name="connsiteY8" fmla="*/ 278119 h 297353"/>
                <a:gd name="connsiteX9" fmla="*/ 47134 w 1113159"/>
                <a:gd name="connsiteY9" fmla="*/ 127290 h 297353"/>
                <a:gd name="connsiteX10" fmla="*/ 155542 w 1113159"/>
                <a:gd name="connsiteY10" fmla="*/ 169711 h 297353"/>
                <a:gd name="connsiteX11" fmla="*/ 0 w 1113159"/>
                <a:gd name="connsiteY11" fmla="*/ 28 h 297353"/>
                <a:gd name="connsiteX12" fmla="*/ 155542 w 1113159"/>
                <a:gd name="connsiteY12" fmla="*/ 155571 h 297353"/>
                <a:gd name="connsiteX13" fmla="*/ 122548 w 1113159"/>
                <a:gd name="connsiteY13" fmla="*/ 56589 h 29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3159" h="297353">
                  <a:moveTo>
                    <a:pt x="122548" y="56589"/>
                  </a:moveTo>
                  <a:cubicBezTo>
                    <a:pt x="213674" y="53447"/>
                    <a:pt x="622168" y="122577"/>
                    <a:pt x="702296" y="136717"/>
                  </a:cubicBezTo>
                  <a:cubicBezTo>
                    <a:pt x="782424" y="150857"/>
                    <a:pt x="538899" y="148500"/>
                    <a:pt x="603315" y="141430"/>
                  </a:cubicBezTo>
                  <a:cubicBezTo>
                    <a:pt x="667732" y="134360"/>
                    <a:pt x="1024379" y="94296"/>
                    <a:pt x="1088795" y="94296"/>
                  </a:cubicBezTo>
                  <a:cubicBezTo>
                    <a:pt x="1153211" y="94296"/>
                    <a:pt x="1079368" y="109222"/>
                    <a:pt x="989814" y="141430"/>
                  </a:cubicBezTo>
                  <a:cubicBezTo>
                    <a:pt x="900260" y="173638"/>
                    <a:pt x="593103" y="264765"/>
                    <a:pt x="551468" y="287546"/>
                  </a:cubicBezTo>
                  <a:cubicBezTo>
                    <a:pt x="509833" y="310327"/>
                    <a:pt x="779282" y="287546"/>
                    <a:pt x="740004" y="278119"/>
                  </a:cubicBezTo>
                  <a:cubicBezTo>
                    <a:pt x="700726" y="268692"/>
                    <a:pt x="372359" y="230985"/>
                    <a:pt x="315798" y="230985"/>
                  </a:cubicBezTo>
                  <a:cubicBezTo>
                    <a:pt x="259237" y="230985"/>
                    <a:pt x="445416" y="295401"/>
                    <a:pt x="400639" y="278119"/>
                  </a:cubicBezTo>
                  <a:cubicBezTo>
                    <a:pt x="355862" y="260837"/>
                    <a:pt x="87983" y="145358"/>
                    <a:pt x="47134" y="127290"/>
                  </a:cubicBezTo>
                  <a:cubicBezTo>
                    <a:pt x="6285" y="109222"/>
                    <a:pt x="163398" y="190921"/>
                    <a:pt x="155542" y="169711"/>
                  </a:cubicBezTo>
                  <a:cubicBezTo>
                    <a:pt x="147686" y="148501"/>
                    <a:pt x="0" y="2385"/>
                    <a:pt x="0" y="28"/>
                  </a:cubicBezTo>
                  <a:cubicBezTo>
                    <a:pt x="0" y="-2329"/>
                    <a:pt x="131190" y="142216"/>
                    <a:pt x="155542" y="155571"/>
                  </a:cubicBezTo>
                  <a:cubicBezTo>
                    <a:pt x="179894" y="168926"/>
                    <a:pt x="31422" y="59731"/>
                    <a:pt x="122548" y="5658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49777D67-335A-AFB6-8B64-C71FBD9228B2}"/>
                </a:ext>
              </a:extLst>
            </p:cNvPr>
            <p:cNvSpPr/>
            <p:nvPr/>
          </p:nvSpPr>
          <p:spPr>
            <a:xfrm>
              <a:off x="10521600" y="1631904"/>
              <a:ext cx="309364" cy="1210217"/>
            </a:xfrm>
            <a:custGeom>
              <a:avLst/>
              <a:gdLst>
                <a:gd name="connsiteX0" fmla="*/ 350 w 309364"/>
                <a:gd name="connsiteY0" fmla="*/ 46 h 1210217"/>
                <a:gd name="connsiteX1" fmla="*/ 190850 w 309364"/>
                <a:gd name="connsiteY1" fmla="*/ 327071 h 1210217"/>
                <a:gd name="connsiteX2" fmla="*/ 190850 w 309364"/>
                <a:gd name="connsiteY2" fmla="*/ 282621 h 1210217"/>
                <a:gd name="connsiteX3" fmla="*/ 178150 w 309364"/>
                <a:gd name="connsiteY3" fmla="*/ 635046 h 1210217"/>
                <a:gd name="connsiteX4" fmla="*/ 295625 w 309364"/>
                <a:gd name="connsiteY4" fmla="*/ 1162096 h 1210217"/>
                <a:gd name="connsiteX5" fmla="*/ 289275 w 309364"/>
                <a:gd name="connsiteY5" fmla="*/ 1111296 h 1210217"/>
                <a:gd name="connsiteX6" fmla="*/ 136875 w 309364"/>
                <a:gd name="connsiteY6" fmla="*/ 501696 h 1210217"/>
                <a:gd name="connsiteX7" fmla="*/ 136875 w 309364"/>
                <a:gd name="connsiteY7" fmla="*/ 501696 h 1210217"/>
                <a:gd name="connsiteX8" fmla="*/ 143225 w 309364"/>
                <a:gd name="connsiteY8" fmla="*/ 352471 h 1210217"/>
                <a:gd name="connsiteX9" fmla="*/ 350 w 309364"/>
                <a:gd name="connsiteY9" fmla="*/ 46 h 12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364" h="1210217">
                  <a:moveTo>
                    <a:pt x="350" y="46"/>
                  </a:moveTo>
                  <a:cubicBezTo>
                    <a:pt x="8287" y="-4187"/>
                    <a:pt x="159100" y="279975"/>
                    <a:pt x="190850" y="327071"/>
                  </a:cubicBezTo>
                  <a:cubicBezTo>
                    <a:pt x="222600" y="374167"/>
                    <a:pt x="192967" y="231292"/>
                    <a:pt x="190850" y="282621"/>
                  </a:cubicBezTo>
                  <a:cubicBezTo>
                    <a:pt x="188733" y="333950"/>
                    <a:pt x="160688" y="488467"/>
                    <a:pt x="178150" y="635046"/>
                  </a:cubicBezTo>
                  <a:cubicBezTo>
                    <a:pt x="195612" y="781625"/>
                    <a:pt x="277104" y="1082721"/>
                    <a:pt x="295625" y="1162096"/>
                  </a:cubicBezTo>
                  <a:cubicBezTo>
                    <a:pt x="314146" y="1241471"/>
                    <a:pt x="315733" y="1221363"/>
                    <a:pt x="289275" y="1111296"/>
                  </a:cubicBezTo>
                  <a:cubicBezTo>
                    <a:pt x="262817" y="1001229"/>
                    <a:pt x="136875" y="501696"/>
                    <a:pt x="136875" y="501696"/>
                  </a:cubicBezTo>
                  <a:lnTo>
                    <a:pt x="136875" y="501696"/>
                  </a:lnTo>
                  <a:cubicBezTo>
                    <a:pt x="137933" y="476825"/>
                    <a:pt x="164921" y="431317"/>
                    <a:pt x="143225" y="352471"/>
                  </a:cubicBezTo>
                  <a:cubicBezTo>
                    <a:pt x="121529" y="273625"/>
                    <a:pt x="-7587" y="4279"/>
                    <a:pt x="35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DB67CE9E-7151-C507-2688-65436EE8A1BE}"/>
                </a:ext>
              </a:extLst>
            </p:cNvPr>
            <p:cNvSpPr/>
            <p:nvPr/>
          </p:nvSpPr>
          <p:spPr>
            <a:xfrm>
              <a:off x="10594867" y="2265799"/>
              <a:ext cx="111566" cy="724753"/>
            </a:xfrm>
            <a:custGeom>
              <a:avLst/>
              <a:gdLst>
                <a:gd name="connsiteX0" fmla="*/ 25508 w 111566"/>
                <a:gd name="connsiteY0" fmla="*/ 1151 h 724753"/>
                <a:gd name="connsiteX1" fmla="*/ 108 w 111566"/>
                <a:gd name="connsiteY1" fmla="*/ 261501 h 724753"/>
                <a:gd name="connsiteX2" fmla="*/ 15983 w 111566"/>
                <a:gd name="connsiteY2" fmla="*/ 442476 h 724753"/>
                <a:gd name="connsiteX3" fmla="*/ 6458 w 111566"/>
                <a:gd name="connsiteY3" fmla="*/ 404376 h 724753"/>
                <a:gd name="connsiteX4" fmla="*/ 108058 w 111566"/>
                <a:gd name="connsiteY4" fmla="*/ 718701 h 724753"/>
                <a:gd name="connsiteX5" fmla="*/ 82658 w 111566"/>
                <a:gd name="connsiteY5" fmla="*/ 588526 h 724753"/>
                <a:gd name="connsiteX6" fmla="*/ 28683 w 111566"/>
                <a:gd name="connsiteY6" fmla="*/ 309126 h 724753"/>
                <a:gd name="connsiteX7" fmla="*/ 3283 w 111566"/>
                <a:gd name="connsiteY7" fmla="*/ 121801 h 724753"/>
                <a:gd name="connsiteX8" fmla="*/ 3283 w 111566"/>
                <a:gd name="connsiteY8" fmla="*/ 163076 h 724753"/>
                <a:gd name="connsiteX9" fmla="*/ 25508 w 111566"/>
                <a:gd name="connsiteY9" fmla="*/ 1151 h 72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66" h="724753">
                  <a:moveTo>
                    <a:pt x="25508" y="1151"/>
                  </a:moveTo>
                  <a:cubicBezTo>
                    <a:pt x="24979" y="17555"/>
                    <a:pt x="1695" y="187947"/>
                    <a:pt x="108" y="261501"/>
                  </a:cubicBezTo>
                  <a:cubicBezTo>
                    <a:pt x="-1480" y="335055"/>
                    <a:pt x="14925" y="418664"/>
                    <a:pt x="15983" y="442476"/>
                  </a:cubicBezTo>
                  <a:cubicBezTo>
                    <a:pt x="17041" y="466288"/>
                    <a:pt x="-8888" y="358338"/>
                    <a:pt x="6458" y="404376"/>
                  </a:cubicBezTo>
                  <a:cubicBezTo>
                    <a:pt x="21804" y="450414"/>
                    <a:pt x="95358" y="688009"/>
                    <a:pt x="108058" y="718701"/>
                  </a:cubicBezTo>
                  <a:cubicBezTo>
                    <a:pt x="120758" y="749393"/>
                    <a:pt x="95887" y="656788"/>
                    <a:pt x="82658" y="588526"/>
                  </a:cubicBezTo>
                  <a:cubicBezTo>
                    <a:pt x="69429" y="520264"/>
                    <a:pt x="41912" y="386913"/>
                    <a:pt x="28683" y="309126"/>
                  </a:cubicBezTo>
                  <a:cubicBezTo>
                    <a:pt x="15454" y="231339"/>
                    <a:pt x="7516" y="146143"/>
                    <a:pt x="3283" y="121801"/>
                  </a:cubicBezTo>
                  <a:cubicBezTo>
                    <a:pt x="-950" y="97459"/>
                    <a:pt x="1166" y="177364"/>
                    <a:pt x="3283" y="163076"/>
                  </a:cubicBezTo>
                  <a:cubicBezTo>
                    <a:pt x="5400" y="148789"/>
                    <a:pt x="26037" y="-15253"/>
                    <a:pt x="25508" y="1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3FF01E4-3725-0747-646A-4E44B1CE2AD4}"/>
                </a:ext>
              </a:extLst>
            </p:cNvPr>
            <p:cNvSpPr/>
            <p:nvPr/>
          </p:nvSpPr>
          <p:spPr>
            <a:xfrm>
              <a:off x="10616061" y="1498012"/>
              <a:ext cx="764743" cy="1440830"/>
            </a:xfrm>
            <a:custGeom>
              <a:avLst/>
              <a:gdLst>
                <a:gd name="connsiteX0" fmla="*/ 1139 w 764743"/>
                <a:gd name="connsiteY0" fmla="*/ 588 h 1440830"/>
                <a:gd name="connsiteX1" fmla="*/ 448814 w 764743"/>
                <a:gd name="connsiteY1" fmla="*/ 314913 h 1440830"/>
                <a:gd name="connsiteX2" fmla="*/ 693289 w 764743"/>
                <a:gd name="connsiteY2" fmla="*/ 854663 h 1440830"/>
                <a:gd name="connsiteX3" fmla="*/ 680589 w 764743"/>
                <a:gd name="connsiteY3" fmla="*/ 807038 h 1440830"/>
                <a:gd name="connsiteX4" fmla="*/ 759964 w 764743"/>
                <a:gd name="connsiteY4" fmla="*/ 1403938 h 1440830"/>
                <a:gd name="connsiteX5" fmla="*/ 750439 w 764743"/>
                <a:gd name="connsiteY5" fmla="*/ 1302338 h 1440830"/>
                <a:gd name="connsiteX6" fmla="*/ 705989 w 764743"/>
                <a:gd name="connsiteY6" fmla="*/ 692738 h 1440830"/>
                <a:gd name="connsiteX7" fmla="*/ 712339 w 764743"/>
                <a:gd name="connsiteY7" fmla="*/ 702263 h 1440830"/>
                <a:gd name="connsiteX8" fmla="*/ 559939 w 764743"/>
                <a:gd name="connsiteY8" fmla="*/ 448263 h 1440830"/>
                <a:gd name="connsiteX9" fmla="*/ 572639 w 764743"/>
                <a:gd name="connsiteY9" fmla="*/ 492713 h 1440830"/>
                <a:gd name="connsiteX10" fmla="*/ 296414 w 764743"/>
                <a:gd name="connsiteY10" fmla="*/ 213313 h 1440830"/>
                <a:gd name="connsiteX11" fmla="*/ 318639 w 764743"/>
                <a:gd name="connsiteY11" fmla="*/ 235538 h 1440830"/>
                <a:gd name="connsiteX12" fmla="*/ 1139 w 764743"/>
                <a:gd name="connsiteY12" fmla="*/ 588 h 144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743" h="1440830">
                  <a:moveTo>
                    <a:pt x="1139" y="588"/>
                  </a:moveTo>
                  <a:cubicBezTo>
                    <a:pt x="22835" y="13817"/>
                    <a:pt x="333456" y="172567"/>
                    <a:pt x="448814" y="314913"/>
                  </a:cubicBezTo>
                  <a:cubicBezTo>
                    <a:pt x="564172" y="457259"/>
                    <a:pt x="654660" y="772642"/>
                    <a:pt x="693289" y="854663"/>
                  </a:cubicBezTo>
                  <a:cubicBezTo>
                    <a:pt x="731918" y="936684"/>
                    <a:pt x="669476" y="715492"/>
                    <a:pt x="680589" y="807038"/>
                  </a:cubicBezTo>
                  <a:cubicBezTo>
                    <a:pt x="691702" y="898584"/>
                    <a:pt x="748322" y="1321388"/>
                    <a:pt x="759964" y="1403938"/>
                  </a:cubicBezTo>
                  <a:cubicBezTo>
                    <a:pt x="771606" y="1486488"/>
                    <a:pt x="759435" y="1420871"/>
                    <a:pt x="750439" y="1302338"/>
                  </a:cubicBezTo>
                  <a:cubicBezTo>
                    <a:pt x="741443" y="1183805"/>
                    <a:pt x="712339" y="792750"/>
                    <a:pt x="705989" y="692738"/>
                  </a:cubicBezTo>
                  <a:cubicBezTo>
                    <a:pt x="699639" y="592726"/>
                    <a:pt x="712339" y="702263"/>
                    <a:pt x="712339" y="702263"/>
                  </a:cubicBezTo>
                  <a:cubicBezTo>
                    <a:pt x="687997" y="661517"/>
                    <a:pt x="583222" y="483188"/>
                    <a:pt x="559939" y="448263"/>
                  </a:cubicBezTo>
                  <a:cubicBezTo>
                    <a:pt x="536656" y="413338"/>
                    <a:pt x="616560" y="531871"/>
                    <a:pt x="572639" y="492713"/>
                  </a:cubicBezTo>
                  <a:cubicBezTo>
                    <a:pt x="528718" y="453555"/>
                    <a:pt x="338747" y="256175"/>
                    <a:pt x="296414" y="213313"/>
                  </a:cubicBezTo>
                  <a:cubicBezTo>
                    <a:pt x="254081" y="170451"/>
                    <a:pt x="363089" y="269934"/>
                    <a:pt x="318639" y="235538"/>
                  </a:cubicBezTo>
                  <a:cubicBezTo>
                    <a:pt x="274189" y="201142"/>
                    <a:pt x="-20557" y="-12641"/>
                    <a:pt x="1139" y="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0DDB5633-0495-C4FF-C206-4BAC4513AB37}"/>
                </a:ext>
              </a:extLst>
            </p:cNvPr>
            <p:cNvSpPr/>
            <p:nvPr/>
          </p:nvSpPr>
          <p:spPr>
            <a:xfrm>
              <a:off x="10911061" y="1872070"/>
              <a:ext cx="235219" cy="1537904"/>
            </a:xfrm>
            <a:custGeom>
              <a:avLst/>
              <a:gdLst>
                <a:gd name="connsiteX0" fmla="*/ 10939 w 235219"/>
                <a:gd name="connsiteY0" fmla="*/ 13880 h 1537904"/>
                <a:gd name="connsiteX1" fmla="*/ 160164 w 235219"/>
                <a:gd name="connsiteY1" fmla="*/ 807630 h 1537904"/>
                <a:gd name="connsiteX2" fmla="*/ 163339 w 235219"/>
                <a:gd name="connsiteY2" fmla="*/ 747305 h 1537904"/>
                <a:gd name="connsiteX3" fmla="*/ 153814 w 235219"/>
                <a:gd name="connsiteY3" fmla="*/ 1064805 h 1537904"/>
                <a:gd name="connsiteX4" fmla="*/ 58564 w 235219"/>
                <a:gd name="connsiteY4" fmla="*/ 1515655 h 1537904"/>
                <a:gd name="connsiteX5" fmla="*/ 77614 w 235219"/>
                <a:gd name="connsiteY5" fmla="*/ 1417230 h 1537904"/>
                <a:gd name="connsiteX6" fmla="*/ 220489 w 235219"/>
                <a:gd name="connsiteY6" fmla="*/ 969555 h 1537904"/>
                <a:gd name="connsiteX7" fmla="*/ 214139 w 235219"/>
                <a:gd name="connsiteY7" fmla="*/ 1001305 h 1537904"/>
                <a:gd name="connsiteX8" fmla="*/ 74439 w 235219"/>
                <a:gd name="connsiteY8" fmla="*/ 569505 h 1537904"/>
                <a:gd name="connsiteX9" fmla="*/ 96664 w 235219"/>
                <a:gd name="connsiteY9" fmla="*/ 629830 h 1537904"/>
                <a:gd name="connsiteX10" fmla="*/ 20464 w 235219"/>
                <a:gd name="connsiteY10" fmla="*/ 325030 h 1537904"/>
                <a:gd name="connsiteX11" fmla="*/ 10939 w 235219"/>
                <a:gd name="connsiteY11" fmla="*/ 13880 h 153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219" h="1537904">
                  <a:moveTo>
                    <a:pt x="10939" y="13880"/>
                  </a:moveTo>
                  <a:cubicBezTo>
                    <a:pt x="34222" y="94313"/>
                    <a:pt x="134764" y="685393"/>
                    <a:pt x="160164" y="807630"/>
                  </a:cubicBezTo>
                  <a:cubicBezTo>
                    <a:pt x="185564" y="929868"/>
                    <a:pt x="164397" y="704443"/>
                    <a:pt x="163339" y="747305"/>
                  </a:cubicBezTo>
                  <a:cubicBezTo>
                    <a:pt x="162281" y="790167"/>
                    <a:pt x="171277" y="936747"/>
                    <a:pt x="153814" y="1064805"/>
                  </a:cubicBezTo>
                  <a:cubicBezTo>
                    <a:pt x="136351" y="1192863"/>
                    <a:pt x="71264" y="1456918"/>
                    <a:pt x="58564" y="1515655"/>
                  </a:cubicBezTo>
                  <a:cubicBezTo>
                    <a:pt x="45864" y="1574393"/>
                    <a:pt x="50627" y="1508247"/>
                    <a:pt x="77614" y="1417230"/>
                  </a:cubicBezTo>
                  <a:cubicBezTo>
                    <a:pt x="104601" y="1326213"/>
                    <a:pt x="197735" y="1038876"/>
                    <a:pt x="220489" y="969555"/>
                  </a:cubicBezTo>
                  <a:cubicBezTo>
                    <a:pt x="243243" y="900234"/>
                    <a:pt x="238481" y="1067980"/>
                    <a:pt x="214139" y="1001305"/>
                  </a:cubicBezTo>
                  <a:cubicBezTo>
                    <a:pt x="189797" y="934630"/>
                    <a:pt x="94018" y="631417"/>
                    <a:pt x="74439" y="569505"/>
                  </a:cubicBezTo>
                  <a:cubicBezTo>
                    <a:pt x="54860" y="507593"/>
                    <a:pt x="105660" y="670576"/>
                    <a:pt x="96664" y="629830"/>
                  </a:cubicBezTo>
                  <a:cubicBezTo>
                    <a:pt x="87668" y="589084"/>
                    <a:pt x="34222" y="425572"/>
                    <a:pt x="20464" y="325030"/>
                  </a:cubicBezTo>
                  <a:cubicBezTo>
                    <a:pt x="6706" y="224488"/>
                    <a:pt x="-12344" y="-66553"/>
                    <a:pt x="10939" y="13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AFE89B9C-30DF-611A-C860-790444B8A614}"/>
                </a:ext>
              </a:extLst>
            </p:cNvPr>
            <p:cNvSpPr/>
            <p:nvPr/>
          </p:nvSpPr>
          <p:spPr>
            <a:xfrm>
              <a:off x="11045609" y="1947978"/>
              <a:ext cx="229184" cy="1134789"/>
            </a:xfrm>
            <a:custGeom>
              <a:avLst/>
              <a:gdLst>
                <a:gd name="connsiteX0" fmla="*/ 216 w 229184"/>
                <a:gd name="connsiteY0" fmla="*/ 4647 h 1134789"/>
                <a:gd name="connsiteX1" fmla="*/ 200241 w 229184"/>
                <a:gd name="connsiteY1" fmla="*/ 703147 h 1134789"/>
                <a:gd name="connsiteX2" fmla="*/ 155791 w 229184"/>
                <a:gd name="connsiteY2" fmla="*/ 1125422 h 1134789"/>
                <a:gd name="connsiteX3" fmla="*/ 187541 w 229184"/>
                <a:gd name="connsiteY3" fmla="*/ 976197 h 1134789"/>
                <a:gd name="connsiteX4" fmla="*/ 228816 w 229184"/>
                <a:gd name="connsiteY4" fmla="*/ 747597 h 1134789"/>
                <a:gd name="connsiteX5" fmla="*/ 162141 w 229184"/>
                <a:gd name="connsiteY5" fmla="*/ 414222 h 1134789"/>
                <a:gd name="connsiteX6" fmla="*/ 216 w 229184"/>
                <a:gd name="connsiteY6" fmla="*/ 4647 h 1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84" h="1134789">
                  <a:moveTo>
                    <a:pt x="216" y="4647"/>
                  </a:moveTo>
                  <a:cubicBezTo>
                    <a:pt x="6566" y="52801"/>
                    <a:pt x="174312" y="516351"/>
                    <a:pt x="200241" y="703147"/>
                  </a:cubicBezTo>
                  <a:cubicBezTo>
                    <a:pt x="226170" y="889943"/>
                    <a:pt x="157908" y="1079914"/>
                    <a:pt x="155791" y="1125422"/>
                  </a:cubicBezTo>
                  <a:cubicBezTo>
                    <a:pt x="153674" y="1170930"/>
                    <a:pt x="175370" y="1039168"/>
                    <a:pt x="187541" y="976197"/>
                  </a:cubicBezTo>
                  <a:cubicBezTo>
                    <a:pt x="199712" y="913226"/>
                    <a:pt x="233049" y="841259"/>
                    <a:pt x="228816" y="747597"/>
                  </a:cubicBezTo>
                  <a:cubicBezTo>
                    <a:pt x="224583" y="653935"/>
                    <a:pt x="195479" y="532755"/>
                    <a:pt x="162141" y="414222"/>
                  </a:cubicBezTo>
                  <a:cubicBezTo>
                    <a:pt x="128803" y="295689"/>
                    <a:pt x="-6134" y="-43507"/>
                    <a:pt x="216" y="4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B2A8480C-A8D4-0D61-4BBD-4A40FD517A21}"/>
                </a:ext>
              </a:extLst>
            </p:cNvPr>
            <p:cNvSpPr/>
            <p:nvPr/>
          </p:nvSpPr>
          <p:spPr>
            <a:xfrm>
              <a:off x="11215694" y="1850728"/>
              <a:ext cx="455297" cy="1054035"/>
            </a:xfrm>
            <a:custGeom>
              <a:avLst/>
              <a:gdLst>
                <a:gd name="connsiteX0" fmla="*/ 1581 w 455297"/>
                <a:gd name="connsiteY0" fmla="*/ 3472 h 1054035"/>
                <a:gd name="connsiteX1" fmla="*/ 388931 w 455297"/>
                <a:gd name="connsiteY1" fmla="*/ 578147 h 1054035"/>
                <a:gd name="connsiteX2" fmla="*/ 350831 w 455297"/>
                <a:gd name="connsiteY2" fmla="*/ 1041697 h 1054035"/>
                <a:gd name="connsiteX3" fmla="*/ 373056 w 455297"/>
                <a:gd name="connsiteY3" fmla="*/ 905172 h 1054035"/>
                <a:gd name="connsiteX4" fmla="*/ 452431 w 455297"/>
                <a:gd name="connsiteY4" fmla="*/ 740072 h 1054035"/>
                <a:gd name="connsiteX5" fmla="*/ 258756 w 455297"/>
                <a:gd name="connsiteY5" fmla="*/ 355897 h 1054035"/>
                <a:gd name="connsiteX6" fmla="*/ 1581 w 455297"/>
                <a:gd name="connsiteY6" fmla="*/ 3472 h 105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297" h="1054035">
                  <a:moveTo>
                    <a:pt x="1581" y="3472"/>
                  </a:moveTo>
                  <a:cubicBezTo>
                    <a:pt x="23277" y="40514"/>
                    <a:pt x="330723" y="405110"/>
                    <a:pt x="388931" y="578147"/>
                  </a:cubicBezTo>
                  <a:cubicBezTo>
                    <a:pt x="447139" y="751185"/>
                    <a:pt x="353477" y="987193"/>
                    <a:pt x="350831" y="1041697"/>
                  </a:cubicBezTo>
                  <a:cubicBezTo>
                    <a:pt x="348185" y="1096201"/>
                    <a:pt x="356123" y="955443"/>
                    <a:pt x="373056" y="905172"/>
                  </a:cubicBezTo>
                  <a:cubicBezTo>
                    <a:pt x="389989" y="854901"/>
                    <a:pt x="471481" y="831618"/>
                    <a:pt x="452431" y="740072"/>
                  </a:cubicBezTo>
                  <a:cubicBezTo>
                    <a:pt x="433381" y="648526"/>
                    <a:pt x="330193" y="476547"/>
                    <a:pt x="258756" y="355897"/>
                  </a:cubicBezTo>
                  <a:cubicBezTo>
                    <a:pt x="187319" y="235247"/>
                    <a:pt x="-20115" y="-33570"/>
                    <a:pt x="1581" y="3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9415FEC8-EE0B-DE43-E6B3-A2D519D53013}"/>
                </a:ext>
              </a:extLst>
            </p:cNvPr>
            <p:cNvSpPr/>
            <p:nvPr/>
          </p:nvSpPr>
          <p:spPr>
            <a:xfrm>
              <a:off x="10881541" y="1369455"/>
              <a:ext cx="1095569" cy="1347849"/>
            </a:xfrm>
            <a:custGeom>
              <a:avLst/>
              <a:gdLst>
                <a:gd name="connsiteX0" fmla="*/ 8709 w 1095569"/>
                <a:gd name="connsiteY0" fmla="*/ 8495 h 1347849"/>
                <a:gd name="connsiteX1" fmla="*/ 697684 w 1095569"/>
                <a:gd name="connsiteY1" fmla="*/ 468870 h 1347849"/>
                <a:gd name="connsiteX2" fmla="*/ 694509 w 1095569"/>
                <a:gd name="connsiteY2" fmla="*/ 452995 h 1347849"/>
                <a:gd name="connsiteX3" fmla="*/ 837384 w 1095569"/>
                <a:gd name="connsiteY3" fmla="*/ 710170 h 1347849"/>
                <a:gd name="connsiteX4" fmla="*/ 1085034 w 1095569"/>
                <a:gd name="connsiteY4" fmla="*/ 1319770 h 1347849"/>
                <a:gd name="connsiteX5" fmla="*/ 1053284 w 1095569"/>
                <a:gd name="connsiteY5" fmla="*/ 1253095 h 1347849"/>
                <a:gd name="connsiteX6" fmla="*/ 704034 w 1095569"/>
                <a:gd name="connsiteY6" fmla="*/ 516495 h 1347849"/>
                <a:gd name="connsiteX7" fmla="*/ 332559 w 1095569"/>
                <a:gd name="connsiteY7" fmla="*/ 195820 h 1347849"/>
                <a:gd name="connsiteX8" fmla="*/ 8709 w 1095569"/>
                <a:gd name="connsiteY8" fmla="*/ 8495 h 134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569" h="1347849">
                  <a:moveTo>
                    <a:pt x="8709" y="8495"/>
                  </a:moveTo>
                  <a:cubicBezTo>
                    <a:pt x="69563" y="54003"/>
                    <a:pt x="697684" y="468870"/>
                    <a:pt x="697684" y="468870"/>
                  </a:cubicBezTo>
                  <a:cubicBezTo>
                    <a:pt x="811984" y="542953"/>
                    <a:pt x="671226" y="412778"/>
                    <a:pt x="694509" y="452995"/>
                  </a:cubicBezTo>
                  <a:cubicBezTo>
                    <a:pt x="717792" y="493212"/>
                    <a:pt x="772297" y="565708"/>
                    <a:pt x="837384" y="710170"/>
                  </a:cubicBezTo>
                  <a:cubicBezTo>
                    <a:pt x="902471" y="854632"/>
                    <a:pt x="1049051" y="1229283"/>
                    <a:pt x="1085034" y="1319770"/>
                  </a:cubicBezTo>
                  <a:cubicBezTo>
                    <a:pt x="1121017" y="1410257"/>
                    <a:pt x="1053284" y="1253095"/>
                    <a:pt x="1053284" y="1253095"/>
                  </a:cubicBezTo>
                  <a:cubicBezTo>
                    <a:pt x="989784" y="1119216"/>
                    <a:pt x="824155" y="692707"/>
                    <a:pt x="704034" y="516495"/>
                  </a:cubicBezTo>
                  <a:cubicBezTo>
                    <a:pt x="583913" y="340283"/>
                    <a:pt x="443155" y="280487"/>
                    <a:pt x="332559" y="195820"/>
                  </a:cubicBezTo>
                  <a:cubicBezTo>
                    <a:pt x="221963" y="111153"/>
                    <a:pt x="-52145" y="-37013"/>
                    <a:pt x="8709" y="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F4100742-2593-E778-E234-B8B7CB4B0952}"/>
                </a:ext>
              </a:extLst>
            </p:cNvPr>
            <p:cNvSpPr/>
            <p:nvPr/>
          </p:nvSpPr>
          <p:spPr>
            <a:xfrm>
              <a:off x="11540727" y="2749169"/>
              <a:ext cx="389893" cy="1173713"/>
            </a:xfrm>
            <a:custGeom>
              <a:avLst/>
              <a:gdLst>
                <a:gd name="connsiteX0" fmla="*/ 213123 w 389893"/>
                <a:gd name="connsiteY0" fmla="*/ 381 h 1173713"/>
                <a:gd name="connsiteX1" fmla="*/ 346473 w 389893"/>
                <a:gd name="connsiteY1" fmla="*/ 292481 h 1173713"/>
                <a:gd name="connsiteX2" fmla="*/ 48023 w 389893"/>
                <a:gd name="connsiteY2" fmla="*/ 854456 h 1173713"/>
                <a:gd name="connsiteX3" fmla="*/ 175023 w 389893"/>
                <a:gd name="connsiteY3" fmla="*/ 648081 h 1173713"/>
                <a:gd name="connsiteX4" fmla="*/ 273448 w 389893"/>
                <a:gd name="connsiteY4" fmla="*/ 530606 h 1173713"/>
                <a:gd name="connsiteX5" fmla="*/ 16273 w 389893"/>
                <a:gd name="connsiteY5" fmla="*/ 1137031 h 1173713"/>
                <a:gd name="connsiteX6" fmla="*/ 60723 w 389893"/>
                <a:gd name="connsiteY6" fmla="*/ 1038606 h 1173713"/>
                <a:gd name="connsiteX7" fmla="*/ 340123 w 389893"/>
                <a:gd name="connsiteY7" fmla="*/ 482981 h 1173713"/>
                <a:gd name="connsiteX8" fmla="*/ 324248 w 389893"/>
                <a:gd name="connsiteY8" fmla="*/ 517906 h 1173713"/>
                <a:gd name="connsiteX9" fmla="*/ 365523 w 389893"/>
                <a:gd name="connsiteY9" fmla="*/ 330581 h 1173713"/>
                <a:gd name="connsiteX10" fmla="*/ 381398 w 389893"/>
                <a:gd name="connsiteY10" fmla="*/ 232156 h 1173713"/>
                <a:gd name="connsiteX11" fmla="*/ 213123 w 389893"/>
                <a:gd name="connsiteY11" fmla="*/ 381 h 11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893" h="1173713">
                  <a:moveTo>
                    <a:pt x="213123" y="381"/>
                  </a:moveTo>
                  <a:cubicBezTo>
                    <a:pt x="207302" y="10435"/>
                    <a:pt x="373990" y="150135"/>
                    <a:pt x="346473" y="292481"/>
                  </a:cubicBezTo>
                  <a:cubicBezTo>
                    <a:pt x="318956" y="434827"/>
                    <a:pt x="76598" y="795189"/>
                    <a:pt x="48023" y="854456"/>
                  </a:cubicBezTo>
                  <a:cubicBezTo>
                    <a:pt x="19448" y="913723"/>
                    <a:pt x="137452" y="702056"/>
                    <a:pt x="175023" y="648081"/>
                  </a:cubicBezTo>
                  <a:cubicBezTo>
                    <a:pt x="212594" y="594106"/>
                    <a:pt x="299906" y="449114"/>
                    <a:pt x="273448" y="530606"/>
                  </a:cubicBezTo>
                  <a:cubicBezTo>
                    <a:pt x="246990" y="612098"/>
                    <a:pt x="51727" y="1052364"/>
                    <a:pt x="16273" y="1137031"/>
                  </a:cubicBezTo>
                  <a:cubicBezTo>
                    <a:pt x="-19181" y="1221698"/>
                    <a:pt x="6748" y="1147614"/>
                    <a:pt x="60723" y="1038606"/>
                  </a:cubicBezTo>
                  <a:cubicBezTo>
                    <a:pt x="114698" y="929598"/>
                    <a:pt x="296202" y="569764"/>
                    <a:pt x="340123" y="482981"/>
                  </a:cubicBezTo>
                  <a:cubicBezTo>
                    <a:pt x="384044" y="396198"/>
                    <a:pt x="320015" y="543306"/>
                    <a:pt x="324248" y="517906"/>
                  </a:cubicBezTo>
                  <a:cubicBezTo>
                    <a:pt x="328481" y="492506"/>
                    <a:pt x="355998" y="378206"/>
                    <a:pt x="365523" y="330581"/>
                  </a:cubicBezTo>
                  <a:cubicBezTo>
                    <a:pt x="375048" y="282956"/>
                    <a:pt x="404152" y="282427"/>
                    <a:pt x="381398" y="232156"/>
                  </a:cubicBezTo>
                  <a:cubicBezTo>
                    <a:pt x="358644" y="181885"/>
                    <a:pt x="218944" y="-9673"/>
                    <a:pt x="213123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D6917929-AAD0-4976-377F-B96AD6548F4B}"/>
                </a:ext>
              </a:extLst>
            </p:cNvPr>
            <p:cNvSpPr/>
            <p:nvPr/>
          </p:nvSpPr>
          <p:spPr>
            <a:xfrm>
              <a:off x="11541984" y="3153100"/>
              <a:ext cx="704476" cy="1251626"/>
            </a:xfrm>
            <a:custGeom>
              <a:avLst/>
              <a:gdLst>
                <a:gd name="connsiteX0" fmla="*/ 697641 w 704476"/>
                <a:gd name="connsiteY0" fmla="*/ 9200 h 1251626"/>
                <a:gd name="connsiteX1" fmla="*/ 281716 w 704476"/>
                <a:gd name="connsiteY1" fmla="*/ 812475 h 1251626"/>
                <a:gd name="connsiteX2" fmla="*/ 15016 w 704476"/>
                <a:gd name="connsiteY2" fmla="*/ 1218875 h 1251626"/>
                <a:gd name="connsiteX3" fmla="*/ 65816 w 704476"/>
                <a:gd name="connsiteY3" fmla="*/ 1161725 h 1251626"/>
                <a:gd name="connsiteX4" fmla="*/ 335691 w 704476"/>
                <a:gd name="connsiteY4" fmla="*/ 644200 h 1251626"/>
                <a:gd name="connsiteX5" fmla="*/ 275366 w 704476"/>
                <a:gd name="connsiteY5" fmla="*/ 729925 h 1251626"/>
                <a:gd name="connsiteX6" fmla="*/ 519841 w 704476"/>
                <a:gd name="connsiteY6" fmla="*/ 399725 h 1251626"/>
                <a:gd name="connsiteX7" fmla="*/ 697641 w 704476"/>
                <a:gd name="connsiteY7" fmla="*/ 9200 h 125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476" h="1251626">
                  <a:moveTo>
                    <a:pt x="697641" y="9200"/>
                  </a:moveTo>
                  <a:cubicBezTo>
                    <a:pt x="657954" y="77992"/>
                    <a:pt x="395487" y="610862"/>
                    <a:pt x="281716" y="812475"/>
                  </a:cubicBezTo>
                  <a:cubicBezTo>
                    <a:pt x="167945" y="1014088"/>
                    <a:pt x="50999" y="1160667"/>
                    <a:pt x="15016" y="1218875"/>
                  </a:cubicBezTo>
                  <a:cubicBezTo>
                    <a:pt x="-20967" y="1277083"/>
                    <a:pt x="12370" y="1257504"/>
                    <a:pt x="65816" y="1161725"/>
                  </a:cubicBezTo>
                  <a:cubicBezTo>
                    <a:pt x="119262" y="1065946"/>
                    <a:pt x="300766" y="716167"/>
                    <a:pt x="335691" y="644200"/>
                  </a:cubicBezTo>
                  <a:cubicBezTo>
                    <a:pt x="370616" y="572233"/>
                    <a:pt x="244674" y="770671"/>
                    <a:pt x="275366" y="729925"/>
                  </a:cubicBezTo>
                  <a:cubicBezTo>
                    <a:pt x="306058" y="689179"/>
                    <a:pt x="445229" y="523550"/>
                    <a:pt x="519841" y="399725"/>
                  </a:cubicBezTo>
                  <a:cubicBezTo>
                    <a:pt x="594453" y="275900"/>
                    <a:pt x="737328" y="-59592"/>
                    <a:pt x="697641" y="9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4D0F0B68-B3B9-F70F-4E4A-DC3FD7E4691F}"/>
                </a:ext>
              </a:extLst>
            </p:cNvPr>
            <p:cNvSpPr/>
            <p:nvPr/>
          </p:nvSpPr>
          <p:spPr>
            <a:xfrm>
              <a:off x="11029950" y="1247775"/>
              <a:ext cx="1165695" cy="1068657"/>
            </a:xfrm>
            <a:custGeom>
              <a:avLst/>
              <a:gdLst>
                <a:gd name="connsiteX0" fmla="*/ 0 w 1165695"/>
                <a:gd name="connsiteY0" fmla="*/ 0 h 1068657"/>
                <a:gd name="connsiteX1" fmla="*/ 641350 w 1165695"/>
                <a:gd name="connsiteY1" fmla="*/ 254000 h 1068657"/>
                <a:gd name="connsiteX2" fmla="*/ 615950 w 1165695"/>
                <a:gd name="connsiteY2" fmla="*/ 200025 h 1068657"/>
                <a:gd name="connsiteX3" fmla="*/ 822325 w 1165695"/>
                <a:gd name="connsiteY3" fmla="*/ 454025 h 1068657"/>
                <a:gd name="connsiteX4" fmla="*/ 1143000 w 1165695"/>
                <a:gd name="connsiteY4" fmla="*/ 1016000 h 1068657"/>
                <a:gd name="connsiteX5" fmla="*/ 1111250 w 1165695"/>
                <a:gd name="connsiteY5" fmla="*/ 984250 h 1068657"/>
                <a:gd name="connsiteX6" fmla="*/ 885825 w 1165695"/>
                <a:gd name="connsiteY6" fmla="*/ 482600 h 1068657"/>
                <a:gd name="connsiteX7" fmla="*/ 717550 w 1165695"/>
                <a:gd name="connsiteY7" fmla="*/ 238125 h 1068657"/>
                <a:gd name="connsiteX8" fmla="*/ 514350 w 1165695"/>
                <a:gd name="connsiteY8" fmla="*/ 177800 h 1068657"/>
                <a:gd name="connsiteX9" fmla="*/ 0 w 1165695"/>
                <a:gd name="connsiteY9" fmla="*/ 0 h 10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695" h="1068657">
                  <a:moveTo>
                    <a:pt x="0" y="0"/>
                  </a:moveTo>
                  <a:cubicBezTo>
                    <a:pt x="269346" y="110331"/>
                    <a:pt x="538692" y="220663"/>
                    <a:pt x="641350" y="254000"/>
                  </a:cubicBezTo>
                  <a:cubicBezTo>
                    <a:pt x="744008" y="287337"/>
                    <a:pt x="585788" y="166688"/>
                    <a:pt x="615950" y="200025"/>
                  </a:cubicBezTo>
                  <a:cubicBezTo>
                    <a:pt x="646112" y="233362"/>
                    <a:pt x="734483" y="318029"/>
                    <a:pt x="822325" y="454025"/>
                  </a:cubicBezTo>
                  <a:cubicBezTo>
                    <a:pt x="910167" y="590021"/>
                    <a:pt x="1094846" y="927629"/>
                    <a:pt x="1143000" y="1016000"/>
                  </a:cubicBezTo>
                  <a:cubicBezTo>
                    <a:pt x="1191154" y="1104371"/>
                    <a:pt x="1154113" y="1073150"/>
                    <a:pt x="1111250" y="984250"/>
                  </a:cubicBezTo>
                  <a:cubicBezTo>
                    <a:pt x="1068388" y="895350"/>
                    <a:pt x="951442" y="606954"/>
                    <a:pt x="885825" y="482600"/>
                  </a:cubicBezTo>
                  <a:cubicBezTo>
                    <a:pt x="820208" y="358246"/>
                    <a:pt x="779463" y="288925"/>
                    <a:pt x="717550" y="238125"/>
                  </a:cubicBezTo>
                  <a:cubicBezTo>
                    <a:pt x="655638" y="187325"/>
                    <a:pt x="514350" y="177800"/>
                    <a:pt x="514350" y="177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EDC4CC96-FA3F-F7A9-F4CE-83D66EEA6E79}"/>
                </a:ext>
              </a:extLst>
            </p:cNvPr>
            <p:cNvSpPr/>
            <p:nvPr/>
          </p:nvSpPr>
          <p:spPr>
            <a:xfrm>
              <a:off x="11971315" y="1485896"/>
              <a:ext cx="259629" cy="653979"/>
            </a:xfrm>
            <a:custGeom>
              <a:avLst/>
              <a:gdLst>
                <a:gd name="connsiteX0" fmla="*/ 1610 w 259629"/>
                <a:gd name="connsiteY0" fmla="*/ 4 h 653979"/>
                <a:gd name="connsiteX1" fmla="*/ 106385 w 259629"/>
                <a:gd name="connsiteY1" fmla="*/ 282579 h 653979"/>
                <a:gd name="connsiteX2" fmla="*/ 249260 w 259629"/>
                <a:gd name="connsiteY2" fmla="*/ 622304 h 653979"/>
                <a:gd name="connsiteX3" fmla="*/ 227035 w 259629"/>
                <a:gd name="connsiteY3" fmla="*/ 600079 h 653979"/>
                <a:gd name="connsiteX4" fmla="*/ 55585 w 259629"/>
                <a:gd name="connsiteY4" fmla="*/ 276229 h 653979"/>
                <a:gd name="connsiteX5" fmla="*/ 1610 w 259629"/>
                <a:gd name="connsiteY5" fmla="*/ 4 h 65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629" h="653979">
                  <a:moveTo>
                    <a:pt x="1610" y="4"/>
                  </a:moveTo>
                  <a:cubicBezTo>
                    <a:pt x="10077" y="1062"/>
                    <a:pt x="65110" y="178862"/>
                    <a:pt x="106385" y="282579"/>
                  </a:cubicBezTo>
                  <a:cubicBezTo>
                    <a:pt x="147660" y="386296"/>
                    <a:pt x="229152" y="569387"/>
                    <a:pt x="249260" y="622304"/>
                  </a:cubicBezTo>
                  <a:cubicBezTo>
                    <a:pt x="269368" y="675221"/>
                    <a:pt x="259314" y="657758"/>
                    <a:pt x="227035" y="600079"/>
                  </a:cubicBezTo>
                  <a:cubicBezTo>
                    <a:pt x="194756" y="542400"/>
                    <a:pt x="92097" y="372537"/>
                    <a:pt x="55585" y="276229"/>
                  </a:cubicBezTo>
                  <a:cubicBezTo>
                    <a:pt x="19073" y="179921"/>
                    <a:pt x="-6857" y="-1054"/>
                    <a:pt x="161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0A55F185-FA3C-A43C-DB93-B4CA230B7E5F}"/>
                </a:ext>
              </a:extLst>
            </p:cNvPr>
            <p:cNvSpPr/>
            <p:nvPr/>
          </p:nvSpPr>
          <p:spPr>
            <a:xfrm>
              <a:off x="9619944" y="880574"/>
              <a:ext cx="817028" cy="473350"/>
            </a:xfrm>
            <a:custGeom>
              <a:avLst/>
              <a:gdLst>
                <a:gd name="connsiteX0" fmla="*/ 209856 w 817028"/>
                <a:gd name="connsiteY0" fmla="*/ 2076 h 473350"/>
                <a:gd name="connsiteX1" fmla="*/ 441631 w 817028"/>
                <a:gd name="connsiteY1" fmla="*/ 160826 h 473350"/>
                <a:gd name="connsiteX2" fmla="*/ 794056 w 817028"/>
                <a:gd name="connsiteY2" fmla="*/ 456101 h 473350"/>
                <a:gd name="connsiteX3" fmla="*/ 743256 w 817028"/>
                <a:gd name="connsiteY3" fmla="*/ 411651 h 473350"/>
                <a:gd name="connsiteX4" fmla="*/ 422581 w 817028"/>
                <a:gd name="connsiteY4" fmla="*/ 189401 h 473350"/>
                <a:gd name="connsiteX5" fmla="*/ 298756 w 817028"/>
                <a:gd name="connsiteY5" fmla="*/ 97326 h 473350"/>
                <a:gd name="connsiteX6" fmla="*/ 306 w 817028"/>
                <a:gd name="connsiteY6" fmla="*/ 106851 h 473350"/>
                <a:gd name="connsiteX7" fmla="*/ 241606 w 817028"/>
                <a:gd name="connsiteY7" fmla="*/ 71926 h 473350"/>
                <a:gd name="connsiteX8" fmla="*/ 209856 w 817028"/>
                <a:gd name="connsiteY8" fmla="*/ 2076 h 4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028" h="473350">
                  <a:moveTo>
                    <a:pt x="209856" y="2076"/>
                  </a:moveTo>
                  <a:cubicBezTo>
                    <a:pt x="243194" y="16893"/>
                    <a:pt x="344264" y="85155"/>
                    <a:pt x="441631" y="160826"/>
                  </a:cubicBezTo>
                  <a:cubicBezTo>
                    <a:pt x="538998" y="236497"/>
                    <a:pt x="743785" y="414297"/>
                    <a:pt x="794056" y="456101"/>
                  </a:cubicBezTo>
                  <a:cubicBezTo>
                    <a:pt x="844327" y="497905"/>
                    <a:pt x="805169" y="456101"/>
                    <a:pt x="743256" y="411651"/>
                  </a:cubicBezTo>
                  <a:cubicBezTo>
                    <a:pt x="681343" y="367201"/>
                    <a:pt x="496664" y="241788"/>
                    <a:pt x="422581" y="189401"/>
                  </a:cubicBezTo>
                  <a:cubicBezTo>
                    <a:pt x="348498" y="137014"/>
                    <a:pt x="369135" y="111084"/>
                    <a:pt x="298756" y="97326"/>
                  </a:cubicBezTo>
                  <a:cubicBezTo>
                    <a:pt x="228377" y="83568"/>
                    <a:pt x="9831" y="111084"/>
                    <a:pt x="306" y="106851"/>
                  </a:cubicBezTo>
                  <a:cubicBezTo>
                    <a:pt x="-9219" y="102618"/>
                    <a:pt x="206152" y="87801"/>
                    <a:pt x="241606" y="71926"/>
                  </a:cubicBezTo>
                  <a:cubicBezTo>
                    <a:pt x="277060" y="56051"/>
                    <a:pt x="176518" y="-12741"/>
                    <a:pt x="209856" y="20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44F6BD48-155D-07D9-60BD-B53475B058FF}"/>
                </a:ext>
              </a:extLst>
            </p:cNvPr>
            <p:cNvSpPr/>
            <p:nvPr/>
          </p:nvSpPr>
          <p:spPr>
            <a:xfrm>
              <a:off x="10235960" y="733138"/>
              <a:ext cx="261322" cy="465255"/>
            </a:xfrm>
            <a:custGeom>
              <a:avLst/>
              <a:gdLst>
                <a:gd name="connsiteX0" fmla="*/ 240 w 261322"/>
                <a:gd name="connsiteY0" fmla="*/ 287 h 465255"/>
                <a:gd name="connsiteX1" fmla="*/ 79615 w 261322"/>
                <a:gd name="connsiteY1" fmla="*/ 168562 h 465255"/>
                <a:gd name="connsiteX2" fmla="*/ 247890 w 261322"/>
                <a:gd name="connsiteY2" fmla="*/ 447962 h 465255"/>
                <a:gd name="connsiteX3" fmla="*/ 225665 w 261322"/>
                <a:gd name="connsiteY3" fmla="*/ 406687 h 465255"/>
                <a:gd name="connsiteX4" fmla="*/ 25640 w 261322"/>
                <a:gd name="connsiteY4" fmla="*/ 171737 h 465255"/>
                <a:gd name="connsiteX5" fmla="*/ 54215 w 261322"/>
                <a:gd name="connsiteY5" fmla="*/ 206662 h 465255"/>
                <a:gd name="connsiteX6" fmla="*/ 240 w 261322"/>
                <a:gd name="connsiteY6" fmla="*/ 287 h 46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22" h="465255">
                  <a:moveTo>
                    <a:pt x="240" y="287"/>
                  </a:moveTo>
                  <a:cubicBezTo>
                    <a:pt x="4473" y="-6063"/>
                    <a:pt x="38340" y="93950"/>
                    <a:pt x="79615" y="168562"/>
                  </a:cubicBezTo>
                  <a:cubicBezTo>
                    <a:pt x="120890" y="243174"/>
                    <a:pt x="223548" y="408275"/>
                    <a:pt x="247890" y="447962"/>
                  </a:cubicBezTo>
                  <a:cubicBezTo>
                    <a:pt x="272232" y="487650"/>
                    <a:pt x="262707" y="452724"/>
                    <a:pt x="225665" y="406687"/>
                  </a:cubicBezTo>
                  <a:cubicBezTo>
                    <a:pt x="188623" y="360650"/>
                    <a:pt x="54215" y="205075"/>
                    <a:pt x="25640" y="171737"/>
                  </a:cubicBezTo>
                  <a:cubicBezTo>
                    <a:pt x="-2935" y="138400"/>
                    <a:pt x="59507" y="231004"/>
                    <a:pt x="54215" y="206662"/>
                  </a:cubicBezTo>
                  <a:cubicBezTo>
                    <a:pt x="48923" y="182320"/>
                    <a:pt x="-3993" y="6637"/>
                    <a:pt x="240" y="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38732BC8-5B41-84FF-F13D-C77CBDA273E2}"/>
                </a:ext>
              </a:extLst>
            </p:cNvPr>
            <p:cNvSpPr/>
            <p:nvPr/>
          </p:nvSpPr>
          <p:spPr>
            <a:xfrm>
              <a:off x="10461614" y="530873"/>
              <a:ext cx="153129" cy="627085"/>
            </a:xfrm>
            <a:custGeom>
              <a:avLst/>
              <a:gdLst>
                <a:gd name="connsiteX0" fmla="*/ 11 w 153129"/>
                <a:gd name="connsiteY0" fmla="*/ 2527 h 627085"/>
                <a:gd name="connsiteX1" fmla="*/ 98436 w 153129"/>
                <a:gd name="connsiteY1" fmla="*/ 364477 h 627085"/>
                <a:gd name="connsiteX2" fmla="*/ 152411 w 153129"/>
                <a:gd name="connsiteY2" fmla="*/ 624827 h 627085"/>
                <a:gd name="connsiteX3" fmla="*/ 127011 w 153129"/>
                <a:gd name="connsiteY3" fmla="*/ 475602 h 627085"/>
                <a:gd name="connsiteX4" fmla="*/ 92086 w 153129"/>
                <a:gd name="connsiteY4" fmla="*/ 215252 h 627085"/>
                <a:gd name="connsiteX5" fmla="*/ 11 w 153129"/>
                <a:gd name="connsiteY5" fmla="*/ 2527 h 6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29" h="627085">
                  <a:moveTo>
                    <a:pt x="11" y="2527"/>
                  </a:moveTo>
                  <a:cubicBezTo>
                    <a:pt x="1069" y="27398"/>
                    <a:pt x="73036" y="260760"/>
                    <a:pt x="98436" y="364477"/>
                  </a:cubicBezTo>
                  <a:cubicBezTo>
                    <a:pt x="123836" y="468194"/>
                    <a:pt x="147648" y="606306"/>
                    <a:pt x="152411" y="624827"/>
                  </a:cubicBezTo>
                  <a:cubicBezTo>
                    <a:pt x="157174" y="643348"/>
                    <a:pt x="137065" y="543865"/>
                    <a:pt x="127011" y="475602"/>
                  </a:cubicBezTo>
                  <a:cubicBezTo>
                    <a:pt x="116957" y="407339"/>
                    <a:pt x="110607" y="287748"/>
                    <a:pt x="92086" y="215252"/>
                  </a:cubicBezTo>
                  <a:cubicBezTo>
                    <a:pt x="73565" y="142756"/>
                    <a:pt x="-1047" y="-22344"/>
                    <a:pt x="11" y="2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E5C5AD95-818C-1620-F3BF-94102E8E24FA}"/>
                </a:ext>
              </a:extLst>
            </p:cNvPr>
            <p:cNvSpPr/>
            <p:nvPr/>
          </p:nvSpPr>
          <p:spPr>
            <a:xfrm>
              <a:off x="10896068" y="1014598"/>
              <a:ext cx="264998" cy="284046"/>
            </a:xfrm>
            <a:custGeom>
              <a:avLst/>
              <a:gdLst>
                <a:gd name="connsiteX0" fmla="*/ 532 w 264998"/>
                <a:gd name="connsiteY0" fmla="*/ 283977 h 284046"/>
                <a:gd name="connsiteX1" fmla="*/ 178332 w 264998"/>
                <a:gd name="connsiteY1" fmla="*/ 29977 h 284046"/>
                <a:gd name="connsiteX2" fmla="*/ 264057 w 264998"/>
                <a:gd name="connsiteY2" fmla="*/ 7752 h 284046"/>
                <a:gd name="connsiteX3" fmla="*/ 127532 w 264998"/>
                <a:gd name="connsiteY3" fmla="*/ 55377 h 284046"/>
                <a:gd name="connsiteX4" fmla="*/ 532 w 264998"/>
                <a:gd name="connsiteY4" fmla="*/ 283977 h 28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98" h="284046">
                  <a:moveTo>
                    <a:pt x="532" y="283977"/>
                  </a:moveTo>
                  <a:cubicBezTo>
                    <a:pt x="8999" y="279744"/>
                    <a:pt x="134411" y="76014"/>
                    <a:pt x="178332" y="29977"/>
                  </a:cubicBezTo>
                  <a:cubicBezTo>
                    <a:pt x="222253" y="-16061"/>
                    <a:pt x="272524" y="3519"/>
                    <a:pt x="264057" y="7752"/>
                  </a:cubicBezTo>
                  <a:cubicBezTo>
                    <a:pt x="255590" y="11985"/>
                    <a:pt x="168278" y="14102"/>
                    <a:pt x="127532" y="55377"/>
                  </a:cubicBezTo>
                  <a:cubicBezTo>
                    <a:pt x="86786" y="96652"/>
                    <a:pt x="-7935" y="288210"/>
                    <a:pt x="532" y="2839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5316A478-EAE6-5B2F-C201-A6ABC09F77D7}"/>
                </a:ext>
              </a:extLst>
            </p:cNvPr>
            <p:cNvSpPr/>
            <p:nvPr/>
          </p:nvSpPr>
          <p:spPr>
            <a:xfrm>
              <a:off x="11432847" y="2190001"/>
              <a:ext cx="84190" cy="693628"/>
            </a:xfrm>
            <a:custGeom>
              <a:avLst/>
              <a:gdLst>
                <a:gd name="connsiteX0" fmla="*/ 328 w 84190"/>
                <a:gd name="connsiteY0" fmla="*/ 749 h 693628"/>
                <a:gd name="connsiteX1" fmla="*/ 35253 w 84190"/>
                <a:gd name="connsiteY1" fmla="*/ 315074 h 693628"/>
                <a:gd name="connsiteX2" fmla="*/ 6678 w 84190"/>
                <a:gd name="connsiteY2" fmla="*/ 683374 h 693628"/>
                <a:gd name="connsiteX3" fmla="*/ 22553 w 84190"/>
                <a:gd name="connsiteY3" fmla="*/ 562724 h 693628"/>
                <a:gd name="connsiteX4" fmla="*/ 82878 w 84190"/>
                <a:gd name="connsiteY4" fmla="*/ 264274 h 693628"/>
                <a:gd name="connsiteX5" fmla="*/ 63828 w 84190"/>
                <a:gd name="connsiteY5" fmla="*/ 330949 h 693628"/>
                <a:gd name="connsiteX6" fmla="*/ 60653 w 84190"/>
                <a:gd name="connsiteY6" fmla="*/ 229349 h 693628"/>
                <a:gd name="connsiteX7" fmla="*/ 328 w 84190"/>
                <a:gd name="connsiteY7" fmla="*/ 749 h 6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90" h="693628">
                  <a:moveTo>
                    <a:pt x="328" y="749"/>
                  </a:moveTo>
                  <a:cubicBezTo>
                    <a:pt x="-3905" y="15036"/>
                    <a:pt x="34195" y="201303"/>
                    <a:pt x="35253" y="315074"/>
                  </a:cubicBezTo>
                  <a:cubicBezTo>
                    <a:pt x="36311" y="428845"/>
                    <a:pt x="8795" y="642099"/>
                    <a:pt x="6678" y="683374"/>
                  </a:cubicBezTo>
                  <a:cubicBezTo>
                    <a:pt x="4561" y="724649"/>
                    <a:pt x="9853" y="632574"/>
                    <a:pt x="22553" y="562724"/>
                  </a:cubicBezTo>
                  <a:cubicBezTo>
                    <a:pt x="35253" y="492874"/>
                    <a:pt x="75999" y="302903"/>
                    <a:pt x="82878" y="264274"/>
                  </a:cubicBezTo>
                  <a:cubicBezTo>
                    <a:pt x="89757" y="225645"/>
                    <a:pt x="67532" y="336770"/>
                    <a:pt x="63828" y="330949"/>
                  </a:cubicBezTo>
                  <a:cubicBezTo>
                    <a:pt x="60124" y="325128"/>
                    <a:pt x="68061" y="278032"/>
                    <a:pt x="60653" y="229349"/>
                  </a:cubicBezTo>
                  <a:cubicBezTo>
                    <a:pt x="53245" y="180666"/>
                    <a:pt x="4561" y="-13538"/>
                    <a:pt x="328" y="7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8588E2E3-00B8-FDCC-4767-C3C6F76A1402}"/>
                </a:ext>
              </a:extLst>
            </p:cNvPr>
            <p:cNvSpPr/>
            <p:nvPr/>
          </p:nvSpPr>
          <p:spPr>
            <a:xfrm>
              <a:off x="9176822" y="1177386"/>
              <a:ext cx="676755" cy="629754"/>
            </a:xfrm>
            <a:custGeom>
              <a:avLst/>
              <a:gdLst>
                <a:gd name="connsiteX0" fmla="*/ 676752 w 676755"/>
                <a:gd name="connsiteY0" fmla="*/ 361 h 629754"/>
                <a:gd name="connsiteX1" fmla="*/ 285389 w 676755"/>
                <a:gd name="connsiteY1" fmla="*/ 219817 h 629754"/>
                <a:gd name="connsiteX2" fmla="*/ 96 w 676755"/>
                <a:gd name="connsiteY2" fmla="*/ 629468 h 629754"/>
                <a:gd name="connsiteX3" fmla="*/ 252471 w 676755"/>
                <a:gd name="connsiteY3" fmla="*/ 285654 h 629754"/>
                <a:gd name="connsiteX4" fmla="*/ 168346 w 676755"/>
                <a:gd name="connsiteY4" fmla="*/ 347833 h 629754"/>
                <a:gd name="connsiteX5" fmla="*/ 292704 w 676755"/>
                <a:gd name="connsiteY5" fmla="*/ 172268 h 629754"/>
                <a:gd name="connsiteX6" fmla="*/ 676752 w 676755"/>
                <a:gd name="connsiteY6" fmla="*/ 36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755" h="629754">
                  <a:moveTo>
                    <a:pt x="676752" y="361"/>
                  </a:moveTo>
                  <a:cubicBezTo>
                    <a:pt x="675533" y="8286"/>
                    <a:pt x="398165" y="114966"/>
                    <a:pt x="285389" y="219817"/>
                  </a:cubicBezTo>
                  <a:cubicBezTo>
                    <a:pt x="172613" y="324668"/>
                    <a:pt x="5582" y="618495"/>
                    <a:pt x="96" y="629468"/>
                  </a:cubicBezTo>
                  <a:cubicBezTo>
                    <a:pt x="-5390" y="640441"/>
                    <a:pt x="224429" y="332593"/>
                    <a:pt x="252471" y="285654"/>
                  </a:cubicBezTo>
                  <a:cubicBezTo>
                    <a:pt x="280513" y="238715"/>
                    <a:pt x="161640" y="366731"/>
                    <a:pt x="168346" y="347833"/>
                  </a:cubicBezTo>
                  <a:cubicBezTo>
                    <a:pt x="175051" y="328935"/>
                    <a:pt x="211018" y="227741"/>
                    <a:pt x="292704" y="172268"/>
                  </a:cubicBezTo>
                  <a:cubicBezTo>
                    <a:pt x="374390" y="116795"/>
                    <a:pt x="677971" y="-7564"/>
                    <a:pt x="676752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0E575241-F877-E764-A27D-056AA5795AD2}"/>
                </a:ext>
              </a:extLst>
            </p:cNvPr>
            <p:cNvSpPr/>
            <p:nvPr/>
          </p:nvSpPr>
          <p:spPr>
            <a:xfrm>
              <a:off x="9029325" y="1875282"/>
              <a:ext cx="133633" cy="539552"/>
            </a:xfrm>
            <a:custGeom>
              <a:avLst/>
              <a:gdLst>
                <a:gd name="connsiteX0" fmla="*/ 132963 w 133633"/>
                <a:gd name="connsiteY0" fmla="*/ 8382 h 539552"/>
                <a:gd name="connsiteX1" fmla="*/ 4947 w 133633"/>
                <a:gd name="connsiteY1" fmla="*/ 524104 h 539552"/>
                <a:gd name="connsiteX2" fmla="*/ 30550 w 133633"/>
                <a:gd name="connsiteY2" fmla="*/ 381457 h 539552"/>
                <a:gd name="connsiteX3" fmla="*/ 70784 w 133633"/>
                <a:gd name="connsiteY3" fmla="*/ 143713 h 539552"/>
                <a:gd name="connsiteX4" fmla="*/ 56153 w 133633"/>
                <a:gd name="connsiteY4" fmla="*/ 198577 h 539552"/>
                <a:gd name="connsiteX5" fmla="*/ 132963 w 133633"/>
                <a:gd name="connsiteY5" fmla="*/ 8382 h 5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33" h="539552">
                  <a:moveTo>
                    <a:pt x="132963" y="8382"/>
                  </a:moveTo>
                  <a:cubicBezTo>
                    <a:pt x="124429" y="62637"/>
                    <a:pt x="22016" y="461925"/>
                    <a:pt x="4947" y="524104"/>
                  </a:cubicBezTo>
                  <a:cubicBezTo>
                    <a:pt x="-12122" y="586283"/>
                    <a:pt x="19577" y="444855"/>
                    <a:pt x="30550" y="381457"/>
                  </a:cubicBezTo>
                  <a:cubicBezTo>
                    <a:pt x="41523" y="318059"/>
                    <a:pt x="66517" y="174193"/>
                    <a:pt x="70784" y="143713"/>
                  </a:cubicBezTo>
                  <a:cubicBezTo>
                    <a:pt x="75051" y="113233"/>
                    <a:pt x="46400" y="216865"/>
                    <a:pt x="56153" y="198577"/>
                  </a:cubicBezTo>
                  <a:cubicBezTo>
                    <a:pt x="65906" y="180289"/>
                    <a:pt x="141497" y="-45873"/>
                    <a:pt x="132963" y="8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D9FAABAC-6242-2E2A-AD88-27BA777D654C}"/>
                </a:ext>
              </a:extLst>
            </p:cNvPr>
            <p:cNvSpPr/>
            <p:nvPr/>
          </p:nvSpPr>
          <p:spPr>
            <a:xfrm>
              <a:off x="10067727" y="1373748"/>
              <a:ext cx="520651" cy="1071158"/>
            </a:xfrm>
            <a:custGeom>
              <a:avLst/>
              <a:gdLst>
                <a:gd name="connsiteX0" fmla="*/ 1183 w 520651"/>
                <a:gd name="connsiteY0" fmla="*/ 3107 h 1071158"/>
                <a:gd name="connsiteX1" fmla="*/ 305983 w 520651"/>
                <a:gd name="connsiteY1" fmla="*/ 108211 h 1071158"/>
                <a:gd name="connsiteX2" fmla="*/ 510935 w 520651"/>
                <a:gd name="connsiteY2" fmla="*/ 602197 h 1071158"/>
                <a:gd name="connsiteX3" fmla="*/ 489914 w 520651"/>
                <a:gd name="connsiteY3" fmla="*/ 1022611 h 1071158"/>
                <a:gd name="connsiteX4" fmla="*/ 484659 w 520651"/>
                <a:gd name="connsiteY4" fmla="*/ 991080 h 1071158"/>
                <a:gd name="connsiteX5" fmla="*/ 179859 w 520651"/>
                <a:gd name="connsiteY5" fmla="*/ 386735 h 1071158"/>
                <a:gd name="connsiteX6" fmla="*/ 358535 w 520651"/>
                <a:gd name="connsiteY6" fmla="*/ 644238 h 1071158"/>
                <a:gd name="connsiteX7" fmla="*/ 132563 w 520651"/>
                <a:gd name="connsiteY7" fmla="*/ 160762 h 1071158"/>
                <a:gd name="connsiteX8" fmla="*/ 237666 w 520651"/>
                <a:gd name="connsiteY8" fmla="*/ 307907 h 1071158"/>
                <a:gd name="connsiteX9" fmla="*/ 200880 w 520651"/>
                <a:gd name="connsiteY9" fmla="*/ 176528 h 1071158"/>
                <a:gd name="connsiteX10" fmla="*/ 1183 w 520651"/>
                <a:gd name="connsiteY10" fmla="*/ 3107 h 107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651" h="1071158">
                  <a:moveTo>
                    <a:pt x="1183" y="3107"/>
                  </a:moveTo>
                  <a:cubicBezTo>
                    <a:pt x="18700" y="-8279"/>
                    <a:pt x="221024" y="8363"/>
                    <a:pt x="305983" y="108211"/>
                  </a:cubicBezTo>
                  <a:cubicBezTo>
                    <a:pt x="390942" y="208059"/>
                    <a:pt x="480280" y="449797"/>
                    <a:pt x="510935" y="602197"/>
                  </a:cubicBezTo>
                  <a:cubicBezTo>
                    <a:pt x="541590" y="754597"/>
                    <a:pt x="489914" y="1022611"/>
                    <a:pt x="489914" y="1022611"/>
                  </a:cubicBezTo>
                  <a:cubicBezTo>
                    <a:pt x="485535" y="1087425"/>
                    <a:pt x="536335" y="1097059"/>
                    <a:pt x="484659" y="991080"/>
                  </a:cubicBezTo>
                  <a:cubicBezTo>
                    <a:pt x="432983" y="885101"/>
                    <a:pt x="200880" y="444542"/>
                    <a:pt x="179859" y="386735"/>
                  </a:cubicBezTo>
                  <a:cubicBezTo>
                    <a:pt x="158838" y="328928"/>
                    <a:pt x="366418" y="681900"/>
                    <a:pt x="358535" y="644238"/>
                  </a:cubicBezTo>
                  <a:cubicBezTo>
                    <a:pt x="350652" y="606576"/>
                    <a:pt x="152708" y="216817"/>
                    <a:pt x="132563" y="160762"/>
                  </a:cubicBezTo>
                  <a:cubicBezTo>
                    <a:pt x="112418" y="104707"/>
                    <a:pt x="226280" y="305279"/>
                    <a:pt x="237666" y="307907"/>
                  </a:cubicBezTo>
                  <a:cubicBezTo>
                    <a:pt x="249052" y="310535"/>
                    <a:pt x="235914" y="222949"/>
                    <a:pt x="200880" y="176528"/>
                  </a:cubicBezTo>
                  <a:cubicBezTo>
                    <a:pt x="165846" y="130107"/>
                    <a:pt x="-16334" y="14493"/>
                    <a:pt x="1183" y="310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FA5B76C3-B236-8F53-E537-1FA7B1186EE7}"/>
                </a:ext>
              </a:extLst>
            </p:cNvPr>
            <p:cNvSpPr/>
            <p:nvPr/>
          </p:nvSpPr>
          <p:spPr>
            <a:xfrm>
              <a:off x="10456860" y="2246436"/>
              <a:ext cx="238377" cy="710806"/>
            </a:xfrm>
            <a:custGeom>
              <a:avLst/>
              <a:gdLst>
                <a:gd name="connsiteX0" fmla="*/ 63995 w 238377"/>
                <a:gd name="connsiteY0" fmla="*/ 2778 h 710806"/>
                <a:gd name="connsiteX1" fmla="*/ 116547 w 238377"/>
                <a:gd name="connsiteY1" fmla="*/ 202474 h 710806"/>
                <a:gd name="connsiteX2" fmla="*/ 116547 w 238377"/>
                <a:gd name="connsiteY2" fmla="*/ 354874 h 710806"/>
                <a:gd name="connsiteX3" fmla="*/ 237416 w 238377"/>
                <a:gd name="connsiteY3" fmla="*/ 701716 h 710806"/>
                <a:gd name="connsiteX4" fmla="*/ 163843 w 238377"/>
                <a:gd name="connsiteY4" fmla="*/ 575592 h 710806"/>
                <a:gd name="connsiteX5" fmla="*/ 933 w 238377"/>
                <a:gd name="connsiteY5" fmla="*/ 212985 h 710806"/>
                <a:gd name="connsiteX6" fmla="*/ 95526 w 238377"/>
                <a:gd name="connsiteY6" fmla="*/ 360130 h 710806"/>
                <a:gd name="connsiteX7" fmla="*/ 63995 w 238377"/>
                <a:gd name="connsiteY7" fmla="*/ 2778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7" h="710806">
                  <a:moveTo>
                    <a:pt x="63995" y="2778"/>
                  </a:moveTo>
                  <a:cubicBezTo>
                    <a:pt x="67498" y="-23498"/>
                    <a:pt x="107788" y="143791"/>
                    <a:pt x="116547" y="202474"/>
                  </a:cubicBezTo>
                  <a:cubicBezTo>
                    <a:pt x="125306" y="261157"/>
                    <a:pt x="96402" y="271667"/>
                    <a:pt x="116547" y="354874"/>
                  </a:cubicBezTo>
                  <a:cubicBezTo>
                    <a:pt x="136692" y="438081"/>
                    <a:pt x="229533" y="664930"/>
                    <a:pt x="237416" y="701716"/>
                  </a:cubicBezTo>
                  <a:cubicBezTo>
                    <a:pt x="245299" y="738502"/>
                    <a:pt x="203257" y="657047"/>
                    <a:pt x="163843" y="575592"/>
                  </a:cubicBezTo>
                  <a:cubicBezTo>
                    <a:pt x="124429" y="494137"/>
                    <a:pt x="12319" y="248895"/>
                    <a:pt x="933" y="212985"/>
                  </a:cubicBezTo>
                  <a:cubicBezTo>
                    <a:pt x="-10453" y="177075"/>
                    <a:pt x="85892" y="389909"/>
                    <a:pt x="95526" y="360130"/>
                  </a:cubicBezTo>
                  <a:cubicBezTo>
                    <a:pt x="105160" y="330351"/>
                    <a:pt x="60492" y="29054"/>
                    <a:pt x="63995" y="277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007E5AE7-72C7-1305-0984-6733962A9610}"/>
                </a:ext>
              </a:extLst>
            </p:cNvPr>
            <p:cNvSpPr/>
            <p:nvPr/>
          </p:nvSpPr>
          <p:spPr>
            <a:xfrm>
              <a:off x="9304198" y="2119555"/>
              <a:ext cx="442484" cy="783611"/>
            </a:xfrm>
            <a:custGeom>
              <a:avLst/>
              <a:gdLst>
                <a:gd name="connsiteX0" fmla="*/ 442475 w 442484"/>
                <a:gd name="connsiteY0" fmla="*/ 38290 h 783611"/>
                <a:gd name="connsiteX1" fmla="*/ 376666 w 442484"/>
                <a:gd name="connsiteY1" fmla="*/ 246109 h 783611"/>
                <a:gd name="connsiteX2" fmla="*/ 200020 w 442484"/>
                <a:gd name="connsiteY2" fmla="*/ 488563 h 783611"/>
                <a:gd name="connsiteX3" fmla="*/ 251975 w 442484"/>
                <a:gd name="connsiteY3" fmla="*/ 443536 h 783611"/>
                <a:gd name="connsiteX4" fmla="*/ 40693 w 442484"/>
                <a:gd name="connsiteY4" fmla="*/ 689454 h 783611"/>
                <a:gd name="connsiteX5" fmla="*/ 19911 w 442484"/>
                <a:gd name="connsiteY5" fmla="*/ 744872 h 783611"/>
                <a:gd name="connsiteX6" fmla="*/ 9520 w 442484"/>
                <a:gd name="connsiteY6" fmla="*/ 782972 h 783611"/>
                <a:gd name="connsiteX7" fmla="*/ 6057 w 442484"/>
                <a:gd name="connsiteY7" fmla="*/ 713700 h 783611"/>
                <a:gd name="connsiteX8" fmla="*/ 96111 w 442484"/>
                <a:gd name="connsiteY8" fmla="*/ 519736 h 783611"/>
                <a:gd name="connsiteX9" fmla="*/ 47620 w 442484"/>
                <a:gd name="connsiteY9" fmla="*/ 595936 h 783611"/>
                <a:gd name="connsiteX10" fmla="*/ 335102 w 442484"/>
                <a:gd name="connsiteY10" fmla="*/ 294600 h 783611"/>
                <a:gd name="connsiteX11" fmla="*/ 255438 w 442484"/>
                <a:gd name="connsiteY11" fmla="*/ 367336 h 783611"/>
                <a:gd name="connsiteX12" fmla="*/ 331638 w 442484"/>
                <a:gd name="connsiteY12" fmla="*/ 228790 h 783611"/>
                <a:gd name="connsiteX13" fmla="*/ 387057 w 442484"/>
                <a:gd name="connsiteY13" fmla="*/ 190 h 783611"/>
                <a:gd name="connsiteX14" fmla="*/ 373202 w 442484"/>
                <a:gd name="connsiteY14" fmla="*/ 187227 h 783611"/>
                <a:gd name="connsiteX15" fmla="*/ 442475 w 442484"/>
                <a:gd name="connsiteY15" fmla="*/ 38290 h 78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2484" h="783611">
                  <a:moveTo>
                    <a:pt x="442475" y="38290"/>
                  </a:moveTo>
                  <a:cubicBezTo>
                    <a:pt x="443052" y="48104"/>
                    <a:pt x="417075" y="171064"/>
                    <a:pt x="376666" y="246109"/>
                  </a:cubicBezTo>
                  <a:cubicBezTo>
                    <a:pt x="336257" y="321154"/>
                    <a:pt x="220802" y="455659"/>
                    <a:pt x="200020" y="488563"/>
                  </a:cubicBezTo>
                  <a:cubicBezTo>
                    <a:pt x="179238" y="521468"/>
                    <a:pt x="278529" y="410054"/>
                    <a:pt x="251975" y="443536"/>
                  </a:cubicBezTo>
                  <a:cubicBezTo>
                    <a:pt x="225421" y="477018"/>
                    <a:pt x="79370" y="639231"/>
                    <a:pt x="40693" y="689454"/>
                  </a:cubicBezTo>
                  <a:cubicBezTo>
                    <a:pt x="2016" y="739677"/>
                    <a:pt x="25106" y="729286"/>
                    <a:pt x="19911" y="744872"/>
                  </a:cubicBezTo>
                  <a:cubicBezTo>
                    <a:pt x="14716" y="760458"/>
                    <a:pt x="11829" y="788167"/>
                    <a:pt x="9520" y="782972"/>
                  </a:cubicBezTo>
                  <a:cubicBezTo>
                    <a:pt x="7211" y="777777"/>
                    <a:pt x="-8375" y="757573"/>
                    <a:pt x="6057" y="713700"/>
                  </a:cubicBezTo>
                  <a:cubicBezTo>
                    <a:pt x="20489" y="669827"/>
                    <a:pt x="89184" y="539363"/>
                    <a:pt x="96111" y="519736"/>
                  </a:cubicBezTo>
                  <a:cubicBezTo>
                    <a:pt x="103038" y="500109"/>
                    <a:pt x="7788" y="633459"/>
                    <a:pt x="47620" y="595936"/>
                  </a:cubicBezTo>
                  <a:cubicBezTo>
                    <a:pt x="87452" y="558413"/>
                    <a:pt x="300466" y="332700"/>
                    <a:pt x="335102" y="294600"/>
                  </a:cubicBezTo>
                  <a:cubicBezTo>
                    <a:pt x="369738" y="256500"/>
                    <a:pt x="256015" y="378304"/>
                    <a:pt x="255438" y="367336"/>
                  </a:cubicBezTo>
                  <a:cubicBezTo>
                    <a:pt x="254861" y="356368"/>
                    <a:pt x="309702" y="289981"/>
                    <a:pt x="331638" y="228790"/>
                  </a:cubicBezTo>
                  <a:cubicBezTo>
                    <a:pt x="353574" y="167599"/>
                    <a:pt x="380130" y="7117"/>
                    <a:pt x="387057" y="190"/>
                  </a:cubicBezTo>
                  <a:cubicBezTo>
                    <a:pt x="393984" y="-6737"/>
                    <a:pt x="364543" y="177413"/>
                    <a:pt x="373202" y="187227"/>
                  </a:cubicBezTo>
                  <a:cubicBezTo>
                    <a:pt x="381861" y="197041"/>
                    <a:pt x="441898" y="28476"/>
                    <a:pt x="442475" y="3829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457B1F16-A694-8190-879A-4806E430E15A}"/>
                </a:ext>
              </a:extLst>
            </p:cNvPr>
            <p:cNvSpPr/>
            <p:nvPr/>
          </p:nvSpPr>
          <p:spPr>
            <a:xfrm>
              <a:off x="9105792" y="2636964"/>
              <a:ext cx="308628" cy="397758"/>
            </a:xfrm>
            <a:custGeom>
              <a:avLst/>
              <a:gdLst>
                <a:gd name="connsiteX0" fmla="*/ 294517 w 308628"/>
                <a:gd name="connsiteY0" fmla="*/ 5791 h 397758"/>
                <a:gd name="connsiteX1" fmla="*/ 69381 w 308628"/>
                <a:gd name="connsiteY1" fmla="*/ 178972 h 397758"/>
                <a:gd name="connsiteX2" fmla="*/ 10499 w 308628"/>
                <a:gd name="connsiteY2" fmla="*/ 244781 h 397758"/>
                <a:gd name="connsiteX3" fmla="*/ 34744 w 308628"/>
                <a:gd name="connsiteY3" fmla="*/ 230927 h 397758"/>
                <a:gd name="connsiteX4" fmla="*/ 108 w 308628"/>
                <a:gd name="connsiteY4" fmla="*/ 275954 h 397758"/>
                <a:gd name="connsiteX5" fmla="*/ 48599 w 308628"/>
                <a:gd name="connsiteY5" fmla="*/ 386791 h 397758"/>
                <a:gd name="connsiteX6" fmla="*/ 135190 w 308628"/>
                <a:gd name="connsiteY6" fmla="*/ 369472 h 397758"/>
                <a:gd name="connsiteX7" fmla="*/ 72844 w 308628"/>
                <a:gd name="connsiteY7" fmla="*/ 397181 h 397758"/>
                <a:gd name="connsiteX8" fmla="*/ 214853 w 308628"/>
                <a:gd name="connsiteY8" fmla="*/ 383327 h 397758"/>
                <a:gd name="connsiteX9" fmla="*/ 190608 w 308628"/>
                <a:gd name="connsiteY9" fmla="*/ 327909 h 397758"/>
                <a:gd name="connsiteX10" fmla="*/ 149044 w 308628"/>
                <a:gd name="connsiteY10" fmla="*/ 192827 h 397758"/>
                <a:gd name="connsiteX11" fmla="*/ 149044 w 308628"/>
                <a:gd name="connsiteY11" fmla="*/ 241318 h 397758"/>
                <a:gd name="connsiteX12" fmla="*/ 270272 w 308628"/>
                <a:gd name="connsiteY12" fmla="*/ 57745 h 397758"/>
                <a:gd name="connsiteX13" fmla="*/ 294517 w 308628"/>
                <a:gd name="connsiteY13" fmla="*/ 5791 h 3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28" h="397758">
                  <a:moveTo>
                    <a:pt x="294517" y="5791"/>
                  </a:moveTo>
                  <a:cubicBezTo>
                    <a:pt x="261035" y="25995"/>
                    <a:pt x="116717" y="139140"/>
                    <a:pt x="69381" y="178972"/>
                  </a:cubicBezTo>
                  <a:cubicBezTo>
                    <a:pt x="22045" y="218804"/>
                    <a:pt x="16272" y="236122"/>
                    <a:pt x="10499" y="244781"/>
                  </a:cubicBezTo>
                  <a:cubicBezTo>
                    <a:pt x="4726" y="253440"/>
                    <a:pt x="36476" y="225732"/>
                    <a:pt x="34744" y="230927"/>
                  </a:cubicBezTo>
                  <a:cubicBezTo>
                    <a:pt x="33012" y="236122"/>
                    <a:pt x="-2201" y="249977"/>
                    <a:pt x="108" y="275954"/>
                  </a:cubicBezTo>
                  <a:cubicBezTo>
                    <a:pt x="2417" y="301931"/>
                    <a:pt x="26085" y="371205"/>
                    <a:pt x="48599" y="386791"/>
                  </a:cubicBezTo>
                  <a:cubicBezTo>
                    <a:pt x="71113" y="402377"/>
                    <a:pt x="131149" y="367740"/>
                    <a:pt x="135190" y="369472"/>
                  </a:cubicBezTo>
                  <a:cubicBezTo>
                    <a:pt x="139231" y="371204"/>
                    <a:pt x="59567" y="394872"/>
                    <a:pt x="72844" y="397181"/>
                  </a:cubicBezTo>
                  <a:cubicBezTo>
                    <a:pt x="86121" y="399490"/>
                    <a:pt x="195226" y="394872"/>
                    <a:pt x="214853" y="383327"/>
                  </a:cubicBezTo>
                  <a:cubicBezTo>
                    <a:pt x="234480" y="371782"/>
                    <a:pt x="201576" y="359659"/>
                    <a:pt x="190608" y="327909"/>
                  </a:cubicBezTo>
                  <a:cubicBezTo>
                    <a:pt x="179640" y="296159"/>
                    <a:pt x="155971" y="207259"/>
                    <a:pt x="149044" y="192827"/>
                  </a:cubicBezTo>
                  <a:cubicBezTo>
                    <a:pt x="142117" y="178395"/>
                    <a:pt x="128839" y="263832"/>
                    <a:pt x="149044" y="241318"/>
                  </a:cubicBezTo>
                  <a:cubicBezTo>
                    <a:pt x="169249" y="218804"/>
                    <a:pt x="246027" y="93536"/>
                    <a:pt x="270272" y="57745"/>
                  </a:cubicBezTo>
                  <a:cubicBezTo>
                    <a:pt x="294517" y="21954"/>
                    <a:pt x="327999" y="-14413"/>
                    <a:pt x="294517" y="579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47968861-0150-E1FF-67CE-AB1958E7693F}"/>
                </a:ext>
              </a:extLst>
            </p:cNvPr>
            <p:cNvSpPr/>
            <p:nvPr/>
          </p:nvSpPr>
          <p:spPr>
            <a:xfrm>
              <a:off x="9313337" y="3002542"/>
              <a:ext cx="162011" cy="205044"/>
            </a:xfrm>
            <a:custGeom>
              <a:avLst/>
              <a:gdLst>
                <a:gd name="connsiteX0" fmla="*/ 159708 w 162011"/>
                <a:gd name="connsiteY0" fmla="*/ 431 h 205044"/>
                <a:gd name="connsiteX1" fmla="*/ 93899 w 162011"/>
                <a:gd name="connsiteY1" fmla="*/ 132049 h 205044"/>
                <a:gd name="connsiteX2" fmla="*/ 80045 w 162011"/>
                <a:gd name="connsiteY2" fmla="*/ 173613 h 205044"/>
                <a:gd name="connsiteX3" fmla="*/ 10772 w 162011"/>
                <a:gd name="connsiteY3" fmla="*/ 204785 h 205044"/>
                <a:gd name="connsiteX4" fmla="*/ 62727 w 162011"/>
                <a:gd name="connsiteY4" fmla="*/ 156294 h 205044"/>
                <a:gd name="connsiteX5" fmla="*/ 14236 w 162011"/>
                <a:gd name="connsiteY5" fmla="*/ 177076 h 205044"/>
                <a:gd name="connsiteX6" fmla="*/ 100827 w 162011"/>
                <a:gd name="connsiteY6" fmla="*/ 38531 h 205044"/>
                <a:gd name="connsiteX7" fmla="*/ 381 w 162011"/>
                <a:gd name="connsiteY7" fmla="*/ 87022 h 205044"/>
                <a:gd name="connsiteX8" fmla="*/ 159708 w 162011"/>
                <a:gd name="connsiteY8" fmla="*/ 431 h 2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11" h="205044">
                  <a:moveTo>
                    <a:pt x="159708" y="431"/>
                  </a:moveTo>
                  <a:cubicBezTo>
                    <a:pt x="175294" y="7936"/>
                    <a:pt x="107176" y="103185"/>
                    <a:pt x="93899" y="132049"/>
                  </a:cubicBezTo>
                  <a:cubicBezTo>
                    <a:pt x="80622" y="160913"/>
                    <a:pt x="93899" y="161490"/>
                    <a:pt x="80045" y="173613"/>
                  </a:cubicBezTo>
                  <a:cubicBezTo>
                    <a:pt x="66191" y="185736"/>
                    <a:pt x="13658" y="207672"/>
                    <a:pt x="10772" y="204785"/>
                  </a:cubicBezTo>
                  <a:cubicBezTo>
                    <a:pt x="7886" y="201899"/>
                    <a:pt x="62150" y="160912"/>
                    <a:pt x="62727" y="156294"/>
                  </a:cubicBezTo>
                  <a:cubicBezTo>
                    <a:pt x="63304" y="151676"/>
                    <a:pt x="7886" y="196703"/>
                    <a:pt x="14236" y="177076"/>
                  </a:cubicBezTo>
                  <a:cubicBezTo>
                    <a:pt x="20586" y="157449"/>
                    <a:pt x="103136" y="53540"/>
                    <a:pt x="100827" y="38531"/>
                  </a:cubicBezTo>
                  <a:cubicBezTo>
                    <a:pt x="98518" y="23522"/>
                    <a:pt x="-7123" y="88177"/>
                    <a:pt x="381" y="87022"/>
                  </a:cubicBezTo>
                  <a:cubicBezTo>
                    <a:pt x="7885" y="85867"/>
                    <a:pt x="144122" y="-7074"/>
                    <a:pt x="159708" y="43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28D65368-1C1A-B161-9BBB-FA8EED468B23}"/>
                </a:ext>
              </a:extLst>
            </p:cNvPr>
            <p:cNvSpPr/>
            <p:nvPr/>
          </p:nvSpPr>
          <p:spPr>
            <a:xfrm>
              <a:off x="9254717" y="1911554"/>
              <a:ext cx="377349" cy="515692"/>
            </a:xfrm>
            <a:custGeom>
              <a:avLst/>
              <a:gdLst>
                <a:gd name="connsiteX0" fmla="*/ 152519 w 377349"/>
                <a:gd name="connsiteY0" fmla="*/ 373 h 515692"/>
                <a:gd name="connsiteX1" fmla="*/ 367265 w 377349"/>
                <a:gd name="connsiteY1" fmla="*/ 274001 h 515692"/>
                <a:gd name="connsiteX2" fmla="*/ 343019 w 377349"/>
                <a:gd name="connsiteY2" fmla="*/ 242828 h 515692"/>
                <a:gd name="connsiteX3" fmla="*/ 349947 w 377349"/>
                <a:gd name="connsiteY3" fmla="*/ 443719 h 515692"/>
                <a:gd name="connsiteX4" fmla="*/ 349947 w 377349"/>
                <a:gd name="connsiteY4" fmla="*/ 329419 h 515692"/>
                <a:gd name="connsiteX5" fmla="*/ 318774 w 377349"/>
                <a:gd name="connsiteY5" fmla="*/ 461037 h 515692"/>
                <a:gd name="connsiteX6" fmla="*/ 152519 w 377349"/>
                <a:gd name="connsiteY6" fmla="*/ 502601 h 515692"/>
                <a:gd name="connsiteX7" fmla="*/ 225256 w 377349"/>
                <a:gd name="connsiteY7" fmla="*/ 509528 h 515692"/>
                <a:gd name="connsiteX8" fmla="*/ 119 w 377349"/>
                <a:gd name="connsiteY8" fmla="*/ 419473 h 515692"/>
                <a:gd name="connsiteX9" fmla="*/ 259892 w 377349"/>
                <a:gd name="connsiteY9" fmla="*/ 440255 h 515692"/>
                <a:gd name="connsiteX10" fmla="*/ 246038 w 377349"/>
                <a:gd name="connsiteY10" fmla="*/ 353664 h 515692"/>
                <a:gd name="connsiteX11" fmla="*/ 76319 w 377349"/>
                <a:gd name="connsiteY11" fmla="*/ 118137 h 515692"/>
                <a:gd name="connsiteX12" fmla="*/ 207938 w 377349"/>
                <a:gd name="connsiteY12" fmla="*/ 211655 h 515692"/>
                <a:gd name="connsiteX13" fmla="*/ 152519 w 377349"/>
                <a:gd name="connsiteY13" fmla="*/ 373 h 5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349" h="515692">
                  <a:moveTo>
                    <a:pt x="152519" y="373"/>
                  </a:moveTo>
                  <a:cubicBezTo>
                    <a:pt x="179074" y="10764"/>
                    <a:pt x="335515" y="233592"/>
                    <a:pt x="367265" y="274001"/>
                  </a:cubicBezTo>
                  <a:cubicBezTo>
                    <a:pt x="399015" y="314410"/>
                    <a:pt x="345905" y="214542"/>
                    <a:pt x="343019" y="242828"/>
                  </a:cubicBezTo>
                  <a:cubicBezTo>
                    <a:pt x="340133" y="271114"/>
                    <a:pt x="348792" y="429287"/>
                    <a:pt x="349947" y="443719"/>
                  </a:cubicBezTo>
                  <a:cubicBezTo>
                    <a:pt x="351102" y="458151"/>
                    <a:pt x="355143" y="326533"/>
                    <a:pt x="349947" y="329419"/>
                  </a:cubicBezTo>
                  <a:cubicBezTo>
                    <a:pt x="344752" y="332305"/>
                    <a:pt x="351679" y="432173"/>
                    <a:pt x="318774" y="461037"/>
                  </a:cubicBezTo>
                  <a:cubicBezTo>
                    <a:pt x="285869" y="489901"/>
                    <a:pt x="168105" y="494519"/>
                    <a:pt x="152519" y="502601"/>
                  </a:cubicBezTo>
                  <a:cubicBezTo>
                    <a:pt x="136933" y="510683"/>
                    <a:pt x="250656" y="523383"/>
                    <a:pt x="225256" y="509528"/>
                  </a:cubicBezTo>
                  <a:cubicBezTo>
                    <a:pt x="199856" y="495673"/>
                    <a:pt x="-5654" y="431018"/>
                    <a:pt x="119" y="419473"/>
                  </a:cubicBezTo>
                  <a:cubicBezTo>
                    <a:pt x="5892" y="407928"/>
                    <a:pt x="218906" y="451223"/>
                    <a:pt x="259892" y="440255"/>
                  </a:cubicBezTo>
                  <a:cubicBezTo>
                    <a:pt x="300878" y="429287"/>
                    <a:pt x="276634" y="407350"/>
                    <a:pt x="246038" y="353664"/>
                  </a:cubicBezTo>
                  <a:cubicBezTo>
                    <a:pt x="215442" y="299978"/>
                    <a:pt x="82669" y="141805"/>
                    <a:pt x="76319" y="118137"/>
                  </a:cubicBezTo>
                  <a:cubicBezTo>
                    <a:pt x="69969" y="94469"/>
                    <a:pt x="194661" y="223778"/>
                    <a:pt x="207938" y="211655"/>
                  </a:cubicBezTo>
                  <a:cubicBezTo>
                    <a:pt x="221215" y="199532"/>
                    <a:pt x="125964" y="-10018"/>
                    <a:pt x="152519" y="37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D9FFAB21-6337-17B3-59C8-655A940E871B}"/>
                </a:ext>
              </a:extLst>
            </p:cNvPr>
            <p:cNvSpPr/>
            <p:nvPr/>
          </p:nvSpPr>
          <p:spPr>
            <a:xfrm>
              <a:off x="9909148" y="2318546"/>
              <a:ext cx="721901" cy="404687"/>
            </a:xfrm>
            <a:custGeom>
              <a:avLst/>
              <a:gdLst>
                <a:gd name="connsiteX0" fmla="*/ 710361 w 721901"/>
                <a:gd name="connsiteY0" fmla="*/ 282645 h 404687"/>
                <a:gd name="connsiteX1" fmla="*/ 460979 w 721901"/>
                <a:gd name="connsiteY1" fmla="*/ 78290 h 404687"/>
                <a:gd name="connsiteX2" fmla="*/ 571816 w 721901"/>
                <a:gd name="connsiteY2" fmla="*/ 151027 h 404687"/>
                <a:gd name="connsiteX3" fmla="*/ 384779 w 721901"/>
                <a:gd name="connsiteY3" fmla="*/ 19409 h 404687"/>
                <a:gd name="connsiteX4" fmla="*/ 128470 w 721901"/>
                <a:gd name="connsiteY4" fmla="*/ 5554 h 404687"/>
                <a:gd name="connsiteX5" fmla="*/ 232379 w 721901"/>
                <a:gd name="connsiteY5" fmla="*/ 2090 h 404687"/>
                <a:gd name="connsiteX6" fmla="*/ 73052 w 721901"/>
                <a:gd name="connsiteY6" fmla="*/ 36727 h 404687"/>
                <a:gd name="connsiteX7" fmla="*/ 316 w 721901"/>
                <a:gd name="connsiteY7" fmla="*/ 182199 h 404687"/>
                <a:gd name="connsiteX8" fmla="*/ 45343 w 721901"/>
                <a:gd name="connsiteY8" fmla="*/ 119854 h 404687"/>
                <a:gd name="connsiteX9" fmla="*/ 14170 w 721901"/>
                <a:gd name="connsiteY9" fmla="*/ 223763 h 404687"/>
                <a:gd name="connsiteX10" fmla="*/ 277407 w 721901"/>
                <a:gd name="connsiteY10" fmla="*/ 133709 h 404687"/>
                <a:gd name="connsiteX11" fmla="*/ 232379 w 721901"/>
                <a:gd name="connsiteY11" fmla="*/ 140636 h 404687"/>
                <a:gd name="connsiteX12" fmla="*/ 460979 w 721901"/>
                <a:gd name="connsiteY12" fmla="*/ 303427 h 404687"/>
                <a:gd name="connsiteX13" fmla="*/ 388243 w 721901"/>
                <a:gd name="connsiteY13" fmla="*/ 244545 h 404687"/>
                <a:gd name="connsiteX14" fmla="*/ 606452 w 721901"/>
                <a:gd name="connsiteY14" fmla="*/ 403872 h 404687"/>
                <a:gd name="connsiteX15" fmla="*/ 602988 w 721901"/>
                <a:gd name="connsiteY15" fmla="*/ 310354 h 404687"/>
                <a:gd name="connsiteX16" fmla="*/ 675725 w 721901"/>
                <a:gd name="connsiteY16" fmla="*/ 396945 h 404687"/>
                <a:gd name="connsiteX17" fmla="*/ 710361 w 721901"/>
                <a:gd name="connsiteY17" fmla="*/ 282645 h 40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1901" h="404687">
                  <a:moveTo>
                    <a:pt x="710361" y="282645"/>
                  </a:moveTo>
                  <a:cubicBezTo>
                    <a:pt x="674570" y="229536"/>
                    <a:pt x="484070" y="100226"/>
                    <a:pt x="460979" y="78290"/>
                  </a:cubicBezTo>
                  <a:cubicBezTo>
                    <a:pt x="437888" y="56354"/>
                    <a:pt x="584516" y="160840"/>
                    <a:pt x="571816" y="151027"/>
                  </a:cubicBezTo>
                  <a:cubicBezTo>
                    <a:pt x="559116" y="141214"/>
                    <a:pt x="458670" y="43654"/>
                    <a:pt x="384779" y="19409"/>
                  </a:cubicBezTo>
                  <a:cubicBezTo>
                    <a:pt x="310888" y="-4836"/>
                    <a:pt x="153870" y="8441"/>
                    <a:pt x="128470" y="5554"/>
                  </a:cubicBezTo>
                  <a:cubicBezTo>
                    <a:pt x="103070" y="2667"/>
                    <a:pt x="241615" y="-3105"/>
                    <a:pt x="232379" y="2090"/>
                  </a:cubicBezTo>
                  <a:cubicBezTo>
                    <a:pt x="223143" y="7285"/>
                    <a:pt x="111729" y="6709"/>
                    <a:pt x="73052" y="36727"/>
                  </a:cubicBezTo>
                  <a:cubicBezTo>
                    <a:pt x="34375" y="66745"/>
                    <a:pt x="4934" y="168345"/>
                    <a:pt x="316" y="182199"/>
                  </a:cubicBezTo>
                  <a:cubicBezTo>
                    <a:pt x="-4302" y="196053"/>
                    <a:pt x="43034" y="112927"/>
                    <a:pt x="45343" y="119854"/>
                  </a:cubicBezTo>
                  <a:cubicBezTo>
                    <a:pt x="47652" y="126781"/>
                    <a:pt x="-24507" y="221454"/>
                    <a:pt x="14170" y="223763"/>
                  </a:cubicBezTo>
                  <a:cubicBezTo>
                    <a:pt x="52847" y="226072"/>
                    <a:pt x="241039" y="147563"/>
                    <a:pt x="277407" y="133709"/>
                  </a:cubicBezTo>
                  <a:cubicBezTo>
                    <a:pt x="313775" y="119855"/>
                    <a:pt x="201784" y="112350"/>
                    <a:pt x="232379" y="140636"/>
                  </a:cubicBezTo>
                  <a:cubicBezTo>
                    <a:pt x="262974" y="168922"/>
                    <a:pt x="435002" y="286109"/>
                    <a:pt x="460979" y="303427"/>
                  </a:cubicBezTo>
                  <a:cubicBezTo>
                    <a:pt x="486956" y="320745"/>
                    <a:pt x="363998" y="227804"/>
                    <a:pt x="388243" y="244545"/>
                  </a:cubicBezTo>
                  <a:cubicBezTo>
                    <a:pt x="412488" y="261286"/>
                    <a:pt x="570661" y="392904"/>
                    <a:pt x="606452" y="403872"/>
                  </a:cubicBezTo>
                  <a:cubicBezTo>
                    <a:pt x="642243" y="414840"/>
                    <a:pt x="591442" y="311509"/>
                    <a:pt x="602988" y="310354"/>
                  </a:cubicBezTo>
                  <a:cubicBezTo>
                    <a:pt x="614533" y="309200"/>
                    <a:pt x="663025" y="398099"/>
                    <a:pt x="675725" y="396945"/>
                  </a:cubicBezTo>
                  <a:cubicBezTo>
                    <a:pt x="688425" y="395791"/>
                    <a:pt x="746152" y="335754"/>
                    <a:pt x="710361" y="28264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5635B513-5E69-5193-4CF7-D03A630FF23D}"/>
                </a:ext>
              </a:extLst>
            </p:cNvPr>
            <p:cNvSpPr/>
            <p:nvPr/>
          </p:nvSpPr>
          <p:spPr>
            <a:xfrm>
              <a:off x="9887623" y="2497851"/>
              <a:ext cx="618904" cy="349602"/>
            </a:xfrm>
            <a:custGeom>
              <a:avLst/>
              <a:gdLst>
                <a:gd name="connsiteX0" fmla="*/ 94577 w 618904"/>
                <a:gd name="connsiteY0" fmla="*/ 16749 h 349602"/>
                <a:gd name="connsiteX1" fmla="*/ 219268 w 618904"/>
                <a:gd name="connsiteY1" fmla="*/ 196858 h 349602"/>
                <a:gd name="connsiteX2" fmla="*/ 451332 w 618904"/>
                <a:gd name="connsiteY2" fmla="*/ 221104 h 349602"/>
                <a:gd name="connsiteX3" fmla="*/ 305859 w 618904"/>
                <a:gd name="connsiteY3" fmla="*/ 255740 h 349602"/>
                <a:gd name="connsiteX4" fmla="*/ 496359 w 618904"/>
                <a:gd name="connsiteY4" fmla="*/ 172613 h 349602"/>
                <a:gd name="connsiteX5" fmla="*/ 617586 w 618904"/>
                <a:gd name="connsiteY5" fmla="*/ 224567 h 349602"/>
                <a:gd name="connsiteX6" fmla="*/ 420159 w 618904"/>
                <a:gd name="connsiteY6" fmla="*/ 269594 h 349602"/>
                <a:gd name="connsiteX7" fmla="*/ 607195 w 618904"/>
                <a:gd name="connsiteY7" fmla="*/ 279985 h 349602"/>
                <a:gd name="connsiteX8" fmla="*/ 316250 w 618904"/>
                <a:gd name="connsiteY8" fmla="*/ 311158 h 349602"/>
                <a:gd name="connsiteX9" fmla="*/ 423622 w 618904"/>
                <a:gd name="connsiteY9" fmla="*/ 345794 h 349602"/>
                <a:gd name="connsiteX10" fmla="*/ 125750 w 618904"/>
                <a:gd name="connsiteY10" fmla="*/ 214176 h 349602"/>
                <a:gd name="connsiteX11" fmla="*/ 160386 w 618904"/>
                <a:gd name="connsiteY11" fmla="*/ 290376 h 349602"/>
                <a:gd name="connsiteX12" fmla="*/ 1059 w 618904"/>
                <a:gd name="connsiteY12" fmla="*/ 58313 h 349602"/>
                <a:gd name="connsiteX13" fmla="*/ 87650 w 618904"/>
                <a:gd name="connsiteY13" fmla="*/ 203785 h 349602"/>
                <a:gd name="connsiteX14" fmla="*/ 18377 w 618904"/>
                <a:gd name="connsiteY14" fmla="*/ 30604 h 349602"/>
                <a:gd name="connsiteX15" fmla="*/ 94577 w 618904"/>
                <a:gd name="connsiteY15" fmla="*/ 16749 h 3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8904" h="349602">
                  <a:moveTo>
                    <a:pt x="94577" y="16749"/>
                  </a:moveTo>
                  <a:cubicBezTo>
                    <a:pt x="128059" y="44458"/>
                    <a:pt x="159809" y="162799"/>
                    <a:pt x="219268" y="196858"/>
                  </a:cubicBezTo>
                  <a:cubicBezTo>
                    <a:pt x="278727" y="230917"/>
                    <a:pt x="436900" y="211290"/>
                    <a:pt x="451332" y="221104"/>
                  </a:cubicBezTo>
                  <a:cubicBezTo>
                    <a:pt x="465764" y="230918"/>
                    <a:pt x="298355" y="263822"/>
                    <a:pt x="305859" y="255740"/>
                  </a:cubicBezTo>
                  <a:cubicBezTo>
                    <a:pt x="313364" y="247658"/>
                    <a:pt x="444404" y="177809"/>
                    <a:pt x="496359" y="172613"/>
                  </a:cubicBezTo>
                  <a:cubicBezTo>
                    <a:pt x="548314" y="167417"/>
                    <a:pt x="630286" y="208404"/>
                    <a:pt x="617586" y="224567"/>
                  </a:cubicBezTo>
                  <a:cubicBezTo>
                    <a:pt x="604886" y="240730"/>
                    <a:pt x="421891" y="260358"/>
                    <a:pt x="420159" y="269594"/>
                  </a:cubicBezTo>
                  <a:cubicBezTo>
                    <a:pt x="418427" y="278830"/>
                    <a:pt x="624513" y="273058"/>
                    <a:pt x="607195" y="279985"/>
                  </a:cubicBezTo>
                  <a:cubicBezTo>
                    <a:pt x="589877" y="286912"/>
                    <a:pt x="346846" y="300190"/>
                    <a:pt x="316250" y="311158"/>
                  </a:cubicBezTo>
                  <a:cubicBezTo>
                    <a:pt x="285654" y="322126"/>
                    <a:pt x="455372" y="361958"/>
                    <a:pt x="423622" y="345794"/>
                  </a:cubicBezTo>
                  <a:cubicBezTo>
                    <a:pt x="391872" y="329630"/>
                    <a:pt x="169623" y="223412"/>
                    <a:pt x="125750" y="214176"/>
                  </a:cubicBezTo>
                  <a:cubicBezTo>
                    <a:pt x="81877" y="204940"/>
                    <a:pt x="181168" y="316353"/>
                    <a:pt x="160386" y="290376"/>
                  </a:cubicBezTo>
                  <a:cubicBezTo>
                    <a:pt x="139604" y="264399"/>
                    <a:pt x="13182" y="72745"/>
                    <a:pt x="1059" y="58313"/>
                  </a:cubicBezTo>
                  <a:cubicBezTo>
                    <a:pt x="-11064" y="43881"/>
                    <a:pt x="84764" y="208403"/>
                    <a:pt x="87650" y="203785"/>
                  </a:cubicBezTo>
                  <a:cubicBezTo>
                    <a:pt x="90536" y="199167"/>
                    <a:pt x="11450" y="64086"/>
                    <a:pt x="18377" y="30604"/>
                  </a:cubicBezTo>
                  <a:cubicBezTo>
                    <a:pt x="25304" y="-2878"/>
                    <a:pt x="61095" y="-10960"/>
                    <a:pt x="94577" y="1674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86D41471-2852-A27F-6D07-1C9B2F2D455E}"/>
                </a:ext>
              </a:extLst>
            </p:cNvPr>
            <p:cNvSpPr/>
            <p:nvPr/>
          </p:nvSpPr>
          <p:spPr>
            <a:xfrm>
              <a:off x="9805363" y="3103909"/>
              <a:ext cx="873545" cy="737951"/>
            </a:xfrm>
            <a:custGeom>
              <a:avLst/>
              <a:gdLst>
                <a:gd name="connsiteX0" fmla="*/ 766681 w 873545"/>
                <a:gd name="connsiteY0" fmla="*/ 535 h 737951"/>
                <a:gd name="connsiteX1" fmla="*/ 405437 w 873545"/>
                <a:gd name="connsiteY1" fmla="*/ 452091 h 737951"/>
                <a:gd name="connsiteX2" fmla="*/ 512681 w 873545"/>
                <a:gd name="connsiteY2" fmla="*/ 356135 h 737951"/>
                <a:gd name="connsiteX3" fmla="*/ 140148 w 873545"/>
                <a:gd name="connsiteY3" fmla="*/ 644002 h 737951"/>
                <a:gd name="connsiteX4" fmla="*/ 4681 w 873545"/>
                <a:gd name="connsiteY4" fmla="*/ 734313 h 737951"/>
                <a:gd name="connsiteX5" fmla="*/ 286904 w 873545"/>
                <a:gd name="connsiteY5" fmla="*/ 542402 h 737951"/>
                <a:gd name="connsiteX6" fmla="*/ 106281 w 873545"/>
                <a:gd name="connsiteY6" fmla="*/ 706091 h 737951"/>
                <a:gd name="connsiteX7" fmla="*/ 478815 w 873545"/>
                <a:gd name="connsiteY7" fmla="*/ 649647 h 737951"/>
                <a:gd name="connsiteX8" fmla="*/ 298193 w 873545"/>
                <a:gd name="connsiteY8" fmla="*/ 694802 h 737951"/>
                <a:gd name="connsiteX9" fmla="*/ 868281 w 873545"/>
                <a:gd name="connsiteY9" fmla="*/ 186802 h 737951"/>
                <a:gd name="connsiteX10" fmla="*/ 591704 w 873545"/>
                <a:gd name="connsiteY10" fmla="*/ 356135 h 737951"/>
                <a:gd name="connsiteX11" fmla="*/ 766681 w 873545"/>
                <a:gd name="connsiteY11" fmla="*/ 535 h 7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545" h="737951">
                  <a:moveTo>
                    <a:pt x="766681" y="535"/>
                  </a:moveTo>
                  <a:cubicBezTo>
                    <a:pt x="735637" y="16528"/>
                    <a:pt x="447770" y="392824"/>
                    <a:pt x="405437" y="452091"/>
                  </a:cubicBezTo>
                  <a:cubicBezTo>
                    <a:pt x="363104" y="511358"/>
                    <a:pt x="556896" y="324150"/>
                    <a:pt x="512681" y="356135"/>
                  </a:cubicBezTo>
                  <a:cubicBezTo>
                    <a:pt x="468466" y="388120"/>
                    <a:pt x="224815" y="580972"/>
                    <a:pt x="140148" y="644002"/>
                  </a:cubicBezTo>
                  <a:cubicBezTo>
                    <a:pt x="55481" y="707032"/>
                    <a:pt x="-19778" y="751246"/>
                    <a:pt x="4681" y="734313"/>
                  </a:cubicBezTo>
                  <a:cubicBezTo>
                    <a:pt x="29140" y="717380"/>
                    <a:pt x="269971" y="547106"/>
                    <a:pt x="286904" y="542402"/>
                  </a:cubicBezTo>
                  <a:cubicBezTo>
                    <a:pt x="303837" y="537698"/>
                    <a:pt x="74296" y="688217"/>
                    <a:pt x="106281" y="706091"/>
                  </a:cubicBezTo>
                  <a:cubicBezTo>
                    <a:pt x="138266" y="723965"/>
                    <a:pt x="446830" y="651528"/>
                    <a:pt x="478815" y="649647"/>
                  </a:cubicBezTo>
                  <a:cubicBezTo>
                    <a:pt x="510800" y="647766"/>
                    <a:pt x="233282" y="771943"/>
                    <a:pt x="298193" y="694802"/>
                  </a:cubicBezTo>
                  <a:cubicBezTo>
                    <a:pt x="363104" y="617661"/>
                    <a:pt x="819363" y="243246"/>
                    <a:pt x="868281" y="186802"/>
                  </a:cubicBezTo>
                  <a:cubicBezTo>
                    <a:pt x="917199" y="130358"/>
                    <a:pt x="609578" y="380594"/>
                    <a:pt x="591704" y="356135"/>
                  </a:cubicBezTo>
                  <a:cubicBezTo>
                    <a:pt x="573830" y="331676"/>
                    <a:pt x="797725" y="-15458"/>
                    <a:pt x="766681" y="5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864FD599-C051-6B36-630E-EA49B3A02A00}"/>
                </a:ext>
              </a:extLst>
            </p:cNvPr>
            <p:cNvSpPr/>
            <p:nvPr/>
          </p:nvSpPr>
          <p:spPr>
            <a:xfrm>
              <a:off x="9525547" y="1433383"/>
              <a:ext cx="598899" cy="409742"/>
            </a:xfrm>
            <a:custGeom>
              <a:avLst/>
              <a:gdLst>
                <a:gd name="connsiteX0" fmla="*/ 594766 w 598899"/>
                <a:gd name="connsiteY0" fmla="*/ 130 h 409742"/>
                <a:gd name="connsiteX1" fmla="*/ 108991 w 598899"/>
                <a:gd name="connsiteY1" fmla="*/ 214442 h 409742"/>
                <a:gd name="connsiteX2" fmla="*/ 256628 w 598899"/>
                <a:gd name="connsiteY2" fmla="*/ 200155 h 409742"/>
                <a:gd name="connsiteX3" fmla="*/ 4216 w 598899"/>
                <a:gd name="connsiteY3" fmla="*/ 338267 h 409742"/>
                <a:gd name="connsiteX4" fmla="*/ 113753 w 598899"/>
                <a:gd name="connsiteY4" fmla="*/ 333505 h 409742"/>
                <a:gd name="connsiteX5" fmla="*/ 309016 w 598899"/>
                <a:gd name="connsiteY5" fmla="*/ 400180 h 409742"/>
                <a:gd name="connsiteX6" fmla="*/ 209003 w 598899"/>
                <a:gd name="connsiteY6" fmla="*/ 400180 h 409742"/>
                <a:gd name="connsiteX7" fmla="*/ 342353 w 598899"/>
                <a:gd name="connsiteY7" fmla="*/ 314455 h 409742"/>
                <a:gd name="connsiteX8" fmla="*/ 285203 w 598899"/>
                <a:gd name="connsiteY8" fmla="*/ 100142 h 409742"/>
                <a:gd name="connsiteX9" fmla="*/ 480466 w 598899"/>
                <a:gd name="connsiteY9" fmla="*/ 23942 h 409742"/>
                <a:gd name="connsiteX10" fmla="*/ 299491 w 598899"/>
                <a:gd name="connsiteY10" fmla="*/ 143005 h 409742"/>
                <a:gd name="connsiteX11" fmla="*/ 494753 w 598899"/>
                <a:gd name="connsiteY11" fmla="*/ 95380 h 409742"/>
                <a:gd name="connsiteX12" fmla="*/ 351878 w 598899"/>
                <a:gd name="connsiteY12" fmla="*/ 181105 h 409742"/>
                <a:gd name="connsiteX13" fmla="*/ 594766 w 598899"/>
                <a:gd name="connsiteY13" fmla="*/ 130 h 40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8899" h="409742">
                  <a:moveTo>
                    <a:pt x="594766" y="130"/>
                  </a:moveTo>
                  <a:cubicBezTo>
                    <a:pt x="554285" y="5686"/>
                    <a:pt x="165347" y="181105"/>
                    <a:pt x="108991" y="214442"/>
                  </a:cubicBezTo>
                  <a:cubicBezTo>
                    <a:pt x="52635" y="247779"/>
                    <a:pt x="274090" y="179518"/>
                    <a:pt x="256628" y="200155"/>
                  </a:cubicBezTo>
                  <a:cubicBezTo>
                    <a:pt x="239166" y="220792"/>
                    <a:pt x="28028" y="316042"/>
                    <a:pt x="4216" y="338267"/>
                  </a:cubicBezTo>
                  <a:cubicBezTo>
                    <a:pt x="-19596" y="360492"/>
                    <a:pt x="62953" y="323186"/>
                    <a:pt x="113753" y="333505"/>
                  </a:cubicBezTo>
                  <a:cubicBezTo>
                    <a:pt x="164553" y="343824"/>
                    <a:pt x="293141" y="389068"/>
                    <a:pt x="309016" y="400180"/>
                  </a:cubicBezTo>
                  <a:cubicBezTo>
                    <a:pt x="324891" y="411293"/>
                    <a:pt x="203447" y="414468"/>
                    <a:pt x="209003" y="400180"/>
                  </a:cubicBezTo>
                  <a:cubicBezTo>
                    <a:pt x="214559" y="385893"/>
                    <a:pt x="329653" y="364461"/>
                    <a:pt x="342353" y="314455"/>
                  </a:cubicBezTo>
                  <a:cubicBezTo>
                    <a:pt x="355053" y="264449"/>
                    <a:pt x="262184" y="148561"/>
                    <a:pt x="285203" y="100142"/>
                  </a:cubicBezTo>
                  <a:cubicBezTo>
                    <a:pt x="308222" y="51723"/>
                    <a:pt x="478085" y="16798"/>
                    <a:pt x="480466" y="23942"/>
                  </a:cubicBezTo>
                  <a:cubicBezTo>
                    <a:pt x="482847" y="31086"/>
                    <a:pt x="297110" y="131099"/>
                    <a:pt x="299491" y="143005"/>
                  </a:cubicBezTo>
                  <a:cubicBezTo>
                    <a:pt x="301872" y="154911"/>
                    <a:pt x="486022" y="89030"/>
                    <a:pt x="494753" y="95380"/>
                  </a:cubicBezTo>
                  <a:cubicBezTo>
                    <a:pt x="503484" y="101730"/>
                    <a:pt x="338384" y="194599"/>
                    <a:pt x="351878" y="181105"/>
                  </a:cubicBezTo>
                  <a:cubicBezTo>
                    <a:pt x="365372" y="167611"/>
                    <a:pt x="635247" y="-5426"/>
                    <a:pt x="594766" y="1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BF7FB636-7AF9-1A31-34C2-CBE7C65B7B62}"/>
                </a:ext>
              </a:extLst>
            </p:cNvPr>
            <p:cNvSpPr/>
            <p:nvPr/>
          </p:nvSpPr>
          <p:spPr>
            <a:xfrm>
              <a:off x="9270966" y="1806544"/>
              <a:ext cx="396997" cy="377631"/>
            </a:xfrm>
            <a:custGeom>
              <a:avLst/>
              <a:gdLst>
                <a:gd name="connsiteX0" fmla="*/ 47659 w 396997"/>
                <a:gd name="connsiteY0" fmla="*/ 31 h 377631"/>
                <a:gd name="connsiteX1" fmla="*/ 234984 w 396997"/>
                <a:gd name="connsiteY1" fmla="*/ 57181 h 377631"/>
                <a:gd name="connsiteX2" fmla="*/ 225459 w 396997"/>
                <a:gd name="connsiteY2" fmla="*/ 44481 h 377631"/>
                <a:gd name="connsiteX3" fmla="*/ 314359 w 396997"/>
                <a:gd name="connsiteY3" fmla="*/ 187356 h 377631"/>
                <a:gd name="connsiteX4" fmla="*/ 390559 w 396997"/>
                <a:gd name="connsiteY4" fmla="*/ 215931 h 377631"/>
                <a:gd name="connsiteX5" fmla="*/ 387384 w 396997"/>
                <a:gd name="connsiteY5" fmla="*/ 181006 h 377631"/>
                <a:gd name="connsiteX6" fmla="*/ 342934 w 396997"/>
                <a:gd name="connsiteY6" fmla="*/ 365156 h 377631"/>
                <a:gd name="connsiteX7" fmla="*/ 342934 w 396997"/>
                <a:gd name="connsiteY7" fmla="*/ 346106 h 377631"/>
                <a:gd name="connsiteX8" fmla="*/ 244509 w 396997"/>
                <a:gd name="connsiteY8" fmla="*/ 225456 h 377631"/>
                <a:gd name="connsiteX9" fmla="*/ 139734 w 396997"/>
                <a:gd name="connsiteY9" fmla="*/ 85756 h 377631"/>
                <a:gd name="connsiteX10" fmla="*/ 174659 w 396997"/>
                <a:gd name="connsiteY10" fmla="*/ 98456 h 377631"/>
                <a:gd name="connsiteX11" fmla="*/ 34 w 396997"/>
                <a:gd name="connsiteY11" fmla="*/ 66706 h 377631"/>
                <a:gd name="connsiteX12" fmla="*/ 158784 w 396997"/>
                <a:gd name="connsiteY12" fmla="*/ 66706 h 377631"/>
                <a:gd name="connsiteX13" fmla="*/ 47659 w 396997"/>
                <a:gd name="connsiteY13" fmla="*/ 31 h 3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6997" h="377631">
                  <a:moveTo>
                    <a:pt x="47659" y="31"/>
                  </a:moveTo>
                  <a:cubicBezTo>
                    <a:pt x="60359" y="-1556"/>
                    <a:pt x="234984" y="57181"/>
                    <a:pt x="234984" y="57181"/>
                  </a:cubicBezTo>
                  <a:cubicBezTo>
                    <a:pt x="264617" y="64589"/>
                    <a:pt x="212230" y="22785"/>
                    <a:pt x="225459" y="44481"/>
                  </a:cubicBezTo>
                  <a:cubicBezTo>
                    <a:pt x="238688" y="66177"/>
                    <a:pt x="286842" y="158781"/>
                    <a:pt x="314359" y="187356"/>
                  </a:cubicBezTo>
                  <a:cubicBezTo>
                    <a:pt x="341876" y="215931"/>
                    <a:pt x="378388" y="216989"/>
                    <a:pt x="390559" y="215931"/>
                  </a:cubicBezTo>
                  <a:cubicBezTo>
                    <a:pt x="402730" y="214873"/>
                    <a:pt x="395321" y="156135"/>
                    <a:pt x="387384" y="181006"/>
                  </a:cubicBezTo>
                  <a:cubicBezTo>
                    <a:pt x="379447" y="205877"/>
                    <a:pt x="342934" y="365156"/>
                    <a:pt x="342934" y="365156"/>
                  </a:cubicBezTo>
                  <a:cubicBezTo>
                    <a:pt x="335526" y="392673"/>
                    <a:pt x="359338" y="369389"/>
                    <a:pt x="342934" y="346106"/>
                  </a:cubicBezTo>
                  <a:cubicBezTo>
                    <a:pt x="326530" y="322823"/>
                    <a:pt x="278376" y="268848"/>
                    <a:pt x="244509" y="225456"/>
                  </a:cubicBezTo>
                  <a:cubicBezTo>
                    <a:pt x="210642" y="182064"/>
                    <a:pt x="151376" y="106923"/>
                    <a:pt x="139734" y="85756"/>
                  </a:cubicBezTo>
                  <a:cubicBezTo>
                    <a:pt x="128092" y="64589"/>
                    <a:pt x="197942" y="101631"/>
                    <a:pt x="174659" y="98456"/>
                  </a:cubicBezTo>
                  <a:cubicBezTo>
                    <a:pt x="151376" y="95281"/>
                    <a:pt x="2680" y="71998"/>
                    <a:pt x="34" y="66706"/>
                  </a:cubicBezTo>
                  <a:cubicBezTo>
                    <a:pt x="-2612" y="61414"/>
                    <a:pt x="147142" y="74114"/>
                    <a:pt x="158784" y="66706"/>
                  </a:cubicBezTo>
                  <a:cubicBezTo>
                    <a:pt x="170426" y="59298"/>
                    <a:pt x="34959" y="1618"/>
                    <a:pt x="47659" y="3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17D602E3-047E-BA23-5332-499CE4A64179}"/>
                </a:ext>
              </a:extLst>
            </p:cNvPr>
            <p:cNvSpPr/>
            <p:nvPr/>
          </p:nvSpPr>
          <p:spPr>
            <a:xfrm>
              <a:off x="9875915" y="2134617"/>
              <a:ext cx="749301" cy="376926"/>
            </a:xfrm>
            <a:custGeom>
              <a:avLst/>
              <a:gdLst>
                <a:gd name="connsiteX0" fmla="*/ 1510 w 749301"/>
                <a:gd name="connsiteY0" fmla="*/ 78358 h 376926"/>
                <a:gd name="connsiteX1" fmla="*/ 226935 w 749301"/>
                <a:gd name="connsiteY1" fmla="*/ 2158 h 376926"/>
                <a:gd name="connsiteX2" fmla="*/ 166610 w 749301"/>
                <a:gd name="connsiteY2" fmla="*/ 21208 h 376926"/>
                <a:gd name="connsiteX3" fmla="*/ 382510 w 749301"/>
                <a:gd name="connsiteY3" fmla="*/ 24383 h 376926"/>
                <a:gd name="connsiteX4" fmla="*/ 366635 w 749301"/>
                <a:gd name="connsiteY4" fmla="*/ 84708 h 376926"/>
                <a:gd name="connsiteX5" fmla="*/ 490460 w 749301"/>
                <a:gd name="connsiteY5" fmla="*/ 94233 h 376926"/>
                <a:gd name="connsiteX6" fmla="*/ 693660 w 749301"/>
                <a:gd name="connsiteY6" fmla="*/ 227583 h 376926"/>
                <a:gd name="connsiteX7" fmla="*/ 744460 w 749301"/>
                <a:gd name="connsiteY7" fmla="*/ 367283 h 376926"/>
                <a:gd name="connsiteX8" fmla="*/ 712710 w 749301"/>
                <a:gd name="connsiteY8" fmla="*/ 345058 h 376926"/>
                <a:gd name="connsiteX9" fmla="*/ 439660 w 749301"/>
                <a:gd name="connsiteY9" fmla="*/ 186308 h 376926"/>
                <a:gd name="connsiteX10" fmla="*/ 503160 w 749301"/>
                <a:gd name="connsiteY10" fmla="*/ 230758 h 376926"/>
                <a:gd name="connsiteX11" fmla="*/ 207885 w 749301"/>
                <a:gd name="connsiteY11" fmla="*/ 132333 h 376926"/>
                <a:gd name="connsiteX12" fmla="*/ 39610 w 749301"/>
                <a:gd name="connsiteY12" fmla="*/ 125983 h 376926"/>
                <a:gd name="connsiteX13" fmla="*/ 122160 w 749301"/>
                <a:gd name="connsiteY13" fmla="*/ 132333 h 376926"/>
                <a:gd name="connsiteX14" fmla="*/ 1510 w 749301"/>
                <a:gd name="connsiteY14" fmla="*/ 78358 h 3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9301" h="376926">
                  <a:moveTo>
                    <a:pt x="1510" y="78358"/>
                  </a:moveTo>
                  <a:cubicBezTo>
                    <a:pt x="18972" y="56662"/>
                    <a:pt x="199418" y="11683"/>
                    <a:pt x="226935" y="2158"/>
                  </a:cubicBezTo>
                  <a:cubicBezTo>
                    <a:pt x="254452" y="-7367"/>
                    <a:pt x="140681" y="17504"/>
                    <a:pt x="166610" y="21208"/>
                  </a:cubicBezTo>
                  <a:cubicBezTo>
                    <a:pt x="192539" y="24912"/>
                    <a:pt x="349173" y="13800"/>
                    <a:pt x="382510" y="24383"/>
                  </a:cubicBezTo>
                  <a:cubicBezTo>
                    <a:pt x="415848" y="34966"/>
                    <a:pt x="348643" y="73066"/>
                    <a:pt x="366635" y="84708"/>
                  </a:cubicBezTo>
                  <a:cubicBezTo>
                    <a:pt x="384627" y="96350"/>
                    <a:pt x="435956" y="70421"/>
                    <a:pt x="490460" y="94233"/>
                  </a:cubicBezTo>
                  <a:cubicBezTo>
                    <a:pt x="544964" y="118045"/>
                    <a:pt x="651327" y="182075"/>
                    <a:pt x="693660" y="227583"/>
                  </a:cubicBezTo>
                  <a:cubicBezTo>
                    <a:pt x="735993" y="273091"/>
                    <a:pt x="741285" y="347704"/>
                    <a:pt x="744460" y="367283"/>
                  </a:cubicBezTo>
                  <a:cubicBezTo>
                    <a:pt x="747635" y="386862"/>
                    <a:pt x="763510" y="375220"/>
                    <a:pt x="712710" y="345058"/>
                  </a:cubicBezTo>
                  <a:cubicBezTo>
                    <a:pt x="661910" y="314896"/>
                    <a:pt x="474585" y="205358"/>
                    <a:pt x="439660" y="186308"/>
                  </a:cubicBezTo>
                  <a:cubicBezTo>
                    <a:pt x="404735" y="167258"/>
                    <a:pt x="541789" y="239754"/>
                    <a:pt x="503160" y="230758"/>
                  </a:cubicBezTo>
                  <a:cubicBezTo>
                    <a:pt x="464531" y="221762"/>
                    <a:pt x="285143" y="149795"/>
                    <a:pt x="207885" y="132333"/>
                  </a:cubicBezTo>
                  <a:cubicBezTo>
                    <a:pt x="130627" y="114871"/>
                    <a:pt x="53897" y="125983"/>
                    <a:pt x="39610" y="125983"/>
                  </a:cubicBezTo>
                  <a:cubicBezTo>
                    <a:pt x="25323" y="125983"/>
                    <a:pt x="120573" y="138154"/>
                    <a:pt x="122160" y="132333"/>
                  </a:cubicBezTo>
                  <a:cubicBezTo>
                    <a:pt x="123748" y="126512"/>
                    <a:pt x="-15952" y="100054"/>
                    <a:pt x="1510" y="7835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692808B5-FD01-E7C1-2753-109A2090E8D4}"/>
                </a:ext>
              </a:extLst>
            </p:cNvPr>
            <p:cNvSpPr/>
            <p:nvPr/>
          </p:nvSpPr>
          <p:spPr>
            <a:xfrm>
              <a:off x="9101842" y="3170669"/>
              <a:ext cx="420399" cy="207568"/>
            </a:xfrm>
            <a:custGeom>
              <a:avLst/>
              <a:gdLst>
                <a:gd name="connsiteX0" fmla="*/ 883 w 420399"/>
                <a:gd name="connsiteY0" fmla="*/ 128156 h 207568"/>
                <a:gd name="connsiteX1" fmla="*/ 80258 w 420399"/>
                <a:gd name="connsiteY1" fmla="*/ 4331 h 207568"/>
                <a:gd name="connsiteX2" fmla="*/ 64383 w 420399"/>
                <a:gd name="connsiteY2" fmla="*/ 26556 h 207568"/>
                <a:gd name="connsiteX3" fmla="*/ 146933 w 420399"/>
                <a:gd name="connsiteY3" fmla="*/ 10681 h 207568"/>
                <a:gd name="connsiteX4" fmla="*/ 239008 w 420399"/>
                <a:gd name="connsiteY4" fmla="*/ 36081 h 207568"/>
                <a:gd name="connsiteX5" fmla="*/ 229483 w 420399"/>
                <a:gd name="connsiteY5" fmla="*/ 26556 h 207568"/>
                <a:gd name="connsiteX6" fmla="*/ 327908 w 420399"/>
                <a:gd name="connsiteY6" fmla="*/ 102756 h 207568"/>
                <a:gd name="connsiteX7" fmla="*/ 419983 w 420399"/>
                <a:gd name="connsiteY7" fmla="*/ 204356 h 207568"/>
                <a:gd name="connsiteX8" fmla="*/ 356483 w 420399"/>
                <a:gd name="connsiteY8" fmla="*/ 131331 h 207568"/>
                <a:gd name="connsiteX9" fmla="*/ 232658 w 420399"/>
                <a:gd name="connsiteY9" fmla="*/ 96406 h 207568"/>
                <a:gd name="connsiteX10" fmla="*/ 169158 w 420399"/>
                <a:gd name="connsiteY10" fmla="*/ 96406 h 207568"/>
                <a:gd name="connsiteX11" fmla="*/ 188208 w 420399"/>
                <a:gd name="connsiteY11" fmla="*/ 204356 h 207568"/>
                <a:gd name="connsiteX12" fmla="*/ 140583 w 420399"/>
                <a:gd name="connsiteY12" fmla="*/ 175781 h 207568"/>
                <a:gd name="connsiteX13" fmla="*/ 883 w 420399"/>
                <a:gd name="connsiteY13" fmla="*/ 128156 h 2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399" h="207568">
                  <a:moveTo>
                    <a:pt x="883" y="128156"/>
                  </a:moveTo>
                  <a:cubicBezTo>
                    <a:pt x="-9171" y="99581"/>
                    <a:pt x="69675" y="21264"/>
                    <a:pt x="80258" y="4331"/>
                  </a:cubicBezTo>
                  <a:cubicBezTo>
                    <a:pt x="90841" y="-12602"/>
                    <a:pt x="53271" y="25498"/>
                    <a:pt x="64383" y="26556"/>
                  </a:cubicBezTo>
                  <a:cubicBezTo>
                    <a:pt x="75495" y="27614"/>
                    <a:pt x="117829" y="9094"/>
                    <a:pt x="146933" y="10681"/>
                  </a:cubicBezTo>
                  <a:cubicBezTo>
                    <a:pt x="176037" y="12268"/>
                    <a:pt x="239008" y="36081"/>
                    <a:pt x="239008" y="36081"/>
                  </a:cubicBezTo>
                  <a:cubicBezTo>
                    <a:pt x="252766" y="38727"/>
                    <a:pt x="214667" y="15444"/>
                    <a:pt x="229483" y="26556"/>
                  </a:cubicBezTo>
                  <a:cubicBezTo>
                    <a:pt x="244299" y="37668"/>
                    <a:pt x="296158" y="73123"/>
                    <a:pt x="327908" y="102756"/>
                  </a:cubicBezTo>
                  <a:cubicBezTo>
                    <a:pt x="359658" y="132389"/>
                    <a:pt x="415221" y="199594"/>
                    <a:pt x="419983" y="204356"/>
                  </a:cubicBezTo>
                  <a:cubicBezTo>
                    <a:pt x="424745" y="209118"/>
                    <a:pt x="387704" y="149323"/>
                    <a:pt x="356483" y="131331"/>
                  </a:cubicBezTo>
                  <a:cubicBezTo>
                    <a:pt x="325262" y="113339"/>
                    <a:pt x="263879" y="102227"/>
                    <a:pt x="232658" y="96406"/>
                  </a:cubicBezTo>
                  <a:cubicBezTo>
                    <a:pt x="201437" y="90585"/>
                    <a:pt x="176566" y="78414"/>
                    <a:pt x="169158" y="96406"/>
                  </a:cubicBezTo>
                  <a:cubicBezTo>
                    <a:pt x="161750" y="114398"/>
                    <a:pt x="192970" y="191127"/>
                    <a:pt x="188208" y="204356"/>
                  </a:cubicBezTo>
                  <a:cubicBezTo>
                    <a:pt x="183446" y="217585"/>
                    <a:pt x="168629" y="186364"/>
                    <a:pt x="140583" y="175781"/>
                  </a:cubicBezTo>
                  <a:cubicBezTo>
                    <a:pt x="112537" y="165198"/>
                    <a:pt x="10937" y="156731"/>
                    <a:pt x="883" y="1281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555151F8-F88F-C550-2D17-BA5D97169EB8}"/>
                </a:ext>
              </a:extLst>
            </p:cNvPr>
            <p:cNvSpPr/>
            <p:nvPr/>
          </p:nvSpPr>
          <p:spPr>
            <a:xfrm>
              <a:off x="9112681" y="3262940"/>
              <a:ext cx="384234" cy="345100"/>
            </a:xfrm>
            <a:custGeom>
              <a:avLst/>
              <a:gdLst>
                <a:gd name="connsiteX0" fmla="*/ 28144 w 384234"/>
                <a:gd name="connsiteY0" fmla="*/ 960 h 345100"/>
                <a:gd name="connsiteX1" fmla="*/ 88469 w 384234"/>
                <a:gd name="connsiteY1" fmla="*/ 70810 h 345100"/>
                <a:gd name="connsiteX2" fmla="*/ 193244 w 384234"/>
                <a:gd name="connsiteY2" fmla="*/ 134310 h 345100"/>
                <a:gd name="connsiteX3" fmla="*/ 132919 w 384234"/>
                <a:gd name="connsiteY3" fmla="*/ 127960 h 345100"/>
                <a:gd name="connsiteX4" fmla="*/ 126569 w 384234"/>
                <a:gd name="connsiteY4" fmla="*/ 181935 h 345100"/>
                <a:gd name="connsiteX5" fmla="*/ 158319 w 384234"/>
                <a:gd name="connsiteY5" fmla="*/ 226385 h 345100"/>
                <a:gd name="connsiteX6" fmla="*/ 374219 w 384234"/>
                <a:gd name="connsiteY6" fmla="*/ 340685 h 345100"/>
                <a:gd name="connsiteX7" fmla="*/ 313894 w 384234"/>
                <a:gd name="connsiteY7" fmla="*/ 312110 h 345100"/>
                <a:gd name="connsiteX8" fmla="*/ 12269 w 384234"/>
                <a:gd name="connsiteY8" fmla="*/ 223210 h 345100"/>
                <a:gd name="connsiteX9" fmla="*/ 53544 w 384234"/>
                <a:gd name="connsiteY9" fmla="*/ 245435 h 345100"/>
                <a:gd name="connsiteX10" fmla="*/ 5919 w 384234"/>
                <a:gd name="connsiteY10" fmla="*/ 112085 h 345100"/>
                <a:gd name="connsiteX11" fmla="*/ 21794 w 384234"/>
                <a:gd name="connsiteY11" fmla="*/ 124785 h 345100"/>
                <a:gd name="connsiteX12" fmla="*/ 28144 w 384234"/>
                <a:gd name="connsiteY12" fmla="*/ 960 h 34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234" h="345100">
                  <a:moveTo>
                    <a:pt x="28144" y="960"/>
                  </a:moveTo>
                  <a:cubicBezTo>
                    <a:pt x="39256" y="-8036"/>
                    <a:pt x="60952" y="48585"/>
                    <a:pt x="88469" y="70810"/>
                  </a:cubicBezTo>
                  <a:cubicBezTo>
                    <a:pt x="115986" y="93035"/>
                    <a:pt x="185836" y="124785"/>
                    <a:pt x="193244" y="134310"/>
                  </a:cubicBezTo>
                  <a:cubicBezTo>
                    <a:pt x="200652" y="143835"/>
                    <a:pt x="144032" y="120023"/>
                    <a:pt x="132919" y="127960"/>
                  </a:cubicBezTo>
                  <a:cubicBezTo>
                    <a:pt x="121807" y="135898"/>
                    <a:pt x="122336" y="165531"/>
                    <a:pt x="126569" y="181935"/>
                  </a:cubicBezTo>
                  <a:cubicBezTo>
                    <a:pt x="130802" y="198339"/>
                    <a:pt x="117044" y="199927"/>
                    <a:pt x="158319" y="226385"/>
                  </a:cubicBezTo>
                  <a:cubicBezTo>
                    <a:pt x="199594" y="252843"/>
                    <a:pt x="348290" y="326398"/>
                    <a:pt x="374219" y="340685"/>
                  </a:cubicBezTo>
                  <a:cubicBezTo>
                    <a:pt x="400148" y="354972"/>
                    <a:pt x="374219" y="331689"/>
                    <a:pt x="313894" y="312110"/>
                  </a:cubicBezTo>
                  <a:cubicBezTo>
                    <a:pt x="253569" y="292531"/>
                    <a:pt x="55661" y="234322"/>
                    <a:pt x="12269" y="223210"/>
                  </a:cubicBezTo>
                  <a:cubicBezTo>
                    <a:pt x="-31123" y="212098"/>
                    <a:pt x="54602" y="263956"/>
                    <a:pt x="53544" y="245435"/>
                  </a:cubicBezTo>
                  <a:cubicBezTo>
                    <a:pt x="52486" y="226914"/>
                    <a:pt x="11211" y="132193"/>
                    <a:pt x="5919" y="112085"/>
                  </a:cubicBezTo>
                  <a:cubicBezTo>
                    <a:pt x="627" y="91977"/>
                    <a:pt x="21794" y="139602"/>
                    <a:pt x="21794" y="124785"/>
                  </a:cubicBezTo>
                  <a:cubicBezTo>
                    <a:pt x="21794" y="109968"/>
                    <a:pt x="17032" y="9956"/>
                    <a:pt x="28144" y="96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5799FB9B-2CB1-07C9-567A-87DA8C933230}"/>
                </a:ext>
              </a:extLst>
            </p:cNvPr>
            <p:cNvSpPr/>
            <p:nvPr/>
          </p:nvSpPr>
          <p:spPr>
            <a:xfrm>
              <a:off x="9109766" y="3148729"/>
              <a:ext cx="572523" cy="435181"/>
            </a:xfrm>
            <a:custGeom>
              <a:avLst/>
              <a:gdLst>
                <a:gd name="connsiteX0" fmla="*/ 34234 w 572523"/>
                <a:gd name="connsiteY0" fmla="*/ 140571 h 435181"/>
                <a:gd name="connsiteX1" fmla="*/ 208859 w 572523"/>
                <a:gd name="connsiteY1" fmla="*/ 238996 h 435181"/>
                <a:gd name="connsiteX2" fmla="*/ 396184 w 572523"/>
                <a:gd name="connsiteY2" fmla="*/ 321546 h 435181"/>
                <a:gd name="connsiteX3" fmla="*/ 386659 w 572523"/>
                <a:gd name="connsiteY3" fmla="*/ 312021 h 435181"/>
                <a:gd name="connsiteX4" fmla="*/ 500959 w 572523"/>
                <a:gd name="connsiteY4" fmla="*/ 362821 h 435181"/>
                <a:gd name="connsiteX5" fmla="*/ 504134 w 572523"/>
                <a:gd name="connsiteY5" fmla="*/ 388221 h 435181"/>
                <a:gd name="connsiteX6" fmla="*/ 364434 w 572523"/>
                <a:gd name="connsiteY6" fmla="*/ 432671 h 435181"/>
                <a:gd name="connsiteX7" fmla="*/ 545409 w 572523"/>
                <a:gd name="connsiteY7" fmla="*/ 423146 h 435181"/>
                <a:gd name="connsiteX8" fmla="*/ 554934 w 572523"/>
                <a:gd name="connsiteY8" fmla="*/ 369171 h 435181"/>
                <a:gd name="connsiteX9" fmla="*/ 383484 w 572523"/>
                <a:gd name="connsiteY9" fmla="*/ 204071 h 435181"/>
                <a:gd name="connsiteX10" fmla="*/ 164409 w 572523"/>
                <a:gd name="connsiteY10" fmla="*/ 10396 h 435181"/>
                <a:gd name="connsiteX11" fmla="*/ 192984 w 572523"/>
                <a:gd name="connsiteY11" fmla="*/ 26271 h 435181"/>
                <a:gd name="connsiteX12" fmla="*/ 97734 w 572523"/>
                <a:gd name="connsiteY12" fmla="*/ 26271 h 435181"/>
                <a:gd name="connsiteX13" fmla="*/ 2484 w 572523"/>
                <a:gd name="connsiteY13" fmla="*/ 73896 h 435181"/>
                <a:gd name="connsiteX14" fmla="*/ 27884 w 572523"/>
                <a:gd name="connsiteY14" fmla="*/ 77071 h 435181"/>
                <a:gd name="connsiteX15" fmla="*/ 34234 w 572523"/>
                <a:gd name="connsiteY15" fmla="*/ 140571 h 4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23" h="435181">
                  <a:moveTo>
                    <a:pt x="34234" y="140571"/>
                  </a:moveTo>
                  <a:cubicBezTo>
                    <a:pt x="64397" y="167559"/>
                    <a:pt x="148534" y="208834"/>
                    <a:pt x="208859" y="238996"/>
                  </a:cubicBezTo>
                  <a:cubicBezTo>
                    <a:pt x="269184" y="269158"/>
                    <a:pt x="396184" y="321546"/>
                    <a:pt x="396184" y="321546"/>
                  </a:cubicBezTo>
                  <a:cubicBezTo>
                    <a:pt x="425817" y="333717"/>
                    <a:pt x="369197" y="305142"/>
                    <a:pt x="386659" y="312021"/>
                  </a:cubicBezTo>
                  <a:cubicBezTo>
                    <a:pt x="404121" y="318900"/>
                    <a:pt x="481380" y="350121"/>
                    <a:pt x="500959" y="362821"/>
                  </a:cubicBezTo>
                  <a:cubicBezTo>
                    <a:pt x="520538" y="375521"/>
                    <a:pt x="526888" y="376579"/>
                    <a:pt x="504134" y="388221"/>
                  </a:cubicBezTo>
                  <a:cubicBezTo>
                    <a:pt x="481380" y="399863"/>
                    <a:pt x="357555" y="426850"/>
                    <a:pt x="364434" y="432671"/>
                  </a:cubicBezTo>
                  <a:cubicBezTo>
                    <a:pt x="371313" y="438492"/>
                    <a:pt x="513659" y="433729"/>
                    <a:pt x="545409" y="423146"/>
                  </a:cubicBezTo>
                  <a:cubicBezTo>
                    <a:pt x="577159" y="412563"/>
                    <a:pt x="581922" y="405684"/>
                    <a:pt x="554934" y="369171"/>
                  </a:cubicBezTo>
                  <a:cubicBezTo>
                    <a:pt x="527946" y="332658"/>
                    <a:pt x="448571" y="263867"/>
                    <a:pt x="383484" y="204071"/>
                  </a:cubicBezTo>
                  <a:cubicBezTo>
                    <a:pt x="318397" y="144275"/>
                    <a:pt x="196159" y="40029"/>
                    <a:pt x="164409" y="10396"/>
                  </a:cubicBezTo>
                  <a:cubicBezTo>
                    <a:pt x="132659" y="-19237"/>
                    <a:pt x="204097" y="23625"/>
                    <a:pt x="192984" y="26271"/>
                  </a:cubicBezTo>
                  <a:cubicBezTo>
                    <a:pt x="181871" y="28917"/>
                    <a:pt x="129484" y="18334"/>
                    <a:pt x="97734" y="26271"/>
                  </a:cubicBezTo>
                  <a:cubicBezTo>
                    <a:pt x="65984" y="34208"/>
                    <a:pt x="14126" y="65429"/>
                    <a:pt x="2484" y="73896"/>
                  </a:cubicBezTo>
                  <a:cubicBezTo>
                    <a:pt x="-9158" y="82363"/>
                    <a:pt x="23651" y="70192"/>
                    <a:pt x="27884" y="77071"/>
                  </a:cubicBezTo>
                  <a:cubicBezTo>
                    <a:pt x="32117" y="83950"/>
                    <a:pt x="4071" y="113583"/>
                    <a:pt x="34234" y="140571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68AD056A-3CB0-EAE9-48E2-4805768C3C60}"/>
                </a:ext>
              </a:extLst>
            </p:cNvPr>
            <p:cNvSpPr/>
            <p:nvPr/>
          </p:nvSpPr>
          <p:spPr>
            <a:xfrm>
              <a:off x="9102514" y="3276582"/>
              <a:ext cx="586594" cy="305527"/>
            </a:xfrm>
            <a:custGeom>
              <a:avLst/>
              <a:gdLst>
                <a:gd name="connsiteX0" fmla="*/ 19261 w 586594"/>
                <a:gd name="connsiteY0" fmla="*/ 18 h 305527"/>
                <a:gd name="connsiteX1" fmla="*/ 301836 w 586594"/>
                <a:gd name="connsiteY1" fmla="*/ 136543 h 305527"/>
                <a:gd name="connsiteX2" fmla="*/ 543136 w 586594"/>
                <a:gd name="connsiteY2" fmla="*/ 234968 h 305527"/>
                <a:gd name="connsiteX3" fmla="*/ 584411 w 586594"/>
                <a:gd name="connsiteY3" fmla="*/ 273068 h 305527"/>
                <a:gd name="connsiteX4" fmla="*/ 514561 w 586594"/>
                <a:gd name="connsiteY4" fmla="*/ 285768 h 305527"/>
                <a:gd name="connsiteX5" fmla="*/ 152611 w 586594"/>
                <a:gd name="connsiteY5" fmla="*/ 285768 h 305527"/>
                <a:gd name="connsiteX6" fmla="*/ 295486 w 586594"/>
                <a:gd name="connsiteY6" fmla="*/ 304818 h 305527"/>
                <a:gd name="connsiteX7" fmla="*/ 165311 w 586594"/>
                <a:gd name="connsiteY7" fmla="*/ 257193 h 305527"/>
                <a:gd name="connsiteX8" fmla="*/ 51011 w 586594"/>
                <a:gd name="connsiteY8" fmla="*/ 152418 h 305527"/>
                <a:gd name="connsiteX9" fmla="*/ 155786 w 586594"/>
                <a:gd name="connsiteY9" fmla="*/ 279418 h 305527"/>
                <a:gd name="connsiteX10" fmla="*/ 9736 w 586594"/>
                <a:gd name="connsiteY10" fmla="*/ 114318 h 305527"/>
                <a:gd name="connsiteX11" fmla="*/ 22436 w 586594"/>
                <a:gd name="connsiteY11" fmla="*/ 146068 h 305527"/>
                <a:gd name="connsiteX12" fmla="*/ 19261 w 586594"/>
                <a:gd name="connsiteY12" fmla="*/ 18 h 30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594" h="305527">
                  <a:moveTo>
                    <a:pt x="19261" y="18"/>
                  </a:moveTo>
                  <a:cubicBezTo>
                    <a:pt x="65828" y="-1570"/>
                    <a:pt x="214524" y="97385"/>
                    <a:pt x="301836" y="136543"/>
                  </a:cubicBezTo>
                  <a:cubicBezTo>
                    <a:pt x="389148" y="175701"/>
                    <a:pt x="496040" y="212214"/>
                    <a:pt x="543136" y="234968"/>
                  </a:cubicBezTo>
                  <a:cubicBezTo>
                    <a:pt x="590232" y="257722"/>
                    <a:pt x="589174" y="264601"/>
                    <a:pt x="584411" y="273068"/>
                  </a:cubicBezTo>
                  <a:cubicBezTo>
                    <a:pt x="579648" y="281535"/>
                    <a:pt x="586528" y="283651"/>
                    <a:pt x="514561" y="285768"/>
                  </a:cubicBezTo>
                  <a:cubicBezTo>
                    <a:pt x="442594" y="287885"/>
                    <a:pt x="189123" y="282593"/>
                    <a:pt x="152611" y="285768"/>
                  </a:cubicBezTo>
                  <a:cubicBezTo>
                    <a:pt x="116099" y="288943"/>
                    <a:pt x="293369" y="309580"/>
                    <a:pt x="295486" y="304818"/>
                  </a:cubicBezTo>
                  <a:cubicBezTo>
                    <a:pt x="297603" y="300056"/>
                    <a:pt x="206057" y="282593"/>
                    <a:pt x="165311" y="257193"/>
                  </a:cubicBezTo>
                  <a:cubicBezTo>
                    <a:pt x="124565" y="231793"/>
                    <a:pt x="52598" y="148714"/>
                    <a:pt x="51011" y="152418"/>
                  </a:cubicBezTo>
                  <a:cubicBezTo>
                    <a:pt x="49424" y="156122"/>
                    <a:pt x="162665" y="285768"/>
                    <a:pt x="155786" y="279418"/>
                  </a:cubicBezTo>
                  <a:cubicBezTo>
                    <a:pt x="148907" y="273068"/>
                    <a:pt x="31961" y="136543"/>
                    <a:pt x="9736" y="114318"/>
                  </a:cubicBezTo>
                  <a:cubicBezTo>
                    <a:pt x="-12489" y="92093"/>
                    <a:pt x="19261" y="159297"/>
                    <a:pt x="22436" y="146068"/>
                  </a:cubicBezTo>
                  <a:cubicBezTo>
                    <a:pt x="25611" y="132839"/>
                    <a:pt x="-27306" y="1606"/>
                    <a:pt x="19261" y="1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4C22652A-81EE-D203-D573-5EE19B551BCE}"/>
                </a:ext>
              </a:extLst>
            </p:cNvPr>
            <p:cNvSpPr/>
            <p:nvPr/>
          </p:nvSpPr>
          <p:spPr>
            <a:xfrm>
              <a:off x="9285305" y="3486172"/>
              <a:ext cx="1003420" cy="360764"/>
            </a:xfrm>
            <a:custGeom>
              <a:avLst/>
              <a:gdLst>
                <a:gd name="connsiteX0" fmla="*/ 3074 w 1003420"/>
                <a:gd name="connsiteY0" fmla="*/ 273028 h 360764"/>
                <a:gd name="connsiteX1" fmla="*/ 521769 w 1003420"/>
                <a:gd name="connsiteY1" fmla="*/ 230249 h 360764"/>
                <a:gd name="connsiteX2" fmla="*/ 457600 w 1003420"/>
                <a:gd name="connsiteY2" fmla="*/ 256986 h 360764"/>
                <a:gd name="connsiteX3" fmla="*/ 773095 w 1003420"/>
                <a:gd name="connsiteY3" fmla="*/ 117954 h 360764"/>
                <a:gd name="connsiteX4" fmla="*/ 660800 w 1003420"/>
                <a:gd name="connsiteY4" fmla="*/ 160733 h 360764"/>
                <a:gd name="connsiteX5" fmla="*/ 1003032 w 1003420"/>
                <a:gd name="connsiteY5" fmla="*/ 312 h 360764"/>
                <a:gd name="connsiteX6" fmla="*/ 730316 w 1003420"/>
                <a:gd name="connsiteY6" fmla="*/ 208860 h 360764"/>
                <a:gd name="connsiteX7" fmla="*/ 805179 w 1003420"/>
                <a:gd name="connsiteY7" fmla="*/ 251639 h 360764"/>
                <a:gd name="connsiteX8" fmla="*/ 596632 w 1003420"/>
                <a:gd name="connsiteY8" fmla="*/ 353239 h 360764"/>
                <a:gd name="connsiteX9" fmla="*/ 115369 w 1003420"/>
                <a:gd name="connsiteY9" fmla="*/ 353239 h 360764"/>
                <a:gd name="connsiteX10" fmla="*/ 297179 w 1003420"/>
                <a:gd name="connsiteY10" fmla="*/ 353239 h 360764"/>
                <a:gd name="connsiteX11" fmla="*/ 3074 w 1003420"/>
                <a:gd name="connsiteY11" fmla="*/ 273028 h 36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420" h="360764">
                  <a:moveTo>
                    <a:pt x="3074" y="273028"/>
                  </a:moveTo>
                  <a:cubicBezTo>
                    <a:pt x="40506" y="252530"/>
                    <a:pt x="446015" y="232923"/>
                    <a:pt x="521769" y="230249"/>
                  </a:cubicBezTo>
                  <a:cubicBezTo>
                    <a:pt x="597523" y="227575"/>
                    <a:pt x="457600" y="256986"/>
                    <a:pt x="457600" y="256986"/>
                  </a:cubicBezTo>
                  <a:lnTo>
                    <a:pt x="773095" y="117954"/>
                  </a:lnTo>
                  <a:cubicBezTo>
                    <a:pt x="806962" y="101912"/>
                    <a:pt x="622477" y="180340"/>
                    <a:pt x="660800" y="160733"/>
                  </a:cubicBezTo>
                  <a:cubicBezTo>
                    <a:pt x="699123" y="141126"/>
                    <a:pt x="991446" y="-7709"/>
                    <a:pt x="1003032" y="312"/>
                  </a:cubicBezTo>
                  <a:cubicBezTo>
                    <a:pt x="1014618" y="8333"/>
                    <a:pt x="763291" y="166972"/>
                    <a:pt x="730316" y="208860"/>
                  </a:cubicBezTo>
                  <a:cubicBezTo>
                    <a:pt x="697341" y="250748"/>
                    <a:pt x="827460" y="227576"/>
                    <a:pt x="805179" y="251639"/>
                  </a:cubicBezTo>
                  <a:cubicBezTo>
                    <a:pt x="782898" y="275702"/>
                    <a:pt x="711600" y="336306"/>
                    <a:pt x="596632" y="353239"/>
                  </a:cubicBezTo>
                  <a:cubicBezTo>
                    <a:pt x="481664" y="370172"/>
                    <a:pt x="115369" y="353239"/>
                    <a:pt x="115369" y="353239"/>
                  </a:cubicBezTo>
                  <a:cubicBezTo>
                    <a:pt x="65460" y="353239"/>
                    <a:pt x="312330" y="365716"/>
                    <a:pt x="297179" y="353239"/>
                  </a:cubicBezTo>
                  <a:cubicBezTo>
                    <a:pt x="282028" y="340762"/>
                    <a:pt x="-34358" y="293526"/>
                    <a:pt x="3074" y="27302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15815521-BC19-7FB7-0531-15F90C547F1F}"/>
                </a:ext>
              </a:extLst>
            </p:cNvPr>
            <p:cNvSpPr/>
            <p:nvPr/>
          </p:nvSpPr>
          <p:spPr>
            <a:xfrm>
              <a:off x="9331452" y="2245803"/>
              <a:ext cx="349358" cy="482563"/>
            </a:xfrm>
            <a:custGeom>
              <a:avLst/>
              <a:gdLst>
                <a:gd name="connsiteX0" fmla="*/ 340693 w 349358"/>
                <a:gd name="connsiteY0" fmla="*/ 783 h 482563"/>
                <a:gd name="connsiteX1" fmla="*/ 324927 w 349358"/>
                <a:gd name="connsiteY1" fmla="*/ 126907 h 482563"/>
                <a:gd name="connsiteX2" fmla="*/ 100269 w 349358"/>
                <a:gd name="connsiteY2" fmla="*/ 371273 h 482563"/>
                <a:gd name="connsiteX3" fmla="*/ 1734 w 349358"/>
                <a:gd name="connsiteY3" fmla="*/ 481631 h 482563"/>
                <a:gd name="connsiteX4" fmla="*/ 175155 w 349358"/>
                <a:gd name="connsiteY4" fmla="*/ 316094 h 482563"/>
                <a:gd name="connsiteX5" fmla="*/ 301279 w 349358"/>
                <a:gd name="connsiteY5" fmla="*/ 182087 h 482563"/>
                <a:gd name="connsiteX6" fmla="*/ 340693 w 349358"/>
                <a:gd name="connsiteY6" fmla="*/ 783 h 4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58" h="482563">
                  <a:moveTo>
                    <a:pt x="340693" y="783"/>
                  </a:moveTo>
                  <a:cubicBezTo>
                    <a:pt x="344634" y="-8414"/>
                    <a:pt x="364998" y="65159"/>
                    <a:pt x="324927" y="126907"/>
                  </a:cubicBezTo>
                  <a:cubicBezTo>
                    <a:pt x="284856" y="188655"/>
                    <a:pt x="154134" y="312152"/>
                    <a:pt x="100269" y="371273"/>
                  </a:cubicBezTo>
                  <a:cubicBezTo>
                    <a:pt x="46403" y="430394"/>
                    <a:pt x="-10747" y="490827"/>
                    <a:pt x="1734" y="481631"/>
                  </a:cubicBezTo>
                  <a:cubicBezTo>
                    <a:pt x="14215" y="472435"/>
                    <a:pt x="125231" y="366018"/>
                    <a:pt x="175155" y="316094"/>
                  </a:cubicBezTo>
                  <a:cubicBezTo>
                    <a:pt x="225079" y="266170"/>
                    <a:pt x="269748" y="230040"/>
                    <a:pt x="301279" y="182087"/>
                  </a:cubicBezTo>
                  <a:cubicBezTo>
                    <a:pt x="332810" y="134134"/>
                    <a:pt x="336752" y="9980"/>
                    <a:pt x="340693" y="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46" name="グループ化 1245">
            <a:extLst>
              <a:ext uri="{FF2B5EF4-FFF2-40B4-BE49-F238E27FC236}">
                <a16:creationId xmlns:a16="http://schemas.microsoft.com/office/drawing/2014/main" id="{32EBD5BE-F6E6-60C3-C0C5-391FB9C8FBEA}"/>
              </a:ext>
            </a:extLst>
          </p:cNvPr>
          <p:cNvGrpSpPr/>
          <p:nvPr/>
        </p:nvGrpSpPr>
        <p:grpSpPr>
          <a:xfrm>
            <a:off x="3145253" y="2572484"/>
            <a:ext cx="5889451" cy="6786127"/>
            <a:chOff x="3145253" y="2572484"/>
            <a:chExt cx="5889451" cy="6786127"/>
          </a:xfrm>
        </p:grpSpPr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FB384AD0-65E4-4599-5E4E-A083F67B1982}"/>
                </a:ext>
              </a:extLst>
            </p:cNvPr>
            <p:cNvSpPr/>
            <p:nvPr/>
          </p:nvSpPr>
          <p:spPr>
            <a:xfrm>
              <a:off x="7130204" y="2572484"/>
              <a:ext cx="1400732" cy="1615344"/>
            </a:xfrm>
            <a:custGeom>
              <a:avLst/>
              <a:gdLst>
                <a:gd name="connsiteX0" fmla="*/ 1400732 w 1400732"/>
                <a:gd name="connsiteY0" fmla="*/ 998 h 1615344"/>
                <a:gd name="connsiteX1" fmla="*/ 1179060 w 1400732"/>
                <a:gd name="connsiteY1" fmla="*/ 395852 h 1615344"/>
                <a:gd name="connsiteX2" fmla="*/ 1189451 w 1400732"/>
                <a:gd name="connsiteY2" fmla="*/ 364680 h 1615344"/>
                <a:gd name="connsiteX3" fmla="*/ 988560 w 1400732"/>
                <a:gd name="connsiteY3" fmla="*/ 714507 h 1615344"/>
                <a:gd name="connsiteX4" fmla="*/ 877723 w 1400732"/>
                <a:gd name="connsiteY4" fmla="*/ 787243 h 1615344"/>
                <a:gd name="connsiteX5" fmla="*/ 659514 w 1400732"/>
                <a:gd name="connsiteY5" fmla="*/ 887689 h 1615344"/>
                <a:gd name="connsiteX6" fmla="*/ 233487 w 1400732"/>
                <a:gd name="connsiteY6" fmla="*/ 1161316 h 1615344"/>
                <a:gd name="connsiteX7" fmla="*/ 281978 w 1400732"/>
                <a:gd name="connsiteY7" fmla="*/ 1147461 h 1615344"/>
                <a:gd name="connsiteX8" fmla="*/ 1423 w 1400732"/>
                <a:gd name="connsiteY8" fmla="*/ 1615052 h 1615344"/>
                <a:gd name="connsiteX9" fmla="*/ 420523 w 1400732"/>
                <a:gd name="connsiteY9" fmla="*/ 1071261 h 1615344"/>
                <a:gd name="connsiteX10" fmla="*/ 933141 w 1400732"/>
                <a:gd name="connsiteY10" fmla="*/ 731825 h 1615344"/>
                <a:gd name="connsiteX11" fmla="*/ 1210232 w 1400732"/>
                <a:gd name="connsiteY11" fmla="*/ 163789 h 1615344"/>
                <a:gd name="connsiteX12" fmla="*/ 1179060 w 1400732"/>
                <a:gd name="connsiteY12" fmla="*/ 278089 h 1615344"/>
                <a:gd name="connsiteX13" fmla="*/ 1400732 w 1400732"/>
                <a:gd name="connsiteY13" fmla="*/ 998 h 16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0732" h="1615344">
                  <a:moveTo>
                    <a:pt x="1400732" y="998"/>
                  </a:moveTo>
                  <a:cubicBezTo>
                    <a:pt x="1400732" y="20625"/>
                    <a:pt x="1214273" y="335238"/>
                    <a:pt x="1179060" y="395852"/>
                  </a:cubicBezTo>
                  <a:cubicBezTo>
                    <a:pt x="1143847" y="456466"/>
                    <a:pt x="1221201" y="311571"/>
                    <a:pt x="1189451" y="364680"/>
                  </a:cubicBezTo>
                  <a:cubicBezTo>
                    <a:pt x="1157701" y="417789"/>
                    <a:pt x="1040515" y="644080"/>
                    <a:pt x="988560" y="714507"/>
                  </a:cubicBezTo>
                  <a:cubicBezTo>
                    <a:pt x="936605" y="784934"/>
                    <a:pt x="932564" y="758379"/>
                    <a:pt x="877723" y="787243"/>
                  </a:cubicBezTo>
                  <a:cubicBezTo>
                    <a:pt x="822882" y="816107"/>
                    <a:pt x="766887" y="825344"/>
                    <a:pt x="659514" y="887689"/>
                  </a:cubicBezTo>
                  <a:cubicBezTo>
                    <a:pt x="552141" y="950034"/>
                    <a:pt x="296410" y="1118021"/>
                    <a:pt x="233487" y="1161316"/>
                  </a:cubicBezTo>
                  <a:cubicBezTo>
                    <a:pt x="170564" y="1204611"/>
                    <a:pt x="320655" y="1071838"/>
                    <a:pt x="281978" y="1147461"/>
                  </a:cubicBezTo>
                  <a:cubicBezTo>
                    <a:pt x="243301" y="1223084"/>
                    <a:pt x="-21668" y="1627752"/>
                    <a:pt x="1423" y="1615052"/>
                  </a:cubicBezTo>
                  <a:cubicBezTo>
                    <a:pt x="24514" y="1602352"/>
                    <a:pt x="265237" y="1218466"/>
                    <a:pt x="420523" y="1071261"/>
                  </a:cubicBezTo>
                  <a:cubicBezTo>
                    <a:pt x="575809" y="924057"/>
                    <a:pt x="801523" y="883070"/>
                    <a:pt x="933141" y="731825"/>
                  </a:cubicBezTo>
                  <a:cubicBezTo>
                    <a:pt x="1064759" y="580580"/>
                    <a:pt x="1169245" y="239412"/>
                    <a:pt x="1210232" y="163789"/>
                  </a:cubicBezTo>
                  <a:cubicBezTo>
                    <a:pt x="1251219" y="88166"/>
                    <a:pt x="1150773" y="298871"/>
                    <a:pt x="1179060" y="278089"/>
                  </a:cubicBezTo>
                  <a:cubicBezTo>
                    <a:pt x="1207346" y="257307"/>
                    <a:pt x="1400732" y="-18629"/>
                    <a:pt x="1400732" y="9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D1113AD6-BB79-46E8-85A1-767D2C5FD8EE}"/>
                </a:ext>
              </a:extLst>
            </p:cNvPr>
            <p:cNvSpPr/>
            <p:nvPr/>
          </p:nvSpPr>
          <p:spPr>
            <a:xfrm>
              <a:off x="8361986" y="2572647"/>
              <a:ext cx="672718" cy="857374"/>
            </a:xfrm>
            <a:custGeom>
              <a:avLst/>
              <a:gdLst>
                <a:gd name="connsiteX0" fmla="*/ 175878 w 672718"/>
                <a:gd name="connsiteY0" fmla="*/ 835 h 857374"/>
                <a:gd name="connsiteX1" fmla="*/ 65041 w 672718"/>
                <a:gd name="connsiteY1" fmla="*/ 367980 h 857374"/>
                <a:gd name="connsiteX2" fmla="*/ 96214 w 672718"/>
                <a:gd name="connsiteY2" fmla="*/ 305635 h 857374"/>
                <a:gd name="connsiteX3" fmla="*/ 71969 w 672718"/>
                <a:gd name="connsiteY3" fmla="*/ 523844 h 857374"/>
                <a:gd name="connsiteX4" fmla="*/ 51187 w 672718"/>
                <a:gd name="connsiteY4" fmla="*/ 721271 h 857374"/>
                <a:gd name="connsiteX5" fmla="*/ 13087 w 672718"/>
                <a:gd name="connsiteY5" fmla="*/ 738589 h 857374"/>
                <a:gd name="connsiteX6" fmla="*/ 300569 w 672718"/>
                <a:gd name="connsiteY6" fmla="*/ 738589 h 857374"/>
                <a:gd name="connsiteX7" fmla="*/ 272859 w 672718"/>
                <a:gd name="connsiteY7" fmla="*/ 755908 h 857374"/>
                <a:gd name="connsiteX8" fmla="*/ 418332 w 672718"/>
                <a:gd name="connsiteY8" fmla="*/ 807862 h 857374"/>
                <a:gd name="connsiteX9" fmla="*/ 362914 w 672718"/>
                <a:gd name="connsiteY9" fmla="*/ 828644 h 857374"/>
                <a:gd name="connsiteX10" fmla="*/ 667714 w 672718"/>
                <a:gd name="connsiteY10" fmla="*/ 748980 h 857374"/>
                <a:gd name="connsiteX11" fmla="*/ 539559 w 672718"/>
                <a:gd name="connsiteY11" fmla="*/ 787080 h 857374"/>
                <a:gd name="connsiteX12" fmla="*/ 369841 w 672718"/>
                <a:gd name="connsiteY12" fmla="*/ 856353 h 857374"/>
                <a:gd name="connsiteX13" fmla="*/ 314423 w 672718"/>
                <a:gd name="connsiteY13" fmla="*/ 825180 h 857374"/>
                <a:gd name="connsiteX14" fmla="*/ 189732 w 672718"/>
                <a:gd name="connsiteY14" fmla="*/ 780153 h 857374"/>
                <a:gd name="connsiteX15" fmla="*/ 345596 w 672718"/>
                <a:gd name="connsiteY15" fmla="*/ 797471 h 857374"/>
                <a:gd name="connsiteX16" fmla="*/ 58114 w 672718"/>
                <a:gd name="connsiteY16" fmla="*/ 755908 h 857374"/>
                <a:gd name="connsiteX17" fmla="*/ 71969 w 672718"/>
                <a:gd name="connsiteY17" fmla="*/ 482280 h 857374"/>
                <a:gd name="connsiteX18" fmla="*/ 30405 w 672718"/>
                <a:gd name="connsiteY18" fmla="*/ 530771 h 857374"/>
                <a:gd name="connsiteX19" fmla="*/ 134314 w 672718"/>
                <a:gd name="connsiteY19" fmla="*/ 274462 h 857374"/>
                <a:gd name="connsiteX20" fmla="*/ 175878 w 672718"/>
                <a:gd name="connsiteY20" fmla="*/ 835 h 8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718" h="857374">
                  <a:moveTo>
                    <a:pt x="175878" y="835"/>
                  </a:moveTo>
                  <a:cubicBezTo>
                    <a:pt x="164333" y="16421"/>
                    <a:pt x="78318" y="317180"/>
                    <a:pt x="65041" y="367980"/>
                  </a:cubicBezTo>
                  <a:cubicBezTo>
                    <a:pt x="51764" y="418780"/>
                    <a:pt x="95059" y="279658"/>
                    <a:pt x="96214" y="305635"/>
                  </a:cubicBezTo>
                  <a:cubicBezTo>
                    <a:pt x="97369" y="331612"/>
                    <a:pt x="79473" y="454572"/>
                    <a:pt x="71969" y="523844"/>
                  </a:cubicBezTo>
                  <a:cubicBezTo>
                    <a:pt x="64465" y="593116"/>
                    <a:pt x="61001" y="685480"/>
                    <a:pt x="51187" y="721271"/>
                  </a:cubicBezTo>
                  <a:cubicBezTo>
                    <a:pt x="41373" y="757062"/>
                    <a:pt x="-28477" y="735703"/>
                    <a:pt x="13087" y="738589"/>
                  </a:cubicBezTo>
                  <a:cubicBezTo>
                    <a:pt x="54651" y="741475"/>
                    <a:pt x="257274" y="735703"/>
                    <a:pt x="300569" y="738589"/>
                  </a:cubicBezTo>
                  <a:cubicBezTo>
                    <a:pt x="343864" y="741475"/>
                    <a:pt x="253232" y="744363"/>
                    <a:pt x="272859" y="755908"/>
                  </a:cubicBezTo>
                  <a:cubicBezTo>
                    <a:pt x="292486" y="767453"/>
                    <a:pt x="403323" y="795739"/>
                    <a:pt x="418332" y="807862"/>
                  </a:cubicBezTo>
                  <a:cubicBezTo>
                    <a:pt x="433341" y="819985"/>
                    <a:pt x="321350" y="838458"/>
                    <a:pt x="362914" y="828644"/>
                  </a:cubicBezTo>
                  <a:cubicBezTo>
                    <a:pt x="404478" y="818830"/>
                    <a:pt x="638273" y="755907"/>
                    <a:pt x="667714" y="748980"/>
                  </a:cubicBezTo>
                  <a:cubicBezTo>
                    <a:pt x="697155" y="742053"/>
                    <a:pt x="589204" y="769185"/>
                    <a:pt x="539559" y="787080"/>
                  </a:cubicBezTo>
                  <a:cubicBezTo>
                    <a:pt x="489914" y="804975"/>
                    <a:pt x="407364" y="850003"/>
                    <a:pt x="369841" y="856353"/>
                  </a:cubicBezTo>
                  <a:cubicBezTo>
                    <a:pt x="332318" y="862703"/>
                    <a:pt x="344441" y="837880"/>
                    <a:pt x="314423" y="825180"/>
                  </a:cubicBezTo>
                  <a:cubicBezTo>
                    <a:pt x="284405" y="812480"/>
                    <a:pt x="184537" y="784771"/>
                    <a:pt x="189732" y="780153"/>
                  </a:cubicBezTo>
                  <a:cubicBezTo>
                    <a:pt x="194928" y="775535"/>
                    <a:pt x="367532" y="801512"/>
                    <a:pt x="345596" y="797471"/>
                  </a:cubicBezTo>
                  <a:cubicBezTo>
                    <a:pt x="323660" y="793430"/>
                    <a:pt x="103718" y="808440"/>
                    <a:pt x="58114" y="755908"/>
                  </a:cubicBezTo>
                  <a:cubicBezTo>
                    <a:pt x="12510" y="703376"/>
                    <a:pt x="76587" y="519803"/>
                    <a:pt x="71969" y="482280"/>
                  </a:cubicBezTo>
                  <a:cubicBezTo>
                    <a:pt x="67351" y="444757"/>
                    <a:pt x="20014" y="565407"/>
                    <a:pt x="30405" y="530771"/>
                  </a:cubicBezTo>
                  <a:cubicBezTo>
                    <a:pt x="40796" y="496135"/>
                    <a:pt x="112955" y="357012"/>
                    <a:pt x="134314" y="274462"/>
                  </a:cubicBezTo>
                  <a:cubicBezTo>
                    <a:pt x="155673" y="191912"/>
                    <a:pt x="187423" y="-14751"/>
                    <a:pt x="175878" y="8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A1E52008-A40D-D999-6068-EFA03069B5BE}"/>
                </a:ext>
              </a:extLst>
            </p:cNvPr>
            <p:cNvSpPr/>
            <p:nvPr/>
          </p:nvSpPr>
          <p:spPr>
            <a:xfrm>
              <a:off x="6904095" y="4144936"/>
              <a:ext cx="266501" cy="1042547"/>
            </a:xfrm>
            <a:custGeom>
              <a:avLst/>
              <a:gdLst>
                <a:gd name="connsiteX0" fmla="*/ 265055 w 266501"/>
                <a:gd name="connsiteY0" fmla="*/ 1614 h 1042547"/>
                <a:gd name="connsiteX1" fmla="*/ 172980 w 266501"/>
                <a:gd name="connsiteY1" fmla="*/ 233389 h 1042547"/>
                <a:gd name="connsiteX2" fmla="*/ 179330 w 266501"/>
                <a:gd name="connsiteY2" fmla="*/ 204814 h 1042547"/>
                <a:gd name="connsiteX3" fmla="*/ 182505 w 266501"/>
                <a:gd name="connsiteY3" fmla="*/ 379439 h 1042547"/>
                <a:gd name="connsiteX4" fmla="*/ 201555 w 266501"/>
                <a:gd name="connsiteY4" fmla="*/ 623914 h 1042547"/>
                <a:gd name="connsiteX5" fmla="*/ 207905 w 266501"/>
                <a:gd name="connsiteY5" fmla="*/ 598514 h 1042547"/>
                <a:gd name="connsiteX6" fmla="*/ 169805 w 266501"/>
                <a:gd name="connsiteY6" fmla="*/ 773139 h 1042547"/>
                <a:gd name="connsiteX7" fmla="*/ 84080 w 266501"/>
                <a:gd name="connsiteY7" fmla="*/ 919189 h 1042547"/>
                <a:gd name="connsiteX8" fmla="*/ 4705 w 266501"/>
                <a:gd name="connsiteY8" fmla="*/ 1039839 h 1042547"/>
                <a:gd name="connsiteX9" fmla="*/ 33280 w 266501"/>
                <a:gd name="connsiteY9" fmla="*/ 979514 h 1042547"/>
                <a:gd name="connsiteX10" fmla="*/ 230130 w 266501"/>
                <a:gd name="connsiteY10" fmla="*/ 722339 h 1042547"/>
                <a:gd name="connsiteX11" fmla="*/ 223780 w 266501"/>
                <a:gd name="connsiteY11" fmla="*/ 642964 h 1042547"/>
                <a:gd name="connsiteX12" fmla="*/ 230130 w 266501"/>
                <a:gd name="connsiteY12" fmla="*/ 668364 h 1042547"/>
                <a:gd name="connsiteX13" fmla="*/ 166630 w 266501"/>
                <a:gd name="connsiteY13" fmla="*/ 331814 h 1042547"/>
                <a:gd name="connsiteX14" fmla="*/ 220605 w 266501"/>
                <a:gd name="connsiteY14" fmla="*/ 217514 h 1042547"/>
                <a:gd name="connsiteX15" fmla="*/ 182505 w 266501"/>
                <a:gd name="connsiteY15" fmla="*/ 322289 h 1042547"/>
                <a:gd name="connsiteX16" fmla="*/ 226955 w 266501"/>
                <a:gd name="connsiteY16" fmla="*/ 138139 h 1042547"/>
                <a:gd name="connsiteX17" fmla="*/ 265055 w 266501"/>
                <a:gd name="connsiteY17" fmla="*/ 1614 h 104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501" h="1042547">
                  <a:moveTo>
                    <a:pt x="265055" y="1614"/>
                  </a:moveTo>
                  <a:cubicBezTo>
                    <a:pt x="256059" y="17489"/>
                    <a:pt x="187268" y="199522"/>
                    <a:pt x="172980" y="233389"/>
                  </a:cubicBezTo>
                  <a:cubicBezTo>
                    <a:pt x="158692" y="267256"/>
                    <a:pt x="177742" y="180472"/>
                    <a:pt x="179330" y="204814"/>
                  </a:cubicBezTo>
                  <a:cubicBezTo>
                    <a:pt x="180917" y="229156"/>
                    <a:pt x="178801" y="309589"/>
                    <a:pt x="182505" y="379439"/>
                  </a:cubicBezTo>
                  <a:cubicBezTo>
                    <a:pt x="186209" y="449289"/>
                    <a:pt x="197322" y="587402"/>
                    <a:pt x="201555" y="623914"/>
                  </a:cubicBezTo>
                  <a:cubicBezTo>
                    <a:pt x="205788" y="660427"/>
                    <a:pt x="213197" y="573643"/>
                    <a:pt x="207905" y="598514"/>
                  </a:cubicBezTo>
                  <a:cubicBezTo>
                    <a:pt x="202613" y="623385"/>
                    <a:pt x="190442" y="719693"/>
                    <a:pt x="169805" y="773139"/>
                  </a:cubicBezTo>
                  <a:cubicBezTo>
                    <a:pt x="149167" y="826585"/>
                    <a:pt x="111597" y="874739"/>
                    <a:pt x="84080" y="919189"/>
                  </a:cubicBezTo>
                  <a:cubicBezTo>
                    <a:pt x="56563" y="963639"/>
                    <a:pt x="13172" y="1029785"/>
                    <a:pt x="4705" y="1039839"/>
                  </a:cubicBezTo>
                  <a:cubicBezTo>
                    <a:pt x="-3762" y="1049893"/>
                    <a:pt x="-4291" y="1032431"/>
                    <a:pt x="33280" y="979514"/>
                  </a:cubicBezTo>
                  <a:cubicBezTo>
                    <a:pt x="70851" y="926597"/>
                    <a:pt x="198380" y="778431"/>
                    <a:pt x="230130" y="722339"/>
                  </a:cubicBezTo>
                  <a:cubicBezTo>
                    <a:pt x="261880" y="666247"/>
                    <a:pt x="223780" y="651960"/>
                    <a:pt x="223780" y="642964"/>
                  </a:cubicBezTo>
                  <a:cubicBezTo>
                    <a:pt x="223780" y="633968"/>
                    <a:pt x="239655" y="720222"/>
                    <a:pt x="230130" y="668364"/>
                  </a:cubicBezTo>
                  <a:cubicBezTo>
                    <a:pt x="220605" y="616506"/>
                    <a:pt x="168217" y="406956"/>
                    <a:pt x="166630" y="331814"/>
                  </a:cubicBezTo>
                  <a:cubicBezTo>
                    <a:pt x="165042" y="256672"/>
                    <a:pt x="217959" y="219102"/>
                    <a:pt x="220605" y="217514"/>
                  </a:cubicBezTo>
                  <a:cubicBezTo>
                    <a:pt x="223251" y="215927"/>
                    <a:pt x="181447" y="335518"/>
                    <a:pt x="182505" y="322289"/>
                  </a:cubicBezTo>
                  <a:cubicBezTo>
                    <a:pt x="183563" y="309060"/>
                    <a:pt x="215313" y="185235"/>
                    <a:pt x="226955" y="138139"/>
                  </a:cubicBezTo>
                  <a:cubicBezTo>
                    <a:pt x="238597" y="91043"/>
                    <a:pt x="274051" y="-14261"/>
                    <a:pt x="265055" y="1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4098A678-7C81-C79C-3BD5-29576D84F843}"/>
                </a:ext>
              </a:extLst>
            </p:cNvPr>
            <p:cNvSpPr/>
            <p:nvPr/>
          </p:nvSpPr>
          <p:spPr>
            <a:xfrm>
              <a:off x="6940292" y="5168898"/>
              <a:ext cx="331476" cy="490679"/>
            </a:xfrm>
            <a:custGeom>
              <a:avLst/>
              <a:gdLst>
                <a:gd name="connsiteX0" fmla="*/ 258 w 331476"/>
                <a:gd name="connsiteY0" fmla="*/ 2 h 490679"/>
                <a:gd name="connsiteX1" fmla="*/ 184408 w 331476"/>
                <a:gd name="connsiteY1" fmla="*/ 111127 h 490679"/>
                <a:gd name="connsiteX2" fmla="*/ 225683 w 331476"/>
                <a:gd name="connsiteY2" fmla="*/ 146052 h 490679"/>
                <a:gd name="connsiteX3" fmla="*/ 257433 w 331476"/>
                <a:gd name="connsiteY3" fmla="*/ 222252 h 490679"/>
                <a:gd name="connsiteX4" fmla="*/ 266958 w 331476"/>
                <a:gd name="connsiteY4" fmla="*/ 180977 h 490679"/>
                <a:gd name="connsiteX5" fmla="*/ 235208 w 331476"/>
                <a:gd name="connsiteY5" fmla="*/ 292102 h 490679"/>
                <a:gd name="connsiteX6" fmla="*/ 244733 w 331476"/>
                <a:gd name="connsiteY6" fmla="*/ 342902 h 490679"/>
                <a:gd name="connsiteX7" fmla="*/ 327283 w 331476"/>
                <a:gd name="connsiteY7" fmla="*/ 485777 h 490679"/>
                <a:gd name="connsiteX8" fmla="*/ 308233 w 331476"/>
                <a:gd name="connsiteY8" fmla="*/ 444502 h 490679"/>
                <a:gd name="connsiteX9" fmla="*/ 212983 w 331476"/>
                <a:gd name="connsiteY9" fmla="*/ 317502 h 490679"/>
                <a:gd name="connsiteX10" fmla="*/ 260608 w 331476"/>
                <a:gd name="connsiteY10" fmla="*/ 396877 h 490679"/>
                <a:gd name="connsiteX11" fmla="*/ 235208 w 331476"/>
                <a:gd name="connsiteY11" fmla="*/ 273052 h 490679"/>
                <a:gd name="connsiteX12" fmla="*/ 247908 w 331476"/>
                <a:gd name="connsiteY12" fmla="*/ 146052 h 490679"/>
                <a:gd name="connsiteX13" fmla="*/ 228858 w 331476"/>
                <a:gd name="connsiteY13" fmla="*/ 107952 h 490679"/>
                <a:gd name="connsiteX14" fmla="*/ 258 w 331476"/>
                <a:gd name="connsiteY14" fmla="*/ 2 h 49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476" h="490679">
                  <a:moveTo>
                    <a:pt x="258" y="2"/>
                  </a:moveTo>
                  <a:cubicBezTo>
                    <a:pt x="-7150" y="531"/>
                    <a:pt x="146837" y="86785"/>
                    <a:pt x="184408" y="111127"/>
                  </a:cubicBezTo>
                  <a:cubicBezTo>
                    <a:pt x="221979" y="135469"/>
                    <a:pt x="213512" y="127531"/>
                    <a:pt x="225683" y="146052"/>
                  </a:cubicBezTo>
                  <a:cubicBezTo>
                    <a:pt x="237854" y="164573"/>
                    <a:pt x="250554" y="216431"/>
                    <a:pt x="257433" y="222252"/>
                  </a:cubicBezTo>
                  <a:cubicBezTo>
                    <a:pt x="264312" y="228073"/>
                    <a:pt x="270662" y="169335"/>
                    <a:pt x="266958" y="180977"/>
                  </a:cubicBezTo>
                  <a:cubicBezTo>
                    <a:pt x="263254" y="192619"/>
                    <a:pt x="238912" y="265115"/>
                    <a:pt x="235208" y="292102"/>
                  </a:cubicBezTo>
                  <a:cubicBezTo>
                    <a:pt x="231504" y="319089"/>
                    <a:pt x="229387" y="310623"/>
                    <a:pt x="244733" y="342902"/>
                  </a:cubicBezTo>
                  <a:cubicBezTo>
                    <a:pt x="260079" y="375181"/>
                    <a:pt x="316700" y="468844"/>
                    <a:pt x="327283" y="485777"/>
                  </a:cubicBezTo>
                  <a:cubicBezTo>
                    <a:pt x="337866" y="502710"/>
                    <a:pt x="327283" y="472548"/>
                    <a:pt x="308233" y="444502"/>
                  </a:cubicBezTo>
                  <a:cubicBezTo>
                    <a:pt x="289183" y="416456"/>
                    <a:pt x="220920" y="325439"/>
                    <a:pt x="212983" y="317502"/>
                  </a:cubicBezTo>
                  <a:cubicBezTo>
                    <a:pt x="205046" y="309565"/>
                    <a:pt x="256904" y="404285"/>
                    <a:pt x="260608" y="396877"/>
                  </a:cubicBezTo>
                  <a:cubicBezTo>
                    <a:pt x="264312" y="389469"/>
                    <a:pt x="237325" y="314856"/>
                    <a:pt x="235208" y="273052"/>
                  </a:cubicBezTo>
                  <a:cubicBezTo>
                    <a:pt x="233091" y="231248"/>
                    <a:pt x="248966" y="173569"/>
                    <a:pt x="247908" y="146052"/>
                  </a:cubicBezTo>
                  <a:cubicBezTo>
                    <a:pt x="246850" y="118535"/>
                    <a:pt x="265370" y="129648"/>
                    <a:pt x="228858" y="107952"/>
                  </a:cubicBezTo>
                  <a:cubicBezTo>
                    <a:pt x="192346" y="86256"/>
                    <a:pt x="7666" y="-527"/>
                    <a:pt x="258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6E5B1D51-63A2-B665-E203-AE5B8988B6A5}"/>
                </a:ext>
              </a:extLst>
            </p:cNvPr>
            <p:cNvSpPr/>
            <p:nvPr/>
          </p:nvSpPr>
          <p:spPr>
            <a:xfrm>
              <a:off x="7264354" y="5644927"/>
              <a:ext cx="57526" cy="416715"/>
            </a:xfrm>
            <a:custGeom>
              <a:avLst/>
              <a:gdLst>
                <a:gd name="connsiteX0" fmla="*/ 46 w 57526"/>
                <a:gd name="connsiteY0" fmla="*/ 223 h 416715"/>
                <a:gd name="connsiteX1" fmla="*/ 47671 w 57526"/>
                <a:gd name="connsiteY1" fmla="*/ 152623 h 416715"/>
                <a:gd name="connsiteX2" fmla="*/ 57196 w 57526"/>
                <a:gd name="connsiteY2" fmla="*/ 70073 h 416715"/>
                <a:gd name="connsiteX3" fmla="*/ 41321 w 57526"/>
                <a:gd name="connsiteY3" fmla="*/ 412973 h 416715"/>
                <a:gd name="connsiteX4" fmla="*/ 25446 w 57526"/>
                <a:gd name="connsiteY4" fmla="*/ 244698 h 416715"/>
                <a:gd name="connsiteX5" fmla="*/ 57196 w 57526"/>
                <a:gd name="connsiteY5" fmla="*/ 120873 h 416715"/>
                <a:gd name="connsiteX6" fmla="*/ 46 w 57526"/>
                <a:gd name="connsiteY6" fmla="*/ 223 h 41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26" h="416715">
                  <a:moveTo>
                    <a:pt x="46" y="223"/>
                  </a:moveTo>
                  <a:cubicBezTo>
                    <a:pt x="-1541" y="5515"/>
                    <a:pt x="38146" y="140981"/>
                    <a:pt x="47671" y="152623"/>
                  </a:cubicBezTo>
                  <a:cubicBezTo>
                    <a:pt x="57196" y="164265"/>
                    <a:pt x="58254" y="26681"/>
                    <a:pt x="57196" y="70073"/>
                  </a:cubicBezTo>
                  <a:cubicBezTo>
                    <a:pt x="56138" y="113465"/>
                    <a:pt x="46613" y="383869"/>
                    <a:pt x="41321" y="412973"/>
                  </a:cubicBezTo>
                  <a:cubicBezTo>
                    <a:pt x="36029" y="442077"/>
                    <a:pt x="22800" y="293381"/>
                    <a:pt x="25446" y="244698"/>
                  </a:cubicBezTo>
                  <a:cubicBezTo>
                    <a:pt x="28092" y="196015"/>
                    <a:pt x="58254" y="156856"/>
                    <a:pt x="57196" y="120873"/>
                  </a:cubicBezTo>
                  <a:cubicBezTo>
                    <a:pt x="56138" y="84890"/>
                    <a:pt x="1633" y="-5069"/>
                    <a:pt x="46" y="2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31F46D46-4ACE-3822-D01D-B163FDCF8021}"/>
                </a:ext>
              </a:extLst>
            </p:cNvPr>
            <p:cNvSpPr/>
            <p:nvPr/>
          </p:nvSpPr>
          <p:spPr>
            <a:xfrm>
              <a:off x="7292232" y="5949917"/>
              <a:ext cx="578924" cy="130200"/>
            </a:xfrm>
            <a:custGeom>
              <a:avLst/>
              <a:gdLst>
                <a:gd name="connsiteX0" fmla="*/ 743 w 578924"/>
                <a:gd name="connsiteY0" fmla="*/ 107983 h 130200"/>
                <a:gd name="connsiteX1" fmla="*/ 311893 w 578924"/>
                <a:gd name="connsiteY1" fmla="*/ 104808 h 130200"/>
                <a:gd name="connsiteX2" fmla="*/ 213468 w 578924"/>
                <a:gd name="connsiteY2" fmla="*/ 127033 h 130200"/>
                <a:gd name="connsiteX3" fmla="*/ 432543 w 578924"/>
                <a:gd name="connsiteY3" fmla="*/ 25433 h 130200"/>
                <a:gd name="connsiteX4" fmla="*/ 530968 w 578924"/>
                <a:gd name="connsiteY4" fmla="*/ 19083 h 130200"/>
                <a:gd name="connsiteX5" fmla="*/ 575418 w 578924"/>
                <a:gd name="connsiteY5" fmla="*/ 19083 h 130200"/>
                <a:gd name="connsiteX6" fmla="*/ 442068 w 578924"/>
                <a:gd name="connsiteY6" fmla="*/ 33 h 130200"/>
                <a:gd name="connsiteX7" fmla="*/ 397618 w 578924"/>
                <a:gd name="connsiteY7" fmla="*/ 15908 h 130200"/>
                <a:gd name="connsiteX8" fmla="*/ 229343 w 578924"/>
                <a:gd name="connsiteY8" fmla="*/ 63533 h 130200"/>
                <a:gd name="connsiteX9" fmla="*/ 743 w 578924"/>
                <a:gd name="connsiteY9" fmla="*/ 107983 h 1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924" h="130200">
                  <a:moveTo>
                    <a:pt x="743" y="107983"/>
                  </a:moveTo>
                  <a:cubicBezTo>
                    <a:pt x="14501" y="114862"/>
                    <a:pt x="276439" y="101633"/>
                    <a:pt x="311893" y="104808"/>
                  </a:cubicBezTo>
                  <a:cubicBezTo>
                    <a:pt x="347347" y="107983"/>
                    <a:pt x="193360" y="140262"/>
                    <a:pt x="213468" y="127033"/>
                  </a:cubicBezTo>
                  <a:cubicBezTo>
                    <a:pt x="233576" y="113804"/>
                    <a:pt x="379626" y="43425"/>
                    <a:pt x="432543" y="25433"/>
                  </a:cubicBezTo>
                  <a:cubicBezTo>
                    <a:pt x="485460" y="7441"/>
                    <a:pt x="507156" y="20141"/>
                    <a:pt x="530968" y="19083"/>
                  </a:cubicBezTo>
                  <a:cubicBezTo>
                    <a:pt x="554780" y="18025"/>
                    <a:pt x="590235" y="22258"/>
                    <a:pt x="575418" y="19083"/>
                  </a:cubicBezTo>
                  <a:cubicBezTo>
                    <a:pt x="560601" y="15908"/>
                    <a:pt x="471701" y="562"/>
                    <a:pt x="442068" y="33"/>
                  </a:cubicBezTo>
                  <a:cubicBezTo>
                    <a:pt x="412435" y="-496"/>
                    <a:pt x="433072" y="5325"/>
                    <a:pt x="397618" y="15908"/>
                  </a:cubicBezTo>
                  <a:cubicBezTo>
                    <a:pt x="362164" y="26491"/>
                    <a:pt x="290726" y="49775"/>
                    <a:pt x="229343" y="63533"/>
                  </a:cubicBezTo>
                  <a:cubicBezTo>
                    <a:pt x="167960" y="77291"/>
                    <a:pt x="-13015" y="101104"/>
                    <a:pt x="743" y="10798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54FBF578-F84D-3A09-AF69-ED7615265EE5}"/>
                </a:ext>
              </a:extLst>
            </p:cNvPr>
            <p:cNvSpPr/>
            <p:nvPr/>
          </p:nvSpPr>
          <p:spPr>
            <a:xfrm>
              <a:off x="7761494" y="5945577"/>
              <a:ext cx="312882" cy="809512"/>
            </a:xfrm>
            <a:custGeom>
              <a:avLst/>
              <a:gdLst>
                <a:gd name="connsiteX0" fmla="*/ 109331 w 312882"/>
                <a:gd name="connsiteY0" fmla="*/ 1198 h 809512"/>
                <a:gd name="connsiteX1" fmla="*/ 274431 w 312882"/>
                <a:gd name="connsiteY1" fmla="*/ 226623 h 809512"/>
                <a:gd name="connsiteX2" fmla="*/ 242681 w 312882"/>
                <a:gd name="connsiteY2" fmla="*/ 325048 h 809512"/>
                <a:gd name="connsiteX3" fmla="*/ 144256 w 312882"/>
                <a:gd name="connsiteY3" fmla="*/ 464748 h 809512"/>
                <a:gd name="connsiteX4" fmla="*/ 191881 w 312882"/>
                <a:gd name="connsiteY4" fmla="*/ 353623 h 809512"/>
                <a:gd name="connsiteX5" fmla="*/ 112506 w 312882"/>
                <a:gd name="connsiteY5" fmla="*/ 509198 h 809512"/>
                <a:gd name="connsiteX6" fmla="*/ 10906 w 312882"/>
                <a:gd name="connsiteY6" fmla="*/ 798123 h 809512"/>
                <a:gd name="connsiteX7" fmla="*/ 23606 w 312882"/>
                <a:gd name="connsiteY7" fmla="*/ 721923 h 809512"/>
                <a:gd name="connsiteX8" fmla="*/ 195056 w 312882"/>
                <a:gd name="connsiteY8" fmla="*/ 448873 h 809512"/>
                <a:gd name="connsiteX9" fmla="*/ 172831 w 312882"/>
                <a:gd name="connsiteY9" fmla="*/ 477448 h 809512"/>
                <a:gd name="connsiteX10" fmla="*/ 312531 w 312882"/>
                <a:gd name="connsiteY10" fmla="*/ 242498 h 809512"/>
                <a:gd name="connsiteX11" fmla="*/ 214106 w 312882"/>
                <a:gd name="connsiteY11" fmla="*/ 169473 h 809512"/>
                <a:gd name="connsiteX12" fmla="*/ 258556 w 312882"/>
                <a:gd name="connsiteY12" fmla="*/ 178998 h 809512"/>
                <a:gd name="connsiteX13" fmla="*/ 236331 w 312882"/>
                <a:gd name="connsiteY13" fmla="*/ 137723 h 809512"/>
                <a:gd name="connsiteX14" fmla="*/ 109331 w 312882"/>
                <a:gd name="connsiteY14" fmla="*/ 1198 h 80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882" h="809512">
                  <a:moveTo>
                    <a:pt x="109331" y="1198"/>
                  </a:moveTo>
                  <a:cubicBezTo>
                    <a:pt x="115681" y="16015"/>
                    <a:pt x="252206" y="172648"/>
                    <a:pt x="274431" y="226623"/>
                  </a:cubicBezTo>
                  <a:cubicBezTo>
                    <a:pt x="296656" y="280598"/>
                    <a:pt x="264377" y="285361"/>
                    <a:pt x="242681" y="325048"/>
                  </a:cubicBezTo>
                  <a:cubicBezTo>
                    <a:pt x="220985" y="364736"/>
                    <a:pt x="152723" y="459985"/>
                    <a:pt x="144256" y="464748"/>
                  </a:cubicBezTo>
                  <a:cubicBezTo>
                    <a:pt x="135789" y="469511"/>
                    <a:pt x="197173" y="346215"/>
                    <a:pt x="191881" y="353623"/>
                  </a:cubicBezTo>
                  <a:cubicBezTo>
                    <a:pt x="186589" y="361031"/>
                    <a:pt x="142668" y="435115"/>
                    <a:pt x="112506" y="509198"/>
                  </a:cubicBezTo>
                  <a:cubicBezTo>
                    <a:pt x="82344" y="583281"/>
                    <a:pt x="25723" y="762669"/>
                    <a:pt x="10906" y="798123"/>
                  </a:cubicBezTo>
                  <a:cubicBezTo>
                    <a:pt x="-3911" y="833577"/>
                    <a:pt x="-7086" y="780131"/>
                    <a:pt x="23606" y="721923"/>
                  </a:cubicBezTo>
                  <a:cubicBezTo>
                    <a:pt x="54298" y="663715"/>
                    <a:pt x="170185" y="489619"/>
                    <a:pt x="195056" y="448873"/>
                  </a:cubicBezTo>
                  <a:cubicBezTo>
                    <a:pt x="219927" y="408127"/>
                    <a:pt x="153252" y="511844"/>
                    <a:pt x="172831" y="477448"/>
                  </a:cubicBezTo>
                  <a:cubicBezTo>
                    <a:pt x="192410" y="443052"/>
                    <a:pt x="305652" y="293827"/>
                    <a:pt x="312531" y="242498"/>
                  </a:cubicBezTo>
                  <a:cubicBezTo>
                    <a:pt x="319410" y="191169"/>
                    <a:pt x="223102" y="180056"/>
                    <a:pt x="214106" y="169473"/>
                  </a:cubicBezTo>
                  <a:cubicBezTo>
                    <a:pt x="205110" y="158890"/>
                    <a:pt x="254852" y="184290"/>
                    <a:pt x="258556" y="178998"/>
                  </a:cubicBezTo>
                  <a:cubicBezTo>
                    <a:pt x="262260" y="173706"/>
                    <a:pt x="256439" y="162065"/>
                    <a:pt x="236331" y="137723"/>
                  </a:cubicBezTo>
                  <a:cubicBezTo>
                    <a:pt x="216223" y="113381"/>
                    <a:pt x="102981" y="-13619"/>
                    <a:pt x="109331" y="11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C9907AC7-F85E-A121-322E-04205BBBCA9E}"/>
                </a:ext>
              </a:extLst>
            </p:cNvPr>
            <p:cNvSpPr/>
            <p:nvPr/>
          </p:nvSpPr>
          <p:spPr>
            <a:xfrm>
              <a:off x="7594859" y="6648450"/>
              <a:ext cx="253741" cy="263110"/>
            </a:xfrm>
            <a:custGeom>
              <a:avLst/>
              <a:gdLst>
                <a:gd name="connsiteX0" fmla="*/ 253741 w 253741"/>
                <a:gd name="connsiteY0" fmla="*/ 0 h 263110"/>
                <a:gd name="connsiteX1" fmla="*/ 41016 w 253741"/>
                <a:gd name="connsiteY1" fmla="*/ 184150 h 263110"/>
                <a:gd name="connsiteX2" fmla="*/ 6091 w 253741"/>
                <a:gd name="connsiteY2" fmla="*/ 260350 h 263110"/>
                <a:gd name="connsiteX3" fmla="*/ 120391 w 253741"/>
                <a:gd name="connsiteY3" fmla="*/ 95250 h 263110"/>
                <a:gd name="connsiteX4" fmla="*/ 60066 w 253741"/>
                <a:gd name="connsiteY4" fmla="*/ 117475 h 263110"/>
                <a:gd name="connsiteX5" fmla="*/ 253741 w 253741"/>
                <a:gd name="connsiteY5" fmla="*/ 0 h 2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41" h="263110">
                  <a:moveTo>
                    <a:pt x="253741" y="0"/>
                  </a:moveTo>
                  <a:cubicBezTo>
                    <a:pt x="168016" y="70379"/>
                    <a:pt x="82291" y="140758"/>
                    <a:pt x="41016" y="184150"/>
                  </a:cubicBezTo>
                  <a:cubicBezTo>
                    <a:pt x="-259" y="227542"/>
                    <a:pt x="-7138" y="275167"/>
                    <a:pt x="6091" y="260350"/>
                  </a:cubicBezTo>
                  <a:cubicBezTo>
                    <a:pt x="19320" y="245533"/>
                    <a:pt x="111395" y="119062"/>
                    <a:pt x="120391" y="95250"/>
                  </a:cubicBezTo>
                  <a:cubicBezTo>
                    <a:pt x="129387" y="71438"/>
                    <a:pt x="60066" y="117475"/>
                    <a:pt x="60066" y="117475"/>
                  </a:cubicBezTo>
                  <a:lnTo>
                    <a:pt x="25374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07DC5E1E-0A95-E189-DE2C-B90AF19A3EFB}"/>
                </a:ext>
              </a:extLst>
            </p:cNvPr>
            <p:cNvSpPr/>
            <p:nvPr/>
          </p:nvSpPr>
          <p:spPr>
            <a:xfrm>
              <a:off x="6879999" y="7574170"/>
              <a:ext cx="235267" cy="620505"/>
            </a:xfrm>
            <a:custGeom>
              <a:avLst/>
              <a:gdLst>
                <a:gd name="connsiteX0" fmla="*/ 235176 w 235267"/>
                <a:gd name="connsiteY0" fmla="*/ 23605 h 620505"/>
                <a:gd name="connsiteX1" fmla="*/ 127226 w 235267"/>
                <a:gd name="connsiteY1" fmla="*/ 7730 h 620505"/>
                <a:gd name="connsiteX2" fmla="*/ 51026 w 235267"/>
                <a:gd name="connsiteY2" fmla="*/ 150605 h 620505"/>
                <a:gd name="connsiteX3" fmla="*/ 79601 w 235267"/>
                <a:gd name="connsiteY3" fmla="*/ 125205 h 620505"/>
                <a:gd name="connsiteX4" fmla="*/ 31976 w 235267"/>
                <a:gd name="connsiteY4" fmla="*/ 258555 h 620505"/>
                <a:gd name="connsiteX5" fmla="*/ 226 w 235267"/>
                <a:gd name="connsiteY5" fmla="*/ 328405 h 620505"/>
                <a:gd name="connsiteX6" fmla="*/ 47851 w 235267"/>
                <a:gd name="connsiteY6" fmla="*/ 620505 h 620505"/>
                <a:gd name="connsiteX7" fmla="*/ 28801 w 235267"/>
                <a:gd name="connsiteY7" fmla="*/ 331580 h 620505"/>
                <a:gd name="connsiteX8" fmla="*/ 28801 w 235267"/>
                <a:gd name="connsiteY8" fmla="*/ 398255 h 620505"/>
                <a:gd name="connsiteX9" fmla="*/ 41501 w 235267"/>
                <a:gd name="connsiteY9" fmla="*/ 198230 h 620505"/>
                <a:gd name="connsiteX10" fmla="*/ 143101 w 235267"/>
                <a:gd name="connsiteY10" fmla="*/ 58530 h 620505"/>
                <a:gd name="connsiteX11" fmla="*/ 108176 w 235267"/>
                <a:gd name="connsiteY11" fmla="*/ 61705 h 620505"/>
                <a:gd name="connsiteX12" fmla="*/ 235176 w 235267"/>
                <a:gd name="connsiteY12" fmla="*/ 23605 h 62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267" h="620505">
                  <a:moveTo>
                    <a:pt x="235176" y="23605"/>
                  </a:moveTo>
                  <a:cubicBezTo>
                    <a:pt x="238351" y="14609"/>
                    <a:pt x="157918" y="-13437"/>
                    <a:pt x="127226" y="7730"/>
                  </a:cubicBezTo>
                  <a:cubicBezTo>
                    <a:pt x="96534" y="28897"/>
                    <a:pt x="58964" y="131026"/>
                    <a:pt x="51026" y="150605"/>
                  </a:cubicBezTo>
                  <a:cubicBezTo>
                    <a:pt x="43088" y="170184"/>
                    <a:pt x="82776" y="107213"/>
                    <a:pt x="79601" y="125205"/>
                  </a:cubicBezTo>
                  <a:cubicBezTo>
                    <a:pt x="76426" y="143197"/>
                    <a:pt x="45205" y="224688"/>
                    <a:pt x="31976" y="258555"/>
                  </a:cubicBezTo>
                  <a:cubicBezTo>
                    <a:pt x="18747" y="292422"/>
                    <a:pt x="-2420" y="268080"/>
                    <a:pt x="226" y="328405"/>
                  </a:cubicBezTo>
                  <a:cubicBezTo>
                    <a:pt x="2872" y="388730"/>
                    <a:pt x="43088" y="619976"/>
                    <a:pt x="47851" y="620505"/>
                  </a:cubicBezTo>
                  <a:cubicBezTo>
                    <a:pt x="52613" y="621034"/>
                    <a:pt x="31976" y="368622"/>
                    <a:pt x="28801" y="331580"/>
                  </a:cubicBezTo>
                  <a:cubicBezTo>
                    <a:pt x="25626" y="294538"/>
                    <a:pt x="26684" y="420480"/>
                    <a:pt x="28801" y="398255"/>
                  </a:cubicBezTo>
                  <a:cubicBezTo>
                    <a:pt x="30918" y="376030"/>
                    <a:pt x="22451" y="254851"/>
                    <a:pt x="41501" y="198230"/>
                  </a:cubicBezTo>
                  <a:cubicBezTo>
                    <a:pt x="60551" y="141609"/>
                    <a:pt x="131989" y="81284"/>
                    <a:pt x="143101" y="58530"/>
                  </a:cubicBezTo>
                  <a:cubicBezTo>
                    <a:pt x="154213" y="35776"/>
                    <a:pt x="98122" y="66997"/>
                    <a:pt x="108176" y="61705"/>
                  </a:cubicBezTo>
                  <a:cubicBezTo>
                    <a:pt x="118230" y="56413"/>
                    <a:pt x="232001" y="32601"/>
                    <a:pt x="235176" y="236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C56A46CE-5A87-BA1C-F73C-511B4F7BE37A}"/>
                </a:ext>
              </a:extLst>
            </p:cNvPr>
            <p:cNvSpPr/>
            <p:nvPr/>
          </p:nvSpPr>
          <p:spPr>
            <a:xfrm>
              <a:off x="6632029" y="8101819"/>
              <a:ext cx="271488" cy="442233"/>
            </a:xfrm>
            <a:custGeom>
              <a:avLst/>
              <a:gdLst>
                <a:gd name="connsiteX0" fmla="*/ 270421 w 271488"/>
                <a:gd name="connsiteY0" fmla="*/ 781 h 442233"/>
                <a:gd name="connsiteX1" fmla="*/ 118021 w 271488"/>
                <a:gd name="connsiteY1" fmla="*/ 270656 h 442233"/>
                <a:gd name="connsiteX2" fmla="*/ 546 w 271488"/>
                <a:gd name="connsiteY2" fmla="*/ 442106 h 442233"/>
                <a:gd name="connsiteX3" fmla="*/ 165646 w 271488"/>
                <a:gd name="connsiteY3" fmla="*/ 245256 h 442233"/>
                <a:gd name="connsiteX4" fmla="*/ 146596 w 271488"/>
                <a:gd name="connsiteY4" fmla="*/ 270656 h 442233"/>
                <a:gd name="connsiteX5" fmla="*/ 232321 w 271488"/>
                <a:gd name="connsiteY5" fmla="*/ 118256 h 442233"/>
                <a:gd name="connsiteX6" fmla="*/ 187871 w 271488"/>
                <a:gd name="connsiteY6" fmla="*/ 184931 h 442233"/>
                <a:gd name="connsiteX7" fmla="*/ 270421 w 271488"/>
                <a:gd name="connsiteY7" fmla="*/ 781 h 4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88" h="442233">
                  <a:moveTo>
                    <a:pt x="270421" y="781"/>
                  </a:moveTo>
                  <a:cubicBezTo>
                    <a:pt x="258779" y="15068"/>
                    <a:pt x="163000" y="197102"/>
                    <a:pt x="118021" y="270656"/>
                  </a:cubicBezTo>
                  <a:cubicBezTo>
                    <a:pt x="73042" y="344210"/>
                    <a:pt x="-7391" y="446339"/>
                    <a:pt x="546" y="442106"/>
                  </a:cubicBezTo>
                  <a:cubicBezTo>
                    <a:pt x="8483" y="437873"/>
                    <a:pt x="141304" y="273831"/>
                    <a:pt x="165646" y="245256"/>
                  </a:cubicBezTo>
                  <a:cubicBezTo>
                    <a:pt x="189988" y="216681"/>
                    <a:pt x="135483" y="291823"/>
                    <a:pt x="146596" y="270656"/>
                  </a:cubicBezTo>
                  <a:cubicBezTo>
                    <a:pt x="157708" y="249489"/>
                    <a:pt x="225442" y="132544"/>
                    <a:pt x="232321" y="118256"/>
                  </a:cubicBezTo>
                  <a:cubicBezTo>
                    <a:pt x="239200" y="103969"/>
                    <a:pt x="180992" y="197102"/>
                    <a:pt x="187871" y="184931"/>
                  </a:cubicBezTo>
                  <a:cubicBezTo>
                    <a:pt x="194750" y="172760"/>
                    <a:pt x="282063" y="-13506"/>
                    <a:pt x="270421" y="7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4EBE9C16-5F5D-CB00-9C2F-167F484B2050}"/>
                </a:ext>
              </a:extLst>
            </p:cNvPr>
            <p:cNvSpPr/>
            <p:nvPr/>
          </p:nvSpPr>
          <p:spPr>
            <a:xfrm>
              <a:off x="6829299" y="9048750"/>
              <a:ext cx="209676" cy="309134"/>
            </a:xfrm>
            <a:custGeom>
              <a:avLst/>
              <a:gdLst>
                <a:gd name="connsiteX0" fmla="*/ 209676 w 209676"/>
                <a:gd name="connsiteY0" fmla="*/ 0 h 309134"/>
                <a:gd name="connsiteX1" fmla="*/ 89026 w 209676"/>
                <a:gd name="connsiteY1" fmla="*/ 174625 h 309134"/>
                <a:gd name="connsiteX2" fmla="*/ 126 w 209676"/>
                <a:gd name="connsiteY2" fmla="*/ 307975 h 309134"/>
                <a:gd name="connsiteX3" fmla="*/ 108076 w 209676"/>
                <a:gd name="connsiteY3" fmla="*/ 98425 h 309134"/>
                <a:gd name="connsiteX4" fmla="*/ 69976 w 209676"/>
                <a:gd name="connsiteY4" fmla="*/ 123825 h 309134"/>
                <a:gd name="connsiteX5" fmla="*/ 209676 w 209676"/>
                <a:gd name="connsiteY5" fmla="*/ 0 h 30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76" h="309134">
                  <a:moveTo>
                    <a:pt x="209676" y="0"/>
                  </a:moveTo>
                  <a:lnTo>
                    <a:pt x="89026" y="174625"/>
                  </a:lnTo>
                  <a:cubicBezTo>
                    <a:pt x="54101" y="225954"/>
                    <a:pt x="-3049" y="320675"/>
                    <a:pt x="126" y="307975"/>
                  </a:cubicBezTo>
                  <a:cubicBezTo>
                    <a:pt x="3301" y="295275"/>
                    <a:pt x="96434" y="129117"/>
                    <a:pt x="108076" y="98425"/>
                  </a:cubicBezTo>
                  <a:cubicBezTo>
                    <a:pt x="119718" y="67733"/>
                    <a:pt x="69976" y="123825"/>
                    <a:pt x="69976" y="123825"/>
                  </a:cubicBezTo>
                  <a:lnTo>
                    <a:pt x="20967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14C63FC9-37F2-9352-4651-F278CA8065A1}"/>
                </a:ext>
              </a:extLst>
            </p:cNvPr>
            <p:cNvSpPr/>
            <p:nvPr/>
          </p:nvSpPr>
          <p:spPr>
            <a:xfrm>
              <a:off x="7013033" y="9032706"/>
              <a:ext cx="100568" cy="325905"/>
            </a:xfrm>
            <a:custGeom>
              <a:avLst/>
              <a:gdLst>
                <a:gd name="connsiteX0" fmla="*/ 51342 w 100568"/>
                <a:gd name="connsiteY0" fmla="*/ 169 h 325905"/>
                <a:gd name="connsiteX1" fmla="*/ 51342 w 100568"/>
                <a:gd name="connsiteY1" fmla="*/ 146219 h 325905"/>
                <a:gd name="connsiteX2" fmla="*/ 542 w 100568"/>
                <a:gd name="connsiteY2" fmla="*/ 324019 h 325905"/>
                <a:gd name="connsiteX3" fmla="*/ 29117 w 100568"/>
                <a:gd name="connsiteY3" fmla="*/ 231944 h 325905"/>
                <a:gd name="connsiteX4" fmla="*/ 98967 w 100568"/>
                <a:gd name="connsiteY4" fmla="*/ 108119 h 325905"/>
                <a:gd name="connsiteX5" fmla="*/ 76742 w 100568"/>
                <a:gd name="connsiteY5" fmla="*/ 174794 h 325905"/>
                <a:gd name="connsiteX6" fmla="*/ 51342 w 100568"/>
                <a:gd name="connsiteY6" fmla="*/ 169 h 3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68" h="325905">
                  <a:moveTo>
                    <a:pt x="51342" y="169"/>
                  </a:moveTo>
                  <a:cubicBezTo>
                    <a:pt x="47109" y="-4593"/>
                    <a:pt x="59809" y="92244"/>
                    <a:pt x="51342" y="146219"/>
                  </a:cubicBezTo>
                  <a:cubicBezTo>
                    <a:pt x="42875" y="200194"/>
                    <a:pt x="4246" y="309732"/>
                    <a:pt x="542" y="324019"/>
                  </a:cubicBezTo>
                  <a:cubicBezTo>
                    <a:pt x="-3162" y="338306"/>
                    <a:pt x="12713" y="267927"/>
                    <a:pt x="29117" y="231944"/>
                  </a:cubicBezTo>
                  <a:cubicBezTo>
                    <a:pt x="45521" y="195961"/>
                    <a:pt x="91030" y="117644"/>
                    <a:pt x="98967" y="108119"/>
                  </a:cubicBezTo>
                  <a:cubicBezTo>
                    <a:pt x="106904" y="98594"/>
                    <a:pt x="83092" y="189611"/>
                    <a:pt x="76742" y="174794"/>
                  </a:cubicBezTo>
                  <a:cubicBezTo>
                    <a:pt x="70392" y="159977"/>
                    <a:pt x="55575" y="4931"/>
                    <a:pt x="51342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94ED4419-76EA-B4AB-0D76-1A1032A31535}"/>
                </a:ext>
              </a:extLst>
            </p:cNvPr>
            <p:cNvSpPr/>
            <p:nvPr/>
          </p:nvSpPr>
          <p:spPr>
            <a:xfrm>
              <a:off x="6040439" y="7868585"/>
              <a:ext cx="78569" cy="1480047"/>
            </a:xfrm>
            <a:custGeom>
              <a:avLst/>
              <a:gdLst>
                <a:gd name="connsiteX0" fmla="*/ 36511 w 78569"/>
                <a:gd name="connsiteY0" fmla="*/ 2240 h 1480047"/>
                <a:gd name="connsiteX1" fmla="*/ 11111 w 78569"/>
                <a:gd name="connsiteY1" fmla="*/ 967440 h 1480047"/>
                <a:gd name="connsiteX2" fmla="*/ 39686 w 78569"/>
                <a:gd name="connsiteY2" fmla="*/ 846790 h 1480047"/>
                <a:gd name="connsiteX3" fmla="*/ 17461 w 78569"/>
                <a:gd name="connsiteY3" fmla="*/ 1119840 h 1480047"/>
                <a:gd name="connsiteX4" fmla="*/ 23811 w 78569"/>
                <a:gd name="connsiteY4" fmla="*/ 1272240 h 1480047"/>
                <a:gd name="connsiteX5" fmla="*/ 1586 w 78569"/>
                <a:gd name="connsiteY5" fmla="*/ 1173815 h 1480047"/>
                <a:gd name="connsiteX6" fmla="*/ 74611 w 78569"/>
                <a:gd name="connsiteY6" fmla="*/ 1456390 h 1480047"/>
                <a:gd name="connsiteX7" fmla="*/ 65086 w 78569"/>
                <a:gd name="connsiteY7" fmla="*/ 1367490 h 1480047"/>
                <a:gd name="connsiteX8" fmla="*/ 33336 w 78569"/>
                <a:gd name="connsiteY8" fmla="*/ 602315 h 1480047"/>
                <a:gd name="connsiteX9" fmla="*/ 65086 w 78569"/>
                <a:gd name="connsiteY9" fmla="*/ 697565 h 1480047"/>
                <a:gd name="connsiteX10" fmla="*/ 36511 w 78569"/>
                <a:gd name="connsiteY10" fmla="*/ 2240 h 14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69" h="1480047">
                  <a:moveTo>
                    <a:pt x="36511" y="2240"/>
                  </a:moveTo>
                  <a:cubicBezTo>
                    <a:pt x="27515" y="47219"/>
                    <a:pt x="10582" y="826682"/>
                    <a:pt x="11111" y="967440"/>
                  </a:cubicBezTo>
                  <a:cubicBezTo>
                    <a:pt x="11640" y="1108198"/>
                    <a:pt x="38628" y="821390"/>
                    <a:pt x="39686" y="846790"/>
                  </a:cubicBezTo>
                  <a:cubicBezTo>
                    <a:pt x="40744" y="872190"/>
                    <a:pt x="20107" y="1048932"/>
                    <a:pt x="17461" y="1119840"/>
                  </a:cubicBezTo>
                  <a:cubicBezTo>
                    <a:pt x="14815" y="1190748"/>
                    <a:pt x="26457" y="1263244"/>
                    <a:pt x="23811" y="1272240"/>
                  </a:cubicBezTo>
                  <a:cubicBezTo>
                    <a:pt x="21165" y="1281236"/>
                    <a:pt x="-6881" y="1143123"/>
                    <a:pt x="1586" y="1173815"/>
                  </a:cubicBezTo>
                  <a:cubicBezTo>
                    <a:pt x="10053" y="1204507"/>
                    <a:pt x="64028" y="1424111"/>
                    <a:pt x="74611" y="1456390"/>
                  </a:cubicBezTo>
                  <a:cubicBezTo>
                    <a:pt x="85194" y="1488669"/>
                    <a:pt x="71965" y="1509836"/>
                    <a:pt x="65086" y="1367490"/>
                  </a:cubicBezTo>
                  <a:cubicBezTo>
                    <a:pt x="58207" y="1225144"/>
                    <a:pt x="33336" y="713969"/>
                    <a:pt x="33336" y="602315"/>
                  </a:cubicBezTo>
                  <a:cubicBezTo>
                    <a:pt x="33336" y="490661"/>
                    <a:pt x="63499" y="791757"/>
                    <a:pt x="65086" y="697565"/>
                  </a:cubicBezTo>
                  <a:cubicBezTo>
                    <a:pt x="66674" y="603373"/>
                    <a:pt x="45507" y="-42739"/>
                    <a:pt x="36511" y="224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A748AB4D-3A65-842A-6E9F-BA5112CBEA32}"/>
                </a:ext>
              </a:extLst>
            </p:cNvPr>
            <p:cNvSpPr/>
            <p:nvPr/>
          </p:nvSpPr>
          <p:spPr>
            <a:xfrm>
              <a:off x="6460348" y="7254681"/>
              <a:ext cx="177924" cy="1282576"/>
            </a:xfrm>
            <a:custGeom>
              <a:avLst/>
              <a:gdLst>
                <a:gd name="connsiteX0" fmla="*/ 54752 w 177924"/>
                <a:gd name="connsiteY0" fmla="*/ 194 h 1282576"/>
                <a:gd name="connsiteX1" fmla="*/ 26177 w 177924"/>
                <a:gd name="connsiteY1" fmla="*/ 346269 h 1282576"/>
                <a:gd name="connsiteX2" fmla="*/ 26177 w 177924"/>
                <a:gd name="connsiteY2" fmla="*/ 304994 h 1282576"/>
                <a:gd name="connsiteX3" fmla="*/ 61102 w 177924"/>
                <a:gd name="connsiteY3" fmla="*/ 651069 h 1282576"/>
                <a:gd name="connsiteX4" fmla="*/ 51577 w 177924"/>
                <a:gd name="connsiteY4" fmla="*/ 524069 h 1282576"/>
                <a:gd name="connsiteX5" fmla="*/ 118252 w 177924"/>
                <a:gd name="connsiteY5" fmla="*/ 854269 h 1282576"/>
                <a:gd name="connsiteX6" fmla="*/ 172227 w 177924"/>
                <a:gd name="connsiteY6" fmla="*/ 1254319 h 1282576"/>
                <a:gd name="connsiteX7" fmla="*/ 162702 w 177924"/>
                <a:gd name="connsiteY7" fmla="*/ 1181294 h 1282576"/>
                <a:gd name="connsiteX8" fmla="*/ 51577 w 177924"/>
                <a:gd name="connsiteY8" fmla="*/ 635194 h 1282576"/>
                <a:gd name="connsiteX9" fmla="*/ 67452 w 177924"/>
                <a:gd name="connsiteY9" fmla="*/ 717744 h 1282576"/>
                <a:gd name="connsiteX10" fmla="*/ 3952 w 177924"/>
                <a:gd name="connsiteY10" fmla="*/ 397069 h 1282576"/>
                <a:gd name="connsiteX11" fmla="*/ 7127 w 177924"/>
                <a:gd name="connsiteY11" fmla="*/ 454219 h 1282576"/>
                <a:gd name="connsiteX12" fmla="*/ 10302 w 177924"/>
                <a:gd name="connsiteY12" fmla="*/ 298644 h 1282576"/>
                <a:gd name="connsiteX13" fmla="*/ 54752 w 177924"/>
                <a:gd name="connsiteY13" fmla="*/ 194 h 128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24" h="1282576">
                  <a:moveTo>
                    <a:pt x="54752" y="194"/>
                  </a:moveTo>
                  <a:cubicBezTo>
                    <a:pt x="57398" y="8131"/>
                    <a:pt x="30939" y="295469"/>
                    <a:pt x="26177" y="346269"/>
                  </a:cubicBezTo>
                  <a:cubicBezTo>
                    <a:pt x="21415" y="397069"/>
                    <a:pt x="20356" y="254194"/>
                    <a:pt x="26177" y="304994"/>
                  </a:cubicBezTo>
                  <a:cubicBezTo>
                    <a:pt x="31998" y="355794"/>
                    <a:pt x="56869" y="614557"/>
                    <a:pt x="61102" y="651069"/>
                  </a:cubicBezTo>
                  <a:cubicBezTo>
                    <a:pt x="65335" y="687582"/>
                    <a:pt x="42052" y="490202"/>
                    <a:pt x="51577" y="524069"/>
                  </a:cubicBezTo>
                  <a:cubicBezTo>
                    <a:pt x="61102" y="557936"/>
                    <a:pt x="98144" y="732561"/>
                    <a:pt x="118252" y="854269"/>
                  </a:cubicBezTo>
                  <a:cubicBezTo>
                    <a:pt x="138360" y="975977"/>
                    <a:pt x="164819" y="1199815"/>
                    <a:pt x="172227" y="1254319"/>
                  </a:cubicBezTo>
                  <a:cubicBezTo>
                    <a:pt x="179635" y="1308823"/>
                    <a:pt x="182810" y="1284481"/>
                    <a:pt x="162702" y="1181294"/>
                  </a:cubicBezTo>
                  <a:cubicBezTo>
                    <a:pt x="142594" y="1078107"/>
                    <a:pt x="67452" y="712452"/>
                    <a:pt x="51577" y="635194"/>
                  </a:cubicBezTo>
                  <a:cubicBezTo>
                    <a:pt x="35702" y="557936"/>
                    <a:pt x="75389" y="757431"/>
                    <a:pt x="67452" y="717744"/>
                  </a:cubicBezTo>
                  <a:cubicBezTo>
                    <a:pt x="59515" y="678057"/>
                    <a:pt x="14006" y="440990"/>
                    <a:pt x="3952" y="397069"/>
                  </a:cubicBezTo>
                  <a:cubicBezTo>
                    <a:pt x="-6102" y="353148"/>
                    <a:pt x="6069" y="470623"/>
                    <a:pt x="7127" y="454219"/>
                  </a:cubicBezTo>
                  <a:cubicBezTo>
                    <a:pt x="8185" y="437815"/>
                    <a:pt x="2894" y="367965"/>
                    <a:pt x="10302" y="298644"/>
                  </a:cubicBezTo>
                  <a:cubicBezTo>
                    <a:pt x="17710" y="229323"/>
                    <a:pt x="52106" y="-7743"/>
                    <a:pt x="54752" y="19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FC5AE4E9-2C40-2F17-979E-8F687C8B2E68}"/>
                </a:ext>
              </a:extLst>
            </p:cNvPr>
            <p:cNvSpPr/>
            <p:nvPr/>
          </p:nvSpPr>
          <p:spPr>
            <a:xfrm>
              <a:off x="6077774" y="6896678"/>
              <a:ext cx="55687" cy="1038521"/>
            </a:xfrm>
            <a:custGeom>
              <a:avLst/>
              <a:gdLst>
                <a:gd name="connsiteX0" fmla="*/ 49976 w 55687"/>
                <a:gd name="connsiteY0" fmla="*/ 5772 h 1038521"/>
                <a:gd name="connsiteX1" fmla="*/ 37276 w 55687"/>
                <a:gd name="connsiteY1" fmla="*/ 567747 h 1038521"/>
                <a:gd name="connsiteX2" fmla="*/ 37276 w 55687"/>
                <a:gd name="connsiteY2" fmla="*/ 488372 h 1038521"/>
                <a:gd name="connsiteX3" fmla="*/ 2351 w 55687"/>
                <a:gd name="connsiteY3" fmla="*/ 1018597 h 1038521"/>
                <a:gd name="connsiteX4" fmla="*/ 8701 w 55687"/>
                <a:gd name="connsiteY4" fmla="*/ 897947 h 1038521"/>
                <a:gd name="connsiteX5" fmla="*/ 53151 w 55687"/>
                <a:gd name="connsiteY5" fmla="*/ 628072 h 1038521"/>
                <a:gd name="connsiteX6" fmla="*/ 46801 w 55687"/>
                <a:gd name="connsiteY6" fmla="*/ 631247 h 1038521"/>
                <a:gd name="connsiteX7" fmla="*/ 18226 w 55687"/>
                <a:gd name="connsiteY7" fmla="*/ 294697 h 1038521"/>
                <a:gd name="connsiteX8" fmla="*/ 49976 w 55687"/>
                <a:gd name="connsiteY8" fmla="*/ 5772 h 10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87" h="1038521">
                  <a:moveTo>
                    <a:pt x="49976" y="5772"/>
                  </a:moveTo>
                  <a:cubicBezTo>
                    <a:pt x="53151" y="51280"/>
                    <a:pt x="39393" y="487314"/>
                    <a:pt x="37276" y="567747"/>
                  </a:cubicBezTo>
                  <a:cubicBezTo>
                    <a:pt x="35159" y="648180"/>
                    <a:pt x="43097" y="413230"/>
                    <a:pt x="37276" y="488372"/>
                  </a:cubicBezTo>
                  <a:cubicBezTo>
                    <a:pt x="31455" y="563514"/>
                    <a:pt x="7113" y="950335"/>
                    <a:pt x="2351" y="1018597"/>
                  </a:cubicBezTo>
                  <a:cubicBezTo>
                    <a:pt x="-2411" y="1086859"/>
                    <a:pt x="234" y="963035"/>
                    <a:pt x="8701" y="897947"/>
                  </a:cubicBezTo>
                  <a:cubicBezTo>
                    <a:pt x="17168" y="832859"/>
                    <a:pt x="46801" y="672522"/>
                    <a:pt x="53151" y="628072"/>
                  </a:cubicBezTo>
                  <a:cubicBezTo>
                    <a:pt x="59501" y="583622"/>
                    <a:pt x="52622" y="686809"/>
                    <a:pt x="46801" y="631247"/>
                  </a:cubicBezTo>
                  <a:cubicBezTo>
                    <a:pt x="40980" y="575685"/>
                    <a:pt x="20343" y="393651"/>
                    <a:pt x="18226" y="294697"/>
                  </a:cubicBezTo>
                  <a:cubicBezTo>
                    <a:pt x="16109" y="195743"/>
                    <a:pt x="46801" y="-39736"/>
                    <a:pt x="49976" y="57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3C7C547D-8702-F013-2C9B-2FF6E9BA4FA4}"/>
                </a:ext>
              </a:extLst>
            </p:cNvPr>
            <p:cNvSpPr/>
            <p:nvPr/>
          </p:nvSpPr>
          <p:spPr>
            <a:xfrm>
              <a:off x="6459216" y="6781347"/>
              <a:ext cx="82950" cy="722681"/>
            </a:xfrm>
            <a:custGeom>
              <a:avLst/>
              <a:gdLst>
                <a:gd name="connsiteX0" fmla="*/ 81284 w 82950"/>
                <a:gd name="connsiteY0" fmla="*/ 453 h 722681"/>
                <a:gd name="connsiteX1" fmla="*/ 14609 w 82950"/>
                <a:gd name="connsiteY1" fmla="*/ 359228 h 722681"/>
                <a:gd name="connsiteX2" fmla="*/ 36834 w 82950"/>
                <a:gd name="connsiteY2" fmla="*/ 302078 h 722681"/>
                <a:gd name="connsiteX3" fmla="*/ 1909 w 82950"/>
                <a:gd name="connsiteY3" fmla="*/ 714828 h 722681"/>
                <a:gd name="connsiteX4" fmla="*/ 11434 w 82950"/>
                <a:gd name="connsiteY4" fmla="*/ 549728 h 722681"/>
                <a:gd name="connsiteX5" fmla="*/ 68584 w 82950"/>
                <a:gd name="connsiteY5" fmla="*/ 263978 h 722681"/>
                <a:gd name="connsiteX6" fmla="*/ 62234 w 82950"/>
                <a:gd name="connsiteY6" fmla="*/ 283028 h 722681"/>
                <a:gd name="connsiteX7" fmla="*/ 81284 w 82950"/>
                <a:gd name="connsiteY7" fmla="*/ 453 h 72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950" h="722681">
                  <a:moveTo>
                    <a:pt x="81284" y="453"/>
                  </a:moveTo>
                  <a:cubicBezTo>
                    <a:pt x="73347" y="13153"/>
                    <a:pt x="22017" y="308957"/>
                    <a:pt x="14609" y="359228"/>
                  </a:cubicBezTo>
                  <a:cubicBezTo>
                    <a:pt x="7201" y="409499"/>
                    <a:pt x="38951" y="242811"/>
                    <a:pt x="36834" y="302078"/>
                  </a:cubicBezTo>
                  <a:cubicBezTo>
                    <a:pt x="34717" y="361345"/>
                    <a:pt x="6142" y="673553"/>
                    <a:pt x="1909" y="714828"/>
                  </a:cubicBezTo>
                  <a:cubicBezTo>
                    <a:pt x="-2324" y="756103"/>
                    <a:pt x="321" y="624870"/>
                    <a:pt x="11434" y="549728"/>
                  </a:cubicBezTo>
                  <a:cubicBezTo>
                    <a:pt x="22546" y="474586"/>
                    <a:pt x="68584" y="263978"/>
                    <a:pt x="68584" y="263978"/>
                  </a:cubicBezTo>
                  <a:cubicBezTo>
                    <a:pt x="77051" y="219528"/>
                    <a:pt x="58001" y="320599"/>
                    <a:pt x="62234" y="283028"/>
                  </a:cubicBezTo>
                  <a:cubicBezTo>
                    <a:pt x="66467" y="245457"/>
                    <a:pt x="89221" y="-12247"/>
                    <a:pt x="81284" y="4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0274CF0E-09F3-8491-BB7D-D3F5E3A15FEB}"/>
                </a:ext>
              </a:extLst>
            </p:cNvPr>
            <p:cNvSpPr/>
            <p:nvPr/>
          </p:nvSpPr>
          <p:spPr>
            <a:xfrm>
              <a:off x="5257786" y="6700978"/>
              <a:ext cx="866835" cy="201715"/>
            </a:xfrm>
            <a:custGeom>
              <a:avLst/>
              <a:gdLst>
                <a:gd name="connsiteX0" fmla="*/ 14 w 866835"/>
                <a:gd name="connsiteY0" fmla="*/ 1447 h 201715"/>
                <a:gd name="connsiteX1" fmla="*/ 171464 w 866835"/>
                <a:gd name="connsiteY1" fmla="*/ 7797 h 201715"/>
                <a:gd name="connsiteX2" fmla="*/ 180989 w 866835"/>
                <a:gd name="connsiteY2" fmla="*/ 42722 h 201715"/>
                <a:gd name="connsiteX3" fmla="*/ 371489 w 866835"/>
                <a:gd name="connsiteY3" fmla="*/ 52247 h 201715"/>
                <a:gd name="connsiteX4" fmla="*/ 336564 w 866835"/>
                <a:gd name="connsiteY4" fmla="*/ 74472 h 201715"/>
                <a:gd name="connsiteX5" fmla="*/ 558814 w 866835"/>
                <a:gd name="connsiteY5" fmla="*/ 150672 h 201715"/>
                <a:gd name="connsiteX6" fmla="*/ 777889 w 866835"/>
                <a:gd name="connsiteY6" fmla="*/ 176072 h 201715"/>
                <a:gd name="connsiteX7" fmla="*/ 866789 w 866835"/>
                <a:gd name="connsiteY7" fmla="*/ 201472 h 201715"/>
                <a:gd name="connsiteX8" fmla="*/ 768364 w 866835"/>
                <a:gd name="connsiteY8" fmla="*/ 160197 h 201715"/>
                <a:gd name="connsiteX9" fmla="*/ 482614 w 866835"/>
                <a:gd name="connsiteY9" fmla="*/ 77647 h 201715"/>
                <a:gd name="connsiteX10" fmla="*/ 536589 w 866835"/>
                <a:gd name="connsiteY10" fmla="*/ 144322 h 201715"/>
                <a:gd name="connsiteX11" fmla="*/ 349264 w 866835"/>
                <a:gd name="connsiteY11" fmla="*/ 74472 h 201715"/>
                <a:gd name="connsiteX12" fmla="*/ 279414 w 866835"/>
                <a:gd name="connsiteY12" fmla="*/ 33197 h 201715"/>
                <a:gd name="connsiteX13" fmla="*/ 244489 w 866835"/>
                <a:gd name="connsiteY13" fmla="*/ 10972 h 201715"/>
                <a:gd name="connsiteX14" fmla="*/ 161939 w 866835"/>
                <a:gd name="connsiteY14" fmla="*/ 1447 h 201715"/>
                <a:gd name="connsiteX15" fmla="*/ 14 w 866835"/>
                <a:gd name="connsiteY15" fmla="*/ 1447 h 20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835" h="201715">
                  <a:moveTo>
                    <a:pt x="14" y="1447"/>
                  </a:moveTo>
                  <a:cubicBezTo>
                    <a:pt x="1602" y="2505"/>
                    <a:pt x="141302" y="918"/>
                    <a:pt x="171464" y="7797"/>
                  </a:cubicBezTo>
                  <a:cubicBezTo>
                    <a:pt x="201626" y="14676"/>
                    <a:pt x="147652" y="35314"/>
                    <a:pt x="180989" y="42722"/>
                  </a:cubicBezTo>
                  <a:cubicBezTo>
                    <a:pt x="214326" y="50130"/>
                    <a:pt x="345560" y="46955"/>
                    <a:pt x="371489" y="52247"/>
                  </a:cubicBezTo>
                  <a:cubicBezTo>
                    <a:pt x="397418" y="57539"/>
                    <a:pt x="305343" y="58068"/>
                    <a:pt x="336564" y="74472"/>
                  </a:cubicBezTo>
                  <a:cubicBezTo>
                    <a:pt x="367785" y="90876"/>
                    <a:pt x="485260" y="133739"/>
                    <a:pt x="558814" y="150672"/>
                  </a:cubicBezTo>
                  <a:cubicBezTo>
                    <a:pt x="632368" y="167605"/>
                    <a:pt x="726560" y="167605"/>
                    <a:pt x="777889" y="176072"/>
                  </a:cubicBezTo>
                  <a:cubicBezTo>
                    <a:pt x="829218" y="184539"/>
                    <a:pt x="868377" y="204118"/>
                    <a:pt x="866789" y="201472"/>
                  </a:cubicBezTo>
                  <a:cubicBezTo>
                    <a:pt x="865202" y="198826"/>
                    <a:pt x="832393" y="180834"/>
                    <a:pt x="768364" y="160197"/>
                  </a:cubicBezTo>
                  <a:cubicBezTo>
                    <a:pt x="704335" y="139560"/>
                    <a:pt x="521243" y="80293"/>
                    <a:pt x="482614" y="77647"/>
                  </a:cubicBezTo>
                  <a:cubicBezTo>
                    <a:pt x="443985" y="75001"/>
                    <a:pt x="558814" y="144851"/>
                    <a:pt x="536589" y="144322"/>
                  </a:cubicBezTo>
                  <a:cubicBezTo>
                    <a:pt x="514364" y="143793"/>
                    <a:pt x="392127" y="92993"/>
                    <a:pt x="349264" y="74472"/>
                  </a:cubicBezTo>
                  <a:cubicBezTo>
                    <a:pt x="306402" y="55951"/>
                    <a:pt x="296877" y="43780"/>
                    <a:pt x="279414" y="33197"/>
                  </a:cubicBezTo>
                  <a:cubicBezTo>
                    <a:pt x="261952" y="22614"/>
                    <a:pt x="264068" y="16264"/>
                    <a:pt x="244489" y="10972"/>
                  </a:cubicBezTo>
                  <a:cubicBezTo>
                    <a:pt x="224910" y="5680"/>
                    <a:pt x="197393" y="4093"/>
                    <a:pt x="161939" y="1447"/>
                  </a:cubicBezTo>
                  <a:cubicBezTo>
                    <a:pt x="126485" y="-1199"/>
                    <a:pt x="-1574" y="389"/>
                    <a:pt x="14" y="14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71E775B5-F4E5-8CBB-CF62-7C67B29485B2}"/>
                </a:ext>
              </a:extLst>
            </p:cNvPr>
            <p:cNvSpPr/>
            <p:nvPr/>
          </p:nvSpPr>
          <p:spPr>
            <a:xfrm>
              <a:off x="5727290" y="6194380"/>
              <a:ext cx="818523" cy="596676"/>
            </a:xfrm>
            <a:custGeom>
              <a:avLst/>
              <a:gdLst>
                <a:gd name="connsiteX0" fmla="*/ 410 w 818523"/>
                <a:gd name="connsiteY0" fmla="*/ 3220 h 596676"/>
                <a:gd name="connsiteX1" fmla="*/ 209960 w 818523"/>
                <a:gd name="connsiteY1" fmla="*/ 44495 h 596676"/>
                <a:gd name="connsiteX2" fmla="*/ 562385 w 818523"/>
                <a:gd name="connsiteY2" fmla="*/ 314370 h 596676"/>
                <a:gd name="connsiteX3" fmla="*/ 530635 w 818523"/>
                <a:gd name="connsiteY3" fmla="*/ 241345 h 596676"/>
                <a:gd name="connsiteX4" fmla="*/ 803685 w 818523"/>
                <a:gd name="connsiteY4" fmla="*/ 581070 h 596676"/>
                <a:gd name="connsiteX5" fmla="*/ 743360 w 818523"/>
                <a:gd name="connsiteY5" fmla="*/ 508045 h 596676"/>
                <a:gd name="connsiteX6" fmla="*/ 416335 w 818523"/>
                <a:gd name="connsiteY6" fmla="*/ 228645 h 596676"/>
                <a:gd name="connsiteX7" fmla="*/ 479835 w 818523"/>
                <a:gd name="connsiteY7" fmla="*/ 250870 h 596676"/>
                <a:gd name="connsiteX8" fmla="*/ 375060 w 818523"/>
                <a:gd name="connsiteY8" fmla="*/ 136570 h 596676"/>
                <a:gd name="connsiteX9" fmla="*/ 260760 w 818523"/>
                <a:gd name="connsiteY9" fmla="*/ 76245 h 596676"/>
                <a:gd name="connsiteX10" fmla="*/ 410 w 818523"/>
                <a:gd name="connsiteY10" fmla="*/ 3220 h 59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523" h="596676">
                  <a:moveTo>
                    <a:pt x="410" y="3220"/>
                  </a:moveTo>
                  <a:cubicBezTo>
                    <a:pt x="-8057" y="-2072"/>
                    <a:pt x="116298" y="-7363"/>
                    <a:pt x="209960" y="44495"/>
                  </a:cubicBezTo>
                  <a:cubicBezTo>
                    <a:pt x="303622" y="96353"/>
                    <a:pt x="508939" y="281562"/>
                    <a:pt x="562385" y="314370"/>
                  </a:cubicBezTo>
                  <a:cubicBezTo>
                    <a:pt x="615831" y="347178"/>
                    <a:pt x="490418" y="196895"/>
                    <a:pt x="530635" y="241345"/>
                  </a:cubicBezTo>
                  <a:cubicBezTo>
                    <a:pt x="570852" y="285795"/>
                    <a:pt x="768231" y="536620"/>
                    <a:pt x="803685" y="581070"/>
                  </a:cubicBezTo>
                  <a:cubicBezTo>
                    <a:pt x="839139" y="625520"/>
                    <a:pt x="807918" y="566782"/>
                    <a:pt x="743360" y="508045"/>
                  </a:cubicBezTo>
                  <a:cubicBezTo>
                    <a:pt x="678802" y="449308"/>
                    <a:pt x="460256" y="271507"/>
                    <a:pt x="416335" y="228645"/>
                  </a:cubicBezTo>
                  <a:cubicBezTo>
                    <a:pt x="372414" y="185783"/>
                    <a:pt x="486714" y="266216"/>
                    <a:pt x="479835" y="250870"/>
                  </a:cubicBezTo>
                  <a:cubicBezTo>
                    <a:pt x="472956" y="235524"/>
                    <a:pt x="411572" y="165674"/>
                    <a:pt x="375060" y="136570"/>
                  </a:cubicBezTo>
                  <a:cubicBezTo>
                    <a:pt x="338548" y="107466"/>
                    <a:pt x="317381" y="97941"/>
                    <a:pt x="260760" y="76245"/>
                  </a:cubicBezTo>
                  <a:cubicBezTo>
                    <a:pt x="204139" y="54549"/>
                    <a:pt x="8877" y="8512"/>
                    <a:pt x="410" y="32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4CC52E55-8B96-EEA5-70F7-C1B52223BE0A}"/>
                </a:ext>
              </a:extLst>
            </p:cNvPr>
            <p:cNvSpPr/>
            <p:nvPr/>
          </p:nvSpPr>
          <p:spPr>
            <a:xfrm>
              <a:off x="5445123" y="5873594"/>
              <a:ext cx="552930" cy="165416"/>
            </a:xfrm>
            <a:custGeom>
              <a:avLst/>
              <a:gdLst>
                <a:gd name="connsiteX0" fmla="*/ 552452 w 552930"/>
                <a:gd name="connsiteY0" fmla="*/ 38256 h 165416"/>
                <a:gd name="connsiteX1" fmla="*/ 161927 w 552930"/>
                <a:gd name="connsiteY1" fmla="*/ 28731 h 165416"/>
                <a:gd name="connsiteX2" fmla="*/ 104777 w 552930"/>
                <a:gd name="connsiteY2" fmla="*/ 44606 h 165416"/>
                <a:gd name="connsiteX3" fmla="*/ 2 w 552930"/>
                <a:gd name="connsiteY3" fmla="*/ 165256 h 165416"/>
                <a:gd name="connsiteX4" fmla="*/ 101602 w 552930"/>
                <a:gd name="connsiteY4" fmla="*/ 16031 h 165416"/>
                <a:gd name="connsiteX5" fmla="*/ 82552 w 552930"/>
                <a:gd name="connsiteY5" fmla="*/ 31906 h 165416"/>
                <a:gd name="connsiteX6" fmla="*/ 238127 w 552930"/>
                <a:gd name="connsiteY6" fmla="*/ 156 h 165416"/>
                <a:gd name="connsiteX7" fmla="*/ 552452 w 552930"/>
                <a:gd name="connsiteY7" fmla="*/ 38256 h 16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930" h="165416">
                  <a:moveTo>
                    <a:pt x="552452" y="38256"/>
                  </a:moveTo>
                  <a:cubicBezTo>
                    <a:pt x="539752" y="43019"/>
                    <a:pt x="236539" y="27673"/>
                    <a:pt x="161927" y="28731"/>
                  </a:cubicBezTo>
                  <a:cubicBezTo>
                    <a:pt x="87315" y="29789"/>
                    <a:pt x="131764" y="21852"/>
                    <a:pt x="104777" y="44606"/>
                  </a:cubicBezTo>
                  <a:cubicBezTo>
                    <a:pt x="77789" y="67360"/>
                    <a:pt x="531" y="170019"/>
                    <a:pt x="2" y="165256"/>
                  </a:cubicBezTo>
                  <a:cubicBezTo>
                    <a:pt x="-527" y="160494"/>
                    <a:pt x="101602" y="16031"/>
                    <a:pt x="101602" y="16031"/>
                  </a:cubicBezTo>
                  <a:cubicBezTo>
                    <a:pt x="115360" y="-6194"/>
                    <a:pt x="59798" y="34552"/>
                    <a:pt x="82552" y="31906"/>
                  </a:cubicBezTo>
                  <a:cubicBezTo>
                    <a:pt x="105306" y="29260"/>
                    <a:pt x="154519" y="-2490"/>
                    <a:pt x="238127" y="156"/>
                  </a:cubicBezTo>
                  <a:cubicBezTo>
                    <a:pt x="321735" y="2802"/>
                    <a:pt x="565152" y="33493"/>
                    <a:pt x="552452" y="382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53381263-5927-1519-B44F-25643DA1FA3D}"/>
                </a:ext>
              </a:extLst>
            </p:cNvPr>
            <p:cNvSpPr/>
            <p:nvPr/>
          </p:nvSpPr>
          <p:spPr>
            <a:xfrm>
              <a:off x="5430740" y="6016413"/>
              <a:ext cx="327524" cy="207231"/>
            </a:xfrm>
            <a:custGeom>
              <a:avLst/>
              <a:gdLst>
                <a:gd name="connsiteX0" fmla="*/ 11210 w 327524"/>
                <a:gd name="connsiteY0" fmla="*/ 79587 h 207231"/>
                <a:gd name="connsiteX1" fmla="*/ 309660 w 327524"/>
                <a:gd name="connsiteY1" fmla="*/ 70062 h 207231"/>
                <a:gd name="connsiteX2" fmla="*/ 296960 w 327524"/>
                <a:gd name="connsiteY2" fmla="*/ 104987 h 207231"/>
                <a:gd name="connsiteX3" fmla="*/ 325535 w 327524"/>
                <a:gd name="connsiteY3" fmla="*/ 206587 h 207231"/>
                <a:gd name="connsiteX4" fmla="*/ 281085 w 327524"/>
                <a:gd name="connsiteY4" fmla="*/ 51012 h 207231"/>
                <a:gd name="connsiteX5" fmla="*/ 176310 w 327524"/>
                <a:gd name="connsiteY5" fmla="*/ 54187 h 207231"/>
                <a:gd name="connsiteX6" fmla="*/ 103285 w 327524"/>
                <a:gd name="connsiteY6" fmla="*/ 60537 h 207231"/>
                <a:gd name="connsiteX7" fmla="*/ 27085 w 327524"/>
                <a:gd name="connsiteY7" fmla="*/ 212 h 207231"/>
                <a:gd name="connsiteX8" fmla="*/ 55660 w 327524"/>
                <a:gd name="connsiteY8" fmla="*/ 41487 h 207231"/>
                <a:gd name="connsiteX9" fmla="*/ 11210 w 327524"/>
                <a:gd name="connsiteY9" fmla="*/ 79587 h 20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524" h="207231">
                  <a:moveTo>
                    <a:pt x="11210" y="79587"/>
                  </a:moveTo>
                  <a:cubicBezTo>
                    <a:pt x="53543" y="84349"/>
                    <a:pt x="262035" y="65829"/>
                    <a:pt x="309660" y="70062"/>
                  </a:cubicBezTo>
                  <a:cubicBezTo>
                    <a:pt x="357285" y="74295"/>
                    <a:pt x="294314" y="82233"/>
                    <a:pt x="296960" y="104987"/>
                  </a:cubicBezTo>
                  <a:cubicBezTo>
                    <a:pt x="299606" y="127741"/>
                    <a:pt x="328181" y="215583"/>
                    <a:pt x="325535" y="206587"/>
                  </a:cubicBezTo>
                  <a:cubicBezTo>
                    <a:pt x="322889" y="197591"/>
                    <a:pt x="305956" y="76412"/>
                    <a:pt x="281085" y="51012"/>
                  </a:cubicBezTo>
                  <a:cubicBezTo>
                    <a:pt x="256214" y="25612"/>
                    <a:pt x="205943" y="52600"/>
                    <a:pt x="176310" y="54187"/>
                  </a:cubicBezTo>
                  <a:cubicBezTo>
                    <a:pt x="146677" y="55774"/>
                    <a:pt x="128156" y="69533"/>
                    <a:pt x="103285" y="60537"/>
                  </a:cubicBezTo>
                  <a:cubicBezTo>
                    <a:pt x="78414" y="51541"/>
                    <a:pt x="35023" y="3387"/>
                    <a:pt x="27085" y="212"/>
                  </a:cubicBezTo>
                  <a:cubicBezTo>
                    <a:pt x="19147" y="-2963"/>
                    <a:pt x="50898" y="30375"/>
                    <a:pt x="55660" y="41487"/>
                  </a:cubicBezTo>
                  <a:cubicBezTo>
                    <a:pt x="60422" y="52599"/>
                    <a:pt x="-31123" y="74825"/>
                    <a:pt x="11210" y="7958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239FD66C-42CB-F49C-1273-F4696269307D}"/>
                </a:ext>
              </a:extLst>
            </p:cNvPr>
            <p:cNvSpPr/>
            <p:nvPr/>
          </p:nvSpPr>
          <p:spPr>
            <a:xfrm>
              <a:off x="4857739" y="6400456"/>
              <a:ext cx="469921" cy="317954"/>
            </a:xfrm>
            <a:custGeom>
              <a:avLst/>
              <a:gdLst>
                <a:gd name="connsiteX0" fmla="*/ 11 w 469921"/>
                <a:gd name="connsiteY0" fmla="*/ 344 h 317954"/>
                <a:gd name="connsiteX1" fmla="*/ 222261 w 469921"/>
                <a:gd name="connsiteY1" fmla="*/ 63844 h 317954"/>
                <a:gd name="connsiteX2" fmla="*/ 365136 w 469921"/>
                <a:gd name="connsiteY2" fmla="*/ 244819 h 317954"/>
                <a:gd name="connsiteX3" fmla="*/ 361961 w 469921"/>
                <a:gd name="connsiteY3" fmla="*/ 222594 h 317954"/>
                <a:gd name="connsiteX4" fmla="*/ 469911 w 469921"/>
                <a:gd name="connsiteY4" fmla="*/ 317844 h 317954"/>
                <a:gd name="connsiteX5" fmla="*/ 368311 w 469921"/>
                <a:gd name="connsiteY5" fmla="*/ 238469 h 317954"/>
                <a:gd name="connsiteX6" fmla="*/ 307986 w 469921"/>
                <a:gd name="connsiteY6" fmla="*/ 98769 h 317954"/>
                <a:gd name="connsiteX7" fmla="*/ 327036 w 469921"/>
                <a:gd name="connsiteY7" fmla="*/ 127344 h 317954"/>
                <a:gd name="connsiteX8" fmla="*/ 231786 w 469921"/>
                <a:gd name="connsiteY8" fmla="*/ 86069 h 317954"/>
                <a:gd name="connsiteX9" fmla="*/ 11 w 469921"/>
                <a:gd name="connsiteY9" fmla="*/ 344 h 31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9921" h="317954">
                  <a:moveTo>
                    <a:pt x="11" y="344"/>
                  </a:moveTo>
                  <a:cubicBezTo>
                    <a:pt x="-1576" y="-3360"/>
                    <a:pt x="161407" y="23098"/>
                    <a:pt x="222261" y="63844"/>
                  </a:cubicBezTo>
                  <a:cubicBezTo>
                    <a:pt x="283115" y="104590"/>
                    <a:pt x="341853" y="218361"/>
                    <a:pt x="365136" y="244819"/>
                  </a:cubicBezTo>
                  <a:cubicBezTo>
                    <a:pt x="388419" y="271277"/>
                    <a:pt x="344499" y="210423"/>
                    <a:pt x="361961" y="222594"/>
                  </a:cubicBezTo>
                  <a:cubicBezTo>
                    <a:pt x="379423" y="234765"/>
                    <a:pt x="468853" y="315198"/>
                    <a:pt x="469911" y="317844"/>
                  </a:cubicBezTo>
                  <a:cubicBezTo>
                    <a:pt x="470969" y="320490"/>
                    <a:pt x="395299" y="274982"/>
                    <a:pt x="368311" y="238469"/>
                  </a:cubicBezTo>
                  <a:cubicBezTo>
                    <a:pt x="341323" y="201956"/>
                    <a:pt x="314865" y="117290"/>
                    <a:pt x="307986" y="98769"/>
                  </a:cubicBezTo>
                  <a:cubicBezTo>
                    <a:pt x="301107" y="80248"/>
                    <a:pt x="339736" y="129461"/>
                    <a:pt x="327036" y="127344"/>
                  </a:cubicBezTo>
                  <a:cubicBezTo>
                    <a:pt x="314336" y="125227"/>
                    <a:pt x="279411" y="105648"/>
                    <a:pt x="231786" y="86069"/>
                  </a:cubicBezTo>
                  <a:cubicBezTo>
                    <a:pt x="184161" y="66490"/>
                    <a:pt x="1598" y="4048"/>
                    <a:pt x="11" y="3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8C893723-3F6A-28D3-D589-E4D560684FA3}"/>
                </a:ext>
              </a:extLst>
            </p:cNvPr>
            <p:cNvSpPr/>
            <p:nvPr/>
          </p:nvSpPr>
          <p:spPr>
            <a:xfrm>
              <a:off x="5051330" y="5984872"/>
              <a:ext cx="63879" cy="317551"/>
            </a:xfrm>
            <a:custGeom>
              <a:avLst/>
              <a:gdLst>
                <a:gd name="connsiteX0" fmla="*/ 95 w 63879"/>
                <a:gd name="connsiteY0" fmla="*/ 3 h 317551"/>
                <a:gd name="connsiteX1" fmla="*/ 38195 w 63879"/>
                <a:gd name="connsiteY1" fmla="*/ 101603 h 317551"/>
                <a:gd name="connsiteX2" fmla="*/ 38195 w 63879"/>
                <a:gd name="connsiteY2" fmla="*/ 177803 h 317551"/>
                <a:gd name="connsiteX3" fmla="*/ 63595 w 63879"/>
                <a:gd name="connsiteY3" fmla="*/ 317503 h 317551"/>
                <a:gd name="connsiteX4" fmla="*/ 19145 w 63879"/>
                <a:gd name="connsiteY4" fmla="*/ 161928 h 317551"/>
                <a:gd name="connsiteX5" fmla="*/ 54070 w 63879"/>
                <a:gd name="connsiteY5" fmla="*/ 200028 h 317551"/>
                <a:gd name="connsiteX6" fmla="*/ 50895 w 63879"/>
                <a:gd name="connsiteY6" fmla="*/ 98428 h 317551"/>
                <a:gd name="connsiteX7" fmla="*/ 95 w 63879"/>
                <a:gd name="connsiteY7" fmla="*/ 3 h 3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79" h="317551">
                  <a:moveTo>
                    <a:pt x="95" y="3"/>
                  </a:moveTo>
                  <a:cubicBezTo>
                    <a:pt x="-2022" y="532"/>
                    <a:pt x="31845" y="71970"/>
                    <a:pt x="38195" y="101603"/>
                  </a:cubicBezTo>
                  <a:cubicBezTo>
                    <a:pt x="44545" y="131236"/>
                    <a:pt x="33962" y="141820"/>
                    <a:pt x="38195" y="177803"/>
                  </a:cubicBezTo>
                  <a:cubicBezTo>
                    <a:pt x="42428" y="213786"/>
                    <a:pt x="66770" y="320149"/>
                    <a:pt x="63595" y="317503"/>
                  </a:cubicBezTo>
                  <a:cubicBezTo>
                    <a:pt x="60420" y="314857"/>
                    <a:pt x="20732" y="181507"/>
                    <a:pt x="19145" y="161928"/>
                  </a:cubicBezTo>
                  <a:cubicBezTo>
                    <a:pt x="17558" y="142349"/>
                    <a:pt x="48778" y="210611"/>
                    <a:pt x="54070" y="200028"/>
                  </a:cubicBezTo>
                  <a:cubicBezTo>
                    <a:pt x="59362" y="189445"/>
                    <a:pt x="55657" y="129119"/>
                    <a:pt x="50895" y="98428"/>
                  </a:cubicBezTo>
                  <a:cubicBezTo>
                    <a:pt x="46133" y="67737"/>
                    <a:pt x="2212" y="-526"/>
                    <a:pt x="9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2FF0316A-17F2-CBE9-44A8-838C51924FDD}"/>
                </a:ext>
              </a:extLst>
            </p:cNvPr>
            <p:cNvSpPr/>
            <p:nvPr/>
          </p:nvSpPr>
          <p:spPr>
            <a:xfrm>
              <a:off x="4441820" y="6083227"/>
              <a:ext cx="416369" cy="320785"/>
            </a:xfrm>
            <a:custGeom>
              <a:avLst/>
              <a:gdLst>
                <a:gd name="connsiteX0" fmla="*/ 5 w 416369"/>
                <a:gd name="connsiteY0" fmla="*/ 73 h 320785"/>
                <a:gd name="connsiteX1" fmla="*/ 206380 w 416369"/>
                <a:gd name="connsiteY1" fmla="*/ 139773 h 320785"/>
                <a:gd name="connsiteX2" fmla="*/ 330205 w 416369"/>
                <a:gd name="connsiteY2" fmla="*/ 269948 h 320785"/>
                <a:gd name="connsiteX3" fmla="*/ 415930 w 416369"/>
                <a:gd name="connsiteY3" fmla="*/ 320748 h 320785"/>
                <a:gd name="connsiteX4" fmla="*/ 358780 w 416369"/>
                <a:gd name="connsiteY4" fmla="*/ 263598 h 320785"/>
                <a:gd name="connsiteX5" fmla="*/ 254005 w 416369"/>
                <a:gd name="connsiteY5" fmla="*/ 146123 h 320785"/>
                <a:gd name="connsiteX6" fmla="*/ 200030 w 416369"/>
                <a:gd name="connsiteY6" fmla="*/ 120723 h 320785"/>
                <a:gd name="connsiteX7" fmla="*/ 5 w 416369"/>
                <a:gd name="connsiteY7" fmla="*/ 73 h 32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369" h="320785">
                  <a:moveTo>
                    <a:pt x="5" y="73"/>
                  </a:moveTo>
                  <a:cubicBezTo>
                    <a:pt x="1063" y="3248"/>
                    <a:pt x="151347" y="94794"/>
                    <a:pt x="206380" y="139773"/>
                  </a:cubicBezTo>
                  <a:cubicBezTo>
                    <a:pt x="261413" y="184752"/>
                    <a:pt x="295280" y="239786"/>
                    <a:pt x="330205" y="269948"/>
                  </a:cubicBezTo>
                  <a:cubicBezTo>
                    <a:pt x="365130" y="300111"/>
                    <a:pt x="411168" y="321806"/>
                    <a:pt x="415930" y="320748"/>
                  </a:cubicBezTo>
                  <a:cubicBezTo>
                    <a:pt x="420692" y="319690"/>
                    <a:pt x="385768" y="292702"/>
                    <a:pt x="358780" y="263598"/>
                  </a:cubicBezTo>
                  <a:cubicBezTo>
                    <a:pt x="331793" y="234494"/>
                    <a:pt x="280463" y="169935"/>
                    <a:pt x="254005" y="146123"/>
                  </a:cubicBezTo>
                  <a:cubicBezTo>
                    <a:pt x="227547" y="122311"/>
                    <a:pt x="234955" y="144535"/>
                    <a:pt x="200030" y="120723"/>
                  </a:cubicBezTo>
                  <a:cubicBezTo>
                    <a:pt x="165105" y="96911"/>
                    <a:pt x="-1053" y="-3102"/>
                    <a:pt x="5" y="7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171DF51B-BF64-7AB3-995B-B607D5DA8C99}"/>
                </a:ext>
              </a:extLst>
            </p:cNvPr>
            <p:cNvSpPr/>
            <p:nvPr/>
          </p:nvSpPr>
          <p:spPr>
            <a:xfrm>
              <a:off x="4549751" y="6054598"/>
              <a:ext cx="362374" cy="219285"/>
            </a:xfrm>
            <a:custGeom>
              <a:avLst/>
              <a:gdLst>
                <a:gd name="connsiteX0" fmla="*/ 24 w 362374"/>
                <a:gd name="connsiteY0" fmla="*/ 127 h 219285"/>
                <a:gd name="connsiteX1" fmla="*/ 117499 w 362374"/>
                <a:gd name="connsiteY1" fmla="*/ 79502 h 219285"/>
                <a:gd name="connsiteX2" fmla="*/ 266724 w 362374"/>
                <a:gd name="connsiteY2" fmla="*/ 152527 h 219285"/>
                <a:gd name="connsiteX3" fmla="*/ 361974 w 362374"/>
                <a:gd name="connsiteY3" fmla="*/ 219202 h 219285"/>
                <a:gd name="connsiteX4" fmla="*/ 295299 w 362374"/>
                <a:gd name="connsiteY4" fmla="*/ 165227 h 219285"/>
                <a:gd name="connsiteX5" fmla="*/ 165124 w 362374"/>
                <a:gd name="connsiteY5" fmla="*/ 114427 h 219285"/>
                <a:gd name="connsiteX6" fmla="*/ 282599 w 362374"/>
                <a:gd name="connsiteY6" fmla="*/ 190627 h 219285"/>
                <a:gd name="connsiteX7" fmla="*/ 127024 w 362374"/>
                <a:gd name="connsiteY7" fmla="*/ 98552 h 219285"/>
                <a:gd name="connsiteX8" fmla="*/ 24 w 362374"/>
                <a:gd name="connsiteY8" fmla="*/ 127 h 21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374" h="219285">
                  <a:moveTo>
                    <a:pt x="24" y="127"/>
                  </a:moveTo>
                  <a:cubicBezTo>
                    <a:pt x="-1563" y="-3048"/>
                    <a:pt x="73049" y="54102"/>
                    <a:pt x="117499" y="79502"/>
                  </a:cubicBezTo>
                  <a:cubicBezTo>
                    <a:pt x="161949" y="104902"/>
                    <a:pt x="225978" y="129244"/>
                    <a:pt x="266724" y="152527"/>
                  </a:cubicBezTo>
                  <a:cubicBezTo>
                    <a:pt x="307470" y="175810"/>
                    <a:pt x="357212" y="217085"/>
                    <a:pt x="361974" y="219202"/>
                  </a:cubicBezTo>
                  <a:cubicBezTo>
                    <a:pt x="366736" y="221319"/>
                    <a:pt x="328107" y="182689"/>
                    <a:pt x="295299" y="165227"/>
                  </a:cubicBezTo>
                  <a:cubicBezTo>
                    <a:pt x="262491" y="147765"/>
                    <a:pt x="167241" y="110194"/>
                    <a:pt x="165124" y="114427"/>
                  </a:cubicBezTo>
                  <a:cubicBezTo>
                    <a:pt x="163007" y="118660"/>
                    <a:pt x="288949" y="193273"/>
                    <a:pt x="282599" y="190627"/>
                  </a:cubicBezTo>
                  <a:cubicBezTo>
                    <a:pt x="276249" y="187981"/>
                    <a:pt x="171474" y="127656"/>
                    <a:pt x="127024" y="98552"/>
                  </a:cubicBezTo>
                  <a:cubicBezTo>
                    <a:pt x="82574" y="69448"/>
                    <a:pt x="1611" y="3302"/>
                    <a:pt x="24" y="12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BD856F8B-B902-3365-94E5-457E7005511C}"/>
                </a:ext>
              </a:extLst>
            </p:cNvPr>
            <p:cNvSpPr/>
            <p:nvPr/>
          </p:nvSpPr>
          <p:spPr>
            <a:xfrm>
              <a:off x="4863781" y="6257636"/>
              <a:ext cx="305191" cy="77300"/>
            </a:xfrm>
            <a:custGeom>
              <a:avLst/>
              <a:gdLst>
                <a:gd name="connsiteX0" fmla="*/ 319 w 305191"/>
                <a:gd name="connsiteY0" fmla="*/ 289 h 77300"/>
                <a:gd name="connsiteX1" fmla="*/ 159069 w 305191"/>
                <a:gd name="connsiteY1" fmla="*/ 41564 h 77300"/>
                <a:gd name="connsiteX2" fmla="*/ 257494 w 305191"/>
                <a:gd name="connsiteY2" fmla="*/ 73314 h 77300"/>
                <a:gd name="connsiteX3" fmla="*/ 305119 w 305191"/>
                <a:gd name="connsiteY3" fmla="*/ 76489 h 77300"/>
                <a:gd name="connsiteX4" fmla="*/ 247969 w 305191"/>
                <a:gd name="connsiteY4" fmla="*/ 70139 h 77300"/>
                <a:gd name="connsiteX5" fmla="*/ 149544 w 305191"/>
                <a:gd name="connsiteY5" fmla="*/ 63789 h 77300"/>
                <a:gd name="connsiteX6" fmla="*/ 203519 w 305191"/>
                <a:gd name="connsiteY6" fmla="*/ 63789 h 77300"/>
                <a:gd name="connsiteX7" fmla="*/ 319 w 305191"/>
                <a:gd name="connsiteY7" fmla="*/ 289 h 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91" h="77300">
                  <a:moveTo>
                    <a:pt x="319" y="289"/>
                  </a:moveTo>
                  <a:cubicBezTo>
                    <a:pt x="-7089" y="-3415"/>
                    <a:pt x="116207" y="29393"/>
                    <a:pt x="159069" y="41564"/>
                  </a:cubicBezTo>
                  <a:cubicBezTo>
                    <a:pt x="201931" y="53735"/>
                    <a:pt x="233152" y="67493"/>
                    <a:pt x="257494" y="73314"/>
                  </a:cubicBezTo>
                  <a:cubicBezTo>
                    <a:pt x="281836" y="79135"/>
                    <a:pt x="306706" y="77018"/>
                    <a:pt x="305119" y="76489"/>
                  </a:cubicBezTo>
                  <a:cubicBezTo>
                    <a:pt x="303532" y="75960"/>
                    <a:pt x="273898" y="72256"/>
                    <a:pt x="247969" y="70139"/>
                  </a:cubicBezTo>
                  <a:cubicBezTo>
                    <a:pt x="222040" y="68022"/>
                    <a:pt x="156952" y="64847"/>
                    <a:pt x="149544" y="63789"/>
                  </a:cubicBezTo>
                  <a:cubicBezTo>
                    <a:pt x="142136" y="62731"/>
                    <a:pt x="222569" y="72256"/>
                    <a:pt x="203519" y="63789"/>
                  </a:cubicBezTo>
                  <a:cubicBezTo>
                    <a:pt x="184469" y="55322"/>
                    <a:pt x="7727" y="3993"/>
                    <a:pt x="319" y="2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03BC6C6E-EFA0-E94D-192D-52753FCEADB2}"/>
                </a:ext>
              </a:extLst>
            </p:cNvPr>
            <p:cNvSpPr/>
            <p:nvPr/>
          </p:nvSpPr>
          <p:spPr>
            <a:xfrm>
              <a:off x="4336682" y="5844943"/>
              <a:ext cx="1276718" cy="184603"/>
            </a:xfrm>
            <a:custGeom>
              <a:avLst/>
              <a:gdLst>
                <a:gd name="connsiteX0" fmla="*/ 6718 w 1276718"/>
                <a:gd name="connsiteY0" fmla="*/ 184382 h 184603"/>
                <a:gd name="connsiteX1" fmla="*/ 635368 w 1276718"/>
                <a:gd name="connsiteY1" fmla="*/ 70082 h 184603"/>
                <a:gd name="connsiteX2" fmla="*/ 584568 w 1276718"/>
                <a:gd name="connsiteY2" fmla="*/ 70082 h 184603"/>
                <a:gd name="connsiteX3" fmla="*/ 921118 w 1276718"/>
                <a:gd name="connsiteY3" fmla="*/ 63732 h 184603"/>
                <a:gd name="connsiteX4" fmla="*/ 1089393 w 1276718"/>
                <a:gd name="connsiteY4" fmla="*/ 41507 h 184603"/>
                <a:gd name="connsiteX5" fmla="*/ 1276718 w 1276718"/>
                <a:gd name="connsiteY5" fmla="*/ 232 h 184603"/>
                <a:gd name="connsiteX6" fmla="*/ 1089393 w 1276718"/>
                <a:gd name="connsiteY6" fmla="*/ 25632 h 184603"/>
                <a:gd name="connsiteX7" fmla="*/ 844918 w 1276718"/>
                <a:gd name="connsiteY7" fmla="*/ 44682 h 184603"/>
                <a:gd name="connsiteX8" fmla="*/ 657593 w 1276718"/>
                <a:gd name="connsiteY8" fmla="*/ 51032 h 184603"/>
                <a:gd name="connsiteX9" fmla="*/ 384543 w 1276718"/>
                <a:gd name="connsiteY9" fmla="*/ 98657 h 184603"/>
                <a:gd name="connsiteX10" fmla="*/ 486143 w 1276718"/>
                <a:gd name="connsiteY10" fmla="*/ 73257 h 184603"/>
                <a:gd name="connsiteX11" fmla="*/ 311518 w 1276718"/>
                <a:gd name="connsiteY11" fmla="*/ 98657 h 184603"/>
                <a:gd name="connsiteX12" fmla="*/ 6718 w 1276718"/>
                <a:gd name="connsiteY12" fmla="*/ 184382 h 18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18" h="184603">
                  <a:moveTo>
                    <a:pt x="6718" y="184382"/>
                  </a:moveTo>
                  <a:cubicBezTo>
                    <a:pt x="60693" y="179619"/>
                    <a:pt x="539060" y="89132"/>
                    <a:pt x="635368" y="70082"/>
                  </a:cubicBezTo>
                  <a:cubicBezTo>
                    <a:pt x="731676" y="51032"/>
                    <a:pt x="584568" y="70082"/>
                    <a:pt x="584568" y="70082"/>
                  </a:cubicBezTo>
                  <a:cubicBezTo>
                    <a:pt x="632193" y="69024"/>
                    <a:pt x="836981" y="68494"/>
                    <a:pt x="921118" y="63732"/>
                  </a:cubicBezTo>
                  <a:cubicBezTo>
                    <a:pt x="1005255" y="58970"/>
                    <a:pt x="1030126" y="52090"/>
                    <a:pt x="1089393" y="41507"/>
                  </a:cubicBezTo>
                  <a:cubicBezTo>
                    <a:pt x="1148660" y="30924"/>
                    <a:pt x="1276718" y="2878"/>
                    <a:pt x="1276718" y="232"/>
                  </a:cubicBezTo>
                  <a:cubicBezTo>
                    <a:pt x="1276718" y="-2414"/>
                    <a:pt x="1161360" y="18224"/>
                    <a:pt x="1089393" y="25632"/>
                  </a:cubicBezTo>
                  <a:cubicBezTo>
                    <a:pt x="1017426" y="33040"/>
                    <a:pt x="916885" y="40449"/>
                    <a:pt x="844918" y="44682"/>
                  </a:cubicBezTo>
                  <a:cubicBezTo>
                    <a:pt x="772951" y="48915"/>
                    <a:pt x="734322" y="42036"/>
                    <a:pt x="657593" y="51032"/>
                  </a:cubicBezTo>
                  <a:cubicBezTo>
                    <a:pt x="580864" y="60028"/>
                    <a:pt x="413118" y="94953"/>
                    <a:pt x="384543" y="98657"/>
                  </a:cubicBezTo>
                  <a:cubicBezTo>
                    <a:pt x="355968" y="102361"/>
                    <a:pt x="498314" y="73257"/>
                    <a:pt x="486143" y="73257"/>
                  </a:cubicBezTo>
                  <a:cubicBezTo>
                    <a:pt x="473972" y="73257"/>
                    <a:pt x="383485" y="81724"/>
                    <a:pt x="311518" y="98657"/>
                  </a:cubicBezTo>
                  <a:cubicBezTo>
                    <a:pt x="239551" y="115590"/>
                    <a:pt x="-47257" y="189145"/>
                    <a:pt x="6718" y="18438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5A6929C9-C097-7E51-05A8-298115AB8265}"/>
                </a:ext>
              </a:extLst>
            </p:cNvPr>
            <p:cNvSpPr/>
            <p:nvPr/>
          </p:nvSpPr>
          <p:spPr>
            <a:xfrm>
              <a:off x="4581458" y="5965815"/>
              <a:ext cx="492249" cy="76870"/>
            </a:xfrm>
            <a:custGeom>
              <a:avLst/>
              <a:gdLst>
                <a:gd name="connsiteX0" fmla="*/ 67 w 492249"/>
                <a:gd name="connsiteY0" fmla="*/ 76210 h 76870"/>
                <a:gd name="connsiteX1" fmla="*/ 355667 w 492249"/>
                <a:gd name="connsiteY1" fmla="*/ 15885 h 76870"/>
                <a:gd name="connsiteX2" fmla="*/ 492192 w 492249"/>
                <a:gd name="connsiteY2" fmla="*/ 28585 h 76870"/>
                <a:gd name="connsiteX3" fmla="*/ 342967 w 492249"/>
                <a:gd name="connsiteY3" fmla="*/ 10 h 76870"/>
                <a:gd name="connsiteX4" fmla="*/ 196917 w 492249"/>
                <a:gd name="connsiteY4" fmla="*/ 25410 h 76870"/>
                <a:gd name="connsiteX5" fmla="*/ 146117 w 492249"/>
                <a:gd name="connsiteY5" fmla="*/ 41285 h 76870"/>
                <a:gd name="connsiteX6" fmla="*/ 323917 w 492249"/>
                <a:gd name="connsiteY6" fmla="*/ 47635 h 76870"/>
                <a:gd name="connsiteX7" fmla="*/ 67 w 492249"/>
                <a:gd name="connsiteY7" fmla="*/ 76210 h 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249" h="76870">
                  <a:moveTo>
                    <a:pt x="67" y="76210"/>
                  </a:moveTo>
                  <a:cubicBezTo>
                    <a:pt x="5359" y="70918"/>
                    <a:pt x="273646" y="23822"/>
                    <a:pt x="355667" y="15885"/>
                  </a:cubicBezTo>
                  <a:cubicBezTo>
                    <a:pt x="437688" y="7948"/>
                    <a:pt x="494309" y="31231"/>
                    <a:pt x="492192" y="28585"/>
                  </a:cubicBezTo>
                  <a:cubicBezTo>
                    <a:pt x="490075" y="25939"/>
                    <a:pt x="392179" y="539"/>
                    <a:pt x="342967" y="10"/>
                  </a:cubicBezTo>
                  <a:cubicBezTo>
                    <a:pt x="293755" y="-519"/>
                    <a:pt x="229725" y="18531"/>
                    <a:pt x="196917" y="25410"/>
                  </a:cubicBezTo>
                  <a:cubicBezTo>
                    <a:pt x="164109" y="32289"/>
                    <a:pt x="124950" y="37581"/>
                    <a:pt x="146117" y="41285"/>
                  </a:cubicBezTo>
                  <a:cubicBezTo>
                    <a:pt x="167284" y="44989"/>
                    <a:pt x="347200" y="41814"/>
                    <a:pt x="323917" y="47635"/>
                  </a:cubicBezTo>
                  <a:cubicBezTo>
                    <a:pt x="300634" y="53456"/>
                    <a:pt x="-5225" y="81502"/>
                    <a:pt x="67" y="762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126347E8-2BB4-391B-8A68-54AC335792F4}"/>
                </a:ext>
              </a:extLst>
            </p:cNvPr>
            <p:cNvSpPr/>
            <p:nvPr/>
          </p:nvSpPr>
          <p:spPr>
            <a:xfrm>
              <a:off x="3676425" y="5981700"/>
              <a:ext cx="730289" cy="139755"/>
            </a:xfrm>
            <a:custGeom>
              <a:avLst/>
              <a:gdLst>
                <a:gd name="connsiteX0" fmla="*/ 225 w 730289"/>
                <a:gd name="connsiteY0" fmla="*/ 0 h 139755"/>
                <a:gd name="connsiteX1" fmla="*/ 149450 w 730289"/>
                <a:gd name="connsiteY1" fmla="*/ 107950 h 139755"/>
                <a:gd name="connsiteX2" fmla="*/ 127225 w 730289"/>
                <a:gd name="connsiteY2" fmla="*/ 101600 h 139755"/>
                <a:gd name="connsiteX3" fmla="*/ 276450 w 730289"/>
                <a:gd name="connsiteY3" fmla="*/ 120650 h 139755"/>
                <a:gd name="connsiteX4" fmla="*/ 727300 w 730289"/>
                <a:gd name="connsiteY4" fmla="*/ 22225 h 139755"/>
                <a:gd name="connsiteX5" fmla="*/ 460600 w 730289"/>
                <a:gd name="connsiteY5" fmla="*/ 101600 h 139755"/>
                <a:gd name="connsiteX6" fmla="*/ 225650 w 730289"/>
                <a:gd name="connsiteY6" fmla="*/ 139700 h 139755"/>
                <a:gd name="connsiteX7" fmla="*/ 117700 w 730289"/>
                <a:gd name="connsiteY7" fmla="*/ 107950 h 139755"/>
                <a:gd name="connsiteX8" fmla="*/ 225 w 730289"/>
                <a:gd name="connsiteY8" fmla="*/ 0 h 13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289" h="139755">
                  <a:moveTo>
                    <a:pt x="225" y="0"/>
                  </a:moveTo>
                  <a:cubicBezTo>
                    <a:pt x="5517" y="0"/>
                    <a:pt x="128283" y="91017"/>
                    <a:pt x="149450" y="107950"/>
                  </a:cubicBezTo>
                  <a:cubicBezTo>
                    <a:pt x="170617" y="124883"/>
                    <a:pt x="106058" y="99483"/>
                    <a:pt x="127225" y="101600"/>
                  </a:cubicBezTo>
                  <a:cubicBezTo>
                    <a:pt x="148392" y="103717"/>
                    <a:pt x="176438" y="133879"/>
                    <a:pt x="276450" y="120650"/>
                  </a:cubicBezTo>
                  <a:cubicBezTo>
                    <a:pt x="376462" y="107421"/>
                    <a:pt x="696608" y="25400"/>
                    <a:pt x="727300" y="22225"/>
                  </a:cubicBezTo>
                  <a:cubicBezTo>
                    <a:pt x="757992" y="19050"/>
                    <a:pt x="544208" y="82021"/>
                    <a:pt x="460600" y="101600"/>
                  </a:cubicBezTo>
                  <a:cubicBezTo>
                    <a:pt x="376992" y="121179"/>
                    <a:pt x="282800" y="138642"/>
                    <a:pt x="225650" y="139700"/>
                  </a:cubicBezTo>
                  <a:cubicBezTo>
                    <a:pt x="168500" y="140758"/>
                    <a:pt x="151038" y="126471"/>
                    <a:pt x="117700" y="107950"/>
                  </a:cubicBezTo>
                  <a:cubicBezTo>
                    <a:pt x="84363" y="89429"/>
                    <a:pt x="-5067" y="0"/>
                    <a:pt x="22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587C37FB-911B-4892-36B3-B33AAF75B620}"/>
                </a:ext>
              </a:extLst>
            </p:cNvPr>
            <p:cNvSpPr/>
            <p:nvPr/>
          </p:nvSpPr>
          <p:spPr>
            <a:xfrm>
              <a:off x="3857606" y="6070003"/>
              <a:ext cx="597745" cy="131181"/>
            </a:xfrm>
            <a:custGeom>
              <a:avLst/>
              <a:gdLst>
                <a:gd name="connsiteX0" fmla="*/ 19 w 597745"/>
                <a:gd name="connsiteY0" fmla="*/ 102197 h 131181"/>
                <a:gd name="connsiteX1" fmla="*/ 193694 w 597745"/>
                <a:gd name="connsiteY1" fmla="*/ 92672 h 131181"/>
                <a:gd name="connsiteX2" fmla="*/ 596919 w 597745"/>
                <a:gd name="connsiteY2" fmla="*/ 597 h 131181"/>
                <a:gd name="connsiteX3" fmla="*/ 298469 w 597745"/>
                <a:gd name="connsiteY3" fmla="*/ 54572 h 131181"/>
                <a:gd name="connsiteX4" fmla="*/ 288944 w 597745"/>
                <a:gd name="connsiteY4" fmla="*/ 86322 h 131181"/>
                <a:gd name="connsiteX5" fmla="*/ 171469 w 597745"/>
                <a:gd name="connsiteY5" fmla="*/ 127597 h 131181"/>
                <a:gd name="connsiteX6" fmla="*/ 203219 w 597745"/>
                <a:gd name="connsiteY6" fmla="*/ 127597 h 131181"/>
                <a:gd name="connsiteX7" fmla="*/ 19 w 597745"/>
                <a:gd name="connsiteY7" fmla="*/ 102197 h 13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45" h="131181">
                  <a:moveTo>
                    <a:pt x="19" y="102197"/>
                  </a:moveTo>
                  <a:cubicBezTo>
                    <a:pt x="-1569" y="96376"/>
                    <a:pt x="94211" y="109605"/>
                    <a:pt x="193694" y="92672"/>
                  </a:cubicBezTo>
                  <a:cubicBezTo>
                    <a:pt x="293177" y="75739"/>
                    <a:pt x="579457" y="6947"/>
                    <a:pt x="596919" y="597"/>
                  </a:cubicBezTo>
                  <a:cubicBezTo>
                    <a:pt x="614381" y="-5753"/>
                    <a:pt x="349798" y="40284"/>
                    <a:pt x="298469" y="54572"/>
                  </a:cubicBezTo>
                  <a:cubicBezTo>
                    <a:pt x="247140" y="68860"/>
                    <a:pt x="310111" y="74151"/>
                    <a:pt x="288944" y="86322"/>
                  </a:cubicBezTo>
                  <a:cubicBezTo>
                    <a:pt x="267777" y="98493"/>
                    <a:pt x="185757" y="120718"/>
                    <a:pt x="171469" y="127597"/>
                  </a:cubicBezTo>
                  <a:cubicBezTo>
                    <a:pt x="157182" y="134476"/>
                    <a:pt x="226502" y="129714"/>
                    <a:pt x="203219" y="127597"/>
                  </a:cubicBezTo>
                  <a:cubicBezTo>
                    <a:pt x="179936" y="125480"/>
                    <a:pt x="1607" y="108018"/>
                    <a:pt x="19" y="1021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6D3F8033-8122-84BE-4E28-6B0152049832}"/>
                </a:ext>
              </a:extLst>
            </p:cNvPr>
            <p:cNvSpPr/>
            <p:nvPr/>
          </p:nvSpPr>
          <p:spPr>
            <a:xfrm>
              <a:off x="3517825" y="6022637"/>
              <a:ext cx="384899" cy="177773"/>
            </a:xfrm>
            <a:custGeom>
              <a:avLst/>
              <a:gdLst>
                <a:gd name="connsiteX0" fmla="*/ 75 w 384899"/>
                <a:gd name="connsiteY0" fmla="*/ 338 h 177773"/>
                <a:gd name="connsiteX1" fmla="*/ 181050 w 384899"/>
                <a:gd name="connsiteY1" fmla="*/ 117813 h 177773"/>
                <a:gd name="connsiteX2" fmla="*/ 155650 w 384899"/>
                <a:gd name="connsiteY2" fmla="*/ 73363 h 177773"/>
                <a:gd name="connsiteX3" fmla="*/ 381075 w 384899"/>
                <a:gd name="connsiteY3" fmla="*/ 174963 h 177773"/>
                <a:gd name="connsiteX4" fmla="*/ 289000 w 384899"/>
                <a:gd name="connsiteY4" fmla="*/ 146388 h 177773"/>
                <a:gd name="connsiteX5" fmla="*/ 177875 w 384899"/>
                <a:gd name="connsiteY5" fmla="*/ 114638 h 177773"/>
                <a:gd name="connsiteX6" fmla="*/ 158825 w 384899"/>
                <a:gd name="connsiteY6" fmla="*/ 82888 h 177773"/>
                <a:gd name="connsiteX7" fmla="*/ 75 w 384899"/>
                <a:gd name="connsiteY7" fmla="*/ 338 h 1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899" h="177773">
                  <a:moveTo>
                    <a:pt x="75" y="338"/>
                  </a:moveTo>
                  <a:cubicBezTo>
                    <a:pt x="3779" y="6159"/>
                    <a:pt x="155121" y="105642"/>
                    <a:pt x="181050" y="117813"/>
                  </a:cubicBezTo>
                  <a:cubicBezTo>
                    <a:pt x="206979" y="129984"/>
                    <a:pt x="122313" y="63838"/>
                    <a:pt x="155650" y="73363"/>
                  </a:cubicBezTo>
                  <a:cubicBezTo>
                    <a:pt x="188988" y="82888"/>
                    <a:pt x="358850" y="162792"/>
                    <a:pt x="381075" y="174963"/>
                  </a:cubicBezTo>
                  <a:cubicBezTo>
                    <a:pt x="403300" y="187134"/>
                    <a:pt x="322867" y="156442"/>
                    <a:pt x="289000" y="146388"/>
                  </a:cubicBezTo>
                  <a:cubicBezTo>
                    <a:pt x="255133" y="136334"/>
                    <a:pt x="199571" y="125221"/>
                    <a:pt x="177875" y="114638"/>
                  </a:cubicBezTo>
                  <a:cubicBezTo>
                    <a:pt x="156179" y="104055"/>
                    <a:pt x="186871" y="100351"/>
                    <a:pt x="158825" y="82888"/>
                  </a:cubicBezTo>
                  <a:cubicBezTo>
                    <a:pt x="130779" y="65426"/>
                    <a:pt x="-3629" y="-5483"/>
                    <a:pt x="75" y="33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29727B17-BC13-DD64-1257-31B938AFF459}"/>
                </a:ext>
              </a:extLst>
            </p:cNvPr>
            <p:cNvSpPr/>
            <p:nvPr/>
          </p:nvSpPr>
          <p:spPr>
            <a:xfrm>
              <a:off x="3330545" y="6025511"/>
              <a:ext cx="277801" cy="54721"/>
            </a:xfrm>
            <a:custGeom>
              <a:avLst/>
              <a:gdLst>
                <a:gd name="connsiteX0" fmla="*/ 30 w 277801"/>
                <a:gd name="connsiteY0" fmla="*/ 639 h 54721"/>
                <a:gd name="connsiteX1" fmla="*/ 104805 w 277801"/>
                <a:gd name="connsiteY1" fmla="*/ 29214 h 54721"/>
                <a:gd name="connsiteX2" fmla="*/ 276255 w 277801"/>
                <a:gd name="connsiteY2" fmla="*/ 29214 h 54721"/>
                <a:gd name="connsiteX3" fmla="*/ 184180 w 277801"/>
                <a:gd name="connsiteY3" fmla="*/ 35564 h 54721"/>
                <a:gd name="connsiteX4" fmla="*/ 95280 w 277801"/>
                <a:gd name="connsiteY4" fmla="*/ 54614 h 54721"/>
                <a:gd name="connsiteX5" fmla="*/ 187355 w 277801"/>
                <a:gd name="connsiteY5" fmla="*/ 26039 h 54721"/>
                <a:gd name="connsiteX6" fmla="*/ 114330 w 277801"/>
                <a:gd name="connsiteY6" fmla="*/ 10164 h 54721"/>
                <a:gd name="connsiteX7" fmla="*/ 30 w 277801"/>
                <a:gd name="connsiteY7" fmla="*/ 639 h 5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801" h="54721">
                  <a:moveTo>
                    <a:pt x="30" y="639"/>
                  </a:moveTo>
                  <a:cubicBezTo>
                    <a:pt x="-1557" y="3814"/>
                    <a:pt x="58768" y="24452"/>
                    <a:pt x="104805" y="29214"/>
                  </a:cubicBezTo>
                  <a:cubicBezTo>
                    <a:pt x="150843" y="33977"/>
                    <a:pt x="263026" y="28156"/>
                    <a:pt x="276255" y="29214"/>
                  </a:cubicBezTo>
                  <a:cubicBezTo>
                    <a:pt x="289484" y="30272"/>
                    <a:pt x="214342" y="31331"/>
                    <a:pt x="184180" y="35564"/>
                  </a:cubicBezTo>
                  <a:cubicBezTo>
                    <a:pt x="154018" y="39797"/>
                    <a:pt x="94751" y="56201"/>
                    <a:pt x="95280" y="54614"/>
                  </a:cubicBezTo>
                  <a:cubicBezTo>
                    <a:pt x="95809" y="53027"/>
                    <a:pt x="184180" y="33447"/>
                    <a:pt x="187355" y="26039"/>
                  </a:cubicBezTo>
                  <a:cubicBezTo>
                    <a:pt x="190530" y="18631"/>
                    <a:pt x="138672" y="13339"/>
                    <a:pt x="114330" y="10164"/>
                  </a:cubicBezTo>
                  <a:cubicBezTo>
                    <a:pt x="89988" y="6989"/>
                    <a:pt x="1617" y="-2536"/>
                    <a:pt x="30" y="63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A2BA91C2-927E-696F-5702-0FBBB32FD4FF}"/>
                </a:ext>
              </a:extLst>
            </p:cNvPr>
            <p:cNvSpPr/>
            <p:nvPr/>
          </p:nvSpPr>
          <p:spPr>
            <a:xfrm>
              <a:off x="3230985" y="5553737"/>
              <a:ext cx="436231" cy="151758"/>
            </a:xfrm>
            <a:custGeom>
              <a:avLst/>
              <a:gdLst>
                <a:gd name="connsiteX0" fmla="*/ 1165 w 436231"/>
                <a:gd name="connsiteY0" fmla="*/ 119988 h 151758"/>
                <a:gd name="connsiteX1" fmla="*/ 115465 w 436231"/>
                <a:gd name="connsiteY1" fmla="*/ 27913 h 151758"/>
                <a:gd name="connsiteX2" fmla="*/ 242465 w 436231"/>
                <a:gd name="connsiteY2" fmla="*/ 43788 h 151758"/>
                <a:gd name="connsiteX3" fmla="*/ 229765 w 436231"/>
                <a:gd name="connsiteY3" fmla="*/ 27913 h 151758"/>
                <a:gd name="connsiteX4" fmla="*/ 366290 w 436231"/>
                <a:gd name="connsiteY4" fmla="*/ 91413 h 151758"/>
                <a:gd name="connsiteX5" fmla="*/ 436140 w 436231"/>
                <a:gd name="connsiteY5" fmla="*/ 151738 h 151758"/>
                <a:gd name="connsiteX6" fmla="*/ 378990 w 436231"/>
                <a:gd name="connsiteY6" fmla="*/ 85063 h 151758"/>
                <a:gd name="connsiteX7" fmla="*/ 290090 w 436231"/>
                <a:gd name="connsiteY7" fmla="*/ 31088 h 151758"/>
                <a:gd name="connsiteX8" fmla="*/ 188490 w 436231"/>
                <a:gd name="connsiteY8" fmla="*/ 2513 h 151758"/>
                <a:gd name="connsiteX9" fmla="*/ 1165 w 436231"/>
                <a:gd name="connsiteY9" fmla="*/ 119988 h 15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231" h="151758">
                  <a:moveTo>
                    <a:pt x="1165" y="119988"/>
                  </a:moveTo>
                  <a:cubicBezTo>
                    <a:pt x="-11006" y="124221"/>
                    <a:pt x="75248" y="40613"/>
                    <a:pt x="115465" y="27913"/>
                  </a:cubicBezTo>
                  <a:cubicBezTo>
                    <a:pt x="155682" y="15213"/>
                    <a:pt x="242465" y="43788"/>
                    <a:pt x="242465" y="43788"/>
                  </a:cubicBezTo>
                  <a:cubicBezTo>
                    <a:pt x="261515" y="43788"/>
                    <a:pt x="209128" y="19975"/>
                    <a:pt x="229765" y="27913"/>
                  </a:cubicBezTo>
                  <a:cubicBezTo>
                    <a:pt x="250403" y="35850"/>
                    <a:pt x="331894" y="70776"/>
                    <a:pt x="366290" y="91413"/>
                  </a:cubicBezTo>
                  <a:cubicBezTo>
                    <a:pt x="400686" y="112050"/>
                    <a:pt x="434023" y="152796"/>
                    <a:pt x="436140" y="151738"/>
                  </a:cubicBezTo>
                  <a:cubicBezTo>
                    <a:pt x="438257" y="150680"/>
                    <a:pt x="403332" y="105171"/>
                    <a:pt x="378990" y="85063"/>
                  </a:cubicBezTo>
                  <a:cubicBezTo>
                    <a:pt x="354648" y="64955"/>
                    <a:pt x="321840" y="44846"/>
                    <a:pt x="290090" y="31088"/>
                  </a:cubicBezTo>
                  <a:cubicBezTo>
                    <a:pt x="258340" y="17330"/>
                    <a:pt x="234527" y="-8070"/>
                    <a:pt x="188490" y="2513"/>
                  </a:cubicBezTo>
                  <a:cubicBezTo>
                    <a:pt x="142453" y="13096"/>
                    <a:pt x="13336" y="115755"/>
                    <a:pt x="1165" y="1199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4809A0C0-08AD-250A-A408-55D996437CF6}"/>
                </a:ext>
              </a:extLst>
            </p:cNvPr>
            <p:cNvSpPr/>
            <p:nvPr/>
          </p:nvSpPr>
          <p:spPr>
            <a:xfrm>
              <a:off x="3662303" y="5692773"/>
              <a:ext cx="74718" cy="299618"/>
            </a:xfrm>
            <a:custGeom>
              <a:avLst/>
              <a:gdLst>
                <a:gd name="connsiteX0" fmla="*/ 1647 w 74718"/>
                <a:gd name="connsiteY0" fmla="*/ 2 h 299618"/>
                <a:gd name="connsiteX1" fmla="*/ 52447 w 74718"/>
                <a:gd name="connsiteY1" fmla="*/ 123827 h 299618"/>
                <a:gd name="connsiteX2" fmla="*/ 11172 w 74718"/>
                <a:gd name="connsiteY2" fmla="*/ 295277 h 299618"/>
                <a:gd name="connsiteX3" fmla="*/ 4822 w 74718"/>
                <a:gd name="connsiteY3" fmla="*/ 238127 h 299618"/>
                <a:gd name="connsiteX4" fmla="*/ 74672 w 74718"/>
                <a:gd name="connsiteY4" fmla="*/ 127002 h 299618"/>
                <a:gd name="connsiteX5" fmla="*/ 1647 w 74718"/>
                <a:gd name="connsiteY5" fmla="*/ 2 h 29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18" h="299618">
                  <a:moveTo>
                    <a:pt x="1647" y="2"/>
                  </a:moveTo>
                  <a:cubicBezTo>
                    <a:pt x="-2057" y="-527"/>
                    <a:pt x="50860" y="74615"/>
                    <a:pt x="52447" y="123827"/>
                  </a:cubicBezTo>
                  <a:cubicBezTo>
                    <a:pt x="54034" y="173039"/>
                    <a:pt x="19109" y="276227"/>
                    <a:pt x="11172" y="295277"/>
                  </a:cubicBezTo>
                  <a:cubicBezTo>
                    <a:pt x="3235" y="314327"/>
                    <a:pt x="-5761" y="266173"/>
                    <a:pt x="4822" y="238127"/>
                  </a:cubicBezTo>
                  <a:cubicBezTo>
                    <a:pt x="15405" y="210081"/>
                    <a:pt x="72555" y="161927"/>
                    <a:pt x="74672" y="127002"/>
                  </a:cubicBezTo>
                  <a:cubicBezTo>
                    <a:pt x="76789" y="92077"/>
                    <a:pt x="5351" y="531"/>
                    <a:pt x="1647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2CA12CB8-14C6-36C7-8589-48712C83B85C}"/>
                </a:ext>
              </a:extLst>
            </p:cNvPr>
            <p:cNvSpPr/>
            <p:nvPr/>
          </p:nvSpPr>
          <p:spPr>
            <a:xfrm>
              <a:off x="3167989" y="5663345"/>
              <a:ext cx="89564" cy="273906"/>
            </a:xfrm>
            <a:custGeom>
              <a:avLst/>
              <a:gdLst>
                <a:gd name="connsiteX0" fmla="*/ 89561 w 89564"/>
                <a:gd name="connsiteY0" fmla="*/ 855 h 273906"/>
                <a:gd name="connsiteX1" fmla="*/ 13361 w 89564"/>
                <a:gd name="connsiteY1" fmla="*/ 127855 h 273906"/>
                <a:gd name="connsiteX2" fmla="*/ 32411 w 89564"/>
                <a:gd name="connsiteY2" fmla="*/ 273905 h 273906"/>
                <a:gd name="connsiteX3" fmla="*/ 661 w 89564"/>
                <a:gd name="connsiteY3" fmla="*/ 131030 h 273906"/>
                <a:gd name="connsiteX4" fmla="*/ 16536 w 89564"/>
                <a:gd name="connsiteY4" fmla="*/ 73880 h 273906"/>
                <a:gd name="connsiteX5" fmla="*/ 89561 w 89564"/>
                <a:gd name="connsiteY5" fmla="*/ 855 h 2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64" h="273906">
                  <a:moveTo>
                    <a:pt x="89561" y="855"/>
                  </a:moveTo>
                  <a:cubicBezTo>
                    <a:pt x="89032" y="9851"/>
                    <a:pt x="22886" y="82347"/>
                    <a:pt x="13361" y="127855"/>
                  </a:cubicBezTo>
                  <a:cubicBezTo>
                    <a:pt x="3836" y="173363"/>
                    <a:pt x="34528" y="273376"/>
                    <a:pt x="32411" y="273905"/>
                  </a:cubicBezTo>
                  <a:cubicBezTo>
                    <a:pt x="30294" y="274434"/>
                    <a:pt x="3307" y="164368"/>
                    <a:pt x="661" y="131030"/>
                  </a:cubicBezTo>
                  <a:cubicBezTo>
                    <a:pt x="-1985" y="97693"/>
                    <a:pt x="3307" y="91343"/>
                    <a:pt x="16536" y="73880"/>
                  </a:cubicBezTo>
                  <a:cubicBezTo>
                    <a:pt x="29765" y="56418"/>
                    <a:pt x="90090" y="-8141"/>
                    <a:pt x="89561" y="85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81F74D29-7D2C-E93A-527A-023A6F9054F3}"/>
                </a:ext>
              </a:extLst>
            </p:cNvPr>
            <p:cNvSpPr/>
            <p:nvPr/>
          </p:nvSpPr>
          <p:spPr>
            <a:xfrm>
              <a:off x="3145253" y="5915020"/>
              <a:ext cx="201716" cy="188843"/>
            </a:xfrm>
            <a:custGeom>
              <a:avLst/>
              <a:gdLst>
                <a:gd name="connsiteX0" fmla="*/ 48797 w 201716"/>
                <a:gd name="connsiteY0" fmla="*/ 5 h 188843"/>
                <a:gd name="connsiteX1" fmla="*/ 4347 w 201716"/>
                <a:gd name="connsiteY1" fmla="*/ 57155 h 188843"/>
                <a:gd name="connsiteX2" fmla="*/ 10697 w 201716"/>
                <a:gd name="connsiteY2" fmla="*/ 98430 h 188843"/>
                <a:gd name="connsiteX3" fmla="*/ 7522 w 201716"/>
                <a:gd name="connsiteY3" fmla="*/ 85730 h 188843"/>
                <a:gd name="connsiteX4" fmla="*/ 105947 w 201716"/>
                <a:gd name="connsiteY4" fmla="*/ 184155 h 188843"/>
                <a:gd name="connsiteX5" fmla="*/ 115472 w 201716"/>
                <a:gd name="connsiteY5" fmla="*/ 165105 h 188843"/>
                <a:gd name="connsiteX6" fmla="*/ 201197 w 201716"/>
                <a:gd name="connsiteY6" fmla="*/ 95255 h 188843"/>
                <a:gd name="connsiteX7" fmla="*/ 153572 w 201716"/>
                <a:gd name="connsiteY7" fmla="*/ 155580 h 188843"/>
                <a:gd name="connsiteX8" fmla="*/ 134522 w 201716"/>
                <a:gd name="connsiteY8" fmla="*/ 171455 h 188843"/>
                <a:gd name="connsiteX9" fmla="*/ 61497 w 201716"/>
                <a:gd name="connsiteY9" fmla="*/ 133355 h 188843"/>
                <a:gd name="connsiteX10" fmla="*/ 1172 w 201716"/>
                <a:gd name="connsiteY10" fmla="*/ 104780 h 188843"/>
                <a:gd name="connsiteX11" fmla="*/ 23397 w 201716"/>
                <a:gd name="connsiteY11" fmla="*/ 60330 h 188843"/>
                <a:gd name="connsiteX12" fmla="*/ 48797 w 201716"/>
                <a:gd name="connsiteY12" fmla="*/ 5 h 18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716" h="188843">
                  <a:moveTo>
                    <a:pt x="48797" y="5"/>
                  </a:moveTo>
                  <a:cubicBezTo>
                    <a:pt x="45622" y="-524"/>
                    <a:pt x="10697" y="40751"/>
                    <a:pt x="4347" y="57155"/>
                  </a:cubicBezTo>
                  <a:cubicBezTo>
                    <a:pt x="-2003" y="73559"/>
                    <a:pt x="10697" y="98430"/>
                    <a:pt x="10697" y="98430"/>
                  </a:cubicBezTo>
                  <a:cubicBezTo>
                    <a:pt x="11226" y="103193"/>
                    <a:pt x="-8353" y="71443"/>
                    <a:pt x="7522" y="85730"/>
                  </a:cubicBezTo>
                  <a:cubicBezTo>
                    <a:pt x="23397" y="100018"/>
                    <a:pt x="105947" y="184155"/>
                    <a:pt x="105947" y="184155"/>
                  </a:cubicBezTo>
                  <a:cubicBezTo>
                    <a:pt x="123939" y="197384"/>
                    <a:pt x="99597" y="179922"/>
                    <a:pt x="115472" y="165105"/>
                  </a:cubicBezTo>
                  <a:cubicBezTo>
                    <a:pt x="131347" y="150288"/>
                    <a:pt x="194847" y="96843"/>
                    <a:pt x="201197" y="95255"/>
                  </a:cubicBezTo>
                  <a:cubicBezTo>
                    <a:pt x="207547" y="93668"/>
                    <a:pt x="153572" y="155580"/>
                    <a:pt x="153572" y="155580"/>
                  </a:cubicBezTo>
                  <a:cubicBezTo>
                    <a:pt x="142460" y="168280"/>
                    <a:pt x="149868" y="175159"/>
                    <a:pt x="134522" y="171455"/>
                  </a:cubicBezTo>
                  <a:cubicBezTo>
                    <a:pt x="119176" y="167751"/>
                    <a:pt x="83722" y="144467"/>
                    <a:pt x="61497" y="133355"/>
                  </a:cubicBezTo>
                  <a:cubicBezTo>
                    <a:pt x="39272" y="122243"/>
                    <a:pt x="7522" y="116951"/>
                    <a:pt x="1172" y="104780"/>
                  </a:cubicBezTo>
                  <a:cubicBezTo>
                    <a:pt x="-5178" y="92609"/>
                    <a:pt x="15989" y="73030"/>
                    <a:pt x="23397" y="60330"/>
                  </a:cubicBezTo>
                  <a:cubicBezTo>
                    <a:pt x="30805" y="47630"/>
                    <a:pt x="51972" y="534"/>
                    <a:pt x="48797" y="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A51450F-5A63-17E7-A107-3D0D4A17CA0B}"/>
                </a:ext>
              </a:extLst>
            </p:cNvPr>
            <p:cNvSpPr/>
            <p:nvPr/>
          </p:nvSpPr>
          <p:spPr>
            <a:xfrm>
              <a:off x="3273178" y="5737225"/>
              <a:ext cx="150565" cy="185401"/>
            </a:xfrm>
            <a:custGeom>
              <a:avLst/>
              <a:gdLst>
                <a:gd name="connsiteX0" fmla="*/ 247 w 150565"/>
                <a:gd name="connsiteY0" fmla="*/ 0 h 185401"/>
                <a:gd name="connsiteX1" fmla="*/ 95497 w 150565"/>
                <a:gd name="connsiteY1" fmla="*/ 22225 h 185401"/>
                <a:gd name="connsiteX2" fmla="*/ 117722 w 150565"/>
                <a:gd name="connsiteY2" fmla="*/ 60325 h 185401"/>
                <a:gd name="connsiteX3" fmla="*/ 114547 w 150565"/>
                <a:gd name="connsiteY3" fmla="*/ 139700 h 185401"/>
                <a:gd name="connsiteX4" fmla="*/ 105022 w 150565"/>
                <a:gd name="connsiteY4" fmla="*/ 184150 h 185401"/>
                <a:gd name="connsiteX5" fmla="*/ 105022 w 150565"/>
                <a:gd name="connsiteY5" fmla="*/ 161925 h 185401"/>
                <a:gd name="connsiteX6" fmla="*/ 149472 w 150565"/>
                <a:gd name="connsiteY6" fmla="*/ 50800 h 185401"/>
                <a:gd name="connsiteX7" fmla="*/ 127247 w 150565"/>
                <a:gd name="connsiteY7" fmla="*/ 22225 h 185401"/>
                <a:gd name="connsiteX8" fmla="*/ 247 w 150565"/>
                <a:gd name="connsiteY8" fmla="*/ 0 h 18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65" h="185401">
                  <a:moveTo>
                    <a:pt x="247" y="0"/>
                  </a:moveTo>
                  <a:cubicBezTo>
                    <a:pt x="-5045" y="0"/>
                    <a:pt x="75918" y="12171"/>
                    <a:pt x="95497" y="22225"/>
                  </a:cubicBezTo>
                  <a:cubicBezTo>
                    <a:pt x="115076" y="32279"/>
                    <a:pt x="114547" y="40746"/>
                    <a:pt x="117722" y="60325"/>
                  </a:cubicBezTo>
                  <a:cubicBezTo>
                    <a:pt x="120897" y="79904"/>
                    <a:pt x="116664" y="119063"/>
                    <a:pt x="114547" y="139700"/>
                  </a:cubicBezTo>
                  <a:cubicBezTo>
                    <a:pt x="112430" y="160337"/>
                    <a:pt x="106609" y="180446"/>
                    <a:pt x="105022" y="184150"/>
                  </a:cubicBezTo>
                  <a:cubicBezTo>
                    <a:pt x="103435" y="187854"/>
                    <a:pt x="97614" y="184150"/>
                    <a:pt x="105022" y="161925"/>
                  </a:cubicBezTo>
                  <a:cubicBezTo>
                    <a:pt x="112430" y="139700"/>
                    <a:pt x="145768" y="74083"/>
                    <a:pt x="149472" y="50800"/>
                  </a:cubicBezTo>
                  <a:cubicBezTo>
                    <a:pt x="153176" y="27517"/>
                    <a:pt x="147884" y="31750"/>
                    <a:pt x="127247" y="22225"/>
                  </a:cubicBezTo>
                  <a:cubicBezTo>
                    <a:pt x="106610" y="12700"/>
                    <a:pt x="5539" y="0"/>
                    <a:pt x="24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4C52F6C1-3E35-169D-224C-8C0F8BC6D80E}"/>
                </a:ext>
              </a:extLst>
            </p:cNvPr>
            <p:cNvSpPr/>
            <p:nvPr/>
          </p:nvSpPr>
          <p:spPr>
            <a:xfrm>
              <a:off x="3206689" y="5724466"/>
              <a:ext cx="162192" cy="208222"/>
            </a:xfrm>
            <a:custGeom>
              <a:avLst/>
              <a:gdLst>
                <a:gd name="connsiteX0" fmla="*/ 85786 w 162192"/>
                <a:gd name="connsiteY0" fmla="*/ 59 h 208222"/>
                <a:gd name="connsiteX1" fmla="*/ 28636 w 162192"/>
                <a:gd name="connsiteY1" fmla="*/ 82609 h 208222"/>
                <a:gd name="connsiteX2" fmla="*/ 54036 w 162192"/>
                <a:gd name="connsiteY2" fmla="*/ 181034 h 208222"/>
                <a:gd name="connsiteX3" fmla="*/ 28636 w 162192"/>
                <a:gd name="connsiteY3" fmla="*/ 161984 h 208222"/>
                <a:gd name="connsiteX4" fmla="*/ 158811 w 162192"/>
                <a:gd name="connsiteY4" fmla="*/ 203259 h 208222"/>
                <a:gd name="connsiteX5" fmla="*/ 117536 w 162192"/>
                <a:gd name="connsiteY5" fmla="*/ 206434 h 208222"/>
                <a:gd name="connsiteX6" fmla="*/ 47686 w 162192"/>
                <a:gd name="connsiteY6" fmla="*/ 193734 h 208222"/>
                <a:gd name="connsiteX7" fmla="*/ 61 w 162192"/>
                <a:gd name="connsiteY7" fmla="*/ 95309 h 208222"/>
                <a:gd name="connsiteX8" fmla="*/ 85786 w 162192"/>
                <a:gd name="connsiteY8" fmla="*/ 59 h 20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192" h="208222">
                  <a:moveTo>
                    <a:pt x="85786" y="59"/>
                  </a:moveTo>
                  <a:cubicBezTo>
                    <a:pt x="90548" y="-2058"/>
                    <a:pt x="33928" y="52447"/>
                    <a:pt x="28636" y="82609"/>
                  </a:cubicBezTo>
                  <a:cubicBezTo>
                    <a:pt x="23344" y="112771"/>
                    <a:pt x="54036" y="167805"/>
                    <a:pt x="54036" y="181034"/>
                  </a:cubicBezTo>
                  <a:cubicBezTo>
                    <a:pt x="54036" y="194263"/>
                    <a:pt x="11174" y="158280"/>
                    <a:pt x="28636" y="161984"/>
                  </a:cubicBezTo>
                  <a:cubicBezTo>
                    <a:pt x="46098" y="165688"/>
                    <a:pt x="143994" y="195851"/>
                    <a:pt x="158811" y="203259"/>
                  </a:cubicBezTo>
                  <a:cubicBezTo>
                    <a:pt x="173628" y="210667"/>
                    <a:pt x="136057" y="208021"/>
                    <a:pt x="117536" y="206434"/>
                  </a:cubicBezTo>
                  <a:cubicBezTo>
                    <a:pt x="99015" y="204847"/>
                    <a:pt x="67265" y="212255"/>
                    <a:pt x="47686" y="193734"/>
                  </a:cubicBezTo>
                  <a:cubicBezTo>
                    <a:pt x="28107" y="175213"/>
                    <a:pt x="-1526" y="125471"/>
                    <a:pt x="61" y="95309"/>
                  </a:cubicBezTo>
                  <a:cubicBezTo>
                    <a:pt x="1648" y="65147"/>
                    <a:pt x="81024" y="2176"/>
                    <a:pt x="85786" y="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84" name="グループ化 1283">
            <a:extLst>
              <a:ext uri="{FF2B5EF4-FFF2-40B4-BE49-F238E27FC236}">
                <a16:creationId xmlns:a16="http://schemas.microsoft.com/office/drawing/2014/main" id="{C05FFCEA-F778-357D-143E-627E847EC884}"/>
              </a:ext>
            </a:extLst>
          </p:cNvPr>
          <p:cNvGrpSpPr/>
          <p:nvPr/>
        </p:nvGrpSpPr>
        <p:grpSpPr>
          <a:xfrm>
            <a:off x="561801" y="1199950"/>
            <a:ext cx="2498174" cy="3513264"/>
            <a:chOff x="561801" y="1199950"/>
            <a:chExt cx="2498174" cy="351326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2616BFE9-773F-A3C7-F5DE-D4BAC7ECB0AF}"/>
                </a:ext>
              </a:extLst>
            </p:cNvPr>
            <p:cNvSpPr/>
            <p:nvPr/>
          </p:nvSpPr>
          <p:spPr>
            <a:xfrm>
              <a:off x="1449329" y="1305758"/>
              <a:ext cx="649704" cy="288371"/>
            </a:xfrm>
            <a:custGeom>
              <a:avLst/>
              <a:gdLst>
                <a:gd name="connsiteX0" fmla="*/ 1646 w 649704"/>
                <a:gd name="connsiteY0" fmla="*/ 288092 h 288371"/>
                <a:gd name="connsiteX1" fmla="*/ 169921 w 649704"/>
                <a:gd name="connsiteY1" fmla="*/ 176967 h 288371"/>
                <a:gd name="connsiteX2" fmla="*/ 109596 w 649704"/>
                <a:gd name="connsiteY2" fmla="*/ 205542 h 288371"/>
                <a:gd name="connsiteX3" fmla="*/ 344546 w 649704"/>
                <a:gd name="connsiteY3" fmla="*/ 107117 h 288371"/>
                <a:gd name="connsiteX4" fmla="*/ 639821 w 649704"/>
                <a:gd name="connsiteY4" fmla="*/ 5517 h 288371"/>
                <a:gd name="connsiteX5" fmla="*/ 554096 w 649704"/>
                <a:gd name="connsiteY5" fmla="*/ 21392 h 288371"/>
                <a:gd name="connsiteX6" fmla="*/ 303271 w 649704"/>
                <a:gd name="connsiteY6" fmla="*/ 88067 h 288371"/>
                <a:gd name="connsiteX7" fmla="*/ 331846 w 649704"/>
                <a:gd name="connsiteY7" fmla="*/ 88067 h 288371"/>
                <a:gd name="connsiteX8" fmla="*/ 96896 w 649704"/>
                <a:gd name="connsiteY8" fmla="*/ 205542 h 288371"/>
                <a:gd name="connsiteX9" fmla="*/ 1646 w 649704"/>
                <a:gd name="connsiteY9" fmla="*/ 288092 h 28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704" h="288371">
                  <a:moveTo>
                    <a:pt x="1646" y="288092"/>
                  </a:moveTo>
                  <a:cubicBezTo>
                    <a:pt x="13817" y="283330"/>
                    <a:pt x="151929" y="190725"/>
                    <a:pt x="169921" y="176967"/>
                  </a:cubicBezTo>
                  <a:cubicBezTo>
                    <a:pt x="187913" y="163209"/>
                    <a:pt x="80492" y="217184"/>
                    <a:pt x="109596" y="205542"/>
                  </a:cubicBezTo>
                  <a:cubicBezTo>
                    <a:pt x="138700" y="193900"/>
                    <a:pt x="256175" y="140454"/>
                    <a:pt x="344546" y="107117"/>
                  </a:cubicBezTo>
                  <a:cubicBezTo>
                    <a:pt x="432917" y="73780"/>
                    <a:pt x="604896" y="19804"/>
                    <a:pt x="639821" y="5517"/>
                  </a:cubicBezTo>
                  <a:cubicBezTo>
                    <a:pt x="674746" y="-8771"/>
                    <a:pt x="610188" y="7634"/>
                    <a:pt x="554096" y="21392"/>
                  </a:cubicBezTo>
                  <a:cubicBezTo>
                    <a:pt x="498004" y="35150"/>
                    <a:pt x="340313" y="76955"/>
                    <a:pt x="303271" y="88067"/>
                  </a:cubicBezTo>
                  <a:cubicBezTo>
                    <a:pt x="266229" y="99179"/>
                    <a:pt x="366242" y="68488"/>
                    <a:pt x="331846" y="88067"/>
                  </a:cubicBezTo>
                  <a:cubicBezTo>
                    <a:pt x="297450" y="107646"/>
                    <a:pt x="146638" y="175379"/>
                    <a:pt x="96896" y="205542"/>
                  </a:cubicBezTo>
                  <a:cubicBezTo>
                    <a:pt x="47154" y="235704"/>
                    <a:pt x="-10525" y="292854"/>
                    <a:pt x="1646" y="2880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A78CC2B6-3323-47D3-6438-F1023E2D3434}"/>
                </a:ext>
              </a:extLst>
            </p:cNvPr>
            <p:cNvSpPr/>
            <p:nvPr/>
          </p:nvSpPr>
          <p:spPr>
            <a:xfrm>
              <a:off x="1736517" y="1212847"/>
              <a:ext cx="301954" cy="128414"/>
            </a:xfrm>
            <a:custGeom>
              <a:avLst/>
              <a:gdLst>
                <a:gd name="connsiteX0" fmla="*/ 208 w 301954"/>
                <a:gd name="connsiteY0" fmla="*/ 3 h 128414"/>
                <a:gd name="connsiteX1" fmla="*/ 44658 w 301954"/>
                <a:gd name="connsiteY1" fmla="*/ 85728 h 128414"/>
                <a:gd name="connsiteX2" fmla="*/ 28783 w 301954"/>
                <a:gd name="connsiteY2" fmla="*/ 127003 h 128414"/>
                <a:gd name="connsiteX3" fmla="*/ 92283 w 301954"/>
                <a:gd name="connsiteY3" fmla="*/ 111128 h 128414"/>
                <a:gd name="connsiteX4" fmla="*/ 301833 w 301954"/>
                <a:gd name="connsiteY4" fmla="*/ 38103 h 128414"/>
                <a:gd name="connsiteX5" fmla="*/ 60533 w 301954"/>
                <a:gd name="connsiteY5" fmla="*/ 104778 h 128414"/>
                <a:gd name="connsiteX6" fmla="*/ 28783 w 301954"/>
                <a:gd name="connsiteY6" fmla="*/ 88903 h 128414"/>
                <a:gd name="connsiteX7" fmla="*/ 208 w 301954"/>
                <a:gd name="connsiteY7" fmla="*/ 3 h 1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954" h="128414">
                  <a:moveTo>
                    <a:pt x="208" y="3"/>
                  </a:moveTo>
                  <a:cubicBezTo>
                    <a:pt x="2854" y="-526"/>
                    <a:pt x="39896" y="64561"/>
                    <a:pt x="44658" y="85728"/>
                  </a:cubicBezTo>
                  <a:cubicBezTo>
                    <a:pt x="49420" y="106895"/>
                    <a:pt x="20846" y="122770"/>
                    <a:pt x="28783" y="127003"/>
                  </a:cubicBezTo>
                  <a:cubicBezTo>
                    <a:pt x="36720" y="131236"/>
                    <a:pt x="46775" y="125945"/>
                    <a:pt x="92283" y="111128"/>
                  </a:cubicBezTo>
                  <a:cubicBezTo>
                    <a:pt x="137791" y="96311"/>
                    <a:pt x="307124" y="39161"/>
                    <a:pt x="301833" y="38103"/>
                  </a:cubicBezTo>
                  <a:cubicBezTo>
                    <a:pt x="296542" y="37045"/>
                    <a:pt x="106041" y="96311"/>
                    <a:pt x="60533" y="104778"/>
                  </a:cubicBezTo>
                  <a:cubicBezTo>
                    <a:pt x="15025" y="113245"/>
                    <a:pt x="36721" y="100545"/>
                    <a:pt x="28783" y="88903"/>
                  </a:cubicBezTo>
                  <a:cubicBezTo>
                    <a:pt x="20846" y="77261"/>
                    <a:pt x="-2438" y="532"/>
                    <a:pt x="208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0C4BFCF3-108D-D99D-4B93-141EC37A8AED}"/>
                </a:ext>
              </a:extLst>
            </p:cNvPr>
            <p:cNvSpPr/>
            <p:nvPr/>
          </p:nvSpPr>
          <p:spPr>
            <a:xfrm>
              <a:off x="1767815" y="1199950"/>
              <a:ext cx="250199" cy="104961"/>
            </a:xfrm>
            <a:custGeom>
              <a:avLst/>
              <a:gdLst>
                <a:gd name="connsiteX0" fmla="*/ 660 w 250199"/>
                <a:gd name="connsiteY0" fmla="*/ 200 h 104961"/>
                <a:gd name="connsiteX1" fmla="*/ 35585 w 250199"/>
                <a:gd name="connsiteY1" fmla="*/ 76400 h 104961"/>
                <a:gd name="connsiteX2" fmla="*/ 38760 w 250199"/>
                <a:gd name="connsiteY2" fmla="*/ 98625 h 104961"/>
                <a:gd name="connsiteX3" fmla="*/ 114960 w 250199"/>
                <a:gd name="connsiteY3" fmla="*/ 70050 h 104961"/>
                <a:gd name="connsiteX4" fmla="*/ 248310 w 250199"/>
                <a:gd name="connsiteY4" fmla="*/ 41475 h 104961"/>
                <a:gd name="connsiteX5" fmla="*/ 187985 w 250199"/>
                <a:gd name="connsiteY5" fmla="*/ 54175 h 104961"/>
                <a:gd name="connsiteX6" fmla="*/ 111785 w 250199"/>
                <a:gd name="connsiteY6" fmla="*/ 89100 h 104961"/>
                <a:gd name="connsiteX7" fmla="*/ 70510 w 250199"/>
                <a:gd name="connsiteY7" fmla="*/ 101800 h 104961"/>
                <a:gd name="connsiteX8" fmla="*/ 660 w 250199"/>
                <a:gd name="connsiteY8" fmla="*/ 200 h 10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99" h="104961">
                  <a:moveTo>
                    <a:pt x="660" y="200"/>
                  </a:moveTo>
                  <a:cubicBezTo>
                    <a:pt x="-5161" y="-4033"/>
                    <a:pt x="29235" y="59996"/>
                    <a:pt x="35585" y="76400"/>
                  </a:cubicBezTo>
                  <a:cubicBezTo>
                    <a:pt x="41935" y="92804"/>
                    <a:pt x="25531" y="99683"/>
                    <a:pt x="38760" y="98625"/>
                  </a:cubicBezTo>
                  <a:cubicBezTo>
                    <a:pt x="51989" y="97567"/>
                    <a:pt x="80035" y="79575"/>
                    <a:pt x="114960" y="70050"/>
                  </a:cubicBezTo>
                  <a:cubicBezTo>
                    <a:pt x="149885" y="60525"/>
                    <a:pt x="248310" y="41475"/>
                    <a:pt x="248310" y="41475"/>
                  </a:cubicBezTo>
                  <a:cubicBezTo>
                    <a:pt x="260481" y="38829"/>
                    <a:pt x="210739" y="46238"/>
                    <a:pt x="187985" y="54175"/>
                  </a:cubicBezTo>
                  <a:cubicBezTo>
                    <a:pt x="165231" y="62113"/>
                    <a:pt x="131364" y="81162"/>
                    <a:pt x="111785" y="89100"/>
                  </a:cubicBezTo>
                  <a:cubicBezTo>
                    <a:pt x="92206" y="97038"/>
                    <a:pt x="85856" y="111325"/>
                    <a:pt x="70510" y="101800"/>
                  </a:cubicBezTo>
                  <a:cubicBezTo>
                    <a:pt x="55164" y="92275"/>
                    <a:pt x="6481" y="4433"/>
                    <a:pt x="660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46F15DAB-BD6F-A3CD-92B3-C1AC2ECBBB49}"/>
                </a:ext>
              </a:extLst>
            </p:cNvPr>
            <p:cNvSpPr/>
            <p:nvPr/>
          </p:nvSpPr>
          <p:spPr>
            <a:xfrm>
              <a:off x="1003300" y="1235075"/>
              <a:ext cx="319503" cy="597781"/>
            </a:xfrm>
            <a:custGeom>
              <a:avLst/>
              <a:gdLst>
                <a:gd name="connsiteX0" fmla="*/ 0 w 319503"/>
                <a:gd name="connsiteY0" fmla="*/ 0 h 597781"/>
                <a:gd name="connsiteX1" fmla="*/ 158750 w 319503"/>
                <a:gd name="connsiteY1" fmla="*/ 155575 h 597781"/>
                <a:gd name="connsiteX2" fmla="*/ 257175 w 319503"/>
                <a:gd name="connsiteY2" fmla="*/ 257175 h 597781"/>
                <a:gd name="connsiteX3" fmla="*/ 288925 w 319503"/>
                <a:gd name="connsiteY3" fmla="*/ 333375 h 597781"/>
                <a:gd name="connsiteX4" fmla="*/ 295275 w 319503"/>
                <a:gd name="connsiteY4" fmla="*/ 320675 h 597781"/>
                <a:gd name="connsiteX5" fmla="*/ 304800 w 319503"/>
                <a:gd name="connsiteY5" fmla="*/ 508000 h 597781"/>
                <a:gd name="connsiteX6" fmla="*/ 317500 w 319503"/>
                <a:gd name="connsiteY6" fmla="*/ 596900 h 597781"/>
                <a:gd name="connsiteX7" fmla="*/ 317500 w 319503"/>
                <a:gd name="connsiteY7" fmla="*/ 536575 h 597781"/>
                <a:gd name="connsiteX8" fmla="*/ 298450 w 319503"/>
                <a:gd name="connsiteY8" fmla="*/ 288925 h 597781"/>
                <a:gd name="connsiteX9" fmla="*/ 244475 w 319503"/>
                <a:gd name="connsiteY9" fmla="*/ 234950 h 597781"/>
                <a:gd name="connsiteX10" fmla="*/ 0 w 319503"/>
                <a:gd name="connsiteY10" fmla="*/ 0 h 59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503" h="597781">
                  <a:moveTo>
                    <a:pt x="0" y="0"/>
                  </a:moveTo>
                  <a:lnTo>
                    <a:pt x="158750" y="155575"/>
                  </a:lnTo>
                  <a:cubicBezTo>
                    <a:pt x="201612" y="198437"/>
                    <a:pt x="235479" y="227542"/>
                    <a:pt x="257175" y="257175"/>
                  </a:cubicBezTo>
                  <a:cubicBezTo>
                    <a:pt x="278871" y="286808"/>
                    <a:pt x="288925" y="333375"/>
                    <a:pt x="288925" y="333375"/>
                  </a:cubicBezTo>
                  <a:cubicBezTo>
                    <a:pt x="295275" y="343958"/>
                    <a:pt x="292629" y="291571"/>
                    <a:pt x="295275" y="320675"/>
                  </a:cubicBezTo>
                  <a:cubicBezTo>
                    <a:pt x="297921" y="349779"/>
                    <a:pt x="301096" y="461963"/>
                    <a:pt x="304800" y="508000"/>
                  </a:cubicBezTo>
                  <a:cubicBezTo>
                    <a:pt x="308504" y="554037"/>
                    <a:pt x="315383" y="592138"/>
                    <a:pt x="317500" y="596900"/>
                  </a:cubicBezTo>
                  <a:cubicBezTo>
                    <a:pt x="319617" y="601662"/>
                    <a:pt x="320675" y="587904"/>
                    <a:pt x="317500" y="536575"/>
                  </a:cubicBezTo>
                  <a:cubicBezTo>
                    <a:pt x="314325" y="485246"/>
                    <a:pt x="310621" y="339196"/>
                    <a:pt x="298450" y="288925"/>
                  </a:cubicBezTo>
                  <a:cubicBezTo>
                    <a:pt x="286279" y="238654"/>
                    <a:pt x="244475" y="234950"/>
                    <a:pt x="244475" y="2349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07455C8F-5AD6-7848-297E-C158E372DA6C}"/>
                </a:ext>
              </a:extLst>
            </p:cNvPr>
            <p:cNvSpPr/>
            <p:nvPr/>
          </p:nvSpPr>
          <p:spPr>
            <a:xfrm>
              <a:off x="1456279" y="1419221"/>
              <a:ext cx="563175" cy="190510"/>
            </a:xfrm>
            <a:custGeom>
              <a:avLst/>
              <a:gdLst>
                <a:gd name="connsiteX0" fmla="*/ 1046 w 563175"/>
                <a:gd name="connsiteY0" fmla="*/ 190504 h 190510"/>
                <a:gd name="connsiteX1" fmla="*/ 162971 w 563175"/>
                <a:gd name="connsiteY1" fmla="*/ 152404 h 190510"/>
                <a:gd name="connsiteX2" fmla="*/ 277271 w 563175"/>
                <a:gd name="connsiteY2" fmla="*/ 149229 h 190510"/>
                <a:gd name="connsiteX3" fmla="*/ 436021 w 563175"/>
                <a:gd name="connsiteY3" fmla="*/ 73029 h 190510"/>
                <a:gd name="connsiteX4" fmla="*/ 563021 w 563175"/>
                <a:gd name="connsiteY4" fmla="*/ 4 h 190510"/>
                <a:gd name="connsiteX5" fmla="*/ 410621 w 563175"/>
                <a:gd name="connsiteY5" fmla="*/ 76204 h 190510"/>
                <a:gd name="connsiteX6" fmla="*/ 296321 w 563175"/>
                <a:gd name="connsiteY6" fmla="*/ 136529 h 190510"/>
                <a:gd name="connsiteX7" fmla="*/ 197896 w 563175"/>
                <a:gd name="connsiteY7" fmla="*/ 146054 h 190510"/>
                <a:gd name="connsiteX8" fmla="*/ 147096 w 563175"/>
                <a:gd name="connsiteY8" fmla="*/ 146054 h 190510"/>
                <a:gd name="connsiteX9" fmla="*/ 96296 w 563175"/>
                <a:gd name="connsiteY9" fmla="*/ 149229 h 190510"/>
                <a:gd name="connsiteX10" fmla="*/ 1046 w 563175"/>
                <a:gd name="connsiteY10" fmla="*/ 190504 h 19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175" h="190510">
                  <a:moveTo>
                    <a:pt x="1046" y="190504"/>
                  </a:moveTo>
                  <a:cubicBezTo>
                    <a:pt x="12158" y="191033"/>
                    <a:pt x="116934" y="159283"/>
                    <a:pt x="162971" y="152404"/>
                  </a:cubicBezTo>
                  <a:cubicBezTo>
                    <a:pt x="209009" y="145525"/>
                    <a:pt x="231763" y="162458"/>
                    <a:pt x="277271" y="149229"/>
                  </a:cubicBezTo>
                  <a:cubicBezTo>
                    <a:pt x="322779" y="136000"/>
                    <a:pt x="388396" y="97900"/>
                    <a:pt x="436021" y="73029"/>
                  </a:cubicBezTo>
                  <a:cubicBezTo>
                    <a:pt x="483646" y="48158"/>
                    <a:pt x="567254" y="-525"/>
                    <a:pt x="563021" y="4"/>
                  </a:cubicBezTo>
                  <a:cubicBezTo>
                    <a:pt x="558788" y="533"/>
                    <a:pt x="455071" y="53450"/>
                    <a:pt x="410621" y="76204"/>
                  </a:cubicBezTo>
                  <a:cubicBezTo>
                    <a:pt x="366171" y="98958"/>
                    <a:pt x="331775" y="124887"/>
                    <a:pt x="296321" y="136529"/>
                  </a:cubicBezTo>
                  <a:cubicBezTo>
                    <a:pt x="260867" y="148171"/>
                    <a:pt x="222767" y="144466"/>
                    <a:pt x="197896" y="146054"/>
                  </a:cubicBezTo>
                  <a:cubicBezTo>
                    <a:pt x="173025" y="147641"/>
                    <a:pt x="164029" y="145525"/>
                    <a:pt x="147096" y="146054"/>
                  </a:cubicBezTo>
                  <a:cubicBezTo>
                    <a:pt x="130163" y="146583"/>
                    <a:pt x="122225" y="143408"/>
                    <a:pt x="96296" y="149229"/>
                  </a:cubicBezTo>
                  <a:cubicBezTo>
                    <a:pt x="70367" y="155050"/>
                    <a:pt x="-10066" y="189975"/>
                    <a:pt x="1046" y="190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8B3E322B-3CD9-DC52-CE42-9EF25C9F7251}"/>
                </a:ext>
              </a:extLst>
            </p:cNvPr>
            <p:cNvSpPr/>
            <p:nvPr/>
          </p:nvSpPr>
          <p:spPr>
            <a:xfrm>
              <a:off x="1915601" y="1403335"/>
              <a:ext cx="249992" cy="281098"/>
            </a:xfrm>
            <a:custGeom>
              <a:avLst/>
              <a:gdLst>
                <a:gd name="connsiteX0" fmla="*/ 249749 w 249992"/>
                <a:gd name="connsiteY0" fmla="*/ 15 h 281098"/>
                <a:gd name="connsiteX1" fmla="*/ 160849 w 249992"/>
                <a:gd name="connsiteY1" fmla="*/ 98440 h 281098"/>
                <a:gd name="connsiteX2" fmla="*/ 2099 w 249992"/>
                <a:gd name="connsiteY2" fmla="*/ 279415 h 281098"/>
                <a:gd name="connsiteX3" fmla="*/ 65599 w 249992"/>
                <a:gd name="connsiteY3" fmla="*/ 193690 h 281098"/>
                <a:gd name="connsiteX4" fmla="*/ 144974 w 249992"/>
                <a:gd name="connsiteY4" fmla="*/ 85740 h 281098"/>
                <a:gd name="connsiteX5" fmla="*/ 135449 w 249992"/>
                <a:gd name="connsiteY5" fmla="*/ 104790 h 281098"/>
                <a:gd name="connsiteX6" fmla="*/ 249749 w 249992"/>
                <a:gd name="connsiteY6" fmla="*/ 15 h 28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992" h="281098">
                  <a:moveTo>
                    <a:pt x="249749" y="15"/>
                  </a:moveTo>
                  <a:cubicBezTo>
                    <a:pt x="253982" y="-1043"/>
                    <a:pt x="202124" y="51873"/>
                    <a:pt x="160849" y="98440"/>
                  </a:cubicBezTo>
                  <a:cubicBezTo>
                    <a:pt x="119574" y="145007"/>
                    <a:pt x="17974" y="263540"/>
                    <a:pt x="2099" y="279415"/>
                  </a:cubicBezTo>
                  <a:cubicBezTo>
                    <a:pt x="-13776" y="295290"/>
                    <a:pt x="65599" y="193690"/>
                    <a:pt x="65599" y="193690"/>
                  </a:cubicBezTo>
                  <a:lnTo>
                    <a:pt x="144974" y="85740"/>
                  </a:lnTo>
                  <a:cubicBezTo>
                    <a:pt x="156616" y="70924"/>
                    <a:pt x="117986" y="117490"/>
                    <a:pt x="135449" y="104790"/>
                  </a:cubicBezTo>
                  <a:cubicBezTo>
                    <a:pt x="152911" y="92090"/>
                    <a:pt x="245516" y="1073"/>
                    <a:pt x="249749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97D15D6A-475A-BDD8-A49A-BCCC6AC2F50D}"/>
                </a:ext>
              </a:extLst>
            </p:cNvPr>
            <p:cNvSpPr/>
            <p:nvPr/>
          </p:nvSpPr>
          <p:spPr>
            <a:xfrm>
              <a:off x="1892282" y="1414753"/>
              <a:ext cx="143438" cy="175115"/>
            </a:xfrm>
            <a:custGeom>
              <a:avLst/>
              <a:gdLst>
                <a:gd name="connsiteX0" fmla="*/ 142893 w 143438"/>
                <a:gd name="connsiteY0" fmla="*/ 1297 h 175115"/>
                <a:gd name="connsiteX1" fmla="*/ 3193 w 143438"/>
                <a:gd name="connsiteY1" fmla="*/ 172747 h 175115"/>
                <a:gd name="connsiteX2" fmla="*/ 50818 w 143438"/>
                <a:gd name="connsiteY2" fmla="*/ 96547 h 175115"/>
                <a:gd name="connsiteX3" fmla="*/ 142893 w 143438"/>
                <a:gd name="connsiteY3" fmla="*/ 1297 h 1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8" h="175115">
                  <a:moveTo>
                    <a:pt x="142893" y="1297"/>
                  </a:moveTo>
                  <a:cubicBezTo>
                    <a:pt x="134956" y="13997"/>
                    <a:pt x="18539" y="156872"/>
                    <a:pt x="3193" y="172747"/>
                  </a:cubicBezTo>
                  <a:cubicBezTo>
                    <a:pt x="-12153" y="188622"/>
                    <a:pt x="31768" y="120359"/>
                    <a:pt x="50818" y="96547"/>
                  </a:cubicBezTo>
                  <a:cubicBezTo>
                    <a:pt x="69868" y="72735"/>
                    <a:pt x="150830" y="-11403"/>
                    <a:pt x="142893" y="1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99AC31E2-5356-622F-BDFB-D6653F024F3C}"/>
                </a:ext>
              </a:extLst>
            </p:cNvPr>
            <p:cNvSpPr/>
            <p:nvPr/>
          </p:nvSpPr>
          <p:spPr>
            <a:xfrm>
              <a:off x="1565275" y="1619244"/>
              <a:ext cx="178069" cy="168286"/>
            </a:xfrm>
            <a:custGeom>
              <a:avLst/>
              <a:gdLst>
                <a:gd name="connsiteX0" fmla="*/ 177800 w 178069"/>
                <a:gd name="connsiteY0" fmla="*/ 6 h 168286"/>
                <a:gd name="connsiteX1" fmla="*/ 104775 w 178069"/>
                <a:gd name="connsiteY1" fmla="*/ 50806 h 168286"/>
                <a:gd name="connsiteX2" fmla="*/ 69850 w 178069"/>
                <a:gd name="connsiteY2" fmla="*/ 107956 h 168286"/>
                <a:gd name="connsiteX3" fmla="*/ 0 w 178069"/>
                <a:gd name="connsiteY3" fmla="*/ 168281 h 168286"/>
                <a:gd name="connsiteX4" fmla="*/ 69850 w 178069"/>
                <a:gd name="connsiteY4" fmla="*/ 104781 h 168286"/>
                <a:gd name="connsiteX5" fmla="*/ 76200 w 178069"/>
                <a:gd name="connsiteY5" fmla="*/ 53981 h 168286"/>
                <a:gd name="connsiteX6" fmla="*/ 177800 w 178069"/>
                <a:gd name="connsiteY6" fmla="*/ 6 h 16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69" h="168286">
                  <a:moveTo>
                    <a:pt x="177800" y="6"/>
                  </a:moveTo>
                  <a:cubicBezTo>
                    <a:pt x="182563" y="-523"/>
                    <a:pt x="122767" y="32814"/>
                    <a:pt x="104775" y="50806"/>
                  </a:cubicBezTo>
                  <a:cubicBezTo>
                    <a:pt x="86783" y="68798"/>
                    <a:pt x="87312" y="88377"/>
                    <a:pt x="69850" y="107956"/>
                  </a:cubicBezTo>
                  <a:cubicBezTo>
                    <a:pt x="52388" y="127535"/>
                    <a:pt x="0" y="168810"/>
                    <a:pt x="0" y="168281"/>
                  </a:cubicBezTo>
                  <a:cubicBezTo>
                    <a:pt x="0" y="167752"/>
                    <a:pt x="57150" y="123831"/>
                    <a:pt x="69850" y="104781"/>
                  </a:cubicBezTo>
                  <a:cubicBezTo>
                    <a:pt x="82550" y="85731"/>
                    <a:pt x="61383" y="68268"/>
                    <a:pt x="76200" y="53981"/>
                  </a:cubicBezTo>
                  <a:cubicBezTo>
                    <a:pt x="91017" y="39694"/>
                    <a:pt x="173037" y="535"/>
                    <a:pt x="17780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4F6C7C4A-6211-2EB0-C584-3191F6DC0CF2}"/>
                </a:ext>
              </a:extLst>
            </p:cNvPr>
            <p:cNvSpPr/>
            <p:nvPr/>
          </p:nvSpPr>
          <p:spPr>
            <a:xfrm>
              <a:off x="1460300" y="1616028"/>
              <a:ext cx="232722" cy="104825"/>
            </a:xfrm>
            <a:custGeom>
              <a:avLst/>
              <a:gdLst>
                <a:gd name="connsiteX0" fmla="*/ 200 w 232722"/>
                <a:gd name="connsiteY0" fmla="*/ 63547 h 104825"/>
                <a:gd name="connsiteX1" fmla="*/ 70050 w 232722"/>
                <a:gd name="connsiteY1" fmla="*/ 44497 h 104825"/>
                <a:gd name="connsiteX2" fmla="*/ 130375 w 232722"/>
                <a:gd name="connsiteY2" fmla="*/ 44497 h 104825"/>
                <a:gd name="connsiteX3" fmla="*/ 231975 w 232722"/>
                <a:gd name="connsiteY3" fmla="*/ 47 h 104825"/>
                <a:gd name="connsiteX4" fmla="*/ 174825 w 232722"/>
                <a:gd name="connsiteY4" fmla="*/ 54022 h 104825"/>
                <a:gd name="connsiteX5" fmla="*/ 143075 w 232722"/>
                <a:gd name="connsiteY5" fmla="*/ 44497 h 104825"/>
                <a:gd name="connsiteX6" fmla="*/ 76400 w 232722"/>
                <a:gd name="connsiteY6" fmla="*/ 34972 h 104825"/>
                <a:gd name="connsiteX7" fmla="*/ 41475 w 232722"/>
                <a:gd name="connsiteY7" fmla="*/ 104822 h 104825"/>
                <a:gd name="connsiteX8" fmla="*/ 47825 w 232722"/>
                <a:gd name="connsiteY8" fmla="*/ 31797 h 104825"/>
                <a:gd name="connsiteX9" fmla="*/ 200 w 232722"/>
                <a:gd name="connsiteY9" fmla="*/ 63547 h 1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722" h="104825">
                  <a:moveTo>
                    <a:pt x="200" y="63547"/>
                  </a:moveTo>
                  <a:cubicBezTo>
                    <a:pt x="3904" y="65664"/>
                    <a:pt x="48354" y="47672"/>
                    <a:pt x="70050" y="44497"/>
                  </a:cubicBezTo>
                  <a:cubicBezTo>
                    <a:pt x="91746" y="41322"/>
                    <a:pt x="103388" y="51905"/>
                    <a:pt x="130375" y="44497"/>
                  </a:cubicBezTo>
                  <a:cubicBezTo>
                    <a:pt x="157362" y="37089"/>
                    <a:pt x="224567" y="-1540"/>
                    <a:pt x="231975" y="47"/>
                  </a:cubicBezTo>
                  <a:cubicBezTo>
                    <a:pt x="239383" y="1634"/>
                    <a:pt x="189642" y="46614"/>
                    <a:pt x="174825" y="54022"/>
                  </a:cubicBezTo>
                  <a:cubicBezTo>
                    <a:pt x="160008" y="61430"/>
                    <a:pt x="159479" y="47672"/>
                    <a:pt x="143075" y="44497"/>
                  </a:cubicBezTo>
                  <a:cubicBezTo>
                    <a:pt x="126671" y="41322"/>
                    <a:pt x="93333" y="24918"/>
                    <a:pt x="76400" y="34972"/>
                  </a:cubicBezTo>
                  <a:cubicBezTo>
                    <a:pt x="59467" y="45026"/>
                    <a:pt x="46238" y="105351"/>
                    <a:pt x="41475" y="104822"/>
                  </a:cubicBezTo>
                  <a:cubicBezTo>
                    <a:pt x="36713" y="104293"/>
                    <a:pt x="50471" y="39205"/>
                    <a:pt x="47825" y="31797"/>
                  </a:cubicBezTo>
                  <a:cubicBezTo>
                    <a:pt x="45179" y="24389"/>
                    <a:pt x="-3504" y="61430"/>
                    <a:pt x="200" y="635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F574A325-584C-17A5-799A-2BEC8CFDD455}"/>
                </a:ext>
              </a:extLst>
            </p:cNvPr>
            <p:cNvSpPr/>
            <p:nvPr/>
          </p:nvSpPr>
          <p:spPr>
            <a:xfrm>
              <a:off x="1501540" y="1720809"/>
              <a:ext cx="124855" cy="57065"/>
            </a:xfrm>
            <a:custGeom>
              <a:avLst/>
              <a:gdLst>
                <a:gd name="connsiteX0" fmla="*/ 235 w 124855"/>
                <a:gd name="connsiteY0" fmla="*/ 6391 h 57065"/>
                <a:gd name="connsiteX1" fmla="*/ 38335 w 124855"/>
                <a:gd name="connsiteY1" fmla="*/ 44491 h 57065"/>
                <a:gd name="connsiteX2" fmla="*/ 124060 w 124855"/>
                <a:gd name="connsiteY2" fmla="*/ 41 h 57065"/>
                <a:gd name="connsiteX3" fmla="*/ 79610 w 124855"/>
                <a:gd name="connsiteY3" fmla="*/ 54016 h 57065"/>
                <a:gd name="connsiteX4" fmla="*/ 54210 w 124855"/>
                <a:gd name="connsiteY4" fmla="*/ 47666 h 57065"/>
                <a:gd name="connsiteX5" fmla="*/ 235 w 124855"/>
                <a:gd name="connsiteY5" fmla="*/ 6391 h 5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55" h="57065">
                  <a:moveTo>
                    <a:pt x="235" y="6391"/>
                  </a:moveTo>
                  <a:cubicBezTo>
                    <a:pt x="-2411" y="5862"/>
                    <a:pt x="17698" y="45549"/>
                    <a:pt x="38335" y="44491"/>
                  </a:cubicBezTo>
                  <a:cubicBezTo>
                    <a:pt x="58972" y="43433"/>
                    <a:pt x="117181" y="-1546"/>
                    <a:pt x="124060" y="41"/>
                  </a:cubicBezTo>
                  <a:cubicBezTo>
                    <a:pt x="130939" y="1628"/>
                    <a:pt x="91252" y="46079"/>
                    <a:pt x="79610" y="54016"/>
                  </a:cubicBezTo>
                  <a:cubicBezTo>
                    <a:pt x="67968" y="61954"/>
                    <a:pt x="63735" y="52429"/>
                    <a:pt x="54210" y="47666"/>
                  </a:cubicBezTo>
                  <a:cubicBezTo>
                    <a:pt x="44685" y="42903"/>
                    <a:pt x="2881" y="6920"/>
                    <a:pt x="235" y="63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40AD88DE-0B2F-454C-0279-5D489ACB370C}"/>
                </a:ext>
              </a:extLst>
            </p:cNvPr>
            <p:cNvSpPr/>
            <p:nvPr/>
          </p:nvSpPr>
          <p:spPr>
            <a:xfrm>
              <a:off x="1565271" y="1675850"/>
              <a:ext cx="197477" cy="280196"/>
            </a:xfrm>
            <a:custGeom>
              <a:avLst/>
              <a:gdLst>
                <a:gd name="connsiteX0" fmla="*/ 196854 w 197477"/>
                <a:gd name="connsiteY0" fmla="*/ 550 h 280196"/>
                <a:gd name="connsiteX1" fmla="*/ 130179 w 197477"/>
                <a:gd name="connsiteY1" fmla="*/ 86275 h 280196"/>
                <a:gd name="connsiteX2" fmla="*/ 66679 w 197477"/>
                <a:gd name="connsiteY2" fmla="*/ 200575 h 280196"/>
                <a:gd name="connsiteX3" fmla="*/ 4 w 197477"/>
                <a:gd name="connsiteY3" fmla="*/ 279950 h 280196"/>
                <a:gd name="connsiteX4" fmla="*/ 69854 w 197477"/>
                <a:gd name="connsiteY4" fmla="*/ 175175 h 280196"/>
                <a:gd name="connsiteX5" fmla="*/ 88904 w 197477"/>
                <a:gd name="connsiteY5" fmla="*/ 127550 h 280196"/>
                <a:gd name="connsiteX6" fmla="*/ 196854 w 197477"/>
                <a:gd name="connsiteY6" fmla="*/ 550 h 28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77" h="280196">
                  <a:moveTo>
                    <a:pt x="196854" y="550"/>
                  </a:moveTo>
                  <a:cubicBezTo>
                    <a:pt x="203733" y="-6329"/>
                    <a:pt x="151875" y="52938"/>
                    <a:pt x="130179" y="86275"/>
                  </a:cubicBezTo>
                  <a:cubicBezTo>
                    <a:pt x="108483" y="119613"/>
                    <a:pt x="88375" y="168296"/>
                    <a:pt x="66679" y="200575"/>
                  </a:cubicBezTo>
                  <a:cubicBezTo>
                    <a:pt x="44983" y="232854"/>
                    <a:pt x="-525" y="284183"/>
                    <a:pt x="4" y="279950"/>
                  </a:cubicBezTo>
                  <a:cubicBezTo>
                    <a:pt x="533" y="275717"/>
                    <a:pt x="55037" y="200575"/>
                    <a:pt x="69854" y="175175"/>
                  </a:cubicBezTo>
                  <a:cubicBezTo>
                    <a:pt x="84671" y="149775"/>
                    <a:pt x="70383" y="155067"/>
                    <a:pt x="88904" y="127550"/>
                  </a:cubicBezTo>
                  <a:cubicBezTo>
                    <a:pt x="107425" y="100033"/>
                    <a:pt x="189975" y="7429"/>
                    <a:pt x="196854" y="5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1D5A031F-749C-6D25-7A1E-1CF67B9DF5A7}"/>
                </a:ext>
              </a:extLst>
            </p:cNvPr>
            <p:cNvSpPr/>
            <p:nvPr/>
          </p:nvSpPr>
          <p:spPr>
            <a:xfrm>
              <a:off x="1548858" y="1671553"/>
              <a:ext cx="163402" cy="234488"/>
            </a:xfrm>
            <a:custGeom>
              <a:avLst/>
              <a:gdLst>
                <a:gd name="connsiteX0" fmla="*/ 159292 w 163402"/>
                <a:gd name="connsiteY0" fmla="*/ 4847 h 234488"/>
                <a:gd name="connsiteX1" fmla="*/ 542 w 163402"/>
                <a:gd name="connsiteY1" fmla="*/ 233447 h 234488"/>
                <a:gd name="connsiteX2" fmla="*/ 108492 w 163402"/>
                <a:gd name="connsiteY2" fmla="*/ 87397 h 234488"/>
                <a:gd name="connsiteX3" fmla="*/ 159292 w 163402"/>
                <a:gd name="connsiteY3" fmla="*/ 4847 h 23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02" h="234488">
                  <a:moveTo>
                    <a:pt x="159292" y="4847"/>
                  </a:moveTo>
                  <a:cubicBezTo>
                    <a:pt x="141300" y="29189"/>
                    <a:pt x="9009" y="219689"/>
                    <a:pt x="542" y="233447"/>
                  </a:cubicBezTo>
                  <a:cubicBezTo>
                    <a:pt x="-7925" y="247205"/>
                    <a:pt x="85209" y="120734"/>
                    <a:pt x="108492" y="87397"/>
                  </a:cubicBezTo>
                  <a:cubicBezTo>
                    <a:pt x="131775" y="54060"/>
                    <a:pt x="177284" y="-19495"/>
                    <a:pt x="159292" y="48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BC9F299A-D77D-4B1E-0D3C-E381853A25AB}"/>
                </a:ext>
              </a:extLst>
            </p:cNvPr>
            <p:cNvSpPr/>
            <p:nvPr/>
          </p:nvSpPr>
          <p:spPr>
            <a:xfrm>
              <a:off x="882623" y="1244599"/>
              <a:ext cx="397365" cy="385539"/>
            </a:xfrm>
            <a:custGeom>
              <a:avLst/>
              <a:gdLst>
                <a:gd name="connsiteX0" fmla="*/ 27 w 397365"/>
                <a:gd name="connsiteY0" fmla="*/ 1 h 385539"/>
                <a:gd name="connsiteX1" fmla="*/ 155602 w 397365"/>
                <a:gd name="connsiteY1" fmla="*/ 165101 h 385539"/>
                <a:gd name="connsiteX2" fmla="*/ 231802 w 397365"/>
                <a:gd name="connsiteY2" fmla="*/ 209551 h 385539"/>
                <a:gd name="connsiteX3" fmla="*/ 231802 w 397365"/>
                <a:gd name="connsiteY3" fmla="*/ 203201 h 385539"/>
                <a:gd name="connsiteX4" fmla="*/ 323877 w 397365"/>
                <a:gd name="connsiteY4" fmla="*/ 260351 h 385539"/>
                <a:gd name="connsiteX5" fmla="*/ 371502 w 397365"/>
                <a:gd name="connsiteY5" fmla="*/ 314326 h 385539"/>
                <a:gd name="connsiteX6" fmla="*/ 396902 w 397365"/>
                <a:gd name="connsiteY6" fmla="*/ 384176 h 385539"/>
                <a:gd name="connsiteX7" fmla="*/ 384202 w 397365"/>
                <a:gd name="connsiteY7" fmla="*/ 355601 h 385539"/>
                <a:gd name="connsiteX8" fmla="*/ 339752 w 397365"/>
                <a:gd name="connsiteY8" fmla="*/ 295276 h 385539"/>
                <a:gd name="connsiteX9" fmla="*/ 234977 w 397365"/>
                <a:gd name="connsiteY9" fmla="*/ 190501 h 385539"/>
                <a:gd name="connsiteX10" fmla="*/ 168302 w 397365"/>
                <a:gd name="connsiteY10" fmla="*/ 161926 h 385539"/>
                <a:gd name="connsiteX11" fmla="*/ 27 w 397365"/>
                <a:gd name="connsiteY11" fmla="*/ 1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365" h="385539">
                  <a:moveTo>
                    <a:pt x="27" y="1"/>
                  </a:moveTo>
                  <a:cubicBezTo>
                    <a:pt x="-2090" y="530"/>
                    <a:pt x="116973" y="130176"/>
                    <a:pt x="155602" y="165101"/>
                  </a:cubicBezTo>
                  <a:cubicBezTo>
                    <a:pt x="194231" y="200026"/>
                    <a:pt x="231802" y="209551"/>
                    <a:pt x="231802" y="209551"/>
                  </a:cubicBezTo>
                  <a:cubicBezTo>
                    <a:pt x="244502" y="215901"/>
                    <a:pt x="216456" y="194734"/>
                    <a:pt x="231802" y="203201"/>
                  </a:cubicBezTo>
                  <a:cubicBezTo>
                    <a:pt x="247148" y="211668"/>
                    <a:pt x="300594" y="241830"/>
                    <a:pt x="323877" y="260351"/>
                  </a:cubicBezTo>
                  <a:cubicBezTo>
                    <a:pt x="347160" y="278872"/>
                    <a:pt x="359331" y="293689"/>
                    <a:pt x="371502" y="314326"/>
                  </a:cubicBezTo>
                  <a:cubicBezTo>
                    <a:pt x="383673" y="334963"/>
                    <a:pt x="394785" y="377297"/>
                    <a:pt x="396902" y="384176"/>
                  </a:cubicBezTo>
                  <a:cubicBezTo>
                    <a:pt x="399019" y="391055"/>
                    <a:pt x="393727" y="370418"/>
                    <a:pt x="384202" y="355601"/>
                  </a:cubicBezTo>
                  <a:cubicBezTo>
                    <a:pt x="374677" y="340784"/>
                    <a:pt x="364623" y="322793"/>
                    <a:pt x="339752" y="295276"/>
                  </a:cubicBezTo>
                  <a:cubicBezTo>
                    <a:pt x="314881" y="267759"/>
                    <a:pt x="263552" y="212726"/>
                    <a:pt x="234977" y="190501"/>
                  </a:cubicBezTo>
                  <a:cubicBezTo>
                    <a:pt x="206402" y="168276"/>
                    <a:pt x="204814" y="189972"/>
                    <a:pt x="168302" y="161926"/>
                  </a:cubicBezTo>
                  <a:cubicBezTo>
                    <a:pt x="131790" y="133880"/>
                    <a:pt x="2144" y="-528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4583F0C9-1D98-0D04-F4F3-EE30C63D940F}"/>
                </a:ext>
              </a:extLst>
            </p:cNvPr>
            <p:cNvSpPr/>
            <p:nvPr/>
          </p:nvSpPr>
          <p:spPr>
            <a:xfrm>
              <a:off x="1057010" y="1514390"/>
              <a:ext cx="213214" cy="157042"/>
            </a:xfrm>
            <a:custGeom>
              <a:avLst/>
              <a:gdLst>
                <a:gd name="connsiteX0" fmla="*/ 265 w 213214"/>
                <a:gd name="connsiteY0" fmla="*/ 85 h 157042"/>
                <a:gd name="connsiteX1" fmla="*/ 44715 w 213214"/>
                <a:gd name="connsiteY1" fmla="*/ 47710 h 157042"/>
                <a:gd name="connsiteX2" fmla="*/ 130440 w 213214"/>
                <a:gd name="connsiteY2" fmla="*/ 73110 h 157042"/>
                <a:gd name="connsiteX3" fmla="*/ 184415 w 213214"/>
                <a:gd name="connsiteY3" fmla="*/ 101685 h 157042"/>
                <a:gd name="connsiteX4" fmla="*/ 212990 w 213214"/>
                <a:gd name="connsiteY4" fmla="*/ 155660 h 157042"/>
                <a:gd name="connsiteX5" fmla="*/ 193940 w 213214"/>
                <a:gd name="connsiteY5" fmla="*/ 136610 h 157042"/>
                <a:gd name="connsiteX6" fmla="*/ 130440 w 213214"/>
                <a:gd name="connsiteY6" fmla="*/ 88985 h 157042"/>
                <a:gd name="connsiteX7" fmla="*/ 63765 w 213214"/>
                <a:gd name="connsiteY7" fmla="*/ 60410 h 157042"/>
                <a:gd name="connsiteX8" fmla="*/ 265 w 213214"/>
                <a:gd name="connsiteY8" fmla="*/ 85 h 1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214" h="157042">
                  <a:moveTo>
                    <a:pt x="265" y="85"/>
                  </a:moveTo>
                  <a:cubicBezTo>
                    <a:pt x="-2910" y="-2032"/>
                    <a:pt x="23019" y="35539"/>
                    <a:pt x="44715" y="47710"/>
                  </a:cubicBezTo>
                  <a:cubicBezTo>
                    <a:pt x="66411" y="59881"/>
                    <a:pt x="107157" y="64114"/>
                    <a:pt x="130440" y="73110"/>
                  </a:cubicBezTo>
                  <a:cubicBezTo>
                    <a:pt x="153723" y="82106"/>
                    <a:pt x="170657" y="87927"/>
                    <a:pt x="184415" y="101685"/>
                  </a:cubicBezTo>
                  <a:cubicBezTo>
                    <a:pt x="198173" y="115443"/>
                    <a:pt x="212990" y="155660"/>
                    <a:pt x="212990" y="155660"/>
                  </a:cubicBezTo>
                  <a:cubicBezTo>
                    <a:pt x="214578" y="161481"/>
                    <a:pt x="207698" y="147723"/>
                    <a:pt x="193940" y="136610"/>
                  </a:cubicBezTo>
                  <a:cubicBezTo>
                    <a:pt x="180182" y="125497"/>
                    <a:pt x="152136" y="101685"/>
                    <a:pt x="130440" y="88985"/>
                  </a:cubicBezTo>
                  <a:cubicBezTo>
                    <a:pt x="108744" y="76285"/>
                    <a:pt x="80698" y="69935"/>
                    <a:pt x="63765" y="60410"/>
                  </a:cubicBezTo>
                  <a:cubicBezTo>
                    <a:pt x="46832" y="50885"/>
                    <a:pt x="3440" y="2202"/>
                    <a:pt x="265" y="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84A8518C-EBE9-096F-E3C8-5411921AF024}"/>
                </a:ext>
              </a:extLst>
            </p:cNvPr>
            <p:cNvSpPr/>
            <p:nvPr/>
          </p:nvSpPr>
          <p:spPr>
            <a:xfrm>
              <a:off x="996946" y="1504561"/>
              <a:ext cx="146080" cy="194267"/>
            </a:xfrm>
            <a:custGeom>
              <a:avLst/>
              <a:gdLst>
                <a:gd name="connsiteX0" fmla="*/ 4 w 146080"/>
                <a:gd name="connsiteY0" fmla="*/ 389 h 194267"/>
                <a:gd name="connsiteX1" fmla="*/ 66679 w 146080"/>
                <a:gd name="connsiteY1" fmla="*/ 48014 h 194267"/>
                <a:gd name="connsiteX2" fmla="*/ 136529 w 146080"/>
                <a:gd name="connsiteY2" fmla="*/ 73414 h 194267"/>
                <a:gd name="connsiteX3" fmla="*/ 85729 w 146080"/>
                <a:gd name="connsiteY3" fmla="*/ 76589 h 194267"/>
                <a:gd name="connsiteX4" fmla="*/ 76204 w 146080"/>
                <a:gd name="connsiteY4" fmla="*/ 117864 h 194267"/>
                <a:gd name="connsiteX5" fmla="*/ 104779 w 146080"/>
                <a:gd name="connsiteY5" fmla="*/ 168664 h 194267"/>
                <a:gd name="connsiteX6" fmla="*/ 146054 w 146080"/>
                <a:gd name="connsiteY6" fmla="*/ 194064 h 194267"/>
                <a:gd name="connsiteX7" fmla="*/ 98429 w 146080"/>
                <a:gd name="connsiteY7" fmla="*/ 155964 h 194267"/>
                <a:gd name="connsiteX8" fmla="*/ 50804 w 146080"/>
                <a:gd name="connsiteY8" fmla="*/ 73414 h 194267"/>
                <a:gd name="connsiteX9" fmla="*/ 69854 w 146080"/>
                <a:gd name="connsiteY9" fmla="*/ 76589 h 194267"/>
                <a:gd name="connsiteX10" fmla="*/ 4 w 146080"/>
                <a:gd name="connsiteY10" fmla="*/ 389 h 19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80" h="194267">
                  <a:moveTo>
                    <a:pt x="4" y="389"/>
                  </a:moveTo>
                  <a:cubicBezTo>
                    <a:pt x="-525" y="-4374"/>
                    <a:pt x="43925" y="35843"/>
                    <a:pt x="66679" y="48014"/>
                  </a:cubicBezTo>
                  <a:cubicBezTo>
                    <a:pt x="89433" y="60185"/>
                    <a:pt x="133354" y="68652"/>
                    <a:pt x="136529" y="73414"/>
                  </a:cubicBezTo>
                  <a:cubicBezTo>
                    <a:pt x="139704" y="78176"/>
                    <a:pt x="95783" y="69181"/>
                    <a:pt x="85729" y="76589"/>
                  </a:cubicBezTo>
                  <a:cubicBezTo>
                    <a:pt x="75675" y="83997"/>
                    <a:pt x="73029" y="102518"/>
                    <a:pt x="76204" y="117864"/>
                  </a:cubicBezTo>
                  <a:cubicBezTo>
                    <a:pt x="79379" y="133210"/>
                    <a:pt x="93137" y="155964"/>
                    <a:pt x="104779" y="168664"/>
                  </a:cubicBezTo>
                  <a:cubicBezTo>
                    <a:pt x="116421" y="181364"/>
                    <a:pt x="147112" y="196181"/>
                    <a:pt x="146054" y="194064"/>
                  </a:cubicBezTo>
                  <a:cubicBezTo>
                    <a:pt x="144996" y="191947"/>
                    <a:pt x="114304" y="176072"/>
                    <a:pt x="98429" y="155964"/>
                  </a:cubicBezTo>
                  <a:cubicBezTo>
                    <a:pt x="82554" y="135856"/>
                    <a:pt x="50804" y="73414"/>
                    <a:pt x="50804" y="73414"/>
                  </a:cubicBezTo>
                  <a:cubicBezTo>
                    <a:pt x="46042" y="60185"/>
                    <a:pt x="76204" y="86114"/>
                    <a:pt x="69854" y="76589"/>
                  </a:cubicBezTo>
                  <a:cubicBezTo>
                    <a:pt x="63504" y="67064"/>
                    <a:pt x="533" y="5152"/>
                    <a:pt x="4" y="3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205779BE-6466-034C-9FFA-D538C6053956}"/>
                </a:ext>
              </a:extLst>
            </p:cNvPr>
            <p:cNvSpPr/>
            <p:nvPr/>
          </p:nvSpPr>
          <p:spPr>
            <a:xfrm>
              <a:off x="1111234" y="1599820"/>
              <a:ext cx="114334" cy="92998"/>
            </a:xfrm>
            <a:custGeom>
              <a:avLst/>
              <a:gdLst>
                <a:gd name="connsiteX0" fmla="*/ 16 w 114334"/>
                <a:gd name="connsiteY0" fmla="*/ 380 h 92998"/>
                <a:gd name="connsiteX1" fmla="*/ 47641 w 114334"/>
                <a:gd name="connsiteY1" fmla="*/ 57530 h 92998"/>
                <a:gd name="connsiteX2" fmla="*/ 60341 w 114334"/>
                <a:gd name="connsiteY2" fmla="*/ 76580 h 92998"/>
                <a:gd name="connsiteX3" fmla="*/ 114316 w 114334"/>
                <a:gd name="connsiteY3" fmla="*/ 44830 h 92998"/>
                <a:gd name="connsiteX4" fmla="*/ 53991 w 114334"/>
                <a:gd name="connsiteY4" fmla="*/ 92455 h 92998"/>
                <a:gd name="connsiteX5" fmla="*/ 16 w 114334"/>
                <a:gd name="connsiteY5" fmla="*/ 380 h 9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34" h="92998">
                  <a:moveTo>
                    <a:pt x="16" y="380"/>
                  </a:moveTo>
                  <a:cubicBezTo>
                    <a:pt x="-1042" y="-5441"/>
                    <a:pt x="47641" y="57530"/>
                    <a:pt x="47641" y="57530"/>
                  </a:cubicBezTo>
                  <a:cubicBezTo>
                    <a:pt x="57695" y="70230"/>
                    <a:pt x="49229" y="78697"/>
                    <a:pt x="60341" y="76580"/>
                  </a:cubicBezTo>
                  <a:cubicBezTo>
                    <a:pt x="71453" y="74463"/>
                    <a:pt x="115374" y="42184"/>
                    <a:pt x="114316" y="44830"/>
                  </a:cubicBezTo>
                  <a:cubicBezTo>
                    <a:pt x="113258" y="47476"/>
                    <a:pt x="70924" y="98805"/>
                    <a:pt x="53991" y="92455"/>
                  </a:cubicBezTo>
                  <a:cubicBezTo>
                    <a:pt x="37058" y="86105"/>
                    <a:pt x="1074" y="6201"/>
                    <a:pt x="16" y="3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01FD399C-EA62-8C8C-3CCF-8F3F826E2CB4}"/>
                </a:ext>
              </a:extLst>
            </p:cNvPr>
            <p:cNvSpPr/>
            <p:nvPr/>
          </p:nvSpPr>
          <p:spPr>
            <a:xfrm>
              <a:off x="736591" y="1238209"/>
              <a:ext cx="172190" cy="353242"/>
            </a:xfrm>
            <a:custGeom>
              <a:avLst/>
              <a:gdLst>
                <a:gd name="connsiteX0" fmla="*/ 9 w 172190"/>
                <a:gd name="connsiteY0" fmla="*/ 41 h 353242"/>
                <a:gd name="connsiteX1" fmla="*/ 111134 w 172190"/>
                <a:gd name="connsiteY1" fmla="*/ 234991 h 353242"/>
                <a:gd name="connsiteX2" fmla="*/ 171459 w 172190"/>
                <a:gd name="connsiteY2" fmla="*/ 352466 h 353242"/>
                <a:gd name="connsiteX3" fmla="*/ 142884 w 172190"/>
                <a:gd name="connsiteY3" fmla="*/ 282616 h 353242"/>
                <a:gd name="connsiteX4" fmla="*/ 117484 w 172190"/>
                <a:gd name="connsiteY4" fmla="*/ 215941 h 353242"/>
                <a:gd name="connsiteX5" fmla="*/ 9 w 172190"/>
                <a:gd name="connsiteY5" fmla="*/ 41 h 35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90" h="353242">
                  <a:moveTo>
                    <a:pt x="9" y="41"/>
                  </a:moveTo>
                  <a:cubicBezTo>
                    <a:pt x="-1049" y="3216"/>
                    <a:pt x="82559" y="176254"/>
                    <a:pt x="111134" y="234991"/>
                  </a:cubicBezTo>
                  <a:cubicBezTo>
                    <a:pt x="139709" y="293728"/>
                    <a:pt x="166167" y="344529"/>
                    <a:pt x="171459" y="352466"/>
                  </a:cubicBezTo>
                  <a:cubicBezTo>
                    <a:pt x="176751" y="360403"/>
                    <a:pt x="151880" y="305370"/>
                    <a:pt x="142884" y="282616"/>
                  </a:cubicBezTo>
                  <a:cubicBezTo>
                    <a:pt x="133888" y="259862"/>
                    <a:pt x="141826" y="257216"/>
                    <a:pt x="117484" y="215941"/>
                  </a:cubicBezTo>
                  <a:cubicBezTo>
                    <a:pt x="93142" y="174666"/>
                    <a:pt x="1067" y="-3134"/>
                    <a:pt x="9" y="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DD9B7419-3BB4-1A1C-EBD4-5F753A34EA6C}"/>
                </a:ext>
              </a:extLst>
            </p:cNvPr>
            <p:cNvSpPr/>
            <p:nvPr/>
          </p:nvSpPr>
          <p:spPr>
            <a:xfrm>
              <a:off x="834786" y="1237942"/>
              <a:ext cx="170028" cy="327169"/>
            </a:xfrm>
            <a:custGeom>
              <a:avLst/>
              <a:gdLst>
                <a:gd name="connsiteX0" fmla="*/ 239 w 170028"/>
                <a:gd name="connsiteY0" fmla="*/ 308 h 327169"/>
                <a:gd name="connsiteX1" fmla="*/ 76439 w 170028"/>
                <a:gd name="connsiteY1" fmla="*/ 174933 h 327169"/>
                <a:gd name="connsiteX2" fmla="*/ 165339 w 170028"/>
                <a:gd name="connsiteY2" fmla="*/ 324158 h 327169"/>
                <a:gd name="connsiteX3" fmla="*/ 155814 w 170028"/>
                <a:gd name="connsiteY3" fmla="*/ 276533 h 327169"/>
                <a:gd name="connsiteX4" fmla="*/ 139939 w 170028"/>
                <a:gd name="connsiteY4" fmla="*/ 295583 h 327169"/>
                <a:gd name="connsiteX5" fmla="*/ 101839 w 170028"/>
                <a:gd name="connsiteY5" fmla="*/ 219383 h 327169"/>
                <a:gd name="connsiteX6" fmla="*/ 239 w 170028"/>
                <a:gd name="connsiteY6" fmla="*/ 308 h 32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028" h="327169">
                  <a:moveTo>
                    <a:pt x="239" y="308"/>
                  </a:moveTo>
                  <a:cubicBezTo>
                    <a:pt x="-3994" y="-7100"/>
                    <a:pt x="48922" y="120958"/>
                    <a:pt x="76439" y="174933"/>
                  </a:cubicBezTo>
                  <a:cubicBezTo>
                    <a:pt x="103956" y="228908"/>
                    <a:pt x="152110" y="307225"/>
                    <a:pt x="165339" y="324158"/>
                  </a:cubicBezTo>
                  <a:cubicBezTo>
                    <a:pt x="178568" y="341091"/>
                    <a:pt x="160047" y="281295"/>
                    <a:pt x="155814" y="276533"/>
                  </a:cubicBezTo>
                  <a:cubicBezTo>
                    <a:pt x="151581" y="271771"/>
                    <a:pt x="148935" y="305108"/>
                    <a:pt x="139939" y="295583"/>
                  </a:cubicBezTo>
                  <a:cubicBezTo>
                    <a:pt x="130943" y="286058"/>
                    <a:pt x="125122" y="263833"/>
                    <a:pt x="101839" y="219383"/>
                  </a:cubicBezTo>
                  <a:cubicBezTo>
                    <a:pt x="78556" y="174933"/>
                    <a:pt x="4472" y="7716"/>
                    <a:pt x="239" y="3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88E3BE31-09AC-24DD-86BF-A8DE89C30D50}"/>
                </a:ext>
              </a:extLst>
            </p:cNvPr>
            <p:cNvSpPr/>
            <p:nvPr/>
          </p:nvSpPr>
          <p:spPr>
            <a:xfrm>
              <a:off x="1073141" y="1765300"/>
              <a:ext cx="225445" cy="82553"/>
            </a:xfrm>
            <a:custGeom>
              <a:avLst/>
              <a:gdLst>
                <a:gd name="connsiteX0" fmla="*/ 9 w 225445"/>
                <a:gd name="connsiteY0" fmla="*/ 82550 h 82553"/>
                <a:gd name="connsiteX1" fmla="*/ 114309 w 225445"/>
                <a:gd name="connsiteY1" fmla="*/ 15875 h 82553"/>
                <a:gd name="connsiteX2" fmla="*/ 225434 w 225445"/>
                <a:gd name="connsiteY2" fmla="*/ 3175 h 82553"/>
                <a:gd name="connsiteX3" fmla="*/ 107959 w 225445"/>
                <a:gd name="connsiteY3" fmla="*/ 0 h 82553"/>
                <a:gd name="connsiteX4" fmla="*/ 107959 w 225445"/>
                <a:gd name="connsiteY4" fmla="*/ 12700 h 82553"/>
                <a:gd name="connsiteX5" fmla="*/ 9 w 225445"/>
                <a:gd name="connsiteY5" fmla="*/ 82550 h 8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45" h="82553">
                  <a:moveTo>
                    <a:pt x="9" y="82550"/>
                  </a:moveTo>
                  <a:cubicBezTo>
                    <a:pt x="1067" y="83079"/>
                    <a:pt x="76738" y="29104"/>
                    <a:pt x="114309" y="15875"/>
                  </a:cubicBezTo>
                  <a:cubicBezTo>
                    <a:pt x="151880" y="2646"/>
                    <a:pt x="226492" y="5821"/>
                    <a:pt x="225434" y="3175"/>
                  </a:cubicBezTo>
                  <a:cubicBezTo>
                    <a:pt x="224376" y="529"/>
                    <a:pt x="107959" y="0"/>
                    <a:pt x="107959" y="0"/>
                  </a:cubicBezTo>
                  <a:cubicBezTo>
                    <a:pt x="88380" y="1587"/>
                    <a:pt x="124892" y="1588"/>
                    <a:pt x="107959" y="12700"/>
                  </a:cubicBezTo>
                  <a:cubicBezTo>
                    <a:pt x="91026" y="23812"/>
                    <a:pt x="-1049" y="82021"/>
                    <a:pt x="9" y="825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F464BDC7-483C-3C94-6D58-5B7936DB896A}"/>
                </a:ext>
              </a:extLst>
            </p:cNvPr>
            <p:cNvSpPr/>
            <p:nvPr/>
          </p:nvSpPr>
          <p:spPr>
            <a:xfrm>
              <a:off x="1454026" y="1819256"/>
              <a:ext cx="118122" cy="139865"/>
            </a:xfrm>
            <a:custGeom>
              <a:avLst/>
              <a:gdLst>
                <a:gd name="connsiteX0" fmla="*/ 124 w 118122"/>
                <a:gd name="connsiteY0" fmla="*/ 19 h 139865"/>
                <a:gd name="connsiteX1" fmla="*/ 57274 w 118122"/>
                <a:gd name="connsiteY1" fmla="*/ 60344 h 139865"/>
                <a:gd name="connsiteX2" fmla="*/ 117599 w 118122"/>
                <a:gd name="connsiteY2" fmla="*/ 139719 h 139865"/>
                <a:gd name="connsiteX3" fmla="*/ 85849 w 118122"/>
                <a:gd name="connsiteY3" fmla="*/ 79394 h 139865"/>
                <a:gd name="connsiteX4" fmla="*/ 73149 w 118122"/>
                <a:gd name="connsiteY4" fmla="*/ 53994 h 139865"/>
                <a:gd name="connsiteX5" fmla="*/ 124 w 118122"/>
                <a:gd name="connsiteY5" fmla="*/ 19 h 13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122" h="139865">
                  <a:moveTo>
                    <a:pt x="124" y="19"/>
                  </a:moveTo>
                  <a:cubicBezTo>
                    <a:pt x="-2522" y="1077"/>
                    <a:pt x="37695" y="37061"/>
                    <a:pt x="57274" y="60344"/>
                  </a:cubicBezTo>
                  <a:cubicBezTo>
                    <a:pt x="76853" y="83627"/>
                    <a:pt x="112837" y="136544"/>
                    <a:pt x="117599" y="139719"/>
                  </a:cubicBezTo>
                  <a:cubicBezTo>
                    <a:pt x="122361" y="142894"/>
                    <a:pt x="93257" y="93681"/>
                    <a:pt x="85849" y="79394"/>
                  </a:cubicBezTo>
                  <a:cubicBezTo>
                    <a:pt x="78441" y="65107"/>
                    <a:pt x="84791" y="67752"/>
                    <a:pt x="73149" y="53994"/>
                  </a:cubicBezTo>
                  <a:cubicBezTo>
                    <a:pt x="61507" y="40236"/>
                    <a:pt x="2770" y="-1039"/>
                    <a:pt x="124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CD1546AC-FDBC-EA12-7204-A9BD9C35BCD8}"/>
                </a:ext>
              </a:extLst>
            </p:cNvPr>
            <p:cNvSpPr/>
            <p:nvPr/>
          </p:nvSpPr>
          <p:spPr>
            <a:xfrm>
              <a:off x="1087517" y="1857161"/>
              <a:ext cx="207951" cy="251093"/>
            </a:xfrm>
            <a:custGeom>
              <a:avLst/>
              <a:gdLst>
                <a:gd name="connsiteX0" fmla="*/ 1508 w 207951"/>
                <a:gd name="connsiteY0" fmla="*/ 214 h 251093"/>
                <a:gd name="connsiteX1" fmla="*/ 68183 w 207951"/>
                <a:gd name="connsiteY1" fmla="*/ 130389 h 251093"/>
                <a:gd name="connsiteX2" fmla="*/ 144383 w 207951"/>
                <a:gd name="connsiteY2" fmla="*/ 206589 h 251093"/>
                <a:gd name="connsiteX3" fmla="*/ 207883 w 207951"/>
                <a:gd name="connsiteY3" fmla="*/ 251039 h 251093"/>
                <a:gd name="connsiteX4" fmla="*/ 153908 w 207951"/>
                <a:gd name="connsiteY4" fmla="*/ 212939 h 251093"/>
                <a:gd name="connsiteX5" fmla="*/ 33258 w 207951"/>
                <a:gd name="connsiteY5" fmla="*/ 101814 h 251093"/>
                <a:gd name="connsiteX6" fmla="*/ 1508 w 207951"/>
                <a:gd name="connsiteY6" fmla="*/ 214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951" h="251093">
                  <a:moveTo>
                    <a:pt x="1508" y="214"/>
                  </a:moveTo>
                  <a:cubicBezTo>
                    <a:pt x="7329" y="4976"/>
                    <a:pt x="44371" y="95993"/>
                    <a:pt x="68183" y="130389"/>
                  </a:cubicBezTo>
                  <a:cubicBezTo>
                    <a:pt x="91996" y="164785"/>
                    <a:pt x="121100" y="186481"/>
                    <a:pt x="144383" y="206589"/>
                  </a:cubicBezTo>
                  <a:cubicBezTo>
                    <a:pt x="167666" y="226697"/>
                    <a:pt x="206295" y="249981"/>
                    <a:pt x="207883" y="251039"/>
                  </a:cubicBezTo>
                  <a:cubicBezTo>
                    <a:pt x="209471" y="252097"/>
                    <a:pt x="183012" y="237810"/>
                    <a:pt x="153908" y="212939"/>
                  </a:cubicBezTo>
                  <a:cubicBezTo>
                    <a:pt x="124804" y="188068"/>
                    <a:pt x="59716" y="132506"/>
                    <a:pt x="33258" y="101814"/>
                  </a:cubicBezTo>
                  <a:cubicBezTo>
                    <a:pt x="6800" y="71122"/>
                    <a:pt x="-4313" y="-4548"/>
                    <a:pt x="1508" y="2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3D824EB3-F7A6-FDEB-6CA6-A8E281F1BE75}"/>
                </a:ext>
              </a:extLst>
            </p:cNvPr>
            <p:cNvSpPr/>
            <p:nvPr/>
          </p:nvSpPr>
          <p:spPr>
            <a:xfrm>
              <a:off x="1471222" y="1930372"/>
              <a:ext cx="231009" cy="282367"/>
            </a:xfrm>
            <a:custGeom>
              <a:avLst/>
              <a:gdLst>
                <a:gd name="connsiteX0" fmla="*/ 97228 w 231009"/>
                <a:gd name="connsiteY0" fmla="*/ 28 h 282367"/>
                <a:gd name="connsiteX1" fmla="*/ 17853 w 231009"/>
                <a:gd name="connsiteY1" fmla="*/ 85753 h 282367"/>
                <a:gd name="connsiteX2" fmla="*/ 59128 w 231009"/>
                <a:gd name="connsiteY2" fmla="*/ 136553 h 282367"/>
                <a:gd name="connsiteX3" fmla="*/ 224228 w 231009"/>
                <a:gd name="connsiteY3" fmla="*/ 273078 h 282367"/>
                <a:gd name="connsiteX4" fmla="*/ 179778 w 231009"/>
                <a:gd name="connsiteY4" fmla="*/ 250853 h 282367"/>
                <a:gd name="connsiteX5" fmla="*/ 1978 w 231009"/>
                <a:gd name="connsiteY5" fmla="*/ 95278 h 282367"/>
                <a:gd name="connsiteX6" fmla="*/ 97228 w 231009"/>
                <a:gd name="connsiteY6" fmla="*/ 28 h 28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09" h="282367">
                  <a:moveTo>
                    <a:pt x="97228" y="28"/>
                  </a:moveTo>
                  <a:cubicBezTo>
                    <a:pt x="99874" y="-1560"/>
                    <a:pt x="24203" y="62999"/>
                    <a:pt x="17853" y="85753"/>
                  </a:cubicBezTo>
                  <a:cubicBezTo>
                    <a:pt x="11503" y="108507"/>
                    <a:pt x="24732" y="105332"/>
                    <a:pt x="59128" y="136553"/>
                  </a:cubicBezTo>
                  <a:cubicBezTo>
                    <a:pt x="93524" y="167774"/>
                    <a:pt x="204120" y="254028"/>
                    <a:pt x="224228" y="273078"/>
                  </a:cubicBezTo>
                  <a:cubicBezTo>
                    <a:pt x="244336" y="292128"/>
                    <a:pt x="216820" y="280486"/>
                    <a:pt x="179778" y="250853"/>
                  </a:cubicBezTo>
                  <a:cubicBezTo>
                    <a:pt x="142736" y="221220"/>
                    <a:pt x="19970" y="135495"/>
                    <a:pt x="1978" y="95278"/>
                  </a:cubicBezTo>
                  <a:cubicBezTo>
                    <a:pt x="-16014" y="55061"/>
                    <a:pt x="94582" y="1616"/>
                    <a:pt x="9722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8CCF5613-A427-835E-7882-A06FBA4FF922}"/>
                </a:ext>
              </a:extLst>
            </p:cNvPr>
            <p:cNvSpPr/>
            <p:nvPr/>
          </p:nvSpPr>
          <p:spPr>
            <a:xfrm>
              <a:off x="1225526" y="1860268"/>
              <a:ext cx="79591" cy="156032"/>
            </a:xfrm>
            <a:custGeom>
              <a:avLst/>
              <a:gdLst>
                <a:gd name="connsiteX0" fmla="*/ 79399 w 79591"/>
                <a:gd name="connsiteY0" fmla="*/ 282 h 156032"/>
                <a:gd name="connsiteX1" fmla="*/ 22249 w 79591"/>
                <a:gd name="connsiteY1" fmla="*/ 57432 h 156032"/>
                <a:gd name="connsiteX2" fmla="*/ 19074 w 79591"/>
                <a:gd name="connsiteY2" fmla="*/ 101882 h 156032"/>
                <a:gd name="connsiteX3" fmla="*/ 76224 w 79591"/>
                <a:gd name="connsiteY3" fmla="*/ 155857 h 156032"/>
                <a:gd name="connsiteX4" fmla="*/ 24 w 79591"/>
                <a:gd name="connsiteY4" fmla="*/ 82832 h 156032"/>
                <a:gd name="connsiteX5" fmla="*/ 79399 w 79591"/>
                <a:gd name="connsiteY5" fmla="*/ 282 h 1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91" h="156032">
                  <a:moveTo>
                    <a:pt x="79399" y="282"/>
                  </a:moveTo>
                  <a:cubicBezTo>
                    <a:pt x="83103" y="-3951"/>
                    <a:pt x="32303" y="40499"/>
                    <a:pt x="22249" y="57432"/>
                  </a:cubicBezTo>
                  <a:cubicBezTo>
                    <a:pt x="12195" y="74365"/>
                    <a:pt x="10078" y="85478"/>
                    <a:pt x="19074" y="101882"/>
                  </a:cubicBezTo>
                  <a:cubicBezTo>
                    <a:pt x="28070" y="118286"/>
                    <a:pt x="79399" y="159032"/>
                    <a:pt x="76224" y="155857"/>
                  </a:cubicBezTo>
                  <a:cubicBezTo>
                    <a:pt x="73049" y="152682"/>
                    <a:pt x="1611" y="108232"/>
                    <a:pt x="24" y="82832"/>
                  </a:cubicBezTo>
                  <a:cubicBezTo>
                    <a:pt x="-1564" y="57432"/>
                    <a:pt x="75695" y="4515"/>
                    <a:pt x="79399" y="2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0062D414-FF16-6592-2A4B-91E8828835AF}"/>
                </a:ext>
              </a:extLst>
            </p:cNvPr>
            <p:cNvSpPr/>
            <p:nvPr/>
          </p:nvSpPr>
          <p:spPr>
            <a:xfrm>
              <a:off x="596116" y="1863244"/>
              <a:ext cx="315856" cy="51306"/>
            </a:xfrm>
            <a:custGeom>
              <a:avLst/>
              <a:gdLst>
                <a:gd name="connsiteX0" fmla="*/ 784 w 315856"/>
                <a:gd name="connsiteY0" fmla="*/ 29056 h 51306"/>
                <a:gd name="connsiteX1" fmla="*/ 245259 w 315856"/>
                <a:gd name="connsiteY1" fmla="*/ 16356 h 51306"/>
                <a:gd name="connsiteX2" fmla="*/ 315109 w 315856"/>
                <a:gd name="connsiteY2" fmla="*/ 51281 h 51306"/>
                <a:gd name="connsiteX3" fmla="*/ 213509 w 315856"/>
                <a:gd name="connsiteY3" fmla="*/ 10006 h 51306"/>
                <a:gd name="connsiteX4" fmla="*/ 143659 w 315856"/>
                <a:gd name="connsiteY4" fmla="*/ 481 h 51306"/>
                <a:gd name="connsiteX5" fmla="*/ 165884 w 315856"/>
                <a:gd name="connsiteY5" fmla="*/ 3656 h 51306"/>
                <a:gd name="connsiteX6" fmla="*/ 784 w 315856"/>
                <a:gd name="connsiteY6" fmla="*/ 29056 h 5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56" h="51306">
                  <a:moveTo>
                    <a:pt x="784" y="29056"/>
                  </a:moveTo>
                  <a:cubicBezTo>
                    <a:pt x="14013" y="31173"/>
                    <a:pt x="192872" y="12652"/>
                    <a:pt x="245259" y="16356"/>
                  </a:cubicBezTo>
                  <a:cubicBezTo>
                    <a:pt x="297647" y="20060"/>
                    <a:pt x="320400" y="52339"/>
                    <a:pt x="315109" y="51281"/>
                  </a:cubicBezTo>
                  <a:cubicBezTo>
                    <a:pt x="309818" y="50223"/>
                    <a:pt x="242084" y="18473"/>
                    <a:pt x="213509" y="10006"/>
                  </a:cubicBezTo>
                  <a:cubicBezTo>
                    <a:pt x="184934" y="1539"/>
                    <a:pt x="143659" y="481"/>
                    <a:pt x="143659" y="481"/>
                  </a:cubicBezTo>
                  <a:cubicBezTo>
                    <a:pt x="135722" y="-577"/>
                    <a:pt x="185992" y="-48"/>
                    <a:pt x="165884" y="3656"/>
                  </a:cubicBezTo>
                  <a:cubicBezTo>
                    <a:pt x="145776" y="7360"/>
                    <a:pt x="-12445" y="26939"/>
                    <a:pt x="784" y="29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A8CC4920-048D-C5AF-25D1-46D811D37DFD}"/>
                </a:ext>
              </a:extLst>
            </p:cNvPr>
            <p:cNvSpPr/>
            <p:nvPr/>
          </p:nvSpPr>
          <p:spPr>
            <a:xfrm>
              <a:off x="783996" y="1936699"/>
              <a:ext cx="130423" cy="94108"/>
            </a:xfrm>
            <a:custGeom>
              <a:avLst/>
              <a:gdLst>
                <a:gd name="connsiteX0" fmla="*/ 130404 w 130423"/>
                <a:gd name="connsiteY0" fmla="*/ 51 h 94108"/>
                <a:gd name="connsiteX1" fmla="*/ 19279 w 130423"/>
                <a:gd name="connsiteY1" fmla="*/ 82601 h 94108"/>
                <a:gd name="connsiteX2" fmla="*/ 9754 w 130423"/>
                <a:gd name="connsiteY2" fmla="*/ 92126 h 94108"/>
                <a:gd name="connsiteX3" fmla="*/ 120879 w 130423"/>
                <a:gd name="connsiteY3" fmla="*/ 69901 h 94108"/>
                <a:gd name="connsiteX4" fmla="*/ 47854 w 130423"/>
                <a:gd name="connsiteY4" fmla="*/ 69901 h 94108"/>
                <a:gd name="connsiteX5" fmla="*/ 28804 w 130423"/>
                <a:gd name="connsiteY5" fmla="*/ 69901 h 94108"/>
                <a:gd name="connsiteX6" fmla="*/ 130404 w 130423"/>
                <a:gd name="connsiteY6" fmla="*/ 51 h 9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423" h="94108">
                  <a:moveTo>
                    <a:pt x="130404" y="51"/>
                  </a:moveTo>
                  <a:cubicBezTo>
                    <a:pt x="128816" y="2168"/>
                    <a:pt x="39387" y="67255"/>
                    <a:pt x="19279" y="82601"/>
                  </a:cubicBezTo>
                  <a:cubicBezTo>
                    <a:pt x="-829" y="97947"/>
                    <a:pt x="-7179" y="94243"/>
                    <a:pt x="9754" y="92126"/>
                  </a:cubicBezTo>
                  <a:cubicBezTo>
                    <a:pt x="26687" y="90009"/>
                    <a:pt x="114529" y="73605"/>
                    <a:pt x="120879" y="69901"/>
                  </a:cubicBezTo>
                  <a:cubicBezTo>
                    <a:pt x="127229" y="66197"/>
                    <a:pt x="47854" y="69901"/>
                    <a:pt x="47854" y="69901"/>
                  </a:cubicBezTo>
                  <a:cubicBezTo>
                    <a:pt x="32508" y="69901"/>
                    <a:pt x="22454" y="77838"/>
                    <a:pt x="28804" y="69901"/>
                  </a:cubicBezTo>
                  <a:cubicBezTo>
                    <a:pt x="35154" y="61964"/>
                    <a:pt x="131992" y="-2066"/>
                    <a:pt x="130404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8E95933E-88F6-25E5-F115-56FD3963942F}"/>
                </a:ext>
              </a:extLst>
            </p:cNvPr>
            <p:cNvSpPr/>
            <p:nvPr/>
          </p:nvSpPr>
          <p:spPr>
            <a:xfrm>
              <a:off x="1031542" y="1925663"/>
              <a:ext cx="84716" cy="65080"/>
            </a:xfrm>
            <a:custGeom>
              <a:avLst/>
              <a:gdLst>
                <a:gd name="connsiteX0" fmla="*/ 333 w 84716"/>
                <a:gd name="connsiteY0" fmla="*/ 65062 h 65080"/>
                <a:gd name="connsiteX1" fmla="*/ 82883 w 84716"/>
                <a:gd name="connsiteY1" fmla="*/ 4737 h 65080"/>
                <a:gd name="connsiteX2" fmla="*/ 54308 w 84716"/>
                <a:gd name="connsiteY2" fmla="*/ 11087 h 65080"/>
                <a:gd name="connsiteX3" fmla="*/ 333 w 84716"/>
                <a:gd name="connsiteY3" fmla="*/ 65062 h 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16" h="65080">
                  <a:moveTo>
                    <a:pt x="333" y="65062"/>
                  </a:moveTo>
                  <a:cubicBezTo>
                    <a:pt x="5095" y="64004"/>
                    <a:pt x="73887" y="13733"/>
                    <a:pt x="82883" y="4737"/>
                  </a:cubicBezTo>
                  <a:cubicBezTo>
                    <a:pt x="91879" y="-4259"/>
                    <a:pt x="65420" y="504"/>
                    <a:pt x="54308" y="11087"/>
                  </a:cubicBezTo>
                  <a:cubicBezTo>
                    <a:pt x="43196" y="21670"/>
                    <a:pt x="-4429" y="66120"/>
                    <a:pt x="333" y="650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1FEC3250-CDD8-71DE-F03C-88239E58935B}"/>
                </a:ext>
              </a:extLst>
            </p:cNvPr>
            <p:cNvSpPr/>
            <p:nvPr/>
          </p:nvSpPr>
          <p:spPr>
            <a:xfrm>
              <a:off x="1081480" y="2026471"/>
              <a:ext cx="266353" cy="515746"/>
            </a:xfrm>
            <a:custGeom>
              <a:avLst/>
              <a:gdLst>
                <a:gd name="connsiteX0" fmla="*/ 86920 w 266353"/>
                <a:gd name="connsiteY0" fmla="*/ 2354 h 515746"/>
                <a:gd name="connsiteX1" fmla="*/ 64695 w 266353"/>
                <a:gd name="connsiteY1" fmla="*/ 53154 h 515746"/>
                <a:gd name="connsiteX2" fmla="*/ 36120 w 266353"/>
                <a:gd name="connsiteY2" fmla="*/ 110304 h 515746"/>
                <a:gd name="connsiteX3" fmla="*/ 42470 w 266353"/>
                <a:gd name="connsiteY3" fmla="*/ 173804 h 515746"/>
                <a:gd name="connsiteX4" fmla="*/ 17070 w 266353"/>
                <a:gd name="connsiteY4" fmla="*/ 154754 h 515746"/>
                <a:gd name="connsiteX5" fmla="*/ 77395 w 266353"/>
                <a:gd name="connsiteY5" fmla="*/ 278579 h 515746"/>
                <a:gd name="connsiteX6" fmla="*/ 159945 w 266353"/>
                <a:gd name="connsiteY6" fmla="*/ 367479 h 515746"/>
                <a:gd name="connsiteX7" fmla="*/ 264720 w 266353"/>
                <a:gd name="connsiteY7" fmla="*/ 513529 h 515746"/>
                <a:gd name="connsiteX8" fmla="*/ 226620 w 266353"/>
                <a:gd name="connsiteY8" fmla="*/ 459554 h 515746"/>
                <a:gd name="connsiteX9" fmla="*/ 64695 w 266353"/>
                <a:gd name="connsiteY9" fmla="*/ 227779 h 515746"/>
                <a:gd name="connsiteX10" fmla="*/ 7545 w 266353"/>
                <a:gd name="connsiteY10" fmla="*/ 113479 h 515746"/>
                <a:gd name="connsiteX11" fmla="*/ 7545 w 266353"/>
                <a:gd name="connsiteY11" fmla="*/ 132529 h 515746"/>
                <a:gd name="connsiteX12" fmla="*/ 86920 w 266353"/>
                <a:gd name="connsiteY12" fmla="*/ 2354 h 51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353" h="515746">
                  <a:moveTo>
                    <a:pt x="86920" y="2354"/>
                  </a:moveTo>
                  <a:cubicBezTo>
                    <a:pt x="96445" y="-10875"/>
                    <a:pt x="73162" y="35162"/>
                    <a:pt x="64695" y="53154"/>
                  </a:cubicBezTo>
                  <a:cubicBezTo>
                    <a:pt x="56228" y="71146"/>
                    <a:pt x="39824" y="90196"/>
                    <a:pt x="36120" y="110304"/>
                  </a:cubicBezTo>
                  <a:cubicBezTo>
                    <a:pt x="32416" y="130412"/>
                    <a:pt x="45645" y="166396"/>
                    <a:pt x="42470" y="173804"/>
                  </a:cubicBezTo>
                  <a:cubicBezTo>
                    <a:pt x="39295" y="181212"/>
                    <a:pt x="11249" y="137292"/>
                    <a:pt x="17070" y="154754"/>
                  </a:cubicBezTo>
                  <a:cubicBezTo>
                    <a:pt x="22891" y="172216"/>
                    <a:pt x="53582" y="243125"/>
                    <a:pt x="77395" y="278579"/>
                  </a:cubicBezTo>
                  <a:cubicBezTo>
                    <a:pt x="101208" y="314033"/>
                    <a:pt x="128724" y="328321"/>
                    <a:pt x="159945" y="367479"/>
                  </a:cubicBezTo>
                  <a:cubicBezTo>
                    <a:pt x="191166" y="406637"/>
                    <a:pt x="253608" y="498183"/>
                    <a:pt x="264720" y="513529"/>
                  </a:cubicBezTo>
                  <a:cubicBezTo>
                    <a:pt x="275832" y="528875"/>
                    <a:pt x="226620" y="459554"/>
                    <a:pt x="226620" y="459554"/>
                  </a:cubicBezTo>
                  <a:cubicBezTo>
                    <a:pt x="193283" y="411929"/>
                    <a:pt x="101208" y="285458"/>
                    <a:pt x="64695" y="227779"/>
                  </a:cubicBezTo>
                  <a:cubicBezTo>
                    <a:pt x="28182" y="170100"/>
                    <a:pt x="7545" y="113479"/>
                    <a:pt x="7545" y="113479"/>
                  </a:cubicBezTo>
                  <a:cubicBezTo>
                    <a:pt x="-1980" y="97604"/>
                    <a:pt x="-3038" y="148933"/>
                    <a:pt x="7545" y="132529"/>
                  </a:cubicBezTo>
                  <a:cubicBezTo>
                    <a:pt x="18128" y="116125"/>
                    <a:pt x="77395" y="15583"/>
                    <a:pt x="86920" y="23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9E2942EF-8867-4CDF-C722-14BD1CF59405}"/>
                </a:ext>
              </a:extLst>
            </p:cNvPr>
            <p:cNvSpPr/>
            <p:nvPr/>
          </p:nvSpPr>
          <p:spPr>
            <a:xfrm>
              <a:off x="1263650" y="2102516"/>
              <a:ext cx="37512" cy="339059"/>
            </a:xfrm>
            <a:custGeom>
              <a:avLst/>
              <a:gdLst>
                <a:gd name="connsiteX0" fmla="*/ 0 w 37512"/>
                <a:gd name="connsiteY0" fmla="*/ 5684 h 339059"/>
                <a:gd name="connsiteX1" fmla="*/ 34925 w 37512"/>
                <a:gd name="connsiteY1" fmla="*/ 266034 h 339059"/>
                <a:gd name="connsiteX2" fmla="*/ 34925 w 37512"/>
                <a:gd name="connsiteY2" fmla="*/ 339059 h 339059"/>
                <a:gd name="connsiteX3" fmla="*/ 34925 w 37512"/>
                <a:gd name="connsiteY3" fmla="*/ 104109 h 339059"/>
                <a:gd name="connsiteX4" fmla="*/ 0 w 37512"/>
                <a:gd name="connsiteY4" fmla="*/ 5684 h 33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2" h="339059">
                  <a:moveTo>
                    <a:pt x="0" y="5684"/>
                  </a:moveTo>
                  <a:cubicBezTo>
                    <a:pt x="0" y="32671"/>
                    <a:pt x="29104" y="210472"/>
                    <a:pt x="34925" y="266034"/>
                  </a:cubicBezTo>
                  <a:cubicBezTo>
                    <a:pt x="40746" y="321596"/>
                    <a:pt x="34925" y="339059"/>
                    <a:pt x="34925" y="339059"/>
                  </a:cubicBezTo>
                  <a:cubicBezTo>
                    <a:pt x="34925" y="312072"/>
                    <a:pt x="38629" y="154380"/>
                    <a:pt x="34925" y="104109"/>
                  </a:cubicBezTo>
                  <a:cubicBezTo>
                    <a:pt x="31221" y="53838"/>
                    <a:pt x="0" y="-21303"/>
                    <a:pt x="0" y="56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11932BA6-120C-CE81-C075-1961A534D722}"/>
                </a:ext>
              </a:extLst>
            </p:cNvPr>
            <p:cNvSpPr/>
            <p:nvPr/>
          </p:nvSpPr>
          <p:spPr>
            <a:xfrm>
              <a:off x="1479187" y="2170065"/>
              <a:ext cx="102611" cy="380701"/>
            </a:xfrm>
            <a:custGeom>
              <a:avLst/>
              <a:gdLst>
                <a:gd name="connsiteX0" fmla="*/ 363 w 102611"/>
                <a:gd name="connsiteY0" fmla="*/ 4810 h 380701"/>
                <a:gd name="connsiteX1" fmla="*/ 67038 w 102611"/>
                <a:gd name="connsiteY1" fmla="*/ 255635 h 380701"/>
                <a:gd name="connsiteX2" fmla="*/ 101963 w 102611"/>
                <a:gd name="connsiteY2" fmla="*/ 379460 h 380701"/>
                <a:gd name="connsiteX3" fmla="*/ 86088 w 102611"/>
                <a:gd name="connsiteY3" fmla="*/ 306435 h 380701"/>
                <a:gd name="connsiteX4" fmla="*/ 41638 w 102611"/>
                <a:gd name="connsiteY4" fmla="*/ 106410 h 380701"/>
                <a:gd name="connsiteX5" fmla="*/ 363 w 102611"/>
                <a:gd name="connsiteY5" fmla="*/ 4810 h 38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11" h="380701">
                  <a:moveTo>
                    <a:pt x="363" y="4810"/>
                  </a:moveTo>
                  <a:cubicBezTo>
                    <a:pt x="4596" y="29681"/>
                    <a:pt x="50105" y="193193"/>
                    <a:pt x="67038" y="255635"/>
                  </a:cubicBezTo>
                  <a:cubicBezTo>
                    <a:pt x="83971" y="318077"/>
                    <a:pt x="98788" y="370993"/>
                    <a:pt x="101963" y="379460"/>
                  </a:cubicBezTo>
                  <a:cubicBezTo>
                    <a:pt x="105138" y="387927"/>
                    <a:pt x="96142" y="351943"/>
                    <a:pt x="86088" y="306435"/>
                  </a:cubicBezTo>
                  <a:cubicBezTo>
                    <a:pt x="76034" y="260927"/>
                    <a:pt x="53280" y="155623"/>
                    <a:pt x="41638" y="106410"/>
                  </a:cubicBezTo>
                  <a:cubicBezTo>
                    <a:pt x="29996" y="57198"/>
                    <a:pt x="-3870" y="-20061"/>
                    <a:pt x="363" y="48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65077C8E-435C-BEF9-36EB-FED58850BDAA}"/>
                </a:ext>
              </a:extLst>
            </p:cNvPr>
            <p:cNvSpPr/>
            <p:nvPr/>
          </p:nvSpPr>
          <p:spPr>
            <a:xfrm>
              <a:off x="1555369" y="2206619"/>
              <a:ext cx="159264" cy="587399"/>
            </a:xfrm>
            <a:custGeom>
              <a:avLst/>
              <a:gdLst>
                <a:gd name="connsiteX0" fmla="*/ 159131 w 159264"/>
                <a:gd name="connsiteY0" fmla="*/ 6 h 587399"/>
                <a:gd name="connsiteX1" fmla="*/ 86106 w 159264"/>
                <a:gd name="connsiteY1" fmla="*/ 177806 h 587399"/>
                <a:gd name="connsiteX2" fmla="*/ 28956 w 159264"/>
                <a:gd name="connsiteY2" fmla="*/ 336556 h 587399"/>
                <a:gd name="connsiteX3" fmla="*/ 381 w 159264"/>
                <a:gd name="connsiteY3" fmla="*/ 587381 h 587399"/>
                <a:gd name="connsiteX4" fmla="*/ 16256 w 159264"/>
                <a:gd name="connsiteY4" fmla="*/ 323856 h 587399"/>
                <a:gd name="connsiteX5" fmla="*/ 67056 w 159264"/>
                <a:gd name="connsiteY5" fmla="*/ 184156 h 587399"/>
                <a:gd name="connsiteX6" fmla="*/ 159131 w 159264"/>
                <a:gd name="connsiteY6" fmla="*/ 6 h 5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64" h="587399">
                  <a:moveTo>
                    <a:pt x="159131" y="6"/>
                  </a:moveTo>
                  <a:cubicBezTo>
                    <a:pt x="162306" y="-1052"/>
                    <a:pt x="107802" y="121714"/>
                    <a:pt x="86106" y="177806"/>
                  </a:cubicBezTo>
                  <a:cubicBezTo>
                    <a:pt x="64410" y="233898"/>
                    <a:pt x="43243" y="268294"/>
                    <a:pt x="28956" y="336556"/>
                  </a:cubicBezTo>
                  <a:cubicBezTo>
                    <a:pt x="14669" y="404818"/>
                    <a:pt x="2498" y="589498"/>
                    <a:pt x="381" y="587381"/>
                  </a:cubicBezTo>
                  <a:cubicBezTo>
                    <a:pt x="-1736" y="585264"/>
                    <a:pt x="5143" y="391060"/>
                    <a:pt x="16256" y="323856"/>
                  </a:cubicBezTo>
                  <a:cubicBezTo>
                    <a:pt x="27368" y="256652"/>
                    <a:pt x="47477" y="232310"/>
                    <a:pt x="67056" y="184156"/>
                  </a:cubicBezTo>
                  <a:cubicBezTo>
                    <a:pt x="86635" y="136002"/>
                    <a:pt x="155956" y="1064"/>
                    <a:pt x="15913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AB6CE65F-62C0-3F2B-61D2-249E48A4181A}"/>
                </a:ext>
              </a:extLst>
            </p:cNvPr>
            <p:cNvSpPr/>
            <p:nvPr/>
          </p:nvSpPr>
          <p:spPr>
            <a:xfrm>
              <a:off x="1604755" y="1828759"/>
              <a:ext cx="148079" cy="381094"/>
            </a:xfrm>
            <a:custGeom>
              <a:avLst/>
              <a:gdLst>
                <a:gd name="connsiteX0" fmla="*/ 147845 w 148079"/>
                <a:gd name="connsiteY0" fmla="*/ 41 h 381094"/>
                <a:gd name="connsiteX1" fmla="*/ 46245 w 148079"/>
                <a:gd name="connsiteY1" fmla="*/ 101641 h 381094"/>
                <a:gd name="connsiteX2" fmla="*/ 20845 w 148079"/>
                <a:gd name="connsiteY2" fmla="*/ 146091 h 381094"/>
                <a:gd name="connsiteX3" fmla="*/ 27195 w 148079"/>
                <a:gd name="connsiteY3" fmla="*/ 206416 h 381094"/>
                <a:gd name="connsiteX4" fmla="*/ 87520 w 148079"/>
                <a:gd name="connsiteY4" fmla="*/ 381041 h 381094"/>
                <a:gd name="connsiteX5" fmla="*/ 1795 w 148079"/>
                <a:gd name="connsiteY5" fmla="*/ 187366 h 381094"/>
                <a:gd name="connsiteX6" fmla="*/ 27195 w 148079"/>
                <a:gd name="connsiteY6" fmla="*/ 98466 h 381094"/>
                <a:gd name="connsiteX7" fmla="*/ 14495 w 148079"/>
                <a:gd name="connsiteY7" fmla="*/ 114341 h 381094"/>
                <a:gd name="connsiteX8" fmla="*/ 147845 w 148079"/>
                <a:gd name="connsiteY8" fmla="*/ 41 h 3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9" h="381094">
                  <a:moveTo>
                    <a:pt x="147845" y="41"/>
                  </a:moveTo>
                  <a:cubicBezTo>
                    <a:pt x="153137" y="-2076"/>
                    <a:pt x="67412" y="77299"/>
                    <a:pt x="46245" y="101641"/>
                  </a:cubicBezTo>
                  <a:cubicBezTo>
                    <a:pt x="25078" y="125983"/>
                    <a:pt x="24020" y="128629"/>
                    <a:pt x="20845" y="146091"/>
                  </a:cubicBezTo>
                  <a:cubicBezTo>
                    <a:pt x="17670" y="163554"/>
                    <a:pt x="16082" y="167258"/>
                    <a:pt x="27195" y="206416"/>
                  </a:cubicBezTo>
                  <a:cubicBezTo>
                    <a:pt x="38307" y="245574"/>
                    <a:pt x="91753" y="384216"/>
                    <a:pt x="87520" y="381041"/>
                  </a:cubicBezTo>
                  <a:cubicBezTo>
                    <a:pt x="83287" y="377866"/>
                    <a:pt x="11849" y="234462"/>
                    <a:pt x="1795" y="187366"/>
                  </a:cubicBezTo>
                  <a:cubicBezTo>
                    <a:pt x="-8259" y="140270"/>
                    <a:pt x="27195" y="98466"/>
                    <a:pt x="27195" y="98466"/>
                  </a:cubicBezTo>
                  <a:cubicBezTo>
                    <a:pt x="29312" y="86295"/>
                    <a:pt x="-2967" y="128628"/>
                    <a:pt x="14495" y="114341"/>
                  </a:cubicBezTo>
                  <a:cubicBezTo>
                    <a:pt x="31957" y="100054"/>
                    <a:pt x="142553" y="2158"/>
                    <a:pt x="147845" y="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AE6FFFF0-3F04-6BB6-FD2A-36911F610956}"/>
                </a:ext>
              </a:extLst>
            </p:cNvPr>
            <p:cNvSpPr/>
            <p:nvPr/>
          </p:nvSpPr>
          <p:spPr>
            <a:xfrm>
              <a:off x="590485" y="2076257"/>
              <a:ext cx="311300" cy="143217"/>
            </a:xfrm>
            <a:custGeom>
              <a:avLst/>
              <a:gdLst>
                <a:gd name="connsiteX0" fmla="*/ 65 w 311300"/>
                <a:gd name="connsiteY0" fmla="*/ 193 h 143217"/>
                <a:gd name="connsiteX1" fmla="*/ 161990 w 311300"/>
                <a:gd name="connsiteY1" fmla="*/ 57343 h 143217"/>
                <a:gd name="connsiteX2" fmla="*/ 311215 w 311300"/>
                <a:gd name="connsiteY2" fmla="*/ 143068 h 143217"/>
                <a:gd name="connsiteX3" fmla="*/ 181040 w 311300"/>
                <a:gd name="connsiteY3" fmla="*/ 76393 h 143217"/>
                <a:gd name="connsiteX4" fmla="*/ 65 w 311300"/>
                <a:gd name="connsiteY4" fmla="*/ 193 h 14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00" h="143217">
                  <a:moveTo>
                    <a:pt x="65" y="193"/>
                  </a:moveTo>
                  <a:cubicBezTo>
                    <a:pt x="-3110" y="-2982"/>
                    <a:pt x="110132" y="33531"/>
                    <a:pt x="161990" y="57343"/>
                  </a:cubicBezTo>
                  <a:cubicBezTo>
                    <a:pt x="213848" y="81155"/>
                    <a:pt x="308040" y="139893"/>
                    <a:pt x="311215" y="143068"/>
                  </a:cubicBezTo>
                  <a:cubicBezTo>
                    <a:pt x="314390" y="146243"/>
                    <a:pt x="228665" y="98089"/>
                    <a:pt x="181040" y="76393"/>
                  </a:cubicBezTo>
                  <a:cubicBezTo>
                    <a:pt x="133415" y="54697"/>
                    <a:pt x="3240" y="3368"/>
                    <a:pt x="65" y="1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CB167BDA-6D9B-BE49-18C0-ECA70D02970C}"/>
                </a:ext>
              </a:extLst>
            </p:cNvPr>
            <p:cNvSpPr/>
            <p:nvPr/>
          </p:nvSpPr>
          <p:spPr>
            <a:xfrm>
              <a:off x="1047018" y="2307805"/>
              <a:ext cx="295220" cy="239013"/>
            </a:xfrm>
            <a:custGeom>
              <a:avLst/>
              <a:gdLst>
                <a:gd name="connsiteX0" fmla="*/ 732 w 295220"/>
                <a:gd name="connsiteY0" fmla="*/ 420 h 239013"/>
                <a:gd name="connsiteX1" fmla="*/ 248382 w 295220"/>
                <a:gd name="connsiteY1" fmla="*/ 200445 h 239013"/>
                <a:gd name="connsiteX2" fmla="*/ 289657 w 295220"/>
                <a:gd name="connsiteY2" fmla="*/ 235370 h 239013"/>
                <a:gd name="connsiteX3" fmla="*/ 175357 w 295220"/>
                <a:gd name="connsiteY3" fmla="*/ 149645 h 239013"/>
                <a:gd name="connsiteX4" fmla="*/ 732 w 295220"/>
                <a:gd name="connsiteY4" fmla="*/ 420 h 2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0" h="239013">
                  <a:moveTo>
                    <a:pt x="732" y="420"/>
                  </a:moveTo>
                  <a:cubicBezTo>
                    <a:pt x="12903" y="8887"/>
                    <a:pt x="200228" y="161287"/>
                    <a:pt x="248382" y="200445"/>
                  </a:cubicBezTo>
                  <a:cubicBezTo>
                    <a:pt x="296536" y="239603"/>
                    <a:pt x="301828" y="243837"/>
                    <a:pt x="289657" y="235370"/>
                  </a:cubicBezTo>
                  <a:cubicBezTo>
                    <a:pt x="277486" y="226903"/>
                    <a:pt x="219278" y="185628"/>
                    <a:pt x="175357" y="149645"/>
                  </a:cubicBezTo>
                  <a:cubicBezTo>
                    <a:pt x="131436" y="113662"/>
                    <a:pt x="-11439" y="-8047"/>
                    <a:pt x="732" y="4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4C2C8ABB-21C7-0E3E-CC57-433AA8AA3D91}"/>
                </a:ext>
              </a:extLst>
            </p:cNvPr>
            <p:cNvSpPr/>
            <p:nvPr/>
          </p:nvSpPr>
          <p:spPr>
            <a:xfrm>
              <a:off x="596845" y="2124009"/>
              <a:ext cx="315897" cy="159825"/>
            </a:xfrm>
            <a:custGeom>
              <a:avLst/>
              <a:gdLst>
                <a:gd name="connsiteX0" fmla="*/ 55 w 315897"/>
                <a:gd name="connsiteY0" fmla="*/ 66 h 159825"/>
                <a:gd name="connsiteX1" fmla="*/ 184205 w 315897"/>
                <a:gd name="connsiteY1" fmla="*/ 76266 h 159825"/>
                <a:gd name="connsiteX2" fmla="*/ 314380 w 315897"/>
                <a:gd name="connsiteY2" fmla="*/ 158816 h 159825"/>
                <a:gd name="connsiteX3" fmla="*/ 254055 w 315897"/>
                <a:gd name="connsiteY3" fmla="*/ 120716 h 159825"/>
                <a:gd name="connsiteX4" fmla="*/ 235005 w 315897"/>
                <a:gd name="connsiteY4" fmla="*/ 98491 h 159825"/>
                <a:gd name="connsiteX5" fmla="*/ 203255 w 315897"/>
                <a:gd name="connsiteY5" fmla="*/ 63566 h 159825"/>
                <a:gd name="connsiteX6" fmla="*/ 55 w 315897"/>
                <a:gd name="connsiteY6" fmla="*/ 66 h 15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97" h="159825">
                  <a:moveTo>
                    <a:pt x="55" y="66"/>
                  </a:moveTo>
                  <a:cubicBezTo>
                    <a:pt x="-3120" y="2183"/>
                    <a:pt x="131818" y="49808"/>
                    <a:pt x="184205" y="76266"/>
                  </a:cubicBezTo>
                  <a:cubicBezTo>
                    <a:pt x="236593" y="102724"/>
                    <a:pt x="314380" y="158816"/>
                    <a:pt x="314380" y="158816"/>
                  </a:cubicBezTo>
                  <a:cubicBezTo>
                    <a:pt x="326022" y="166224"/>
                    <a:pt x="267284" y="130770"/>
                    <a:pt x="254055" y="120716"/>
                  </a:cubicBezTo>
                  <a:cubicBezTo>
                    <a:pt x="240826" y="110662"/>
                    <a:pt x="243472" y="108016"/>
                    <a:pt x="235005" y="98491"/>
                  </a:cubicBezTo>
                  <a:cubicBezTo>
                    <a:pt x="226538" y="88966"/>
                    <a:pt x="238709" y="80499"/>
                    <a:pt x="203255" y="63566"/>
                  </a:cubicBezTo>
                  <a:cubicBezTo>
                    <a:pt x="167801" y="46633"/>
                    <a:pt x="3230" y="-2051"/>
                    <a:pt x="55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36AEDFBF-A392-AA81-9DA7-93156E8C7DD3}"/>
                </a:ext>
              </a:extLst>
            </p:cNvPr>
            <p:cNvSpPr/>
            <p:nvPr/>
          </p:nvSpPr>
          <p:spPr>
            <a:xfrm>
              <a:off x="1041396" y="2368513"/>
              <a:ext cx="292188" cy="251083"/>
            </a:xfrm>
            <a:custGeom>
              <a:avLst/>
              <a:gdLst>
                <a:gd name="connsiteX0" fmla="*/ 4 w 292188"/>
                <a:gd name="connsiteY0" fmla="*/ 37 h 251083"/>
                <a:gd name="connsiteX1" fmla="*/ 234954 w 292188"/>
                <a:gd name="connsiteY1" fmla="*/ 190537 h 251083"/>
                <a:gd name="connsiteX2" fmla="*/ 292104 w 292188"/>
                <a:gd name="connsiteY2" fmla="*/ 250862 h 251083"/>
                <a:gd name="connsiteX3" fmla="*/ 241304 w 292188"/>
                <a:gd name="connsiteY3" fmla="*/ 174662 h 251083"/>
                <a:gd name="connsiteX4" fmla="*/ 4 w 292188"/>
                <a:gd name="connsiteY4" fmla="*/ 37 h 25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88" h="251083">
                  <a:moveTo>
                    <a:pt x="4" y="37"/>
                  </a:moveTo>
                  <a:cubicBezTo>
                    <a:pt x="-1054" y="2683"/>
                    <a:pt x="186271" y="148733"/>
                    <a:pt x="234954" y="190537"/>
                  </a:cubicBezTo>
                  <a:cubicBezTo>
                    <a:pt x="283637" y="232341"/>
                    <a:pt x="291046" y="253508"/>
                    <a:pt x="292104" y="250862"/>
                  </a:cubicBezTo>
                  <a:cubicBezTo>
                    <a:pt x="293162" y="248216"/>
                    <a:pt x="284696" y="215408"/>
                    <a:pt x="241304" y="174662"/>
                  </a:cubicBezTo>
                  <a:cubicBezTo>
                    <a:pt x="197912" y="133916"/>
                    <a:pt x="1062" y="-2609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99B71552-9F16-FD50-A2A7-C4CBCFBCCE97}"/>
                </a:ext>
              </a:extLst>
            </p:cNvPr>
            <p:cNvSpPr/>
            <p:nvPr/>
          </p:nvSpPr>
          <p:spPr>
            <a:xfrm>
              <a:off x="1577928" y="2247397"/>
              <a:ext cx="184575" cy="465390"/>
            </a:xfrm>
            <a:custGeom>
              <a:avLst/>
              <a:gdLst>
                <a:gd name="connsiteX0" fmla="*/ 184197 w 184575"/>
                <a:gd name="connsiteY0" fmla="*/ 503 h 465390"/>
                <a:gd name="connsiteX1" fmla="*/ 76247 w 184575"/>
                <a:gd name="connsiteY1" fmla="*/ 171953 h 465390"/>
                <a:gd name="connsiteX2" fmla="*/ 28622 w 184575"/>
                <a:gd name="connsiteY2" fmla="*/ 318003 h 465390"/>
                <a:gd name="connsiteX3" fmla="*/ 47 w 184575"/>
                <a:gd name="connsiteY3" fmla="*/ 464053 h 465390"/>
                <a:gd name="connsiteX4" fmla="*/ 34972 w 184575"/>
                <a:gd name="connsiteY4" fmla="*/ 229103 h 465390"/>
                <a:gd name="connsiteX5" fmla="*/ 184197 w 184575"/>
                <a:gd name="connsiteY5" fmla="*/ 503 h 46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575" h="465390">
                  <a:moveTo>
                    <a:pt x="184197" y="503"/>
                  </a:moveTo>
                  <a:cubicBezTo>
                    <a:pt x="191076" y="-9022"/>
                    <a:pt x="102176" y="119036"/>
                    <a:pt x="76247" y="171953"/>
                  </a:cubicBezTo>
                  <a:cubicBezTo>
                    <a:pt x="50318" y="224870"/>
                    <a:pt x="41322" y="269320"/>
                    <a:pt x="28622" y="318003"/>
                  </a:cubicBezTo>
                  <a:cubicBezTo>
                    <a:pt x="15922" y="366686"/>
                    <a:pt x="-1011" y="478870"/>
                    <a:pt x="47" y="464053"/>
                  </a:cubicBezTo>
                  <a:cubicBezTo>
                    <a:pt x="1105" y="449236"/>
                    <a:pt x="4810" y="303186"/>
                    <a:pt x="34972" y="229103"/>
                  </a:cubicBezTo>
                  <a:cubicBezTo>
                    <a:pt x="65134" y="155020"/>
                    <a:pt x="177318" y="10028"/>
                    <a:pt x="184197" y="5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94CC8C94-6EBE-4193-2CE6-017A8F4A9519}"/>
                </a:ext>
              </a:extLst>
            </p:cNvPr>
            <p:cNvSpPr/>
            <p:nvPr/>
          </p:nvSpPr>
          <p:spPr>
            <a:xfrm>
              <a:off x="1555653" y="2431465"/>
              <a:ext cx="196983" cy="366337"/>
            </a:xfrm>
            <a:custGeom>
              <a:avLst/>
              <a:gdLst>
                <a:gd name="connsiteX0" fmla="*/ 196947 w 196983"/>
                <a:gd name="connsiteY0" fmla="*/ 585 h 366337"/>
                <a:gd name="connsiteX1" fmla="*/ 63597 w 196983"/>
                <a:gd name="connsiteY1" fmla="*/ 213310 h 366337"/>
                <a:gd name="connsiteX2" fmla="*/ 97 w 196983"/>
                <a:gd name="connsiteY2" fmla="*/ 365710 h 366337"/>
                <a:gd name="connsiteX3" fmla="*/ 76297 w 196983"/>
                <a:gd name="connsiteY3" fmla="*/ 156160 h 366337"/>
                <a:gd name="connsiteX4" fmla="*/ 196947 w 196983"/>
                <a:gd name="connsiteY4" fmla="*/ 585 h 3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83" h="366337">
                  <a:moveTo>
                    <a:pt x="196947" y="585"/>
                  </a:moveTo>
                  <a:cubicBezTo>
                    <a:pt x="194830" y="10110"/>
                    <a:pt x="96405" y="152456"/>
                    <a:pt x="63597" y="213310"/>
                  </a:cubicBezTo>
                  <a:cubicBezTo>
                    <a:pt x="30789" y="274164"/>
                    <a:pt x="-2020" y="375235"/>
                    <a:pt x="97" y="365710"/>
                  </a:cubicBezTo>
                  <a:cubicBezTo>
                    <a:pt x="2214" y="356185"/>
                    <a:pt x="45076" y="212251"/>
                    <a:pt x="76297" y="156160"/>
                  </a:cubicBezTo>
                  <a:cubicBezTo>
                    <a:pt x="107518" y="100069"/>
                    <a:pt x="199064" y="-8940"/>
                    <a:pt x="196947" y="5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FF17028F-89D1-92E9-4D22-13A35E07BF08}"/>
                </a:ext>
              </a:extLst>
            </p:cNvPr>
            <p:cNvSpPr/>
            <p:nvPr/>
          </p:nvSpPr>
          <p:spPr>
            <a:xfrm>
              <a:off x="1561989" y="2539919"/>
              <a:ext cx="162634" cy="274415"/>
            </a:xfrm>
            <a:custGeom>
              <a:avLst/>
              <a:gdLst>
                <a:gd name="connsiteX0" fmla="*/ 142986 w 162634"/>
                <a:gd name="connsiteY0" fmla="*/ 81 h 274415"/>
                <a:gd name="connsiteX1" fmla="*/ 3286 w 162634"/>
                <a:gd name="connsiteY1" fmla="*/ 263606 h 274415"/>
                <a:gd name="connsiteX2" fmla="*/ 47736 w 162634"/>
                <a:gd name="connsiteY2" fmla="*/ 222331 h 274415"/>
                <a:gd name="connsiteX3" fmla="*/ 89011 w 162634"/>
                <a:gd name="connsiteY3" fmla="*/ 209631 h 274415"/>
                <a:gd name="connsiteX4" fmla="*/ 123936 w 162634"/>
                <a:gd name="connsiteY4" fmla="*/ 149306 h 274415"/>
                <a:gd name="connsiteX5" fmla="*/ 162036 w 162634"/>
                <a:gd name="connsiteY5" fmla="*/ 88981 h 274415"/>
                <a:gd name="connsiteX6" fmla="*/ 92186 w 162634"/>
                <a:gd name="connsiteY6" fmla="*/ 187406 h 274415"/>
                <a:gd name="connsiteX7" fmla="*/ 28686 w 162634"/>
                <a:gd name="connsiteY7" fmla="*/ 231856 h 274415"/>
                <a:gd name="connsiteX8" fmla="*/ 25511 w 162634"/>
                <a:gd name="connsiteY8" fmla="*/ 235031 h 274415"/>
                <a:gd name="connsiteX9" fmla="*/ 142986 w 162634"/>
                <a:gd name="connsiteY9" fmla="*/ 81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634" h="274415">
                  <a:moveTo>
                    <a:pt x="142986" y="81"/>
                  </a:moveTo>
                  <a:cubicBezTo>
                    <a:pt x="139282" y="4843"/>
                    <a:pt x="19161" y="226564"/>
                    <a:pt x="3286" y="263606"/>
                  </a:cubicBezTo>
                  <a:cubicBezTo>
                    <a:pt x="-12589" y="300648"/>
                    <a:pt x="33449" y="231327"/>
                    <a:pt x="47736" y="222331"/>
                  </a:cubicBezTo>
                  <a:cubicBezTo>
                    <a:pt x="62023" y="213335"/>
                    <a:pt x="76311" y="221802"/>
                    <a:pt x="89011" y="209631"/>
                  </a:cubicBezTo>
                  <a:cubicBezTo>
                    <a:pt x="101711" y="197460"/>
                    <a:pt x="111765" y="169414"/>
                    <a:pt x="123936" y="149306"/>
                  </a:cubicBezTo>
                  <a:cubicBezTo>
                    <a:pt x="136107" y="129198"/>
                    <a:pt x="167328" y="82631"/>
                    <a:pt x="162036" y="88981"/>
                  </a:cubicBezTo>
                  <a:cubicBezTo>
                    <a:pt x="156744" y="95331"/>
                    <a:pt x="114411" y="163594"/>
                    <a:pt x="92186" y="187406"/>
                  </a:cubicBezTo>
                  <a:cubicBezTo>
                    <a:pt x="69961" y="211218"/>
                    <a:pt x="28686" y="231856"/>
                    <a:pt x="28686" y="231856"/>
                  </a:cubicBezTo>
                  <a:cubicBezTo>
                    <a:pt x="17573" y="239794"/>
                    <a:pt x="8048" y="269956"/>
                    <a:pt x="25511" y="235031"/>
                  </a:cubicBezTo>
                  <a:cubicBezTo>
                    <a:pt x="42973" y="200106"/>
                    <a:pt x="146690" y="-4681"/>
                    <a:pt x="142986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0D34E77F-54B6-7093-2713-0A6C57C36755}"/>
                </a:ext>
              </a:extLst>
            </p:cNvPr>
            <p:cNvSpPr/>
            <p:nvPr/>
          </p:nvSpPr>
          <p:spPr>
            <a:xfrm>
              <a:off x="1568094" y="2622326"/>
              <a:ext cx="163340" cy="163570"/>
            </a:xfrm>
            <a:custGeom>
              <a:avLst/>
              <a:gdLst>
                <a:gd name="connsiteX0" fmla="*/ 356 w 163340"/>
                <a:gd name="connsiteY0" fmla="*/ 162149 h 163570"/>
                <a:gd name="connsiteX1" fmla="*/ 63856 w 163340"/>
                <a:gd name="connsiteY1" fmla="*/ 66899 h 163570"/>
                <a:gd name="connsiteX2" fmla="*/ 162281 w 163340"/>
                <a:gd name="connsiteY2" fmla="*/ 224 h 163570"/>
                <a:gd name="connsiteX3" fmla="*/ 111481 w 163340"/>
                <a:gd name="connsiteY3" fmla="*/ 47849 h 163570"/>
                <a:gd name="connsiteX4" fmla="*/ 41631 w 163340"/>
                <a:gd name="connsiteY4" fmla="*/ 117699 h 163570"/>
                <a:gd name="connsiteX5" fmla="*/ 356 w 163340"/>
                <a:gd name="connsiteY5" fmla="*/ 162149 h 1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340" h="163570">
                  <a:moveTo>
                    <a:pt x="356" y="162149"/>
                  </a:moveTo>
                  <a:cubicBezTo>
                    <a:pt x="4060" y="153682"/>
                    <a:pt x="36869" y="93886"/>
                    <a:pt x="63856" y="66899"/>
                  </a:cubicBezTo>
                  <a:cubicBezTo>
                    <a:pt x="90843" y="39912"/>
                    <a:pt x="154343" y="3399"/>
                    <a:pt x="162281" y="224"/>
                  </a:cubicBezTo>
                  <a:cubicBezTo>
                    <a:pt x="170219" y="-2951"/>
                    <a:pt x="131589" y="28270"/>
                    <a:pt x="111481" y="47849"/>
                  </a:cubicBezTo>
                  <a:cubicBezTo>
                    <a:pt x="91373" y="67428"/>
                    <a:pt x="60681" y="96003"/>
                    <a:pt x="41631" y="117699"/>
                  </a:cubicBezTo>
                  <a:cubicBezTo>
                    <a:pt x="22581" y="139395"/>
                    <a:pt x="-3348" y="170616"/>
                    <a:pt x="356" y="1621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9338442A-AC32-A8B3-0537-EB4307372AF4}"/>
                </a:ext>
              </a:extLst>
            </p:cNvPr>
            <p:cNvSpPr/>
            <p:nvPr/>
          </p:nvSpPr>
          <p:spPr>
            <a:xfrm>
              <a:off x="1447731" y="2679666"/>
              <a:ext cx="111337" cy="168342"/>
            </a:xfrm>
            <a:custGeom>
              <a:avLst/>
              <a:gdLst>
                <a:gd name="connsiteX0" fmla="*/ 69 w 111337"/>
                <a:gd name="connsiteY0" fmla="*/ 34 h 168342"/>
                <a:gd name="connsiteX1" fmla="*/ 73094 w 111337"/>
                <a:gd name="connsiteY1" fmla="*/ 85759 h 168342"/>
                <a:gd name="connsiteX2" fmla="*/ 111194 w 111337"/>
                <a:gd name="connsiteY2" fmla="*/ 168309 h 168342"/>
                <a:gd name="connsiteX3" fmla="*/ 60394 w 111337"/>
                <a:gd name="connsiteY3" fmla="*/ 76234 h 168342"/>
                <a:gd name="connsiteX4" fmla="*/ 69 w 111337"/>
                <a:gd name="connsiteY4" fmla="*/ 34 h 16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37" h="168342">
                  <a:moveTo>
                    <a:pt x="69" y="34"/>
                  </a:moveTo>
                  <a:cubicBezTo>
                    <a:pt x="2186" y="1622"/>
                    <a:pt x="54573" y="57713"/>
                    <a:pt x="73094" y="85759"/>
                  </a:cubicBezTo>
                  <a:cubicBezTo>
                    <a:pt x="91615" y="113805"/>
                    <a:pt x="113311" y="169897"/>
                    <a:pt x="111194" y="168309"/>
                  </a:cubicBezTo>
                  <a:cubicBezTo>
                    <a:pt x="109077" y="166721"/>
                    <a:pt x="76269" y="101105"/>
                    <a:pt x="60394" y="76234"/>
                  </a:cubicBezTo>
                  <a:cubicBezTo>
                    <a:pt x="44519" y="51363"/>
                    <a:pt x="-2048" y="-1554"/>
                    <a:pt x="69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6497E90A-B1D2-772D-E900-A67A9DF4FC45}"/>
                </a:ext>
              </a:extLst>
            </p:cNvPr>
            <p:cNvSpPr/>
            <p:nvPr/>
          </p:nvSpPr>
          <p:spPr>
            <a:xfrm>
              <a:off x="1036209" y="2558237"/>
              <a:ext cx="315660" cy="125903"/>
            </a:xfrm>
            <a:custGeom>
              <a:avLst/>
              <a:gdLst>
                <a:gd name="connsiteX0" fmla="*/ 2016 w 315660"/>
                <a:gd name="connsiteY0" fmla="*/ 813 h 125903"/>
                <a:gd name="connsiteX1" fmla="*/ 113141 w 315660"/>
                <a:gd name="connsiteY1" fmla="*/ 29388 h 125903"/>
                <a:gd name="connsiteX2" fmla="*/ 306816 w 315660"/>
                <a:gd name="connsiteY2" fmla="*/ 121463 h 125903"/>
                <a:gd name="connsiteX3" fmla="*/ 275066 w 315660"/>
                <a:gd name="connsiteY3" fmla="*/ 105588 h 125903"/>
                <a:gd name="connsiteX4" fmla="*/ 205216 w 315660"/>
                <a:gd name="connsiteY4" fmla="*/ 54788 h 125903"/>
                <a:gd name="connsiteX5" fmla="*/ 2016 w 315660"/>
                <a:gd name="connsiteY5" fmla="*/ 813 h 12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660" h="125903">
                  <a:moveTo>
                    <a:pt x="2016" y="813"/>
                  </a:moveTo>
                  <a:cubicBezTo>
                    <a:pt x="-13330" y="-3420"/>
                    <a:pt x="62341" y="9280"/>
                    <a:pt x="113141" y="29388"/>
                  </a:cubicBezTo>
                  <a:cubicBezTo>
                    <a:pt x="163941" y="49496"/>
                    <a:pt x="279829" y="108763"/>
                    <a:pt x="306816" y="121463"/>
                  </a:cubicBezTo>
                  <a:cubicBezTo>
                    <a:pt x="333803" y="134163"/>
                    <a:pt x="291999" y="116700"/>
                    <a:pt x="275066" y="105588"/>
                  </a:cubicBezTo>
                  <a:cubicBezTo>
                    <a:pt x="258133" y="94476"/>
                    <a:pt x="244374" y="72250"/>
                    <a:pt x="205216" y="54788"/>
                  </a:cubicBezTo>
                  <a:cubicBezTo>
                    <a:pt x="166058" y="37326"/>
                    <a:pt x="17362" y="5046"/>
                    <a:pt x="2016" y="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A06AB6B0-92ED-E1DE-7B45-919E0AE7DDDC}"/>
                </a:ext>
              </a:extLst>
            </p:cNvPr>
            <p:cNvSpPr/>
            <p:nvPr/>
          </p:nvSpPr>
          <p:spPr>
            <a:xfrm>
              <a:off x="1040927" y="2596993"/>
              <a:ext cx="298346" cy="124786"/>
            </a:xfrm>
            <a:custGeom>
              <a:avLst/>
              <a:gdLst>
                <a:gd name="connsiteX0" fmla="*/ 473 w 298346"/>
                <a:gd name="connsiteY0" fmla="*/ 157 h 124786"/>
                <a:gd name="connsiteX1" fmla="*/ 162398 w 298346"/>
                <a:gd name="connsiteY1" fmla="*/ 38257 h 124786"/>
                <a:gd name="connsiteX2" fmla="*/ 295748 w 298346"/>
                <a:gd name="connsiteY2" fmla="*/ 123982 h 124786"/>
                <a:gd name="connsiteX3" fmla="*/ 248123 w 298346"/>
                <a:gd name="connsiteY3" fmla="*/ 79532 h 124786"/>
                <a:gd name="connsiteX4" fmla="*/ 216373 w 298346"/>
                <a:gd name="connsiteY4" fmla="*/ 50957 h 124786"/>
                <a:gd name="connsiteX5" fmla="*/ 473 w 298346"/>
                <a:gd name="connsiteY5" fmla="*/ 157 h 1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46" h="124786">
                  <a:moveTo>
                    <a:pt x="473" y="157"/>
                  </a:moveTo>
                  <a:cubicBezTo>
                    <a:pt x="-8523" y="-1960"/>
                    <a:pt x="113186" y="17620"/>
                    <a:pt x="162398" y="38257"/>
                  </a:cubicBezTo>
                  <a:cubicBezTo>
                    <a:pt x="211610" y="58894"/>
                    <a:pt x="281461" y="117103"/>
                    <a:pt x="295748" y="123982"/>
                  </a:cubicBezTo>
                  <a:cubicBezTo>
                    <a:pt x="310036" y="130861"/>
                    <a:pt x="261352" y="91703"/>
                    <a:pt x="248123" y="79532"/>
                  </a:cubicBezTo>
                  <a:cubicBezTo>
                    <a:pt x="234894" y="67361"/>
                    <a:pt x="252356" y="62599"/>
                    <a:pt x="216373" y="50957"/>
                  </a:cubicBezTo>
                  <a:cubicBezTo>
                    <a:pt x="180390" y="39315"/>
                    <a:pt x="9469" y="2274"/>
                    <a:pt x="473" y="1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273EABE0-0CC8-0840-F155-10BC27643312}"/>
                </a:ext>
              </a:extLst>
            </p:cNvPr>
            <p:cNvSpPr/>
            <p:nvPr/>
          </p:nvSpPr>
          <p:spPr>
            <a:xfrm>
              <a:off x="850869" y="2554043"/>
              <a:ext cx="69884" cy="62200"/>
            </a:xfrm>
            <a:custGeom>
              <a:avLst/>
              <a:gdLst>
                <a:gd name="connsiteX0" fmla="*/ 69881 w 69884"/>
                <a:gd name="connsiteY0" fmla="*/ 1832 h 62200"/>
                <a:gd name="connsiteX1" fmla="*/ 31 w 69884"/>
                <a:gd name="connsiteY1" fmla="*/ 11357 h 62200"/>
                <a:gd name="connsiteX2" fmla="*/ 60356 w 69884"/>
                <a:gd name="connsiteY2" fmla="*/ 62157 h 62200"/>
                <a:gd name="connsiteX3" fmla="*/ 19081 w 69884"/>
                <a:gd name="connsiteY3" fmla="*/ 20882 h 62200"/>
                <a:gd name="connsiteX4" fmla="*/ 3206 w 69884"/>
                <a:gd name="connsiteY4" fmla="*/ 1832 h 62200"/>
                <a:gd name="connsiteX5" fmla="*/ 69881 w 69884"/>
                <a:gd name="connsiteY5" fmla="*/ 1832 h 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84" h="62200">
                  <a:moveTo>
                    <a:pt x="69881" y="1832"/>
                  </a:moveTo>
                  <a:cubicBezTo>
                    <a:pt x="69352" y="3419"/>
                    <a:pt x="1618" y="1303"/>
                    <a:pt x="31" y="11357"/>
                  </a:cubicBezTo>
                  <a:cubicBezTo>
                    <a:pt x="-1556" y="21411"/>
                    <a:pt x="57181" y="60570"/>
                    <a:pt x="60356" y="62157"/>
                  </a:cubicBezTo>
                  <a:cubicBezTo>
                    <a:pt x="63531" y="63744"/>
                    <a:pt x="19081" y="20882"/>
                    <a:pt x="19081" y="20882"/>
                  </a:cubicBezTo>
                  <a:cubicBezTo>
                    <a:pt x="9556" y="10828"/>
                    <a:pt x="-6319" y="5007"/>
                    <a:pt x="3206" y="1832"/>
                  </a:cubicBezTo>
                  <a:cubicBezTo>
                    <a:pt x="12731" y="-1343"/>
                    <a:pt x="70410" y="245"/>
                    <a:pt x="69881" y="18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67EF76A1-3010-9258-A108-942CF9B193B0}"/>
                </a:ext>
              </a:extLst>
            </p:cNvPr>
            <p:cNvSpPr/>
            <p:nvPr/>
          </p:nvSpPr>
          <p:spPr>
            <a:xfrm>
              <a:off x="679448" y="2438291"/>
              <a:ext cx="234954" cy="134013"/>
            </a:xfrm>
            <a:custGeom>
              <a:avLst/>
              <a:gdLst>
                <a:gd name="connsiteX0" fmla="*/ 234952 w 234954"/>
                <a:gd name="connsiteY0" fmla="*/ 109 h 134013"/>
                <a:gd name="connsiteX1" fmla="*/ 123827 w 234954"/>
                <a:gd name="connsiteY1" fmla="*/ 85834 h 134013"/>
                <a:gd name="connsiteX2" fmla="*/ 2 w 234954"/>
                <a:gd name="connsiteY2" fmla="*/ 133459 h 134013"/>
                <a:gd name="connsiteX3" fmla="*/ 120652 w 234954"/>
                <a:gd name="connsiteY3" fmla="*/ 104884 h 134013"/>
                <a:gd name="connsiteX4" fmla="*/ 234952 w 234954"/>
                <a:gd name="connsiteY4" fmla="*/ 109 h 1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54" h="134013">
                  <a:moveTo>
                    <a:pt x="234952" y="109"/>
                  </a:moveTo>
                  <a:cubicBezTo>
                    <a:pt x="235481" y="-3066"/>
                    <a:pt x="162985" y="63609"/>
                    <a:pt x="123827" y="85834"/>
                  </a:cubicBezTo>
                  <a:cubicBezTo>
                    <a:pt x="84669" y="108059"/>
                    <a:pt x="531" y="130284"/>
                    <a:pt x="2" y="133459"/>
                  </a:cubicBezTo>
                  <a:cubicBezTo>
                    <a:pt x="-527" y="136634"/>
                    <a:pt x="79906" y="126051"/>
                    <a:pt x="120652" y="104884"/>
                  </a:cubicBezTo>
                  <a:cubicBezTo>
                    <a:pt x="161398" y="83717"/>
                    <a:pt x="234423" y="3284"/>
                    <a:pt x="234952" y="1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2DE666A2-EFB2-2C4A-AD37-926958AC0BBA}"/>
                </a:ext>
              </a:extLst>
            </p:cNvPr>
            <p:cNvSpPr/>
            <p:nvPr/>
          </p:nvSpPr>
          <p:spPr>
            <a:xfrm>
              <a:off x="801290" y="2555783"/>
              <a:ext cx="100476" cy="270700"/>
            </a:xfrm>
            <a:custGeom>
              <a:avLst/>
              <a:gdLst>
                <a:gd name="connsiteX0" fmla="*/ 8335 w 100476"/>
                <a:gd name="connsiteY0" fmla="*/ 92 h 270700"/>
                <a:gd name="connsiteX1" fmla="*/ 24210 w 100476"/>
                <a:gd name="connsiteY1" fmla="*/ 120742 h 270700"/>
                <a:gd name="connsiteX2" fmla="*/ 100410 w 100476"/>
                <a:gd name="connsiteY2" fmla="*/ 269967 h 270700"/>
                <a:gd name="connsiteX3" fmla="*/ 36910 w 100476"/>
                <a:gd name="connsiteY3" fmla="*/ 174717 h 270700"/>
                <a:gd name="connsiteX4" fmla="*/ 1985 w 100476"/>
                <a:gd name="connsiteY4" fmla="*/ 101692 h 270700"/>
                <a:gd name="connsiteX5" fmla="*/ 8335 w 100476"/>
                <a:gd name="connsiteY5" fmla="*/ 92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76" h="270700">
                  <a:moveTo>
                    <a:pt x="8335" y="92"/>
                  </a:moveTo>
                  <a:cubicBezTo>
                    <a:pt x="12039" y="3267"/>
                    <a:pt x="8864" y="75763"/>
                    <a:pt x="24210" y="120742"/>
                  </a:cubicBezTo>
                  <a:cubicBezTo>
                    <a:pt x="39556" y="165721"/>
                    <a:pt x="98293" y="260971"/>
                    <a:pt x="100410" y="269967"/>
                  </a:cubicBezTo>
                  <a:cubicBezTo>
                    <a:pt x="102527" y="278963"/>
                    <a:pt x="53314" y="202763"/>
                    <a:pt x="36910" y="174717"/>
                  </a:cubicBezTo>
                  <a:cubicBezTo>
                    <a:pt x="20506" y="146671"/>
                    <a:pt x="7806" y="127092"/>
                    <a:pt x="1985" y="101692"/>
                  </a:cubicBezTo>
                  <a:cubicBezTo>
                    <a:pt x="-3836" y="76292"/>
                    <a:pt x="4631" y="-3083"/>
                    <a:pt x="8335" y="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C7821F0A-CE9A-FED7-3572-B0BCABAD6411}"/>
                </a:ext>
              </a:extLst>
            </p:cNvPr>
            <p:cNvSpPr/>
            <p:nvPr/>
          </p:nvSpPr>
          <p:spPr>
            <a:xfrm>
              <a:off x="826691" y="2519698"/>
              <a:ext cx="78994" cy="306936"/>
            </a:xfrm>
            <a:custGeom>
              <a:avLst/>
              <a:gdLst>
                <a:gd name="connsiteX0" fmla="*/ 5159 w 78994"/>
                <a:gd name="connsiteY0" fmla="*/ 1252 h 306936"/>
                <a:gd name="connsiteX1" fmla="*/ 8334 w 78994"/>
                <a:gd name="connsiteY1" fmla="*/ 106027 h 306936"/>
                <a:gd name="connsiteX2" fmla="*/ 78184 w 78994"/>
                <a:gd name="connsiteY2" fmla="*/ 306052 h 306936"/>
                <a:gd name="connsiteX3" fmla="*/ 43259 w 78994"/>
                <a:gd name="connsiteY3" fmla="*/ 172702 h 306936"/>
                <a:gd name="connsiteX4" fmla="*/ 5159 w 78994"/>
                <a:gd name="connsiteY4" fmla="*/ 1252 h 3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94" h="306936">
                  <a:moveTo>
                    <a:pt x="5159" y="1252"/>
                  </a:moveTo>
                  <a:cubicBezTo>
                    <a:pt x="-662" y="-9860"/>
                    <a:pt x="-3837" y="55227"/>
                    <a:pt x="8334" y="106027"/>
                  </a:cubicBezTo>
                  <a:cubicBezTo>
                    <a:pt x="20505" y="156827"/>
                    <a:pt x="72363" y="294940"/>
                    <a:pt x="78184" y="306052"/>
                  </a:cubicBezTo>
                  <a:cubicBezTo>
                    <a:pt x="84005" y="317164"/>
                    <a:pt x="57017" y="220856"/>
                    <a:pt x="43259" y="172702"/>
                  </a:cubicBezTo>
                  <a:cubicBezTo>
                    <a:pt x="29501" y="124548"/>
                    <a:pt x="10980" y="12364"/>
                    <a:pt x="5159" y="1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565F2994-5179-E465-DD61-38CBF4DFAD51}"/>
                </a:ext>
              </a:extLst>
            </p:cNvPr>
            <p:cNvSpPr/>
            <p:nvPr/>
          </p:nvSpPr>
          <p:spPr>
            <a:xfrm>
              <a:off x="586633" y="2190750"/>
              <a:ext cx="172285" cy="263624"/>
            </a:xfrm>
            <a:custGeom>
              <a:avLst/>
              <a:gdLst>
                <a:gd name="connsiteX0" fmla="*/ 172192 w 172285"/>
                <a:gd name="connsiteY0" fmla="*/ 0 h 263624"/>
                <a:gd name="connsiteX1" fmla="*/ 3917 w 172285"/>
                <a:gd name="connsiteY1" fmla="*/ 73025 h 263624"/>
                <a:gd name="connsiteX2" fmla="*/ 61067 w 172285"/>
                <a:gd name="connsiteY2" fmla="*/ 104775 h 263624"/>
                <a:gd name="connsiteX3" fmla="*/ 146792 w 172285"/>
                <a:gd name="connsiteY3" fmla="*/ 142875 h 263624"/>
                <a:gd name="connsiteX4" fmla="*/ 172192 w 172285"/>
                <a:gd name="connsiteY4" fmla="*/ 263525 h 263624"/>
                <a:gd name="connsiteX5" fmla="*/ 140442 w 172285"/>
                <a:gd name="connsiteY5" fmla="*/ 161925 h 263624"/>
                <a:gd name="connsiteX6" fmla="*/ 16617 w 172285"/>
                <a:gd name="connsiteY6" fmla="*/ 76200 h 263624"/>
                <a:gd name="connsiteX7" fmla="*/ 38842 w 172285"/>
                <a:gd name="connsiteY7" fmla="*/ 41275 h 263624"/>
                <a:gd name="connsiteX8" fmla="*/ 35667 w 172285"/>
                <a:gd name="connsiteY8" fmla="*/ 41275 h 263624"/>
                <a:gd name="connsiteX9" fmla="*/ 172192 w 172285"/>
                <a:gd name="connsiteY9" fmla="*/ 0 h 26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285" h="263624">
                  <a:moveTo>
                    <a:pt x="172192" y="0"/>
                  </a:moveTo>
                  <a:cubicBezTo>
                    <a:pt x="97315" y="27781"/>
                    <a:pt x="22438" y="55563"/>
                    <a:pt x="3917" y="73025"/>
                  </a:cubicBezTo>
                  <a:cubicBezTo>
                    <a:pt x="-14604" y="90488"/>
                    <a:pt x="37254" y="93133"/>
                    <a:pt x="61067" y="104775"/>
                  </a:cubicBezTo>
                  <a:cubicBezTo>
                    <a:pt x="84880" y="116417"/>
                    <a:pt x="128271" y="116417"/>
                    <a:pt x="146792" y="142875"/>
                  </a:cubicBezTo>
                  <a:cubicBezTo>
                    <a:pt x="165313" y="169333"/>
                    <a:pt x="173250" y="260350"/>
                    <a:pt x="172192" y="263525"/>
                  </a:cubicBezTo>
                  <a:cubicBezTo>
                    <a:pt x="171134" y="266700"/>
                    <a:pt x="166371" y="193146"/>
                    <a:pt x="140442" y="161925"/>
                  </a:cubicBezTo>
                  <a:cubicBezTo>
                    <a:pt x="114513" y="130704"/>
                    <a:pt x="33550" y="96308"/>
                    <a:pt x="16617" y="76200"/>
                  </a:cubicBezTo>
                  <a:cubicBezTo>
                    <a:pt x="-316" y="56092"/>
                    <a:pt x="38842" y="41275"/>
                    <a:pt x="38842" y="41275"/>
                  </a:cubicBezTo>
                  <a:cubicBezTo>
                    <a:pt x="42017" y="35454"/>
                    <a:pt x="35667" y="41275"/>
                    <a:pt x="35667" y="41275"/>
                  </a:cubicBezTo>
                  <a:lnTo>
                    <a:pt x="1721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05CE7242-1091-505D-E810-201EEF794C78}"/>
                </a:ext>
              </a:extLst>
            </p:cNvPr>
            <p:cNvSpPr/>
            <p:nvPr/>
          </p:nvSpPr>
          <p:spPr>
            <a:xfrm>
              <a:off x="634954" y="2241550"/>
              <a:ext cx="121168" cy="168275"/>
            </a:xfrm>
            <a:custGeom>
              <a:avLst/>
              <a:gdLst>
                <a:gd name="connsiteX0" fmla="*/ 46 w 121168"/>
                <a:gd name="connsiteY0" fmla="*/ 0 h 168275"/>
                <a:gd name="connsiteX1" fmla="*/ 88946 w 121168"/>
                <a:gd name="connsiteY1" fmla="*/ 79375 h 168275"/>
                <a:gd name="connsiteX2" fmla="*/ 120696 w 121168"/>
                <a:gd name="connsiteY2" fmla="*/ 168275 h 168275"/>
                <a:gd name="connsiteX3" fmla="*/ 101646 w 121168"/>
                <a:gd name="connsiteY3" fmla="*/ 79375 h 168275"/>
                <a:gd name="connsiteX4" fmla="*/ 46 w 121168"/>
                <a:gd name="connsiteY4" fmla="*/ 0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8" h="168275">
                  <a:moveTo>
                    <a:pt x="46" y="0"/>
                  </a:moveTo>
                  <a:cubicBezTo>
                    <a:pt x="-2071" y="0"/>
                    <a:pt x="68838" y="51329"/>
                    <a:pt x="88946" y="79375"/>
                  </a:cubicBezTo>
                  <a:cubicBezTo>
                    <a:pt x="109054" y="107421"/>
                    <a:pt x="118579" y="168275"/>
                    <a:pt x="120696" y="168275"/>
                  </a:cubicBezTo>
                  <a:cubicBezTo>
                    <a:pt x="122813" y="168275"/>
                    <a:pt x="118050" y="104775"/>
                    <a:pt x="101646" y="79375"/>
                  </a:cubicBezTo>
                  <a:cubicBezTo>
                    <a:pt x="85242" y="53975"/>
                    <a:pt x="2163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344EBD18-9BFE-3053-56A6-8F3F7B109290}"/>
                </a:ext>
              </a:extLst>
            </p:cNvPr>
            <p:cNvSpPr/>
            <p:nvPr/>
          </p:nvSpPr>
          <p:spPr>
            <a:xfrm>
              <a:off x="584183" y="2435225"/>
              <a:ext cx="161956" cy="165100"/>
            </a:xfrm>
            <a:custGeom>
              <a:avLst/>
              <a:gdLst>
                <a:gd name="connsiteX0" fmla="*/ 161942 w 161956"/>
                <a:gd name="connsiteY0" fmla="*/ 0 h 165100"/>
                <a:gd name="connsiteX1" fmla="*/ 79392 w 161956"/>
                <a:gd name="connsiteY1" fmla="*/ 136525 h 165100"/>
                <a:gd name="connsiteX2" fmla="*/ 17 w 161956"/>
                <a:gd name="connsiteY2" fmla="*/ 165100 h 165100"/>
                <a:gd name="connsiteX3" fmla="*/ 73042 w 161956"/>
                <a:gd name="connsiteY3" fmla="*/ 136525 h 165100"/>
                <a:gd name="connsiteX4" fmla="*/ 161942 w 161956"/>
                <a:gd name="connsiteY4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56" h="165100">
                  <a:moveTo>
                    <a:pt x="161942" y="0"/>
                  </a:moveTo>
                  <a:cubicBezTo>
                    <a:pt x="163000" y="0"/>
                    <a:pt x="106379" y="109008"/>
                    <a:pt x="79392" y="136525"/>
                  </a:cubicBezTo>
                  <a:cubicBezTo>
                    <a:pt x="52404" y="164042"/>
                    <a:pt x="1075" y="165100"/>
                    <a:pt x="17" y="165100"/>
                  </a:cubicBezTo>
                  <a:cubicBezTo>
                    <a:pt x="-1041" y="165100"/>
                    <a:pt x="46584" y="161925"/>
                    <a:pt x="73042" y="136525"/>
                  </a:cubicBezTo>
                  <a:cubicBezTo>
                    <a:pt x="99500" y="111125"/>
                    <a:pt x="160884" y="0"/>
                    <a:pt x="1619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60625202-9FF8-D3C4-283D-7CAA3C9FE4C3}"/>
                </a:ext>
              </a:extLst>
            </p:cNvPr>
            <p:cNvSpPr/>
            <p:nvPr/>
          </p:nvSpPr>
          <p:spPr>
            <a:xfrm>
              <a:off x="561801" y="2447923"/>
              <a:ext cx="207105" cy="219081"/>
            </a:xfrm>
            <a:custGeom>
              <a:avLst/>
              <a:gdLst>
                <a:gd name="connsiteX0" fmla="*/ 206549 w 207105"/>
                <a:gd name="connsiteY0" fmla="*/ 2 h 219081"/>
                <a:gd name="connsiteX1" fmla="*/ 123999 w 207105"/>
                <a:gd name="connsiteY1" fmla="*/ 133352 h 219081"/>
                <a:gd name="connsiteX2" fmla="*/ 174 w 207105"/>
                <a:gd name="connsiteY2" fmla="*/ 219077 h 219081"/>
                <a:gd name="connsiteX3" fmla="*/ 152574 w 207105"/>
                <a:gd name="connsiteY3" fmla="*/ 130177 h 219081"/>
                <a:gd name="connsiteX4" fmla="*/ 206549 w 207105"/>
                <a:gd name="connsiteY4" fmla="*/ 2 h 21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05" h="219081">
                  <a:moveTo>
                    <a:pt x="206549" y="2"/>
                  </a:moveTo>
                  <a:cubicBezTo>
                    <a:pt x="201786" y="531"/>
                    <a:pt x="158395" y="96840"/>
                    <a:pt x="123999" y="133352"/>
                  </a:cubicBezTo>
                  <a:cubicBezTo>
                    <a:pt x="89603" y="169864"/>
                    <a:pt x="-4589" y="219606"/>
                    <a:pt x="174" y="219077"/>
                  </a:cubicBezTo>
                  <a:cubicBezTo>
                    <a:pt x="4936" y="218548"/>
                    <a:pt x="120295" y="163514"/>
                    <a:pt x="152574" y="130177"/>
                  </a:cubicBezTo>
                  <a:cubicBezTo>
                    <a:pt x="184853" y="96840"/>
                    <a:pt x="211312" y="-527"/>
                    <a:pt x="206549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E3F25E01-10FC-E15C-6EB4-292D86C96084}"/>
                </a:ext>
              </a:extLst>
            </p:cNvPr>
            <p:cNvSpPr/>
            <p:nvPr/>
          </p:nvSpPr>
          <p:spPr>
            <a:xfrm>
              <a:off x="1076311" y="2974880"/>
              <a:ext cx="254118" cy="108809"/>
            </a:xfrm>
            <a:custGeom>
              <a:avLst/>
              <a:gdLst>
                <a:gd name="connsiteX0" fmla="*/ 14 w 254118"/>
                <a:gd name="connsiteY0" fmla="*/ 95 h 108809"/>
                <a:gd name="connsiteX1" fmla="*/ 79389 w 254118"/>
                <a:gd name="connsiteY1" fmla="*/ 63595 h 108809"/>
                <a:gd name="connsiteX2" fmla="*/ 139714 w 254118"/>
                <a:gd name="connsiteY2" fmla="*/ 79470 h 108809"/>
                <a:gd name="connsiteX3" fmla="*/ 254014 w 254118"/>
                <a:gd name="connsiteY3" fmla="*/ 76295 h 108809"/>
                <a:gd name="connsiteX4" fmla="*/ 161939 w 254118"/>
                <a:gd name="connsiteY4" fmla="*/ 98520 h 108809"/>
                <a:gd name="connsiteX5" fmla="*/ 180989 w 254118"/>
                <a:gd name="connsiteY5" fmla="*/ 108045 h 108809"/>
                <a:gd name="connsiteX6" fmla="*/ 85739 w 254118"/>
                <a:gd name="connsiteY6" fmla="*/ 79470 h 108809"/>
                <a:gd name="connsiteX7" fmla="*/ 14 w 254118"/>
                <a:gd name="connsiteY7" fmla="*/ 95 h 1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18" h="108809">
                  <a:moveTo>
                    <a:pt x="14" y="95"/>
                  </a:moveTo>
                  <a:cubicBezTo>
                    <a:pt x="-1044" y="-2551"/>
                    <a:pt x="56106" y="50366"/>
                    <a:pt x="79389" y="63595"/>
                  </a:cubicBezTo>
                  <a:cubicBezTo>
                    <a:pt x="102672" y="76824"/>
                    <a:pt x="110610" y="77353"/>
                    <a:pt x="139714" y="79470"/>
                  </a:cubicBezTo>
                  <a:cubicBezTo>
                    <a:pt x="168818" y="81587"/>
                    <a:pt x="250310" y="73120"/>
                    <a:pt x="254014" y="76295"/>
                  </a:cubicBezTo>
                  <a:cubicBezTo>
                    <a:pt x="257718" y="79470"/>
                    <a:pt x="161939" y="98520"/>
                    <a:pt x="161939" y="98520"/>
                  </a:cubicBezTo>
                  <a:cubicBezTo>
                    <a:pt x="149768" y="103812"/>
                    <a:pt x="193689" y="111220"/>
                    <a:pt x="180989" y="108045"/>
                  </a:cubicBezTo>
                  <a:cubicBezTo>
                    <a:pt x="168289" y="104870"/>
                    <a:pt x="113785" y="97462"/>
                    <a:pt x="85739" y="79470"/>
                  </a:cubicBezTo>
                  <a:cubicBezTo>
                    <a:pt x="57693" y="61478"/>
                    <a:pt x="1072" y="2741"/>
                    <a:pt x="14" y="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84A09076-B8B3-D835-8ACB-30AB2C00D72F}"/>
                </a:ext>
              </a:extLst>
            </p:cNvPr>
            <p:cNvSpPr/>
            <p:nvPr/>
          </p:nvSpPr>
          <p:spPr>
            <a:xfrm>
              <a:off x="1669910" y="2997199"/>
              <a:ext cx="85917" cy="797945"/>
            </a:xfrm>
            <a:custGeom>
              <a:avLst/>
              <a:gdLst>
                <a:gd name="connsiteX0" fmla="*/ 85865 w 85917"/>
                <a:gd name="connsiteY0" fmla="*/ 1 h 797945"/>
                <a:gd name="connsiteX1" fmla="*/ 16015 w 85917"/>
                <a:gd name="connsiteY1" fmla="*/ 190501 h 797945"/>
                <a:gd name="connsiteX2" fmla="*/ 28715 w 85917"/>
                <a:gd name="connsiteY2" fmla="*/ 396876 h 797945"/>
                <a:gd name="connsiteX3" fmla="*/ 28715 w 85917"/>
                <a:gd name="connsiteY3" fmla="*/ 539751 h 797945"/>
                <a:gd name="connsiteX4" fmla="*/ 63640 w 85917"/>
                <a:gd name="connsiteY4" fmla="*/ 787401 h 797945"/>
                <a:gd name="connsiteX5" fmla="*/ 54115 w 85917"/>
                <a:gd name="connsiteY5" fmla="*/ 733426 h 797945"/>
                <a:gd name="connsiteX6" fmla="*/ 19190 w 85917"/>
                <a:gd name="connsiteY6" fmla="*/ 561976 h 797945"/>
                <a:gd name="connsiteX7" fmla="*/ 6490 w 85917"/>
                <a:gd name="connsiteY7" fmla="*/ 250826 h 797945"/>
                <a:gd name="connsiteX8" fmla="*/ 3315 w 85917"/>
                <a:gd name="connsiteY8" fmla="*/ 193676 h 797945"/>
                <a:gd name="connsiteX9" fmla="*/ 85865 w 85917"/>
                <a:gd name="connsiteY9" fmla="*/ 1 h 7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17" h="797945">
                  <a:moveTo>
                    <a:pt x="85865" y="1"/>
                  </a:moveTo>
                  <a:cubicBezTo>
                    <a:pt x="87982" y="-528"/>
                    <a:pt x="25540" y="124355"/>
                    <a:pt x="16015" y="190501"/>
                  </a:cubicBezTo>
                  <a:cubicBezTo>
                    <a:pt x="6490" y="256647"/>
                    <a:pt x="26598" y="338668"/>
                    <a:pt x="28715" y="396876"/>
                  </a:cubicBezTo>
                  <a:cubicBezTo>
                    <a:pt x="30832" y="455084"/>
                    <a:pt x="22894" y="474664"/>
                    <a:pt x="28715" y="539751"/>
                  </a:cubicBezTo>
                  <a:cubicBezTo>
                    <a:pt x="34536" y="604838"/>
                    <a:pt x="59407" y="755122"/>
                    <a:pt x="63640" y="787401"/>
                  </a:cubicBezTo>
                  <a:cubicBezTo>
                    <a:pt x="67873" y="819680"/>
                    <a:pt x="61523" y="770997"/>
                    <a:pt x="54115" y="733426"/>
                  </a:cubicBezTo>
                  <a:cubicBezTo>
                    <a:pt x="46707" y="695855"/>
                    <a:pt x="27127" y="642409"/>
                    <a:pt x="19190" y="561976"/>
                  </a:cubicBezTo>
                  <a:cubicBezTo>
                    <a:pt x="11253" y="481543"/>
                    <a:pt x="9136" y="312209"/>
                    <a:pt x="6490" y="250826"/>
                  </a:cubicBezTo>
                  <a:cubicBezTo>
                    <a:pt x="3844" y="189443"/>
                    <a:pt x="-4622" y="231776"/>
                    <a:pt x="3315" y="193676"/>
                  </a:cubicBezTo>
                  <a:cubicBezTo>
                    <a:pt x="11252" y="155576"/>
                    <a:pt x="83748" y="530"/>
                    <a:pt x="85865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095B232E-32D2-DD07-9E1E-1FF6AFC79658}"/>
                </a:ext>
              </a:extLst>
            </p:cNvPr>
            <p:cNvSpPr/>
            <p:nvPr/>
          </p:nvSpPr>
          <p:spPr>
            <a:xfrm>
              <a:off x="1697954" y="3060455"/>
              <a:ext cx="64355" cy="712231"/>
            </a:xfrm>
            <a:custGeom>
              <a:avLst/>
              <a:gdLst>
                <a:gd name="connsiteX0" fmla="*/ 64171 w 64355"/>
                <a:gd name="connsiteY0" fmla="*/ 245 h 712231"/>
                <a:gd name="connsiteX1" fmla="*/ 19721 w 64355"/>
                <a:gd name="connsiteY1" fmla="*/ 139945 h 712231"/>
                <a:gd name="connsiteX2" fmla="*/ 10196 w 64355"/>
                <a:gd name="connsiteY2" fmla="*/ 165345 h 712231"/>
                <a:gd name="connsiteX3" fmla="*/ 10196 w 64355"/>
                <a:gd name="connsiteY3" fmla="*/ 282820 h 712231"/>
                <a:gd name="connsiteX4" fmla="*/ 38771 w 64355"/>
                <a:gd name="connsiteY4" fmla="*/ 689220 h 712231"/>
                <a:gd name="connsiteX5" fmla="*/ 29246 w 64355"/>
                <a:gd name="connsiteY5" fmla="*/ 609845 h 712231"/>
                <a:gd name="connsiteX6" fmla="*/ 671 w 64355"/>
                <a:gd name="connsiteY6" fmla="*/ 178045 h 712231"/>
                <a:gd name="connsiteX7" fmla="*/ 64171 w 64355"/>
                <a:gd name="connsiteY7" fmla="*/ 245 h 71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55" h="712231">
                  <a:moveTo>
                    <a:pt x="64171" y="245"/>
                  </a:moveTo>
                  <a:cubicBezTo>
                    <a:pt x="67346" y="-6105"/>
                    <a:pt x="28717" y="112428"/>
                    <a:pt x="19721" y="139945"/>
                  </a:cubicBezTo>
                  <a:cubicBezTo>
                    <a:pt x="10725" y="167462"/>
                    <a:pt x="11784" y="141532"/>
                    <a:pt x="10196" y="165345"/>
                  </a:cubicBezTo>
                  <a:cubicBezTo>
                    <a:pt x="8608" y="189158"/>
                    <a:pt x="5434" y="195508"/>
                    <a:pt x="10196" y="282820"/>
                  </a:cubicBezTo>
                  <a:cubicBezTo>
                    <a:pt x="14958" y="370132"/>
                    <a:pt x="35596" y="634716"/>
                    <a:pt x="38771" y="689220"/>
                  </a:cubicBezTo>
                  <a:cubicBezTo>
                    <a:pt x="41946" y="743724"/>
                    <a:pt x="35596" y="695041"/>
                    <a:pt x="29246" y="609845"/>
                  </a:cubicBezTo>
                  <a:cubicBezTo>
                    <a:pt x="22896" y="524649"/>
                    <a:pt x="-4621" y="274353"/>
                    <a:pt x="671" y="178045"/>
                  </a:cubicBezTo>
                  <a:cubicBezTo>
                    <a:pt x="5963" y="81737"/>
                    <a:pt x="60996" y="6595"/>
                    <a:pt x="64171" y="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543FE55A-2CF8-13F9-4729-7585847F344F}"/>
                </a:ext>
              </a:extLst>
            </p:cNvPr>
            <p:cNvSpPr/>
            <p:nvPr/>
          </p:nvSpPr>
          <p:spPr>
            <a:xfrm>
              <a:off x="1034997" y="3047911"/>
              <a:ext cx="145508" cy="390622"/>
            </a:xfrm>
            <a:custGeom>
              <a:avLst/>
              <a:gdLst>
                <a:gd name="connsiteX0" fmla="*/ 6403 w 145508"/>
                <a:gd name="connsiteY0" fmla="*/ 89 h 390622"/>
                <a:gd name="connsiteX1" fmla="*/ 66728 w 145508"/>
                <a:gd name="connsiteY1" fmla="*/ 139789 h 390622"/>
                <a:gd name="connsiteX2" fmla="*/ 123878 w 145508"/>
                <a:gd name="connsiteY2" fmla="*/ 184239 h 390622"/>
                <a:gd name="connsiteX3" fmla="*/ 114353 w 145508"/>
                <a:gd name="connsiteY3" fmla="*/ 257264 h 390622"/>
                <a:gd name="connsiteX4" fmla="*/ 53 w 145508"/>
                <a:gd name="connsiteY4" fmla="*/ 390614 h 390622"/>
                <a:gd name="connsiteX5" fmla="*/ 130228 w 145508"/>
                <a:gd name="connsiteY5" fmla="*/ 250914 h 390622"/>
                <a:gd name="connsiteX6" fmla="*/ 139753 w 145508"/>
                <a:gd name="connsiteY6" fmla="*/ 200114 h 390622"/>
                <a:gd name="connsiteX7" fmla="*/ 101653 w 145508"/>
                <a:gd name="connsiteY7" fmla="*/ 162014 h 390622"/>
                <a:gd name="connsiteX8" fmla="*/ 6403 w 145508"/>
                <a:gd name="connsiteY8" fmla="*/ 89 h 39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8" h="390622">
                  <a:moveTo>
                    <a:pt x="6403" y="89"/>
                  </a:moveTo>
                  <a:cubicBezTo>
                    <a:pt x="582" y="-3615"/>
                    <a:pt x="47149" y="109097"/>
                    <a:pt x="66728" y="139789"/>
                  </a:cubicBezTo>
                  <a:cubicBezTo>
                    <a:pt x="86307" y="170481"/>
                    <a:pt x="115940" y="164660"/>
                    <a:pt x="123878" y="184239"/>
                  </a:cubicBezTo>
                  <a:cubicBezTo>
                    <a:pt x="131816" y="203818"/>
                    <a:pt x="134990" y="222868"/>
                    <a:pt x="114353" y="257264"/>
                  </a:cubicBezTo>
                  <a:cubicBezTo>
                    <a:pt x="93716" y="291660"/>
                    <a:pt x="-2593" y="391672"/>
                    <a:pt x="53" y="390614"/>
                  </a:cubicBezTo>
                  <a:cubicBezTo>
                    <a:pt x="2699" y="389556"/>
                    <a:pt x="106945" y="282664"/>
                    <a:pt x="130228" y="250914"/>
                  </a:cubicBezTo>
                  <a:cubicBezTo>
                    <a:pt x="153511" y="219164"/>
                    <a:pt x="144516" y="214931"/>
                    <a:pt x="139753" y="200114"/>
                  </a:cubicBezTo>
                  <a:cubicBezTo>
                    <a:pt x="134990" y="185297"/>
                    <a:pt x="121232" y="192177"/>
                    <a:pt x="101653" y="162014"/>
                  </a:cubicBezTo>
                  <a:cubicBezTo>
                    <a:pt x="82074" y="131852"/>
                    <a:pt x="12224" y="3793"/>
                    <a:pt x="6403" y="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EBBAB74C-069F-5757-3456-93AD8B221E66}"/>
                </a:ext>
              </a:extLst>
            </p:cNvPr>
            <p:cNvSpPr/>
            <p:nvPr/>
          </p:nvSpPr>
          <p:spPr>
            <a:xfrm>
              <a:off x="1031875" y="3203189"/>
              <a:ext cx="94119" cy="187946"/>
            </a:xfrm>
            <a:custGeom>
              <a:avLst/>
              <a:gdLst>
                <a:gd name="connsiteX0" fmla="*/ 79375 w 94119"/>
                <a:gd name="connsiteY0" fmla="*/ 386 h 187946"/>
                <a:gd name="connsiteX1" fmla="*/ 88900 w 94119"/>
                <a:gd name="connsiteY1" fmla="*/ 67061 h 187946"/>
                <a:gd name="connsiteX2" fmla="*/ 0 w 94119"/>
                <a:gd name="connsiteY2" fmla="*/ 187711 h 187946"/>
                <a:gd name="connsiteX3" fmla="*/ 88900 w 94119"/>
                <a:gd name="connsiteY3" fmla="*/ 95636 h 187946"/>
                <a:gd name="connsiteX4" fmla="*/ 79375 w 94119"/>
                <a:gd name="connsiteY4" fmla="*/ 386 h 1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19" h="187946">
                  <a:moveTo>
                    <a:pt x="79375" y="386"/>
                  </a:moveTo>
                  <a:cubicBezTo>
                    <a:pt x="79375" y="-4376"/>
                    <a:pt x="102129" y="35840"/>
                    <a:pt x="88900" y="67061"/>
                  </a:cubicBezTo>
                  <a:cubicBezTo>
                    <a:pt x="75671" y="98282"/>
                    <a:pt x="0" y="182949"/>
                    <a:pt x="0" y="187711"/>
                  </a:cubicBezTo>
                  <a:cubicBezTo>
                    <a:pt x="0" y="192473"/>
                    <a:pt x="73025" y="123682"/>
                    <a:pt x="88900" y="95636"/>
                  </a:cubicBezTo>
                  <a:cubicBezTo>
                    <a:pt x="104775" y="67590"/>
                    <a:pt x="79375" y="5148"/>
                    <a:pt x="79375" y="3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824EBB4A-90D2-0E70-5838-C59338BBA3DA}"/>
                </a:ext>
              </a:extLst>
            </p:cNvPr>
            <p:cNvSpPr/>
            <p:nvPr/>
          </p:nvSpPr>
          <p:spPr>
            <a:xfrm>
              <a:off x="1460379" y="3781230"/>
              <a:ext cx="292324" cy="324388"/>
            </a:xfrm>
            <a:custGeom>
              <a:avLst/>
              <a:gdLst>
                <a:gd name="connsiteX0" fmla="*/ 292221 w 292324"/>
                <a:gd name="connsiteY0" fmla="*/ 195 h 324388"/>
                <a:gd name="connsiteX1" fmla="*/ 127121 w 292324"/>
                <a:gd name="connsiteY1" fmla="*/ 206570 h 324388"/>
                <a:gd name="connsiteX2" fmla="*/ 121 w 292324"/>
                <a:gd name="connsiteY2" fmla="*/ 324045 h 324388"/>
                <a:gd name="connsiteX3" fmla="*/ 149346 w 292324"/>
                <a:gd name="connsiteY3" fmla="*/ 171645 h 324388"/>
                <a:gd name="connsiteX4" fmla="*/ 292221 w 292324"/>
                <a:gd name="connsiteY4" fmla="*/ 195 h 32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24" h="324388">
                  <a:moveTo>
                    <a:pt x="292221" y="195"/>
                  </a:moveTo>
                  <a:cubicBezTo>
                    <a:pt x="288517" y="6016"/>
                    <a:pt x="175804" y="152595"/>
                    <a:pt x="127121" y="206570"/>
                  </a:cubicBezTo>
                  <a:cubicBezTo>
                    <a:pt x="78438" y="260545"/>
                    <a:pt x="-3583" y="329866"/>
                    <a:pt x="121" y="324045"/>
                  </a:cubicBezTo>
                  <a:cubicBezTo>
                    <a:pt x="3825" y="318224"/>
                    <a:pt x="99604" y="223503"/>
                    <a:pt x="149346" y="171645"/>
                  </a:cubicBezTo>
                  <a:cubicBezTo>
                    <a:pt x="199088" y="119787"/>
                    <a:pt x="295925" y="-5626"/>
                    <a:pt x="292221" y="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FF8A3438-F2E4-16DD-7FB2-DABD0B3CCA7F}"/>
                </a:ext>
              </a:extLst>
            </p:cNvPr>
            <p:cNvSpPr/>
            <p:nvPr/>
          </p:nvSpPr>
          <p:spPr>
            <a:xfrm>
              <a:off x="1038151" y="3603543"/>
              <a:ext cx="310916" cy="628539"/>
            </a:xfrm>
            <a:custGeom>
              <a:avLst/>
              <a:gdLst>
                <a:gd name="connsiteX0" fmla="*/ 74 w 310916"/>
                <a:gd name="connsiteY0" fmla="*/ 82 h 628539"/>
                <a:gd name="connsiteX1" fmla="*/ 95324 w 310916"/>
                <a:gd name="connsiteY1" fmla="*/ 123907 h 628539"/>
                <a:gd name="connsiteX2" fmla="*/ 177874 w 310916"/>
                <a:gd name="connsiteY2" fmla="*/ 390607 h 628539"/>
                <a:gd name="connsiteX3" fmla="*/ 203274 w 310916"/>
                <a:gd name="connsiteY3" fmla="*/ 536657 h 628539"/>
                <a:gd name="connsiteX4" fmla="*/ 190574 w 310916"/>
                <a:gd name="connsiteY4" fmla="*/ 625557 h 628539"/>
                <a:gd name="connsiteX5" fmla="*/ 190574 w 310916"/>
                <a:gd name="connsiteY5" fmla="*/ 603332 h 628539"/>
                <a:gd name="connsiteX6" fmla="*/ 308049 w 310916"/>
                <a:gd name="connsiteY6" fmla="*/ 562057 h 628539"/>
                <a:gd name="connsiteX7" fmla="*/ 269949 w 310916"/>
                <a:gd name="connsiteY7" fmla="*/ 581107 h 628539"/>
                <a:gd name="connsiteX8" fmla="*/ 215974 w 310916"/>
                <a:gd name="connsiteY8" fmla="*/ 596982 h 628539"/>
                <a:gd name="connsiteX9" fmla="*/ 219149 w 310916"/>
                <a:gd name="connsiteY9" fmla="*/ 533482 h 628539"/>
                <a:gd name="connsiteX10" fmla="*/ 149299 w 310916"/>
                <a:gd name="connsiteY10" fmla="*/ 244557 h 628539"/>
                <a:gd name="connsiteX11" fmla="*/ 111199 w 310916"/>
                <a:gd name="connsiteY11" fmla="*/ 139782 h 628539"/>
                <a:gd name="connsiteX12" fmla="*/ 74 w 310916"/>
                <a:gd name="connsiteY12" fmla="*/ 82 h 62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916" h="628539">
                  <a:moveTo>
                    <a:pt x="74" y="82"/>
                  </a:moveTo>
                  <a:cubicBezTo>
                    <a:pt x="-2572" y="-2564"/>
                    <a:pt x="65691" y="58819"/>
                    <a:pt x="95324" y="123907"/>
                  </a:cubicBezTo>
                  <a:cubicBezTo>
                    <a:pt x="124957" y="188995"/>
                    <a:pt x="159882" y="321815"/>
                    <a:pt x="177874" y="390607"/>
                  </a:cubicBezTo>
                  <a:cubicBezTo>
                    <a:pt x="195866" y="459399"/>
                    <a:pt x="201157" y="497499"/>
                    <a:pt x="203274" y="536657"/>
                  </a:cubicBezTo>
                  <a:cubicBezTo>
                    <a:pt x="205391" y="575815"/>
                    <a:pt x="190574" y="625557"/>
                    <a:pt x="190574" y="625557"/>
                  </a:cubicBezTo>
                  <a:cubicBezTo>
                    <a:pt x="188457" y="636669"/>
                    <a:pt x="170995" y="613915"/>
                    <a:pt x="190574" y="603332"/>
                  </a:cubicBezTo>
                  <a:cubicBezTo>
                    <a:pt x="210153" y="592749"/>
                    <a:pt x="294820" y="565761"/>
                    <a:pt x="308049" y="562057"/>
                  </a:cubicBezTo>
                  <a:cubicBezTo>
                    <a:pt x="321278" y="558353"/>
                    <a:pt x="285295" y="575286"/>
                    <a:pt x="269949" y="581107"/>
                  </a:cubicBezTo>
                  <a:cubicBezTo>
                    <a:pt x="254603" y="586928"/>
                    <a:pt x="224441" y="604920"/>
                    <a:pt x="215974" y="596982"/>
                  </a:cubicBezTo>
                  <a:cubicBezTo>
                    <a:pt x="207507" y="589045"/>
                    <a:pt x="230261" y="592219"/>
                    <a:pt x="219149" y="533482"/>
                  </a:cubicBezTo>
                  <a:cubicBezTo>
                    <a:pt x="208037" y="474745"/>
                    <a:pt x="167291" y="310174"/>
                    <a:pt x="149299" y="244557"/>
                  </a:cubicBezTo>
                  <a:cubicBezTo>
                    <a:pt x="131307" y="178940"/>
                    <a:pt x="131836" y="180528"/>
                    <a:pt x="111199" y="139782"/>
                  </a:cubicBezTo>
                  <a:cubicBezTo>
                    <a:pt x="90562" y="99036"/>
                    <a:pt x="2720" y="2728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CE6F3019-0AC9-F142-297C-FAED5ADB3D00}"/>
                </a:ext>
              </a:extLst>
            </p:cNvPr>
            <p:cNvSpPr/>
            <p:nvPr/>
          </p:nvSpPr>
          <p:spPr>
            <a:xfrm>
              <a:off x="646975" y="3526466"/>
              <a:ext cx="264849" cy="817950"/>
            </a:xfrm>
            <a:custGeom>
              <a:avLst/>
              <a:gdLst>
                <a:gd name="connsiteX0" fmla="*/ 264250 w 264849"/>
                <a:gd name="connsiteY0" fmla="*/ 959 h 817950"/>
                <a:gd name="connsiteX1" fmla="*/ 92800 w 264849"/>
                <a:gd name="connsiteY1" fmla="*/ 286709 h 817950"/>
                <a:gd name="connsiteX2" fmla="*/ 38825 w 264849"/>
                <a:gd name="connsiteY2" fmla="*/ 515309 h 817950"/>
                <a:gd name="connsiteX3" fmla="*/ 725 w 264849"/>
                <a:gd name="connsiteY3" fmla="*/ 807409 h 817950"/>
                <a:gd name="connsiteX4" fmla="*/ 19775 w 264849"/>
                <a:gd name="connsiteY4" fmla="*/ 712159 h 817950"/>
                <a:gd name="connsiteX5" fmla="*/ 89625 w 264849"/>
                <a:gd name="connsiteY5" fmla="*/ 321634 h 817950"/>
                <a:gd name="connsiteX6" fmla="*/ 146775 w 264849"/>
                <a:gd name="connsiteY6" fmla="*/ 197809 h 817950"/>
                <a:gd name="connsiteX7" fmla="*/ 264250 w 264849"/>
                <a:gd name="connsiteY7" fmla="*/ 959 h 81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49" h="817950">
                  <a:moveTo>
                    <a:pt x="264250" y="959"/>
                  </a:moveTo>
                  <a:cubicBezTo>
                    <a:pt x="255254" y="15776"/>
                    <a:pt x="130371" y="200984"/>
                    <a:pt x="92800" y="286709"/>
                  </a:cubicBezTo>
                  <a:cubicBezTo>
                    <a:pt x="55229" y="372434"/>
                    <a:pt x="54171" y="428526"/>
                    <a:pt x="38825" y="515309"/>
                  </a:cubicBezTo>
                  <a:cubicBezTo>
                    <a:pt x="23479" y="602092"/>
                    <a:pt x="3900" y="774601"/>
                    <a:pt x="725" y="807409"/>
                  </a:cubicBezTo>
                  <a:cubicBezTo>
                    <a:pt x="-2450" y="840217"/>
                    <a:pt x="4958" y="793122"/>
                    <a:pt x="19775" y="712159"/>
                  </a:cubicBezTo>
                  <a:cubicBezTo>
                    <a:pt x="34592" y="631197"/>
                    <a:pt x="68458" y="407359"/>
                    <a:pt x="89625" y="321634"/>
                  </a:cubicBezTo>
                  <a:cubicBezTo>
                    <a:pt x="110792" y="235909"/>
                    <a:pt x="115025" y="248609"/>
                    <a:pt x="146775" y="197809"/>
                  </a:cubicBezTo>
                  <a:cubicBezTo>
                    <a:pt x="178525" y="147009"/>
                    <a:pt x="273246" y="-13858"/>
                    <a:pt x="264250" y="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985B5D00-F695-9195-FF7B-5D246F2AFA9E}"/>
                </a:ext>
              </a:extLst>
            </p:cNvPr>
            <p:cNvSpPr/>
            <p:nvPr/>
          </p:nvSpPr>
          <p:spPr>
            <a:xfrm>
              <a:off x="584197" y="4238370"/>
              <a:ext cx="83471" cy="330542"/>
            </a:xfrm>
            <a:custGeom>
              <a:avLst/>
              <a:gdLst>
                <a:gd name="connsiteX0" fmla="*/ 3 w 83471"/>
                <a:gd name="connsiteY0" fmla="*/ 130430 h 330542"/>
                <a:gd name="connsiteX1" fmla="*/ 79378 w 83471"/>
                <a:gd name="connsiteY1" fmla="*/ 16130 h 330542"/>
                <a:gd name="connsiteX2" fmla="*/ 69853 w 83471"/>
                <a:gd name="connsiteY2" fmla="*/ 105030 h 330542"/>
                <a:gd name="connsiteX3" fmla="*/ 50803 w 83471"/>
                <a:gd name="connsiteY3" fmla="*/ 181230 h 330542"/>
                <a:gd name="connsiteX4" fmla="*/ 44453 w 83471"/>
                <a:gd name="connsiteY4" fmla="*/ 330455 h 330542"/>
                <a:gd name="connsiteX5" fmla="*/ 66678 w 83471"/>
                <a:gd name="connsiteY5" fmla="*/ 159005 h 330542"/>
                <a:gd name="connsiteX6" fmla="*/ 76203 w 83471"/>
                <a:gd name="connsiteY6" fmla="*/ 255 h 330542"/>
                <a:gd name="connsiteX7" fmla="*/ 3 w 83471"/>
                <a:gd name="connsiteY7" fmla="*/ 130430 h 3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71" h="330542">
                  <a:moveTo>
                    <a:pt x="3" y="130430"/>
                  </a:moveTo>
                  <a:cubicBezTo>
                    <a:pt x="532" y="133076"/>
                    <a:pt x="67736" y="20363"/>
                    <a:pt x="79378" y="16130"/>
                  </a:cubicBezTo>
                  <a:cubicBezTo>
                    <a:pt x="91020" y="11897"/>
                    <a:pt x="74615" y="77513"/>
                    <a:pt x="69853" y="105030"/>
                  </a:cubicBezTo>
                  <a:cubicBezTo>
                    <a:pt x="65091" y="132547"/>
                    <a:pt x="55036" y="143659"/>
                    <a:pt x="50803" y="181230"/>
                  </a:cubicBezTo>
                  <a:cubicBezTo>
                    <a:pt x="46570" y="218801"/>
                    <a:pt x="41807" y="334159"/>
                    <a:pt x="44453" y="330455"/>
                  </a:cubicBezTo>
                  <a:cubicBezTo>
                    <a:pt x="47099" y="326751"/>
                    <a:pt x="61386" y="214038"/>
                    <a:pt x="66678" y="159005"/>
                  </a:cubicBezTo>
                  <a:cubicBezTo>
                    <a:pt x="71970" y="103972"/>
                    <a:pt x="86257" y="7134"/>
                    <a:pt x="76203" y="255"/>
                  </a:cubicBezTo>
                  <a:cubicBezTo>
                    <a:pt x="66149" y="-6624"/>
                    <a:pt x="-526" y="127784"/>
                    <a:pt x="3" y="1304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D9410134-4775-677D-EBE9-8AD08E059AFE}"/>
                </a:ext>
              </a:extLst>
            </p:cNvPr>
            <p:cNvSpPr/>
            <p:nvPr/>
          </p:nvSpPr>
          <p:spPr>
            <a:xfrm>
              <a:off x="587367" y="4339399"/>
              <a:ext cx="348013" cy="267717"/>
            </a:xfrm>
            <a:custGeom>
              <a:avLst/>
              <a:gdLst>
                <a:gd name="connsiteX0" fmla="*/ 8 w 348013"/>
                <a:gd name="connsiteY0" fmla="*/ 267526 h 267717"/>
                <a:gd name="connsiteX1" fmla="*/ 146058 w 348013"/>
                <a:gd name="connsiteY1" fmla="*/ 127826 h 267717"/>
                <a:gd name="connsiteX2" fmla="*/ 346083 w 348013"/>
                <a:gd name="connsiteY2" fmla="*/ 826 h 267717"/>
                <a:gd name="connsiteX3" fmla="*/ 241308 w 348013"/>
                <a:gd name="connsiteY3" fmla="*/ 77026 h 267717"/>
                <a:gd name="connsiteX4" fmla="*/ 139708 w 348013"/>
                <a:gd name="connsiteY4" fmla="*/ 156401 h 267717"/>
                <a:gd name="connsiteX5" fmla="*/ 8 w 348013"/>
                <a:gd name="connsiteY5" fmla="*/ 267526 h 26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013" h="267717">
                  <a:moveTo>
                    <a:pt x="8" y="267526"/>
                  </a:moveTo>
                  <a:cubicBezTo>
                    <a:pt x="1066" y="262764"/>
                    <a:pt x="88379" y="172276"/>
                    <a:pt x="146058" y="127826"/>
                  </a:cubicBezTo>
                  <a:cubicBezTo>
                    <a:pt x="203737" y="83376"/>
                    <a:pt x="330208" y="9293"/>
                    <a:pt x="346083" y="826"/>
                  </a:cubicBezTo>
                  <a:cubicBezTo>
                    <a:pt x="361958" y="-7641"/>
                    <a:pt x="275704" y="51097"/>
                    <a:pt x="241308" y="77026"/>
                  </a:cubicBezTo>
                  <a:cubicBezTo>
                    <a:pt x="206912" y="102955"/>
                    <a:pt x="178337" y="125709"/>
                    <a:pt x="139708" y="156401"/>
                  </a:cubicBezTo>
                  <a:cubicBezTo>
                    <a:pt x="101079" y="187093"/>
                    <a:pt x="-1050" y="272288"/>
                    <a:pt x="8" y="2675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60A06A28-8239-4A6E-90BB-D295D7A8DA23}"/>
                </a:ext>
              </a:extLst>
            </p:cNvPr>
            <p:cNvSpPr/>
            <p:nvPr/>
          </p:nvSpPr>
          <p:spPr>
            <a:xfrm>
              <a:off x="1005977" y="4331764"/>
              <a:ext cx="44598" cy="381450"/>
            </a:xfrm>
            <a:custGeom>
              <a:avLst/>
              <a:gdLst>
                <a:gd name="connsiteX0" fmla="*/ 498 w 44598"/>
                <a:gd name="connsiteY0" fmla="*/ 2111 h 381450"/>
                <a:gd name="connsiteX1" fmla="*/ 41773 w 44598"/>
                <a:gd name="connsiteY1" fmla="*/ 364061 h 381450"/>
                <a:gd name="connsiteX2" fmla="*/ 38598 w 44598"/>
                <a:gd name="connsiteY2" fmla="*/ 313261 h 381450"/>
                <a:gd name="connsiteX3" fmla="*/ 19548 w 44598"/>
                <a:gd name="connsiteY3" fmla="*/ 218011 h 381450"/>
                <a:gd name="connsiteX4" fmla="*/ 498 w 44598"/>
                <a:gd name="connsiteY4" fmla="*/ 2111 h 3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8" h="381450">
                  <a:moveTo>
                    <a:pt x="498" y="2111"/>
                  </a:moveTo>
                  <a:cubicBezTo>
                    <a:pt x="4202" y="26453"/>
                    <a:pt x="35423" y="312203"/>
                    <a:pt x="41773" y="364061"/>
                  </a:cubicBezTo>
                  <a:cubicBezTo>
                    <a:pt x="48123" y="415919"/>
                    <a:pt x="42302" y="337603"/>
                    <a:pt x="38598" y="313261"/>
                  </a:cubicBezTo>
                  <a:cubicBezTo>
                    <a:pt x="34894" y="288919"/>
                    <a:pt x="24310" y="265107"/>
                    <a:pt x="19548" y="218011"/>
                  </a:cubicBezTo>
                  <a:cubicBezTo>
                    <a:pt x="14786" y="170915"/>
                    <a:pt x="-3206" y="-22231"/>
                    <a:pt x="498" y="2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AC0AF521-260D-83E5-41A7-E37B1F7D68F4}"/>
                </a:ext>
              </a:extLst>
            </p:cNvPr>
            <p:cNvSpPr/>
            <p:nvPr/>
          </p:nvSpPr>
          <p:spPr>
            <a:xfrm>
              <a:off x="609600" y="4361010"/>
              <a:ext cx="417027" cy="337416"/>
            </a:xfrm>
            <a:custGeom>
              <a:avLst/>
              <a:gdLst>
                <a:gd name="connsiteX0" fmla="*/ 0 w 417027"/>
                <a:gd name="connsiteY0" fmla="*/ 274490 h 337416"/>
                <a:gd name="connsiteX1" fmla="*/ 152400 w 417027"/>
                <a:gd name="connsiteY1" fmla="*/ 131615 h 337416"/>
                <a:gd name="connsiteX2" fmla="*/ 339725 w 417027"/>
                <a:gd name="connsiteY2" fmla="*/ 4615 h 337416"/>
                <a:gd name="connsiteX3" fmla="*/ 320675 w 417027"/>
                <a:gd name="connsiteY3" fmla="*/ 26840 h 337416"/>
                <a:gd name="connsiteX4" fmla="*/ 349250 w 417027"/>
                <a:gd name="connsiteY4" fmla="*/ 17315 h 337416"/>
                <a:gd name="connsiteX5" fmla="*/ 365125 w 417027"/>
                <a:gd name="connsiteY5" fmla="*/ 39540 h 337416"/>
                <a:gd name="connsiteX6" fmla="*/ 390525 w 417027"/>
                <a:gd name="connsiteY6" fmla="*/ 191940 h 337416"/>
                <a:gd name="connsiteX7" fmla="*/ 412750 w 417027"/>
                <a:gd name="connsiteY7" fmla="*/ 334815 h 337416"/>
                <a:gd name="connsiteX8" fmla="*/ 412750 w 417027"/>
                <a:gd name="connsiteY8" fmla="*/ 264965 h 337416"/>
                <a:gd name="connsiteX9" fmla="*/ 368300 w 417027"/>
                <a:gd name="connsiteY9" fmla="*/ 33190 h 337416"/>
                <a:gd name="connsiteX10" fmla="*/ 314325 w 417027"/>
                <a:gd name="connsiteY10" fmla="*/ 42715 h 337416"/>
                <a:gd name="connsiteX11" fmla="*/ 250825 w 417027"/>
                <a:gd name="connsiteY11" fmla="*/ 87165 h 337416"/>
                <a:gd name="connsiteX12" fmla="*/ 0 w 417027"/>
                <a:gd name="connsiteY12" fmla="*/ 274490 h 33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027" h="337416">
                  <a:moveTo>
                    <a:pt x="0" y="274490"/>
                  </a:moveTo>
                  <a:cubicBezTo>
                    <a:pt x="47889" y="225542"/>
                    <a:pt x="95779" y="176594"/>
                    <a:pt x="152400" y="131615"/>
                  </a:cubicBezTo>
                  <a:cubicBezTo>
                    <a:pt x="209021" y="86636"/>
                    <a:pt x="311679" y="22077"/>
                    <a:pt x="339725" y="4615"/>
                  </a:cubicBezTo>
                  <a:cubicBezTo>
                    <a:pt x="367771" y="-12848"/>
                    <a:pt x="319087" y="24723"/>
                    <a:pt x="320675" y="26840"/>
                  </a:cubicBezTo>
                  <a:cubicBezTo>
                    <a:pt x="322263" y="28957"/>
                    <a:pt x="341842" y="15198"/>
                    <a:pt x="349250" y="17315"/>
                  </a:cubicBezTo>
                  <a:cubicBezTo>
                    <a:pt x="356658" y="19432"/>
                    <a:pt x="358246" y="10436"/>
                    <a:pt x="365125" y="39540"/>
                  </a:cubicBezTo>
                  <a:cubicBezTo>
                    <a:pt x="372004" y="68644"/>
                    <a:pt x="382588" y="142728"/>
                    <a:pt x="390525" y="191940"/>
                  </a:cubicBezTo>
                  <a:cubicBezTo>
                    <a:pt x="398462" y="241152"/>
                    <a:pt x="409046" y="322644"/>
                    <a:pt x="412750" y="334815"/>
                  </a:cubicBezTo>
                  <a:cubicBezTo>
                    <a:pt x="416454" y="346986"/>
                    <a:pt x="420158" y="315236"/>
                    <a:pt x="412750" y="264965"/>
                  </a:cubicBezTo>
                  <a:cubicBezTo>
                    <a:pt x="405342" y="214694"/>
                    <a:pt x="384704" y="70232"/>
                    <a:pt x="368300" y="33190"/>
                  </a:cubicBezTo>
                  <a:cubicBezTo>
                    <a:pt x="351896" y="-3852"/>
                    <a:pt x="333904" y="33719"/>
                    <a:pt x="314325" y="42715"/>
                  </a:cubicBezTo>
                  <a:cubicBezTo>
                    <a:pt x="294746" y="51711"/>
                    <a:pt x="250825" y="87165"/>
                    <a:pt x="250825" y="87165"/>
                  </a:cubicBezTo>
                  <a:lnTo>
                    <a:pt x="0" y="2744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CDECFA74-389C-E2E0-2EB9-C04A6764098A}"/>
                </a:ext>
              </a:extLst>
            </p:cNvPr>
            <p:cNvSpPr/>
            <p:nvPr/>
          </p:nvSpPr>
          <p:spPr>
            <a:xfrm>
              <a:off x="1052018" y="4206033"/>
              <a:ext cx="199054" cy="477953"/>
            </a:xfrm>
            <a:custGeom>
              <a:avLst/>
              <a:gdLst>
                <a:gd name="connsiteX0" fmla="*/ 198932 w 199054"/>
                <a:gd name="connsiteY0" fmla="*/ 842 h 477953"/>
                <a:gd name="connsiteX1" fmla="*/ 100507 w 199054"/>
                <a:gd name="connsiteY1" fmla="*/ 273892 h 477953"/>
                <a:gd name="connsiteX2" fmla="*/ 2082 w 199054"/>
                <a:gd name="connsiteY2" fmla="*/ 473917 h 477953"/>
                <a:gd name="connsiteX3" fmla="*/ 40182 w 199054"/>
                <a:gd name="connsiteY3" fmla="*/ 391367 h 477953"/>
                <a:gd name="connsiteX4" fmla="*/ 119557 w 199054"/>
                <a:gd name="connsiteY4" fmla="*/ 194517 h 477953"/>
                <a:gd name="connsiteX5" fmla="*/ 198932 w 199054"/>
                <a:gd name="connsiteY5" fmla="*/ 842 h 47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054" h="477953">
                  <a:moveTo>
                    <a:pt x="198932" y="842"/>
                  </a:moveTo>
                  <a:cubicBezTo>
                    <a:pt x="195757" y="14071"/>
                    <a:pt x="133315" y="195046"/>
                    <a:pt x="100507" y="273892"/>
                  </a:cubicBezTo>
                  <a:cubicBezTo>
                    <a:pt x="67699" y="352738"/>
                    <a:pt x="12136" y="454338"/>
                    <a:pt x="2082" y="473917"/>
                  </a:cubicBezTo>
                  <a:cubicBezTo>
                    <a:pt x="-7972" y="493496"/>
                    <a:pt x="20603" y="437934"/>
                    <a:pt x="40182" y="391367"/>
                  </a:cubicBezTo>
                  <a:cubicBezTo>
                    <a:pt x="59761" y="344800"/>
                    <a:pt x="96274" y="255371"/>
                    <a:pt x="119557" y="194517"/>
                  </a:cubicBezTo>
                  <a:cubicBezTo>
                    <a:pt x="142840" y="133663"/>
                    <a:pt x="202107" y="-12387"/>
                    <a:pt x="198932" y="8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4A678148-9E92-BC69-F2A2-5C123FEDC3AF}"/>
                </a:ext>
              </a:extLst>
            </p:cNvPr>
            <p:cNvSpPr/>
            <p:nvPr/>
          </p:nvSpPr>
          <p:spPr>
            <a:xfrm>
              <a:off x="1241206" y="4183411"/>
              <a:ext cx="93808" cy="274670"/>
            </a:xfrm>
            <a:custGeom>
              <a:avLst/>
              <a:gdLst>
                <a:gd name="connsiteX0" fmla="*/ 219 w 93808"/>
                <a:gd name="connsiteY0" fmla="*/ 1239 h 274670"/>
                <a:gd name="connsiteX1" fmla="*/ 89119 w 93808"/>
                <a:gd name="connsiteY1" fmla="*/ 264764 h 274670"/>
                <a:gd name="connsiteX2" fmla="*/ 79594 w 93808"/>
                <a:gd name="connsiteY2" fmla="*/ 213964 h 274670"/>
                <a:gd name="connsiteX3" fmla="*/ 63719 w 93808"/>
                <a:gd name="connsiteY3" fmla="*/ 166339 h 274670"/>
                <a:gd name="connsiteX4" fmla="*/ 219 w 93808"/>
                <a:gd name="connsiteY4" fmla="*/ 1239 h 2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08" h="274670">
                  <a:moveTo>
                    <a:pt x="219" y="1239"/>
                  </a:moveTo>
                  <a:cubicBezTo>
                    <a:pt x="4452" y="17643"/>
                    <a:pt x="75890" y="229310"/>
                    <a:pt x="89119" y="264764"/>
                  </a:cubicBezTo>
                  <a:cubicBezTo>
                    <a:pt x="102348" y="300218"/>
                    <a:pt x="83827" y="230368"/>
                    <a:pt x="79594" y="213964"/>
                  </a:cubicBezTo>
                  <a:cubicBezTo>
                    <a:pt x="75361" y="197560"/>
                    <a:pt x="73244" y="196501"/>
                    <a:pt x="63719" y="166339"/>
                  </a:cubicBezTo>
                  <a:cubicBezTo>
                    <a:pt x="54194" y="136177"/>
                    <a:pt x="-4014" y="-15165"/>
                    <a:pt x="219" y="12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22A8344C-7F0C-F4B6-5E14-43ABE0EDB536}"/>
                </a:ext>
              </a:extLst>
            </p:cNvPr>
            <p:cNvSpPr/>
            <p:nvPr/>
          </p:nvSpPr>
          <p:spPr>
            <a:xfrm>
              <a:off x="1603293" y="4317685"/>
              <a:ext cx="305028" cy="368834"/>
            </a:xfrm>
            <a:custGeom>
              <a:avLst/>
              <a:gdLst>
                <a:gd name="connsiteX0" fmla="*/ 304882 w 305028"/>
                <a:gd name="connsiteY0" fmla="*/ 315 h 368834"/>
                <a:gd name="connsiteX1" fmla="*/ 190582 w 305028"/>
                <a:gd name="connsiteY1" fmla="*/ 146365 h 368834"/>
                <a:gd name="connsiteX2" fmla="*/ 82 w 305028"/>
                <a:gd name="connsiteY2" fmla="*/ 368615 h 368834"/>
                <a:gd name="connsiteX3" fmla="*/ 168357 w 305028"/>
                <a:gd name="connsiteY3" fmla="*/ 184465 h 368834"/>
                <a:gd name="connsiteX4" fmla="*/ 304882 w 305028"/>
                <a:gd name="connsiteY4" fmla="*/ 315 h 36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028" h="368834">
                  <a:moveTo>
                    <a:pt x="304882" y="315"/>
                  </a:moveTo>
                  <a:cubicBezTo>
                    <a:pt x="308586" y="-6035"/>
                    <a:pt x="241382" y="84982"/>
                    <a:pt x="190582" y="146365"/>
                  </a:cubicBezTo>
                  <a:cubicBezTo>
                    <a:pt x="139782" y="207748"/>
                    <a:pt x="3786" y="362265"/>
                    <a:pt x="82" y="368615"/>
                  </a:cubicBezTo>
                  <a:cubicBezTo>
                    <a:pt x="-3622" y="374965"/>
                    <a:pt x="118086" y="241615"/>
                    <a:pt x="168357" y="184465"/>
                  </a:cubicBezTo>
                  <a:cubicBezTo>
                    <a:pt x="218628" y="127315"/>
                    <a:pt x="301178" y="6665"/>
                    <a:pt x="304882" y="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2303F361-2B83-EEF1-F129-AEEF6A72E030}"/>
                </a:ext>
              </a:extLst>
            </p:cNvPr>
            <p:cNvSpPr/>
            <p:nvPr/>
          </p:nvSpPr>
          <p:spPr>
            <a:xfrm>
              <a:off x="1647686" y="4400466"/>
              <a:ext cx="306217" cy="300457"/>
            </a:xfrm>
            <a:custGeom>
              <a:avLst/>
              <a:gdLst>
                <a:gd name="connsiteX0" fmla="*/ 139 w 306217"/>
                <a:gd name="connsiteY0" fmla="*/ 279484 h 300457"/>
                <a:gd name="connsiteX1" fmla="*/ 152539 w 306217"/>
                <a:gd name="connsiteY1" fmla="*/ 98509 h 300457"/>
                <a:gd name="connsiteX2" fmla="*/ 247789 w 306217"/>
                <a:gd name="connsiteY2" fmla="*/ 84 h 300457"/>
                <a:gd name="connsiteX3" fmla="*/ 247789 w 306217"/>
                <a:gd name="connsiteY3" fmla="*/ 85809 h 300457"/>
                <a:gd name="connsiteX4" fmla="*/ 304939 w 306217"/>
                <a:gd name="connsiteY4" fmla="*/ 298534 h 300457"/>
                <a:gd name="connsiteX5" fmla="*/ 285889 w 306217"/>
                <a:gd name="connsiteY5" fmla="*/ 181059 h 300457"/>
                <a:gd name="connsiteX6" fmla="*/ 266839 w 306217"/>
                <a:gd name="connsiteY6" fmla="*/ 15959 h 300457"/>
                <a:gd name="connsiteX7" fmla="*/ 228739 w 306217"/>
                <a:gd name="connsiteY7" fmla="*/ 54059 h 300457"/>
                <a:gd name="connsiteX8" fmla="*/ 127139 w 306217"/>
                <a:gd name="connsiteY8" fmla="*/ 152484 h 300457"/>
                <a:gd name="connsiteX9" fmla="*/ 139 w 306217"/>
                <a:gd name="connsiteY9" fmla="*/ 279484 h 3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217" h="300457">
                  <a:moveTo>
                    <a:pt x="139" y="279484"/>
                  </a:moveTo>
                  <a:cubicBezTo>
                    <a:pt x="4372" y="270488"/>
                    <a:pt x="111264" y="145076"/>
                    <a:pt x="152539" y="98509"/>
                  </a:cubicBezTo>
                  <a:cubicBezTo>
                    <a:pt x="193814" y="51942"/>
                    <a:pt x="231914" y="2201"/>
                    <a:pt x="247789" y="84"/>
                  </a:cubicBezTo>
                  <a:cubicBezTo>
                    <a:pt x="263664" y="-2033"/>
                    <a:pt x="238264" y="36067"/>
                    <a:pt x="247789" y="85809"/>
                  </a:cubicBezTo>
                  <a:cubicBezTo>
                    <a:pt x="257314" y="135551"/>
                    <a:pt x="298589" y="282659"/>
                    <a:pt x="304939" y="298534"/>
                  </a:cubicBezTo>
                  <a:cubicBezTo>
                    <a:pt x="311289" y="314409"/>
                    <a:pt x="292239" y="228155"/>
                    <a:pt x="285889" y="181059"/>
                  </a:cubicBezTo>
                  <a:cubicBezTo>
                    <a:pt x="279539" y="133963"/>
                    <a:pt x="276364" y="37126"/>
                    <a:pt x="266839" y="15959"/>
                  </a:cubicBezTo>
                  <a:cubicBezTo>
                    <a:pt x="257314" y="-5208"/>
                    <a:pt x="228739" y="54059"/>
                    <a:pt x="228739" y="54059"/>
                  </a:cubicBezTo>
                  <a:cubicBezTo>
                    <a:pt x="205456" y="76813"/>
                    <a:pt x="165239" y="113855"/>
                    <a:pt x="127139" y="152484"/>
                  </a:cubicBezTo>
                  <a:cubicBezTo>
                    <a:pt x="89039" y="191113"/>
                    <a:pt x="-4094" y="288480"/>
                    <a:pt x="139" y="279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E4B25AFB-40D5-0AF3-0555-C605A6513F4E}"/>
                </a:ext>
              </a:extLst>
            </p:cNvPr>
            <p:cNvSpPr/>
            <p:nvPr/>
          </p:nvSpPr>
          <p:spPr>
            <a:xfrm>
              <a:off x="1920611" y="4298386"/>
              <a:ext cx="54258" cy="410209"/>
            </a:xfrm>
            <a:custGeom>
              <a:avLst/>
              <a:gdLst>
                <a:gd name="connsiteX0" fmla="*/ 264 w 54258"/>
                <a:gd name="connsiteY0" fmla="*/ 564 h 410209"/>
                <a:gd name="connsiteX1" fmla="*/ 35189 w 54258"/>
                <a:gd name="connsiteY1" fmla="*/ 251389 h 410209"/>
                <a:gd name="connsiteX2" fmla="*/ 54239 w 54258"/>
                <a:gd name="connsiteY2" fmla="*/ 410139 h 410209"/>
                <a:gd name="connsiteX3" fmla="*/ 32014 w 54258"/>
                <a:gd name="connsiteY3" fmla="*/ 270439 h 410209"/>
                <a:gd name="connsiteX4" fmla="*/ 19314 w 54258"/>
                <a:gd name="connsiteY4" fmla="*/ 184714 h 410209"/>
                <a:gd name="connsiteX5" fmla="*/ 264 w 54258"/>
                <a:gd name="connsiteY5" fmla="*/ 564 h 41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58" h="410209">
                  <a:moveTo>
                    <a:pt x="264" y="564"/>
                  </a:moveTo>
                  <a:cubicBezTo>
                    <a:pt x="2910" y="11677"/>
                    <a:pt x="26193" y="183127"/>
                    <a:pt x="35189" y="251389"/>
                  </a:cubicBezTo>
                  <a:cubicBezTo>
                    <a:pt x="44185" y="319652"/>
                    <a:pt x="54768" y="406964"/>
                    <a:pt x="54239" y="410139"/>
                  </a:cubicBezTo>
                  <a:cubicBezTo>
                    <a:pt x="53710" y="413314"/>
                    <a:pt x="37835" y="308010"/>
                    <a:pt x="32014" y="270439"/>
                  </a:cubicBezTo>
                  <a:cubicBezTo>
                    <a:pt x="26193" y="232868"/>
                    <a:pt x="23018" y="223872"/>
                    <a:pt x="19314" y="184714"/>
                  </a:cubicBezTo>
                  <a:cubicBezTo>
                    <a:pt x="15610" y="145556"/>
                    <a:pt x="-2382" y="-10549"/>
                    <a:pt x="264" y="5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58AD0CD4-716D-0536-5D5E-37A935F353DC}"/>
                </a:ext>
              </a:extLst>
            </p:cNvPr>
            <p:cNvSpPr/>
            <p:nvPr/>
          </p:nvSpPr>
          <p:spPr>
            <a:xfrm>
              <a:off x="1958062" y="4530027"/>
              <a:ext cx="100424" cy="136643"/>
            </a:xfrm>
            <a:custGeom>
              <a:avLst/>
              <a:gdLst>
                <a:gd name="connsiteX0" fmla="*/ 913 w 100424"/>
                <a:gd name="connsiteY0" fmla="*/ 698 h 136643"/>
                <a:gd name="connsiteX1" fmla="*/ 99338 w 100424"/>
                <a:gd name="connsiteY1" fmla="*/ 134048 h 136643"/>
                <a:gd name="connsiteX2" fmla="*/ 51713 w 100424"/>
                <a:gd name="connsiteY2" fmla="*/ 83248 h 136643"/>
                <a:gd name="connsiteX3" fmla="*/ 913 w 100424"/>
                <a:gd name="connsiteY3" fmla="*/ 698 h 13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24" h="136643">
                  <a:moveTo>
                    <a:pt x="913" y="698"/>
                  </a:moveTo>
                  <a:cubicBezTo>
                    <a:pt x="8851" y="9165"/>
                    <a:pt x="90871" y="120290"/>
                    <a:pt x="99338" y="134048"/>
                  </a:cubicBezTo>
                  <a:cubicBezTo>
                    <a:pt x="107805" y="147806"/>
                    <a:pt x="64413" y="103356"/>
                    <a:pt x="51713" y="83248"/>
                  </a:cubicBezTo>
                  <a:cubicBezTo>
                    <a:pt x="39013" y="63140"/>
                    <a:pt x="-7025" y="-7769"/>
                    <a:pt x="913" y="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37B2E5CE-A315-7F1A-DF02-834D71D7226D}"/>
                </a:ext>
              </a:extLst>
            </p:cNvPr>
            <p:cNvSpPr/>
            <p:nvPr/>
          </p:nvSpPr>
          <p:spPr>
            <a:xfrm>
              <a:off x="1911211" y="3644066"/>
              <a:ext cx="286645" cy="530517"/>
            </a:xfrm>
            <a:custGeom>
              <a:avLst/>
              <a:gdLst>
                <a:gd name="connsiteX0" fmla="*/ 139 w 286645"/>
                <a:gd name="connsiteY0" fmla="*/ 834 h 530517"/>
                <a:gd name="connsiteX1" fmla="*/ 209689 w 286645"/>
                <a:gd name="connsiteY1" fmla="*/ 410409 h 530517"/>
                <a:gd name="connsiteX2" fmla="*/ 285889 w 286645"/>
                <a:gd name="connsiteY2" fmla="*/ 527884 h 530517"/>
                <a:gd name="connsiteX3" fmla="*/ 244614 w 286645"/>
                <a:gd name="connsiteY3" fmla="*/ 477084 h 530517"/>
                <a:gd name="connsiteX4" fmla="*/ 177939 w 286645"/>
                <a:gd name="connsiteY4" fmla="*/ 308809 h 530517"/>
                <a:gd name="connsiteX5" fmla="*/ 139 w 286645"/>
                <a:gd name="connsiteY5" fmla="*/ 834 h 5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5" h="530517">
                  <a:moveTo>
                    <a:pt x="139" y="834"/>
                  </a:moveTo>
                  <a:cubicBezTo>
                    <a:pt x="5431" y="17767"/>
                    <a:pt x="162064" y="322567"/>
                    <a:pt x="209689" y="410409"/>
                  </a:cubicBezTo>
                  <a:cubicBezTo>
                    <a:pt x="257314" y="498251"/>
                    <a:pt x="280068" y="516772"/>
                    <a:pt x="285889" y="527884"/>
                  </a:cubicBezTo>
                  <a:cubicBezTo>
                    <a:pt x="291710" y="538996"/>
                    <a:pt x="262606" y="513596"/>
                    <a:pt x="244614" y="477084"/>
                  </a:cubicBezTo>
                  <a:cubicBezTo>
                    <a:pt x="226622" y="440572"/>
                    <a:pt x="213922" y="388184"/>
                    <a:pt x="177939" y="308809"/>
                  </a:cubicBezTo>
                  <a:cubicBezTo>
                    <a:pt x="141956" y="229434"/>
                    <a:pt x="-5153" y="-16099"/>
                    <a:pt x="139" y="8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8D80119C-7F0D-4980-9432-D7502234AED5}"/>
                </a:ext>
              </a:extLst>
            </p:cNvPr>
            <p:cNvSpPr/>
            <p:nvPr/>
          </p:nvSpPr>
          <p:spPr>
            <a:xfrm>
              <a:off x="1904995" y="2685534"/>
              <a:ext cx="41952" cy="265047"/>
            </a:xfrm>
            <a:custGeom>
              <a:avLst/>
              <a:gdLst>
                <a:gd name="connsiteX0" fmla="*/ 12705 w 41952"/>
                <a:gd name="connsiteY0" fmla="*/ 516 h 265047"/>
                <a:gd name="connsiteX1" fmla="*/ 38105 w 41952"/>
                <a:gd name="connsiteY1" fmla="*/ 133866 h 265047"/>
                <a:gd name="connsiteX2" fmla="*/ 5 w 41952"/>
                <a:gd name="connsiteY2" fmla="*/ 264041 h 265047"/>
                <a:gd name="connsiteX3" fmla="*/ 41280 w 41952"/>
                <a:gd name="connsiteY3" fmla="*/ 184666 h 265047"/>
                <a:gd name="connsiteX4" fmla="*/ 12705 w 41952"/>
                <a:gd name="connsiteY4" fmla="*/ 516 h 26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52" h="265047">
                  <a:moveTo>
                    <a:pt x="12705" y="516"/>
                  </a:moveTo>
                  <a:cubicBezTo>
                    <a:pt x="12176" y="-7951"/>
                    <a:pt x="40222" y="89945"/>
                    <a:pt x="38105" y="133866"/>
                  </a:cubicBezTo>
                  <a:cubicBezTo>
                    <a:pt x="35988" y="177787"/>
                    <a:pt x="-524" y="255574"/>
                    <a:pt x="5" y="264041"/>
                  </a:cubicBezTo>
                  <a:cubicBezTo>
                    <a:pt x="534" y="272508"/>
                    <a:pt x="35459" y="225941"/>
                    <a:pt x="41280" y="184666"/>
                  </a:cubicBezTo>
                  <a:cubicBezTo>
                    <a:pt x="47101" y="143391"/>
                    <a:pt x="13234" y="8983"/>
                    <a:pt x="12705" y="5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2310B7EB-44FD-6C17-14E2-00AF139C387C}"/>
                </a:ext>
              </a:extLst>
            </p:cNvPr>
            <p:cNvSpPr/>
            <p:nvPr/>
          </p:nvSpPr>
          <p:spPr>
            <a:xfrm>
              <a:off x="1914094" y="2638425"/>
              <a:ext cx="76726" cy="576329"/>
            </a:xfrm>
            <a:custGeom>
              <a:avLst/>
              <a:gdLst>
                <a:gd name="connsiteX0" fmla="*/ 431 w 76726"/>
                <a:gd name="connsiteY0" fmla="*/ 0 h 576329"/>
                <a:gd name="connsiteX1" fmla="*/ 35356 w 76726"/>
                <a:gd name="connsiteY1" fmla="*/ 79375 h 576329"/>
                <a:gd name="connsiteX2" fmla="*/ 67106 w 76726"/>
                <a:gd name="connsiteY2" fmla="*/ 19050 h 576329"/>
                <a:gd name="connsiteX3" fmla="*/ 63931 w 76726"/>
                <a:gd name="connsiteY3" fmla="*/ 88900 h 576329"/>
                <a:gd name="connsiteX4" fmla="*/ 67106 w 76726"/>
                <a:gd name="connsiteY4" fmla="*/ 123825 h 576329"/>
                <a:gd name="connsiteX5" fmla="*/ 60756 w 76726"/>
                <a:gd name="connsiteY5" fmla="*/ 225425 h 576329"/>
                <a:gd name="connsiteX6" fmla="*/ 38531 w 76726"/>
                <a:gd name="connsiteY6" fmla="*/ 393700 h 576329"/>
                <a:gd name="connsiteX7" fmla="*/ 57581 w 76726"/>
                <a:gd name="connsiteY7" fmla="*/ 482600 h 576329"/>
                <a:gd name="connsiteX8" fmla="*/ 60756 w 76726"/>
                <a:gd name="connsiteY8" fmla="*/ 574675 h 576329"/>
                <a:gd name="connsiteX9" fmla="*/ 54406 w 76726"/>
                <a:gd name="connsiteY9" fmla="*/ 400050 h 576329"/>
                <a:gd name="connsiteX10" fmla="*/ 76631 w 76726"/>
                <a:gd name="connsiteY10" fmla="*/ 44450 h 576329"/>
                <a:gd name="connsiteX11" fmla="*/ 60756 w 76726"/>
                <a:gd name="connsiteY11" fmla="*/ 79375 h 576329"/>
                <a:gd name="connsiteX12" fmla="*/ 431 w 76726"/>
                <a:gd name="connsiteY12" fmla="*/ 0 h 57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26" h="576329">
                  <a:moveTo>
                    <a:pt x="431" y="0"/>
                  </a:moveTo>
                  <a:cubicBezTo>
                    <a:pt x="-3802" y="0"/>
                    <a:pt x="24243" y="76200"/>
                    <a:pt x="35356" y="79375"/>
                  </a:cubicBezTo>
                  <a:cubicBezTo>
                    <a:pt x="46469" y="82550"/>
                    <a:pt x="62344" y="17463"/>
                    <a:pt x="67106" y="19050"/>
                  </a:cubicBezTo>
                  <a:cubicBezTo>
                    <a:pt x="71868" y="20637"/>
                    <a:pt x="63931" y="71438"/>
                    <a:pt x="63931" y="88900"/>
                  </a:cubicBezTo>
                  <a:cubicBezTo>
                    <a:pt x="63931" y="106362"/>
                    <a:pt x="67635" y="101071"/>
                    <a:pt x="67106" y="123825"/>
                  </a:cubicBezTo>
                  <a:cubicBezTo>
                    <a:pt x="66577" y="146579"/>
                    <a:pt x="65518" y="180446"/>
                    <a:pt x="60756" y="225425"/>
                  </a:cubicBezTo>
                  <a:cubicBezTo>
                    <a:pt x="55994" y="270404"/>
                    <a:pt x="39060" y="350838"/>
                    <a:pt x="38531" y="393700"/>
                  </a:cubicBezTo>
                  <a:cubicBezTo>
                    <a:pt x="38002" y="436562"/>
                    <a:pt x="53877" y="452438"/>
                    <a:pt x="57581" y="482600"/>
                  </a:cubicBezTo>
                  <a:cubicBezTo>
                    <a:pt x="61285" y="512763"/>
                    <a:pt x="61285" y="588433"/>
                    <a:pt x="60756" y="574675"/>
                  </a:cubicBezTo>
                  <a:cubicBezTo>
                    <a:pt x="60227" y="560917"/>
                    <a:pt x="51760" y="488421"/>
                    <a:pt x="54406" y="400050"/>
                  </a:cubicBezTo>
                  <a:cubicBezTo>
                    <a:pt x="57052" y="311679"/>
                    <a:pt x="75573" y="97896"/>
                    <a:pt x="76631" y="44450"/>
                  </a:cubicBezTo>
                  <a:cubicBezTo>
                    <a:pt x="77689" y="-8996"/>
                    <a:pt x="69752" y="82021"/>
                    <a:pt x="60756" y="79375"/>
                  </a:cubicBezTo>
                  <a:cubicBezTo>
                    <a:pt x="51760" y="76729"/>
                    <a:pt x="4664" y="0"/>
                    <a:pt x="4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63184DF6-EE49-3E42-02F3-B194F8DE345A}"/>
                </a:ext>
              </a:extLst>
            </p:cNvPr>
            <p:cNvSpPr/>
            <p:nvPr/>
          </p:nvSpPr>
          <p:spPr>
            <a:xfrm>
              <a:off x="1996834" y="3070206"/>
              <a:ext cx="216028" cy="751025"/>
            </a:xfrm>
            <a:custGeom>
              <a:avLst/>
              <a:gdLst>
                <a:gd name="connsiteX0" fmla="*/ 241 w 216028"/>
                <a:gd name="connsiteY0" fmla="*/ 19 h 751025"/>
                <a:gd name="connsiteX1" fmla="*/ 16116 w 216028"/>
                <a:gd name="connsiteY1" fmla="*/ 136544 h 751025"/>
                <a:gd name="connsiteX2" fmla="*/ 66916 w 216028"/>
                <a:gd name="connsiteY2" fmla="*/ 231794 h 751025"/>
                <a:gd name="connsiteX3" fmla="*/ 47866 w 216028"/>
                <a:gd name="connsiteY3" fmla="*/ 209569 h 751025"/>
                <a:gd name="connsiteX4" fmla="*/ 114541 w 216028"/>
                <a:gd name="connsiteY4" fmla="*/ 311169 h 751025"/>
                <a:gd name="connsiteX5" fmla="*/ 209791 w 216028"/>
                <a:gd name="connsiteY5" fmla="*/ 720744 h 751025"/>
                <a:gd name="connsiteX6" fmla="*/ 193916 w 216028"/>
                <a:gd name="connsiteY6" fmla="*/ 673119 h 751025"/>
                <a:gd name="connsiteX7" fmla="*/ 89141 w 216028"/>
                <a:gd name="connsiteY7" fmla="*/ 295294 h 751025"/>
                <a:gd name="connsiteX8" fmla="*/ 66916 w 216028"/>
                <a:gd name="connsiteY8" fmla="*/ 234969 h 751025"/>
                <a:gd name="connsiteX9" fmla="*/ 25641 w 216028"/>
                <a:gd name="connsiteY9" fmla="*/ 127019 h 751025"/>
                <a:gd name="connsiteX10" fmla="*/ 241 w 216028"/>
                <a:gd name="connsiteY10" fmla="*/ 19 h 7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028" h="751025">
                  <a:moveTo>
                    <a:pt x="241" y="19"/>
                  </a:moveTo>
                  <a:cubicBezTo>
                    <a:pt x="-1346" y="1606"/>
                    <a:pt x="5004" y="97915"/>
                    <a:pt x="16116" y="136544"/>
                  </a:cubicBezTo>
                  <a:cubicBezTo>
                    <a:pt x="27228" y="175173"/>
                    <a:pt x="61624" y="219623"/>
                    <a:pt x="66916" y="231794"/>
                  </a:cubicBezTo>
                  <a:cubicBezTo>
                    <a:pt x="72208" y="243965"/>
                    <a:pt x="39929" y="196340"/>
                    <a:pt x="47866" y="209569"/>
                  </a:cubicBezTo>
                  <a:cubicBezTo>
                    <a:pt x="55803" y="222798"/>
                    <a:pt x="87554" y="225973"/>
                    <a:pt x="114541" y="311169"/>
                  </a:cubicBezTo>
                  <a:cubicBezTo>
                    <a:pt x="141528" y="396365"/>
                    <a:pt x="196562" y="660419"/>
                    <a:pt x="209791" y="720744"/>
                  </a:cubicBezTo>
                  <a:cubicBezTo>
                    <a:pt x="223020" y="781069"/>
                    <a:pt x="214024" y="744027"/>
                    <a:pt x="193916" y="673119"/>
                  </a:cubicBezTo>
                  <a:cubicBezTo>
                    <a:pt x="173808" y="602211"/>
                    <a:pt x="110308" y="368319"/>
                    <a:pt x="89141" y="295294"/>
                  </a:cubicBezTo>
                  <a:cubicBezTo>
                    <a:pt x="67974" y="222269"/>
                    <a:pt x="77499" y="263015"/>
                    <a:pt x="66916" y="234969"/>
                  </a:cubicBezTo>
                  <a:cubicBezTo>
                    <a:pt x="56333" y="206923"/>
                    <a:pt x="36224" y="161415"/>
                    <a:pt x="25641" y="127019"/>
                  </a:cubicBezTo>
                  <a:cubicBezTo>
                    <a:pt x="15058" y="92623"/>
                    <a:pt x="1828" y="-1568"/>
                    <a:pt x="241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CDA4A80F-5523-056E-5661-92777E2EC597}"/>
                </a:ext>
              </a:extLst>
            </p:cNvPr>
            <p:cNvSpPr/>
            <p:nvPr/>
          </p:nvSpPr>
          <p:spPr>
            <a:xfrm>
              <a:off x="1974824" y="3170624"/>
              <a:ext cx="209323" cy="528949"/>
            </a:xfrm>
            <a:custGeom>
              <a:avLst/>
              <a:gdLst>
                <a:gd name="connsiteX0" fmla="*/ 26 w 209323"/>
                <a:gd name="connsiteY0" fmla="*/ 1201 h 528949"/>
                <a:gd name="connsiteX1" fmla="*/ 38126 w 209323"/>
                <a:gd name="connsiteY1" fmla="*/ 105976 h 528949"/>
                <a:gd name="connsiteX2" fmla="*/ 50826 w 209323"/>
                <a:gd name="connsiteY2" fmla="*/ 156776 h 528949"/>
                <a:gd name="connsiteX3" fmla="*/ 127026 w 209323"/>
                <a:gd name="connsiteY3" fmla="*/ 331401 h 528949"/>
                <a:gd name="connsiteX4" fmla="*/ 206401 w 209323"/>
                <a:gd name="connsiteY4" fmla="*/ 521901 h 528949"/>
                <a:gd name="connsiteX5" fmla="*/ 177826 w 209323"/>
                <a:gd name="connsiteY5" fmla="*/ 458401 h 528949"/>
                <a:gd name="connsiteX6" fmla="*/ 44476 w 209323"/>
                <a:gd name="connsiteY6" fmla="*/ 182176 h 528949"/>
                <a:gd name="connsiteX7" fmla="*/ 26 w 209323"/>
                <a:gd name="connsiteY7" fmla="*/ 1201 h 5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323" h="528949">
                  <a:moveTo>
                    <a:pt x="26" y="1201"/>
                  </a:moveTo>
                  <a:cubicBezTo>
                    <a:pt x="-1032" y="-11499"/>
                    <a:pt x="29659" y="80047"/>
                    <a:pt x="38126" y="105976"/>
                  </a:cubicBezTo>
                  <a:cubicBezTo>
                    <a:pt x="46593" y="131905"/>
                    <a:pt x="36009" y="119205"/>
                    <a:pt x="50826" y="156776"/>
                  </a:cubicBezTo>
                  <a:cubicBezTo>
                    <a:pt x="65643" y="194347"/>
                    <a:pt x="101097" y="270547"/>
                    <a:pt x="127026" y="331401"/>
                  </a:cubicBezTo>
                  <a:cubicBezTo>
                    <a:pt x="152955" y="392255"/>
                    <a:pt x="197934" y="500734"/>
                    <a:pt x="206401" y="521901"/>
                  </a:cubicBezTo>
                  <a:cubicBezTo>
                    <a:pt x="214868" y="543068"/>
                    <a:pt x="204813" y="515022"/>
                    <a:pt x="177826" y="458401"/>
                  </a:cubicBezTo>
                  <a:cubicBezTo>
                    <a:pt x="150839" y="401780"/>
                    <a:pt x="73051" y="252555"/>
                    <a:pt x="44476" y="182176"/>
                  </a:cubicBezTo>
                  <a:cubicBezTo>
                    <a:pt x="15901" y="111797"/>
                    <a:pt x="1084" y="13901"/>
                    <a:pt x="26" y="1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D82F06FE-4E95-4A25-49C6-CC3B0DB3C6BC}"/>
                </a:ext>
              </a:extLst>
            </p:cNvPr>
            <p:cNvSpPr/>
            <p:nvPr/>
          </p:nvSpPr>
          <p:spPr>
            <a:xfrm>
              <a:off x="2323471" y="4117227"/>
              <a:ext cx="319572" cy="258507"/>
            </a:xfrm>
            <a:custGeom>
              <a:avLst/>
              <a:gdLst>
                <a:gd name="connsiteX0" fmla="*/ 629 w 319572"/>
                <a:gd name="connsiteY0" fmla="*/ 748 h 258507"/>
                <a:gd name="connsiteX1" fmla="*/ 133979 w 319572"/>
                <a:gd name="connsiteY1" fmla="*/ 153148 h 258507"/>
                <a:gd name="connsiteX2" fmla="*/ 191129 w 319572"/>
                <a:gd name="connsiteY2" fmla="*/ 172198 h 258507"/>
                <a:gd name="connsiteX3" fmla="*/ 318129 w 319572"/>
                <a:gd name="connsiteY3" fmla="*/ 257923 h 258507"/>
                <a:gd name="connsiteX4" fmla="*/ 254629 w 319572"/>
                <a:gd name="connsiteY4" fmla="*/ 207123 h 258507"/>
                <a:gd name="connsiteX5" fmla="*/ 175254 w 319572"/>
                <a:gd name="connsiteY5" fmla="*/ 153148 h 258507"/>
                <a:gd name="connsiteX6" fmla="*/ 86354 w 319572"/>
                <a:gd name="connsiteY6" fmla="*/ 95998 h 258507"/>
                <a:gd name="connsiteX7" fmla="*/ 629 w 319572"/>
                <a:gd name="connsiteY7" fmla="*/ 748 h 25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72" h="258507">
                  <a:moveTo>
                    <a:pt x="629" y="748"/>
                  </a:moveTo>
                  <a:cubicBezTo>
                    <a:pt x="8566" y="10273"/>
                    <a:pt x="102229" y="124573"/>
                    <a:pt x="133979" y="153148"/>
                  </a:cubicBezTo>
                  <a:cubicBezTo>
                    <a:pt x="165729" y="181723"/>
                    <a:pt x="160437" y="154736"/>
                    <a:pt x="191129" y="172198"/>
                  </a:cubicBezTo>
                  <a:cubicBezTo>
                    <a:pt x="221821" y="189661"/>
                    <a:pt x="307546" y="252102"/>
                    <a:pt x="318129" y="257923"/>
                  </a:cubicBezTo>
                  <a:cubicBezTo>
                    <a:pt x="328712" y="263744"/>
                    <a:pt x="278441" y="224585"/>
                    <a:pt x="254629" y="207123"/>
                  </a:cubicBezTo>
                  <a:cubicBezTo>
                    <a:pt x="230817" y="189661"/>
                    <a:pt x="203300" y="171669"/>
                    <a:pt x="175254" y="153148"/>
                  </a:cubicBezTo>
                  <a:cubicBezTo>
                    <a:pt x="147208" y="134627"/>
                    <a:pt x="110696" y="116635"/>
                    <a:pt x="86354" y="95998"/>
                  </a:cubicBezTo>
                  <a:cubicBezTo>
                    <a:pt x="62012" y="75361"/>
                    <a:pt x="-7308" y="-8777"/>
                    <a:pt x="629" y="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E32796AC-B89E-9588-178D-08FF8940E0DD}"/>
                </a:ext>
              </a:extLst>
            </p:cNvPr>
            <p:cNvSpPr/>
            <p:nvPr/>
          </p:nvSpPr>
          <p:spPr>
            <a:xfrm>
              <a:off x="2346294" y="4359117"/>
              <a:ext cx="70801" cy="222644"/>
            </a:xfrm>
            <a:custGeom>
              <a:avLst/>
              <a:gdLst>
                <a:gd name="connsiteX0" fmla="*/ 31 w 70801"/>
                <a:gd name="connsiteY0" fmla="*/ 158 h 222644"/>
                <a:gd name="connsiteX1" fmla="*/ 69881 w 70801"/>
                <a:gd name="connsiteY1" fmla="*/ 114458 h 222644"/>
                <a:gd name="connsiteX2" fmla="*/ 41306 w 70801"/>
                <a:gd name="connsiteY2" fmla="*/ 222408 h 222644"/>
                <a:gd name="connsiteX3" fmla="*/ 60356 w 70801"/>
                <a:gd name="connsiteY3" fmla="*/ 139858 h 222644"/>
                <a:gd name="connsiteX4" fmla="*/ 31 w 70801"/>
                <a:gd name="connsiteY4" fmla="*/ 158 h 22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01" h="222644">
                  <a:moveTo>
                    <a:pt x="31" y="158"/>
                  </a:moveTo>
                  <a:cubicBezTo>
                    <a:pt x="1618" y="-4075"/>
                    <a:pt x="63002" y="77416"/>
                    <a:pt x="69881" y="114458"/>
                  </a:cubicBezTo>
                  <a:cubicBezTo>
                    <a:pt x="76760" y="151500"/>
                    <a:pt x="42893" y="218175"/>
                    <a:pt x="41306" y="222408"/>
                  </a:cubicBezTo>
                  <a:cubicBezTo>
                    <a:pt x="39719" y="226641"/>
                    <a:pt x="62473" y="173195"/>
                    <a:pt x="60356" y="139858"/>
                  </a:cubicBezTo>
                  <a:cubicBezTo>
                    <a:pt x="58239" y="106521"/>
                    <a:pt x="-1556" y="4391"/>
                    <a:pt x="31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51F8E58C-F393-1880-0A8E-CA73A337161D}"/>
                </a:ext>
              </a:extLst>
            </p:cNvPr>
            <p:cNvSpPr/>
            <p:nvPr/>
          </p:nvSpPr>
          <p:spPr>
            <a:xfrm>
              <a:off x="2314535" y="4429123"/>
              <a:ext cx="66196" cy="152410"/>
            </a:xfrm>
            <a:custGeom>
              <a:avLst/>
              <a:gdLst>
                <a:gd name="connsiteX0" fmla="*/ 40 w 66196"/>
                <a:gd name="connsiteY0" fmla="*/ 2 h 152410"/>
                <a:gd name="connsiteX1" fmla="*/ 54015 w 66196"/>
                <a:gd name="connsiteY1" fmla="*/ 104777 h 152410"/>
                <a:gd name="connsiteX2" fmla="*/ 60365 w 66196"/>
                <a:gd name="connsiteY2" fmla="*/ 152402 h 152410"/>
                <a:gd name="connsiteX3" fmla="*/ 63540 w 66196"/>
                <a:gd name="connsiteY3" fmla="*/ 107952 h 152410"/>
                <a:gd name="connsiteX4" fmla="*/ 40 w 66196"/>
                <a:gd name="connsiteY4" fmla="*/ 2 h 1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6" h="152410">
                  <a:moveTo>
                    <a:pt x="40" y="2"/>
                  </a:moveTo>
                  <a:cubicBezTo>
                    <a:pt x="-1547" y="-527"/>
                    <a:pt x="43961" y="79377"/>
                    <a:pt x="54015" y="104777"/>
                  </a:cubicBezTo>
                  <a:cubicBezTo>
                    <a:pt x="64069" y="130177"/>
                    <a:pt x="58778" y="151873"/>
                    <a:pt x="60365" y="152402"/>
                  </a:cubicBezTo>
                  <a:cubicBezTo>
                    <a:pt x="61952" y="152931"/>
                    <a:pt x="70419" y="129118"/>
                    <a:pt x="63540" y="107952"/>
                  </a:cubicBezTo>
                  <a:cubicBezTo>
                    <a:pt x="56661" y="86786"/>
                    <a:pt x="1627" y="53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296C5185-462A-4253-44E2-984CD76D8F63}"/>
                </a:ext>
              </a:extLst>
            </p:cNvPr>
            <p:cNvSpPr/>
            <p:nvPr/>
          </p:nvSpPr>
          <p:spPr>
            <a:xfrm>
              <a:off x="2431749" y="4311373"/>
              <a:ext cx="204666" cy="67657"/>
            </a:xfrm>
            <a:custGeom>
              <a:avLst/>
              <a:gdLst>
                <a:gd name="connsiteX0" fmla="*/ 301 w 204666"/>
                <a:gd name="connsiteY0" fmla="*/ 277 h 67657"/>
                <a:gd name="connsiteX1" fmla="*/ 155876 w 204666"/>
                <a:gd name="connsiteY1" fmla="*/ 51077 h 67657"/>
                <a:gd name="connsiteX2" fmla="*/ 203501 w 204666"/>
                <a:gd name="connsiteY2" fmla="*/ 66952 h 67657"/>
                <a:gd name="connsiteX3" fmla="*/ 117776 w 204666"/>
                <a:gd name="connsiteY3" fmla="*/ 32027 h 67657"/>
                <a:gd name="connsiteX4" fmla="*/ 301 w 204666"/>
                <a:gd name="connsiteY4" fmla="*/ 277 h 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66" h="67657">
                  <a:moveTo>
                    <a:pt x="301" y="277"/>
                  </a:moveTo>
                  <a:cubicBezTo>
                    <a:pt x="6651" y="3452"/>
                    <a:pt x="155876" y="51077"/>
                    <a:pt x="155876" y="51077"/>
                  </a:cubicBezTo>
                  <a:cubicBezTo>
                    <a:pt x="189743" y="62190"/>
                    <a:pt x="209851" y="70127"/>
                    <a:pt x="203501" y="66952"/>
                  </a:cubicBezTo>
                  <a:cubicBezTo>
                    <a:pt x="197151" y="63777"/>
                    <a:pt x="145822" y="42081"/>
                    <a:pt x="117776" y="32027"/>
                  </a:cubicBezTo>
                  <a:cubicBezTo>
                    <a:pt x="89730" y="21973"/>
                    <a:pt x="-6049" y="-2898"/>
                    <a:pt x="301" y="2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0A2CB75D-6FDD-5526-E6B8-C79F15F75842}"/>
                </a:ext>
              </a:extLst>
            </p:cNvPr>
            <p:cNvSpPr/>
            <p:nvPr/>
          </p:nvSpPr>
          <p:spPr>
            <a:xfrm>
              <a:off x="2752723" y="4413155"/>
              <a:ext cx="85751" cy="51087"/>
            </a:xfrm>
            <a:custGeom>
              <a:avLst/>
              <a:gdLst>
                <a:gd name="connsiteX0" fmla="*/ 2 w 85751"/>
                <a:gd name="connsiteY0" fmla="*/ 95 h 51087"/>
                <a:gd name="connsiteX1" fmla="*/ 85727 w 85751"/>
                <a:gd name="connsiteY1" fmla="*/ 25495 h 51087"/>
                <a:gd name="connsiteX2" fmla="*/ 9527 w 85751"/>
                <a:gd name="connsiteY2" fmla="*/ 50895 h 51087"/>
                <a:gd name="connsiteX3" fmla="*/ 82552 w 85751"/>
                <a:gd name="connsiteY3" fmla="*/ 35020 h 51087"/>
                <a:gd name="connsiteX4" fmla="*/ 2 w 85751"/>
                <a:gd name="connsiteY4" fmla="*/ 95 h 5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1" h="51087">
                  <a:moveTo>
                    <a:pt x="2" y="95"/>
                  </a:moveTo>
                  <a:cubicBezTo>
                    <a:pt x="531" y="-1492"/>
                    <a:pt x="84140" y="17028"/>
                    <a:pt x="85727" y="25495"/>
                  </a:cubicBezTo>
                  <a:cubicBezTo>
                    <a:pt x="87314" y="33962"/>
                    <a:pt x="10056" y="49308"/>
                    <a:pt x="9527" y="50895"/>
                  </a:cubicBezTo>
                  <a:cubicBezTo>
                    <a:pt x="8998" y="52482"/>
                    <a:pt x="79906" y="44016"/>
                    <a:pt x="82552" y="35020"/>
                  </a:cubicBezTo>
                  <a:cubicBezTo>
                    <a:pt x="85198" y="26024"/>
                    <a:pt x="-527" y="1682"/>
                    <a:pt x="2" y="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5C4B1456-1B8F-F1FB-0AA4-74C05FD4B8F4}"/>
                </a:ext>
              </a:extLst>
            </p:cNvPr>
            <p:cNvSpPr/>
            <p:nvPr/>
          </p:nvSpPr>
          <p:spPr>
            <a:xfrm>
              <a:off x="2362143" y="4343220"/>
              <a:ext cx="130237" cy="247894"/>
            </a:xfrm>
            <a:custGeom>
              <a:avLst/>
              <a:gdLst>
                <a:gd name="connsiteX0" fmla="*/ 57 w 130237"/>
                <a:gd name="connsiteY0" fmla="*/ 180 h 247894"/>
                <a:gd name="connsiteX1" fmla="*/ 66732 w 130237"/>
                <a:gd name="connsiteY1" fmla="*/ 47805 h 247894"/>
                <a:gd name="connsiteX2" fmla="*/ 73082 w 130237"/>
                <a:gd name="connsiteY2" fmla="*/ 139880 h 247894"/>
                <a:gd name="connsiteX3" fmla="*/ 82607 w 130237"/>
                <a:gd name="connsiteY3" fmla="*/ 181155 h 247894"/>
                <a:gd name="connsiteX4" fmla="*/ 130232 w 130237"/>
                <a:gd name="connsiteY4" fmla="*/ 247830 h 247894"/>
                <a:gd name="connsiteX5" fmla="*/ 79432 w 130237"/>
                <a:gd name="connsiteY5" fmla="*/ 190680 h 247894"/>
                <a:gd name="connsiteX6" fmla="*/ 79432 w 130237"/>
                <a:gd name="connsiteY6" fmla="*/ 63680 h 247894"/>
                <a:gd name="connsiteX7" fmla="*/ 57 w 130237"/>
                <a:gd name="connsiteY7" fmla="*/ 180 h 2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37" h="247894">
                  <a:moveTo>
                    <a:pt x="57" y="180"/>
                  </a:moveTo>
                  <a:cubicBezTo>
                    <a:pt x="-2060" y="-2466"/>
                    <a:pt x="54561" y="24522"/>
                    <a:pt x="66732" y="47805"/>
                  </a:cubicBezTo>
                  <a:cubicBezTo>
                    <a:pt x="78903" y="71088"/>
                    <a:pt x="70436" y="117655"/>
                    <a:pt x="73082" y="139880"/>
                  </a:cubicBezTo>
                  <a:cubicBezTo>
                    <a:pt x="75728" y="162105"/>
                    <a:pt x="73082" y="163163"/>
                    <a:pt x="82607" y="181155"/>
                  </a:cubicBezTo>
                  <a:cubicBezTo>
                    <a:pt x="92132" y="199147"/>
                    <a:pt x="130761" y="246243"/>
                    <a:pt x="130232" y="247830"/>
                  </a:cubicBezTo>
                  <a:cubicBezTo>
                    <a:pt x="129703" y="249417"/>
                    <a:pt x="87899" y="221372"/>
                    <a:pt x="79432" y="190680"/>
                  </a:cubicBezTo>
                  <a:cubicBezTo>
                    <a:pt x="70965" y="159988"/>
                    <a:pt x="86840" y="92784"/>
                    <a:pt x="79432" y="63680"/>
                  </a:cubicBezTo>
                  <a:cubicBezTo>
                    <a:pt x="72024" y="34576"/>
                    <a:pt x="2174" y="2826"/>
                    <a:pt x="57" y="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A571576A-11EA-3DC1-ACE6-A99C7930E33C}"/>
                </a:ext>
              </a:extLst>
            </p:cNvPr>
            <p:cNvSpPr/>
            <p:nvPr/>
          </p:nvSpPr>
          <p:spPr>
            <a:xfrm>
              <a:off x="2489200" y="4391025"/>
              <a:ext cx="12723" cy="190738"/>
            </a:xfrm>
            <a:custGeom>
              <a:avLst/>
              <a:gdLst>
                <a:gd name="connsiteX0" fmla="*/ 0 w 12723"/>
                <a:gd name="connsiteY0" fmla="*/ 0 h 190738"/>
                <a:gd name="connsiteX1" fmla="*/ 12700 w 12723"/>
                <a:gd name="connsiteY1" fmla="*/ 79375 h 190738"/>
                <a:gd name="connsiteX2" fmla="*/ 3175 w 12723"/>
                <a:gd name="connsiteY2" fmla="*/ 190500 h 190738"/>
                <a:gd name="connsiteX3" fmla="*/ 3175 w 12723"/>
                <a:gd name="connsiteY3" fmla="*/ 111125 h 190738"/>
                <a:gd name="connsiteX4" fmla="*/ 0 w 12723"/>
                <a:gd name="connsiteY4" fmla="*/ 0 h 19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3" h="190738">
                  <a:moveTo>
                    <a:pt x="0" y="0"/>
                  </a:moveTo>
                  <a:cubicBezTo>
                    <a:pt x="6085" y="23812"/>
                    <a:pt x="12171" y="47625"/>
                    <a:pt x="12700" y="79375"/>
                  </a:cubicBezTo>
                  <a:cubicBezTo>
                    <a:pt x="13229" y="111125"/>
                    <a:pt x="4762" y="185208"/>
                    <a:pt x="3175" y="190500"/>
                  </a:cubicBezTo>
                  <a:cubicBezTo>
                    <a:pt x="1588" y="195792"/>
                    <a:pt x="3175" y="111125"/>
                    <a:pt x="3175" y="111125"/>
                  </a:cubicBezTo>
                  <a:cubicBezTo>
                    <a:pt x="2117" y="74083"/>
                    <a:pt x="1058" y="3704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A3D92FF4-E4EA-6F06-7B2F-74FFEB558E86}"/>
                </a:ext>
              </a:extLst>
            </p:cNvPr>
            <p:cNvSpPr/>
            <p:nvPr/>
          </p:nvSpPr>
          <p:spPr>
            <a:xfrm>
              <a:off x="2492216" y="4391004"/>
              <a:ext cx="158048" cy="207602"/>
            </a:xfrm>
            <a:custGeom>
              <a:avLst/>
              <a:gdLst>
                <a:gd name="connsiteX0" fmla="*/ 159 w 158048"/>
                <a:gd name="connsiteY0" fmla="*/ 21 h 207602"/>
                <a:gd name="connsiteX1" fmla="*/ 54134 w 158048"/>
                <a:gd name="connsiteY1" fmla="*/ 120671 h 207602"/>
                <a:gd name="connsiteX2" fmla="*/ 155734 w 158048"/>
                <a:gd name="connsiteY2" fmla="*/ 206396 h 207602"/>
                <a:gd name="connsiteX3" fmla="*/ 120809 w 158048"/>
                <a:gd name="connsiteY3" fmla="*/ 168296 h 207602"/>
                <a:gd name="connsiteX4" fmla="*/ 70009 w 158048"/>
                <a:gd name="connsiteY4" fmla="*/ 130196 h 207602"/>
                <a:gd name="connsiteX5" fmla="*/ 159 w 158048"/>
                <a:gd name="connsiteY5" fmla="*/ 21 h 20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48" h="207602">
                  <a:moveTo>
                    <a:pt x="159" y="21"/>
                  </a:moveTo>
                  <a:cubicBezTo>
                    <a:pt x="-2487" y="-1567"/>
                    <a:pt x="28205" y="86275"/>
                    <a:pt x="54134" y="120671"/>
                  </a:cubicBezTo>
                  <a:cubicBezTo>
                    <a:pt x="80063" y="155067"/>
                    <a:pt x="144622" y="198459"/>
                    <a:pt x="155734" y="206396"/>
                  </a:cubicBezTo>
                  <a:cubicBezTo>
                    <a:pt x="166847" y="214334"/>
                    <a:pt x="135097" y="180996"/>
                    <a:pt x="120809" y="168296"/>
                  </a:cubicBezTo>
                  <a:cubicBezTo>
                    <a:pt x="106522" y="155596"/>
                    <a:pt x="86942" y="156125"/>
                    <a:pt x="70009" y="130196"/>
                  </a:cubicBezTo>
                  <a:cubicBezTo>
                    <a:pt x="53076" y="104267"/>
                    <a:pt x="2805" y="1609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9B29A4BA-3E97-6048-21B9-C6A7080D3ED7}"/>
                </a:ext>
              </a:extLst>
            </p:cNvPr>
            <p:cNvSpPr/>
            <p:nvPr/>
          </p:nvSpPr>
          <p:spPr>
            <a:xfrm>
              <a:off x="1908124" y="1952537"/>
              <a:ext cx="314504" cy="108051"/>
            </a:xfrm>
            <a:custGeom>
              <a:avLst/>
              <a:gdLst>
                <a:gd name="connsiteX0" fmla="*/ 51 w 314504"/>
                <a:gd name="connsiteY0" fmla="*/ 108038 h 108051"/>
                <a:gd name="connsiteX1" fmla="*/ 193726 w 314504"/>
                <a:gd name="connsiteY1" fmla="*/ 25488 h 108051"/>
                <a:gd name="connsiteX2" fmla="*/ 314376 w 314504"/>
                <a:gd name="connsiteY2" fmla="*/ 88 h 108051"/>
                <a:gd name="connsiteX3" fmla="*/ 212776 w 314504"/>
                <a:gd name="connsiteY3" fmla="*/ 31838 h 108051"/>
                <a:gd name="connsiteX4" fmla="*/ 51 w 314504"/>
                <a:gd name="connsiteY4" fmla="*/ 108038 h 10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04" h="108051">
                  <a:moveTo>
                    <a:pt x="51" y="108038"/>
                  </a:moveTo>
                  <a:cubicBezTo>
                    <a:pt x="-3124" y="106980"/>
                    <a:pt x="141339" y="43480"/>
                    <a:pt x="193726" y="25488"/>
                  </a:cubicBezTo>
                  <a:cubicBezTo>
                    <a:pt x="246113" y="7496"/>
                    <a:pt x="311201" y="-970"/>
                    <a:pt x="314376" y="88"/>
                  </a:cubicBezTo>
                  <a:cubicBezTo>
                    <a:pt x="317551" y="1146"/>
                    <a:pt x="261459" y="15434"/>
                    <a:pt x="212776" y="31838"/>
                  </a:cubicBezTo>
                  <a:cubicBezTo>
                    <a:pt x="164093" y="48242"/>
                    <a:pt x="3226" y="109096"/>
                    <a:pt x="51" y="1080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5F071754-D713-A4A7-25CE-FFD544A70D6C}"/>
                </a:ext>
              </a:extLst>
            </p:cNvPr>
            <p:cNvSpPr/>
            <p:nvPr/>
          </p:nvSpPr>
          <p:spPr>
            <a:xfrm>
              <a:off x="1906184" y="1822402"/>
              <a:ext cx="325720" cy="53706"/>
            </a:xfrm>
            <a:custGeom>
              <a:avLst/>
              <a:gdLst>
                <a:gd name="connsiteX0" fmla="*/ 1991 w 325720"/>
                <a:gd name="connsiteY0" fmla="*/ 48 h 53706"/>
                <a:gd name="connsiteX1" fmla="*/ 316316 w 325720"/>
                <a:gd name="connsiteY1" fmla="*/ 50848 h 53706"/>
                <a:gd name="connsiteX2" fmla="*/ 249641 w 325720"/>
                <a:gd name="connsiteY2" fmla="*/ 47673 h 53706"/>
                <a:gd name="connsiteX3" fmla="*/ 87716 w 325720"/>
                <a:gd name="connsiteY3" fmla="*/ 34973 h 53706"/>
                <a:gd name="connsiteX4" fmla="*/ 176616 w 325720"/>
                <a:gd name="connsiteY4" fmla="*/ 41323 h 53706"/>
                <a:gd name="connsiteX5" fmla="*/ 1991 w 325720"/>
                <a:gd name="connsiteY5" fmla="*/ 48 h 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720" h="53706">
                  <a:moveTo>
                    <a:pt x="1991" y="48"/>
                  </a:moveTo>
                  <a:cubicBezTo>
                    <a:pt x="25274" y="1636"/>
                    <a:pt x="275041" y="42911"/>
                    <a:pt x="316316" y="50848"/>
                  </a:cubicBezTo>
                  <a:cubicBezTo>
                    <a:pt x="357591" y="58785"/>
                    <a:pt x="249641" y="47673"/>
                    <a:pt x="249641" y="47673"/>
                  </a:cubicBezTo>
                  <a:lnTo>
                    <a:pt x="87716" y="34973"/>
                  </a:lnTo>
                  <a:cubicBezTo>
                    <a:pt x="75545" y="33915"/>
                    <a:pt x="186141" y="46086"/>
                    <a:pt x="176616" y="41323"/>
                  </a:cubicBezTo>
                  <a:cubicBezTo>
                    <a:pt x="167091" y="36560"/>
                    <a:pt x="-21292" y="-1540"/>
                    <a:pt x="1991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AE5C76F5-EBA5-8FA3-245D-60A631252C65}"/>
                </a:ext>
              </a:extLst>
            </p:cNvPr>
            <p:cNvSpPr/>
            <p:nvPr/>
          </p:nvSpPr>
          <p:spPr>
            <a:xfrm>
              <a:off x="1920875" y="2200275"/>
              <a:ext cx="297105" cy="97151"/>
            </a:xfrm>
            <a:custGeom>
              <a:avLst/>
              <a:gdLst>
                <a:gd name="connsiteX0" fmla="*/ 0 w 297105"/>
                <a:gd name="connsiteY0" fmla="*/ 0 h 97151"/>
                <a:gd name="connsiteX1" fmla="*/ 288925 w 297105"/>
                <a:gd name="connsiteY1" fmla="*/ 92075 h 97151"/>
                <a:gd name="connsiteX2" fmla="*/ 212725 w 297105"/>
                <a:gd name="connsiteY2" fmla="*/ 82550 h 97151"/>
                <a:gd name="connsiteX3" fmla="*/ 158750 w 297105"/>
                <a:gd name="connsiteY3" fmla="*/ 60325 h 97151"/>
                <a:gd name="connsiteX4" fmla="*/ 0 w 297105"/>
                <a:gd name="connsiteY4" fmla="*/ 0 h 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5" h="97151">
                  <a:moveTo>
                    <a:pt x="0" y="0"/>
                  </a:moveTo>
                  <a:lnTo>
                    <a:pt x="288925" y="92075"/>
                  </a:lnTo>
                  <a:cubicBezTo>
                    <a:pt x="324379" y="105833"/>
                    <a:pt x="234421" y="87842"/>
                    <a:pt x="212725" y="82550"/>
                  </a:cubicBezTo>
                  <a:cubicBezTo>
                    <a:pt x="191029" y="77258"/>
                    <a:pt x="158750" y="60325"/>
                    <a:pt x="158750" y="603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17D56D0A-D64B-EA69-4CCB-651C7B130E1E}"/>
                </a:ext>
              </a:extLst>
            </p:cNvPr>
            <p:cNvSpPr/>
            <p:nvPr/>
          </p:nvSpPr>
          <p:spPr>
            <a:xfrm>
              <a:off x="2742923" y="1859817"/>
              <a:ext cx="137442" cy="420053"/>
            </a:xfrm>
            <a:custGeom>
              <a:avLst/>
              <a:gdLst>
                <a:gd name="connsiteX0" fmla="*/ 133627 w 137442"/>
                <a:gd name="connsiteY0" fmla="*/ 733 h 420053"/>
                <a:gd name="connsiteX1" fmla="*/ 133627 w 137442"/>
                <a:gd name="connsiteY1" fmla="*/ 226158 h 420053"/>
                <a:gd name="connsiteX2" fmla="*/ 89177 w 137442"/>
                <a:gd name="connsiteY2" fmla="*/ 334108 h 420053"/>
                <a:gd name="connsiteX3" fmla="*/ 277 w 137442"/>
                <a:gd name="connsiteY3" fmla="*/ 419833 h 420053"/>
                <a:gd name="connsiteX4" fmla="*/ 120927 w 137442"/>
                <a:gd name="connsiteY4" fmla="*/ 308708 h 420053"/>
                <a:gd name="connsiteX5" fmla="*/ 133627 w 137442"/>
                <a:gd name="connsiteY5" fmla="*/ 733 h 42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42" h="420053">
                  <a:moveTo>
                    <a:pt x="133627" y="733"/>
                  </a:moveTo>
                  <a:cubicBezTo>
                    <a:pt x="135744" y="-13025"/>
                    <a:pt x="141035" y="170596"/>
                    <a:pt x="133627" y="226158"/>
                  </a:cubicBezTo>
                  <a:cubicBezTo>
                    <a:pt x="126219" y="281720"/>
                    <a:pt x="111402" y="301829"/>
                    <a:pt x="89177" y="334108"/>
                  </a:cubicBezTo>
                  <a:cubicBezTo>
                    <a:pt x="66952" y="366387"/>
                    <a:pt x="-5015" y="424066"/>
                    <a:pt x="277" y="419833"/>
                  </a:cubicBezTo>
                  <a:cubicBezTo>
                    <a:pt x="5569" y="415600"/>
                    <a:pt x="98173" y="375383"/>
                    <a:pt x="120927" y="308708"/>
                  </a:cubicBezTo>
                  <a:cubicBezTo>
                    <a:pt x="143681" y="242033"/>
                    <a:pt x="131510" y="14491"/>
                    <a:pt x="133627" y="7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C6BF941B-C2C8-5798-7B69-710F5EC2258C}"/>
                </a:ext>
              </a:extLst>
            </p:cNvPr>
            <p:cNvSpPr/>
            <p:nvPr/>
          </p:nvSpPr>
          <p:spPr>
            <a:xfrm>
              <a:off x="2326666" y="2304731"/>
              <a:ext cx="321498" cy="32404"/>
            </a:xfrm>
            <a:custGeom>
              <a:avLst/>
              <a:gdLst>
                <a:gd name="connsiteX0" fmla="*/ 609 w 321498"/>
                <a:gd name="connsiteY0" fmla="*/ 319 h 32404"/>
                <a:gd name="connsiteX1" fmla="*/ 181584 w 321498"/>
                <a:gd name="connsiteY1" fmla="*/ 22544 h 32404"/>
                <a:gd name="connsiteX2" fmla="*/ 318109 w 321498"/>
                <a:gd name="connsiteY2" fmla="*/ 13019 h 32404"/>
                <a:gd name="connsiteX3" fmla="*/ 270484 w 321498"/>
                <a:gd name="connsiteY3" fmla="*/ 22544 h 32404"/>
                <a:gd name="connsiteX4" fmla="*/ 165709 w 321498"/>
                <a:gd name="connsiteY4" fmla="*/ 32069 h 32404"/>
                <a:gd name="connsiteX5" fmla="*/ 124434 w 321498"/>
                <a:gd name="connsiteY5" fmla="*/ 9844 h 32404"/>
                <a:gd name="connsiteX6" fmla="*/ 609 w 321498"/>
                <a:gd name="connsiteY6" fmla="*/ 319 h 3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98" h="32404">
                  <a:moveTo>
                    <a:pt x="609" y="319"/>
                  </a:moveTo>
                  <a:cubicBezTo>
                    <a:pt x="10134" y="2436"/>
                    <a:pt x="128667" y="20427"/>
                    <a:pt x="181584" y="22544"/>
                  </a:cubicBezTo>
                  <a:cubicBezTo>
                    <a:pt x="234501" y="24661"/>
                    <a:pt x="303292" y="13019"/>
                    <a:pt x="318109" y="13019"/>
                  </a:cubicBezTo>
                  <a:cubicBezTo>
                    <a:pt x="332926" y="13019"/>
                    <a:pt x="295884" y="19369"/>
                    <a:pt x="270484" y="22544"/>
                  </a:cubicBezTo>
                  <a:cubicBezTo>
                    <a:pt x="245084" y="25719"/>
                    <a:pt x="190051" y="34186"/>
                    <a:pt x="165709" y="32069"/>
                  </a:cubicBezTo>
                  <a:cubicBezTo>
                    <a:pt x="141367" y="29952"/>
                    <a:pt x="153009" y="12490"/>
                    <a:pt x="124434" y="9844"/>
                  </a:cubicBezTo>
                  <a:cubicBezTo>
                    <a:pt x="95859" y="7198"/>
                    <a:pt x="-8916" y="-1798"/>
                    <a:pt x="609" y="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C2D63C48-C18C-A987-2EF3-BF566810A973}"/>
                </a:ext>
              </a:extLst>
            </p:cNvPr>
            <p:cNvSpPr/>
            <p:nvPr/>
          </p:nvSpPr>
          <p:spPr>
            <a:xfrm>
              <a:off x="2770766" y="1844621"/>
              <a:ext cx="188822" cy="626888"/>
            </a:xfrm>
            <a:custGeom>
              <a:avLst/>
              <a:gdLst>
                <a:gd name="connsiteX0" fmla="*/ 112134 w 188822"/>
                <a:gd name="connsiteY0" fmla="*/ 54 h 626888"/>
                <a:gd name="connsiteX1" fmla="*/ 188334 w 188822"/>
                <a:gd name="connsiteY1" fmla="*/ 317554 h 626888"/>
                <a:gd name="connsiteX2" fmla="*/ 137534 w 188822"/>
                <a:gd name="connsiteY2" fmla="*/ 463604 h 626888"/>
                <a:gd name="connsiteX3" fmla="*/ 1009 w 188822"/>
                <a:gd name="connsiteY3" fmla="*/ 625529 h 626888"/>
                <a:gd name="connsiteX4" fmla="*/ 80384 w 188822"/>
                <a:gd name="connsiteY4" fmla="*/ 530279 h 626888"/>
                <a:gd name="connsiteX5" fmla="*/ 172459 w 188822"/>
                <a:gd name="connsiteY5" fmla="*/ 342954 h 626888"/>
                <a:gd name="connsiteX6" fmla="*/ 112134 w 188822"/>
                <a:gd name="connsiteY6" fmla="*/ 54 h 62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" h="626888">
                  <a:moveTo>
                    <a:pt x="112134" y="54"/>
                  </a:moveTo>
                  <a:cubicBezTo>
                    <a:pt x="114780" y="-4179"/>
                    <a:pt x="184101" y="240296"/>
                    <a:pt x="188334" y="317554"/>
                  </a:cubicBezTo>
                  <a:cubicBezTo>
                    <a:pt x="192567" y="394812"/>
                    <a:pt x="168755" y="412275"/>
                    <a:pt x="137534" y="463604"/>
                  </a:cubicBezTo>
                  <a:cubicBezTo>
                    <a:pt x="106313" y="514933"/>
                    <a:pt x="10534" y="614417"/>
                    <a:pt x="1009" y="625529"/>
                  </a:cubicBezTo>
                  <a:cubicBezTo>
                    <a:pt x="-8516" y="636642"/>
                    <a:pt x="51809" y="577375"/>
                    <a:pt x="80384" y="530279"/>
                  </a:cubicBezTo>
                  <a:cubicBezTo>
                    <a:pt x="108959" y="483183"/>
                    <a:pt x="164521" y="428150"/>
                    <a:pt x="172459" y="342954"/>
                  </a:cubicBezTo>
                  <a:cubicBezTo>
                    <a:pt x="180397" y="257758"/>
                    <a:pt x="109488" y="4287"/>
                    <a:pt x="112134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F4A32AB3-EEC3-4D67-2475-8DF6AB54003B}"/>
                </a:ext>
              </a:extLst>
            </p:cNvPr>
            <p:cNvSpPr/>
            <p:nvPr/>
          </p:nvSpPr>
          <p:spPr>
            <a:xfrm>
              <a:off x="1912931" y="2246918"/>
              <a:ext cx="312329" cy="133319"/>
            </a:xfrm>
            <a:custGeom>
              <a:avLst/>
              <a:gdLst>
                <a:gd name="connsiteX0" fmla="*/ 1594 w 312329"/>
                <a:gd name="connsiteY0" fmla="*/ 982 h 133319"/>
                <a:gd name="connsiteX1" fmla="*/ 293694 w 312329"/>
                <a:gd name="connsiteY1" fmla="*/ 127982 h 133319"/>
                <a:gd name="connsiteX2" fmla="*/ 271469 w 312329"/>
                <a:gd name="connsiteY2" fmla="*/ 105757 h 133319"/>
                <a:gd name="connsiteX3" fmla="*/ 179394 w 312329"/>
                <a:gd name="connsiteY3" fmla="*/ 70832 h 133319"/>
                <a:gd name="connsiteX4" fmla="*/ 1594 w 312329"/>
                <a:gd name="connsiteY4" fmla="*/ 982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29" h="133319">
                  <a:moveTo>
                    <a:pt x="1594" y="982"/>
                  </a:moveTo>
                  <a:cubicBezTo>
                    <a:pt x="20644" y="10507"/>
                    <a:pt x="248715" y="110520"/>
                    <a:pt x="293694" y="127982"/>
                  </a:cubicBezTo>
                  <a:cubicBezTo>
                    <a:pt x="338673" y="145444"/>
                    <a:pt x="290519" y="115282"/>
                    <a:pt x="271469" y="105757"/>
                  </a:cubicBezTo>
                  <a:cubicBezTo>
                    <a:pt x="252419" y="96232"/>
                    <a:pt x="219081" y="87765"/>
                    <a:pt x="179394" y="70832"/>
                  </a:cubicBezTo>
                  <a:cubicBezTo>
                    <a:pt x="139707" y="53899"/>
                    <a:pt x="-17456" y="-8543"/>
                    <a:pt x="1594" y="9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591B957F-A8BE-D76E-AF2F-664FE67948D4}"/>
                </a:ext>
              </a:extLst>
            </p:cNvPr>
            <p:cNvSpPr/>
            <p:nvPr/>
          </p:nvSpPr>
          <p:spPr>
            <a:xfrm>
              <a:off x="2326482" y="2393946"/>
              <a:ext cx="319581" cy="59397"/>
            </a:xfrm>
            <a:custGeom>
              <a:avLst/>
              <a:gdLst>
                <a:gd name="connsiteX0" fmla="*/ 793 w 319581"/>
                <a:gd name="connsiteY0" fmla="*/ 4 h 59397"/>
                <a:gd name="connsiteX1" fmla="*/ 213518 w 319581"/>
                <a:gd name="connsiteY1" fmla="*/ 53979 h 59397"/>
                <a:gd name="connsiteX2" fmla="*/ 318293 w 319581"/>
                <a:gd name="connsiteY2" fmla="*/ 57154 h 59397"/>
                <a:gd name="connsiteX3" fmla="*/ 146843 w 319581"/>
                <a:gd name="connsiteY3" fmla="*/ 50804 h 59397"/>
                <a:gd name="connsiteX4" fmla="*/ 793 w 319581"/>
                <a:gd name="connsiteY4" fmla="*/ 4 h 5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581" h="59397">
                  <a:moveTo>
                    <a:pt x="793" y="4"/>
                  </a:moveTo>
                  <a:cubicBezTo>
                    <a:pt x="11905" y="533"/>
                    <a:pt x="160601" y="44454"/>
                    <a:pt x="213518" y="53979"/>
                  </a:cubicBezTo>
                  <a:cubicBezTo>
                    <a:pt x="266435" y="63504"/>
                    <a:pt x="329405" y="57683"/>
                    <a:pt x="318293" y="57154"/>
                  </a:cubicBezTo>
                  <a:cubicBezTo>
                    <a:pt x="307181" y="56625"/>
                    <a:pt x="195526" y="59271"/>
                    <a:pt x="146843" y="50804"/>
                  </a:cubicBezTo>
                  <a:cubicBezTo>
                    <a:pt x="98160" y="42337"/>
                    <a:pt x="-10319" y="-525"/>
                    <a:pt x="793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B58B50CB-BB98-2EDC-A6BB-5CDDEDA916B8}"/>
                </a:ext>
              </a:extLst>
            </p:cNvPr>
            <p:cNvSpPr/>
            <p:nvPr/>
          </p:nvSpPr>
          <p:spPr>
            <a:xfrm>
              <a:off x="2331987" y="2470268"/>
              <a:ext cx="327026" cy="245863"/>
            </a:xfrm>
            <a:custGeom>
              <a:avLst/>
              <a:gdLst>
                <a:gd name="connsiteX0" fmla="*/ 325488 w 327026"/>
                <a:gd name="connsiteY0" fmla="*/ 31632 h 245863"/>
                <a:gd name="connsiteX1" fmla="*/ 176263 w 327026"/>
                <a:gd name="connsiteY1" fmla="*/ 57032 h 245863"/>
                <a:gd name="connsiteX2" fmla="*/ 4813 w 327026"/>
                <a:gd name="connsiteY2" fmla="*/ 25282 h 245863"/>
                <a:gd name="connsiteX3" fmla="*/ 109588 w 327026"/>
                <a:gd name="connsiteY3" fmla="*/ 79257 h 245863"/>
                <a:gd name="connsiteX4" fmla="*/ 309613 w 327026"/>
                <a:gd name="connsiteY4" fmla="*/ 241182 h 245863"/>
                <a:gd name="connsiteX5" fmla="*/ 233413 w 327026"/>
                <a:gd name="connsiteY5" fmla="*/ 196732 h 245863"/>
                <a:gd name="connsiteX6" fmla="*/ 169913 w 327026"/>
                <a:gd name="connsiteY6" fmla="*/ 139582 h 245863"/>
                <a:gd name="connsiteX7" fmla="*/ 1638 w 327026"/>
                <a:gd name="connsiteY7" fmla="*/ 3057 h 245863"/>
                <a:gd name="connsiteX8" fmla="*/ 93713 w 327026"/>
                <a:gd name="connsiteY8" fmla="*/ 44332 h 245863"/>
                <a:gd name="connsiteX9" fmla="*/ 246113 w 327026"/>
                <a:gd name="connsiteY9" fmla="*/ 41157 h 245863"/>
                <a:gd name="connsiteX10" fmla="*/ 325488 w 327026"/>
                <a:gd name="connsiteY10" fmla="*/ 31632 h 24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026" h="245863">
                  <a:moveTo>
                    <a:pt x="325488" y="31632"/>
                  </a:moveTo>
                  <a:cubicBezTo>
                    <a:pt x="313846" y="34278"/>
                    <a:pt x="229709" y="58090"/>
                    <a:pt x="176263" y="57032"/>
                  </a:cubicBezTo>
                  <a:cubicBezTo>
                    <a:pt x="122817" y="55974"/>
                    <a:pt x="15925" y="21578"/>
                    <a:pt x="4813" y="25282"/>
                  </a:cubicBezTo>
                  <a:cubicBezTo>
                    <a:pt x="-6299" y="28986"/>
                    <a:pt x="58788" y="43274"/>
                    <a:pt x="109588" y="79257"/>
                  </a:cubicBezTo>
                  <a:cubicBezTo>
                    <a:pt x="160388" y="115240"/>
                    <a:pt x="288976" y="221603"/>
                    <a:pt x="309613" y="241182"/>
                  </a:cubicBezTo>
                  <a:cubicBezTo>
                    <a:pt x="330250" y="260761"/>
                    <a:pt x="256696" y="213665"/>
                    <a:pt x="233413" y="196732"/>
                  </a:cubicBezTo>
                  <a:cubicBezTo>
                    <a:pt x="210130" y="179799"/>
                    <a:pt x="208542" y="171861"/>
                    <a:pt x="169913" y="139582"/>
                  </a:cubicBezTo>
                  <a:cubicBezTo>
                    <a:pt x="131284" y="107303"/>
                    <a:pt x="14338" y="18932"/>
                    <a:pt x="1638" y="3057"/>
                  </a:cubicBezTo>
                  <a:cubicBezTo>
                    <a:pt x="-11062" y="-12818"/>
                    <a:pt x="52967" y="37982"/>
                    <a:pt x="93713" y="44332"/>
                  </a:cubicBezTo>
                  <a:cubicBezTo>
                    <a:pt x="134459" y="50682"/>
                    <a:pt x="212246" y="42215"/>
                    <a:pt x="246113" y="41157"/>
                  </a:cubicBezTo>
                  <a:cubicBezTo>
                    <a:pt x="279980" y="40099"/>
                    <a:pt x="337130" y="28986"/>
                    <a:pt x="325488" y="316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4501D16E-5006-C17E-60DA-D830B63E29D3}"/>
                </a:ext>
              </a:extLst>
            </p:cNvPr>
            <p:cNvSpPr/>
            <p:nvPr/>
          </p:nvSpPr>
          <p:spPr>
            <a:xfrm>
              <a:off x="1905000" y="2286000"/>
              <a:ext cx="319859" cy="154421"/>
            </a:xfrm>
            <a:custGeom>
              <a:avLst/>
              <a:gdLst>
                <a:gd name="connsiteX0" fmla="*/ 0 w 319859"/>
                <a:gd name="connsiteY0" fmla="*/ 0 h 154421"/>
                <a:gd name="connsiteX1" fmla="*/ 222250 w 319859"/>
                <a:gd name="connsiteY1" fmla="*/ 98425 h 154421"/>
                <a:gd name="connsiteX2" fmla="*/ 317500 w 319859"/>
                <a:gd name="connsiteY2" fmla="*/ 152400 h 154421"/>
                <a:gd name="connsiteX3" fmla="*/ 279400 w 319859"/>
                <a:gd name="connsiteY3" fmla="*/ 136525 h 154421"/>
                <a:gd name="connsiteX4" fmla="*/ 155575 w 319859"/>
                <a:gd name="connsiteY4" fmla="*/ 76200 h 154421"/>
                <a:gd name="connsiteX5" fmla="*/ 0 w 319859"/>
                <a:gd name="connsiteY5" fmla="*/ 0 h 1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859" h="154421">
                  <a:moveTo>
                    <a:pt x="0" y="0"/>
                  </a:moveTo>
                  <a:cubicBezTo>
                    <a:pt x="84666" y="36512"/>
                    <a:pt x="169333" y="73025"/>
                    <a:pt x="222250" y="98425"/>
                  </a:cubicBezTo>
                  <a:cubicBezTo>
                    <a:pt x="275167" y="123825"/>
                    <a:pt x="307975" y="146050"/>
                    <a:pt x="317500" y="152400"/>
                  </a:cubicBezTo>
                  <a:cubicBezTo>
                    <a:pt x="327025" y="158750"/>
                    <a:pt x="306387" y="149225"/>
                    <a:pt x="279400" y="136525"/>
                  </a:cubicBezTo>
                  <a:cubicBezTo>
                    <a:pt x="252413" y="123825"/>
                    <a:pt x="155575" y="76200"/>
                    <a:pt x="155575" y="762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343AD653-6FEA-20EB-D37D-CF134860388D}"/>
                </a:ext>
              </a:extLst>
            </p:cNvPr>
            <p:cNvSpPr/>
            <p:nvPr/>
          </p:nvSpPr>
          <p:spPr>
            <a:xfrm>
              <a:off x="1913322" y="2390505"/>
              <a:ext cx="312946" cy="184602"/>
            </a:xfrm>
            <a:custGeom>
              <a:avLst/>
              <a:gdLst>
                <a:gd name="connsiteX0" fmla="*/ 1203 w 312946"/>
                <a:gd name="connsiteY0" fmla="*/ 270 h 184602"/>
                <a:gd name="connsiteX1" fmla="*/ 299653 w 312946"/>
                <a:gd name="connsiteY1" fmla="*/ 178070 h 184602"/>
                <a:gd name="connsiteX2" fmla="*/ 248853 w 312946"/>
                <a:gd name="connsiteY2" fmla="*/ 143145 h 184602"/>
                <a:gd name="connsiteX3" fmla="*/ 140903 w 312946"/>
                <a:gd name="connsiteY3" fmla="*/ 114570 h 184602"/>
                <a:gd name="connsiteX4" fmla="*/ 191703 w 312946"/>
                <a:gd name="connsiteY4" fmla="*/ 136795 h 184602"/>
                <a:gd name="connsiteX5" fmla="*/ 1203 w 312946"/>
                <a:gd name="connsiteY5" fmla="*/ 270 h 18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946" h="184602">
                  <a:moveTo>
                    <a:pt x="1203" y="270"/>
                  </a:moveTo>
                  <a:cubicBezTo>
                    <a:pt x="19195" y="7149"/>
                    <a:pt x="258378" y="154258"/>
                    <a:pt x="299653" y="178070"/>
                  </a:cubicBezTo>
                  <a:cubicBezTo>
                    <a:pt x="340928" y="201882"/>
                    <a:pt x="275311" y="153728"/>
                    <a:pt x="248853" y="143145"/>
                  </a:cubicBezTo>
                  <a:cubicBezTo>
                    <a:pt x="222395" y="132562"/>
                    <a:pt x="150428" y="115628"/>
                    <a:pt x="140903" y="114570"/>
                  </a:cubicBezTo>
                  <a:cubicBezTo>
                    <a:pt x="131378" y="113512"/>
                    <a:pt x="210753" y="153728"/>
                    <a:pt x="191703" y="136795"/>
                  </a:cubicBezTo>
                  <a:cubicBezTo>
                    <a:pt x="172653" y="119862"/>
                    <a:pt x="-16789" y="-6609"/>
                    <a:pt x="1203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3201B884-336F-02AE-A217-11C6BDE02905}"/>
                </a:ext>
              </a:extLst>
            </p:cNvPr>
            <p:cNvSpPr/>
            <p:nvPr/>
          </p:nvSpPr>
          <p:spPr>
            <a:xfrm>
              <a:off x="2762708" y="2795843"/>
              <a:ext cx="227155" cy="213174"/>
            </a:xfrm>
            <a:custGeom>
              <a:avLst/>
              <a:gdLst>
                <a:gd name="connsiteX0" fmla="*/ 2717 w 227155"/>
                <a:gd name="connsiteY0" fmla="*/ 1332 h 213174"/>
                <a:gd name="connsiteX1" fmla="*/ 221792 w 227155"/>
                <a:gd name="connsiteY1" fmla="*/ 207707 h 213174"/>
                <a:gd name="connsiteX2" fmla="*/ 155117 w 227155"/>
                <a:gd name="connsiteY2" fmla="*/ 150557 h 213174"/>
                <a:gd name="connsiteX3" fmla="*/ 101142 w 227155"/>
                <a:gd name="connsiteY3" fmla="*/ 118807 h 213174"/>
                <a:gd name="connsiteX4" fmla="*/ 2717 w 227155"/>
                <a:gd name="connsiteY4" fmla="*/ 1332 h 2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55" h="213174">
                  <a:moveTo>
                    <a:pt x="2717" y="1332"/>
                  </a:moveTo>
                  <a:cubicBezTo>
                    <a:pt x="22825" y="16149"/>
                    <a:pt x="196392" y="182836"/>
                    <a:pt x="221792" y="207707"/>
                  </a:cubicBezTo>
                  <a:cubicBezTo>
                    <a:pt x="247192" y="232578"/>
                    <a:pt x="175225" y="165374"/>
                    <a:pt x="155117" y="150557"/>
                  </a:cubicBezTo>
                  <a:cubicBezTo>
                    <a:pt x="135009" y="135740"/>
                    <a:pt x="122308" y="137857"/>
                    <a:pt x="101142" y="118807"/>
                  </a:cubicBezTo>
                  <a:cubicBezTo>
                    <a:pt x="79976" y="99757"/>
                    <a:pt x="-17391" y="-13485"/>
                    <a:pt x="2717" y="13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47FD9766-2A51-F0A2-8E7F-8579D78BF2AC}"/>
                </a:ext>
              </a:extLst>
            </p:cNvPr>
            <p:cNvSpPr/>
            <p:nvPr/>
          </p:nvSpPr>
          <p:spPr>
            <a:xfrm>
              <a:off x="2330253" y="2657223"/>
              <a:ext cx="729722" cy="689030"/>
            </a:xfrm>
            <a:custGeom>
              <a:avLst/>
              <a:gdLst>
                <a:gd name="connsiteX0" fmla="*/ 9722 w 729722"/>
                <a:gd name="connsiteY0" fmla="*/ 9777 h 689030"/>
                <a:gd name="connsiteX1" fmla="*/ 660597 w 729722"/>
                <a:gd name="connsiteY1" fmla="*/ 613027 h 689030"/>
                <a:gd name="connsiteX2" fmla="*/ 701872 w 729722"/>
                <a:gd name="connsiteY2" fmla="*/ 676527 h 689030"/>
                <a:gd name="connsiteX3" fmla="*/ 581222 w 729722"/>
                <a:gd name="connsiteY3" fmla="*/ 578102 h 689030"/>
                <a:gd name="connsiteX4" fmla="*/ 374847 w 729722"/>
                <a:gd name="connsiteY4" fmla="*/ 282827 h 689030"/>
                <a:gd name="connsiteX5" fmla="*/ 393897 w 729722"/>
                <a:gd name="connsiteY5" fmla="*/ 359027 h 689030"/>
                <a:gd name="connsiteX6" fmla="*/ 276422 w 729722"/>
                <a:gd name="connsiteY6" fmla="*/ 247902 h 689030"/>
                <a:gd name="connsiteX7" fmla="*/ 9722 w 729722"/>
                <a:gd name="connsiteY7" fmla="*/ 9777 h 6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722" h="689030">
                  <a:moveTo>
                    <a:pt x="9722" y="9777"/>
                  </a:moveTo>
                  <a:cubicBezTo>
                    <a:pt x="73751" y="70631"/>
                    <a:pt x="545239" y="501902"/>
                    <a:pt x="660597" y="613027"/>
                  </a:cubicBezTo>
                  <a:cubicBezTo>
                    <a:pt x="775955" y="724152"/>
                    <a:pt x="715101" y="682348"/>
                    <a:pt x="701872" y="676527"/>
                  </a:cubicBezTo>
                  <a:cubicBezTo>
                    <a:pt x="688643" y="670706"/>
                    <a:pt x="635726" y="643719"/>
                    <a:pt x="581222" y="578102"/>
                  </a:cubicBezTo>
                  <a:cubicBezTo>
                    <a:pt x="526718" y="512485"/>
                    <a:pt x="406068" y="319340"/>
                    <a:pt x="374847" y="282827"/>
                  </a:cubicBezTo>
                  <a:cubicBezTo>
                    <a:pt x="343626" y="246315"/>
                    <a:pt x="410301" y="364848"/>
                    <a:pt x="393897" y="359027"/>
                  </a:cubicBezTo>
                  <a:cubicBezTo>
                    <a:pt x="377493" y="353206"/>
                    <a:pt x="336218" y="306110"/>
                    <a:pt x="276422" y="247902"/>
                  </a:cubicBezTo>
                  <a:cubicBezTo>
                    <a:pt x="216626" y="189694"/>
                    <a:pt x="-54307" y="-51077"/>
                    <a:pt x="9722" y="97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37B2CEA1-45BE-2301-D258-9ECB521770C2}"/>
                </a:ext>
              </a:extLst>
            </p:cNvPr>
            <p:cNvSpPr/>
            <p:nvPr/>
          </p:nvSpPr>
          <p:spPr>
            <a:xfrm>
              <a:off x="1907276" y="2497984"/>
              <a:ext cx="319620" cy="320730"/>
            </a:xfrm>
            <a:custGeom>
              <a:avLst/>
              <a:gdLst>
                <a:gd name="connsiteX0" fmla="*/ 899 w 319620"/>
                <a:gd name="connsiteY0" fmla="*/ 741 h 320730"/>
                <a:gd name="connsiteX1" fmla="*/ 312049 w 319620"/>
                <a:gd name="connsiteY1" fmla="*/ 308716 h 320730"/>
                <a:gd name="connsiteX2" fmla="*/ 223149 w 319620"/>
                <a:gd name="connsiteY2" fmla="*/ 254741 h 320730"/>
                <a:gd name="connsiteX3" fmla="*/ 216799 w 319620"/>
                <a:gd name="connsiteY3" fmla="*/ 222991 h 320730"/>
                <a:gd name="connsiteX4" fmla="*/ 899 w 319620"/>
                <a:gd name="connsiteY4" fmla="*/ 741 h 32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20" h="320730">
                  <a:moveTo>
                    <a:pt x="899" y="741"/>
                  </a:moveTo>
                  <a:cubicBezTo>
                    <a:pt x="16774" y="15029"/>
                    <a:pt x="275007" y="266383"/>
                    <a:pt x="312049" y="308716"/>
                  </a:cubicBezTo>
                  <a:cubicBezTo>
                    <a:pt x="349091" y="351049"/>
                    <a:pt x="239024" y="269029"/>
                    <a:pt x="223149" y="254741"/>
                  </a:cubicBezTo>
                  <a:cubicBezTo>
                    <a:pt x="207274" y="240454"/>
                    <a:pt x="249607" y="263208"/>
                    <a:pt x="216799" y="222991"/>
                  </a:cubicBezTo>
                  <a:cubicBezTo>
                    <a:pt x="183991" y="182774"/>
                    <a:pt x="-14976" y="-13547"/>
                    <a:pt x="899" y="7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3BE4DBF7-1730-55DC-9674-EAD2D33312CF}"/>
                </a:ext>
              </a:extLst>
            </p:cNvPr>
            <p:cNvSpPr/>
            <p:nvPr/>
          </p:nvSpPr>
          <p:spPr>
            <a:xfrm>
              <a:off x="2348507" y="2738160"/>
              <a:ext cx="521580" cy="757366"/>
            </a:xfrm>
            <a:custGeom>
              <a:avLst/>
              <a:gdLst>
                <a:gd name="connsiteX0" fmla="*/ 7343 w 521580"/>
                <a:gd name="connsiteY0" fmla="*/ 11390 h 757366"/>
                <a:gd name="connsiteX1" fmla="*/ 318493 w 521580"/>
                <a:gd name="connsiteY1" fmla="*/ 376515 h 757366"/>
                <a:gd name="connsiteX2" fmla="*/ 508993 w 521580"/>
                <a:gd name="connsiteY2" fmla="*/ 728940 h 757366"/>
                <a:gd name="connsiteX3" fmla="*/ 477243 w 521580"/>
                <a:gd name="connsiteY3" fmla="*/ 687665 h 757366"/>
                <a:gd name="connsiteX4" fmla="*/ 264518 w 521580"/>
                <a:gd name="connsiteY4" fmla="*/ 303490 h 757366"/>
                <a:gd name="connsiteX5" fmla="*/ 108943 w 521580"/>
                <a:gd name="connsiteY5" fmla="*/ 109815 h 757366"/>
                <a:gd name="connsiteX6" fmla="*/ 7343 w 521580"/>
                <a:gd name="connsiteY6" fmla="*/ 11390 h 75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580" h="757366">
                  <a:moveTo>
                    <a:pt x="7343" y="11390"/>
                  </a:moveTo>
                  <a:cubicBezTo>
                    <a:pt x="42268" y="55840"/>
                    <a:pt x="234885" y="256923"/>
                    <a:pt x="318493" y="376515"/>
                  </a:cubicBezTo>
                  <a:cubicBezTo>
                    <a:pt x="402101" y="496107"/>
                    <a:pt x="482535" y="677082"/>
                    <a:pt x="508993" y="728940"/>
                  </a:cubicBezTo>
                  <a:cubicBezTo>
                    <a:pt x="535451" y="780798"/>
                    <a:pt x="517989" y="758573"/>
                    <a:pt x="477243" y="687665"/>
                  </a:cubicBezTo>
                  <a:cubicBezTo>
                    <a:pt x="436497" y="616757"/>
                    <a:pt x="325901" y="399798"/>
                    <a:pt x="264518" y="303490"/>
                  </a:cubicBezTo>
                  <a:cubicBezTo>
                    <a:pt x="203135" y="207182"/>
                    <a:pt x="146514" y="155853"/>
                    <a:pt x="108943" y="109815"/>
                  </a:cubicBezTo>
                  <a:cubicBezTo>
                    <a:pt x="71372" y="63778"/>
                    <a:pt x="-27582" y="-33060"/>
                    <a:pt x="7343" y="113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C2C72F51-2EB5-CF85-0115-83A8DC7FD9FC}"/>
                </a:ext>
              </a:extLst>
            </p:cNvPr>
            <p:cNvSpPr/>
            <p:nvPr/>
          </p:nvSpPr>
          <p:spPr>
            <a:xfrm>
              <a:off x="1981107" y="2625362"/>
              <a:ext cx="41701" cy="505313"/>
            </a:xfrm>
            <a:custGeom>
              <a:avLst/>
              <a:gdLst>
                <a:gd name="connsiteX0" fmla="*/ 41368 w 41701"/>
                <a:gd name="connsiteY0" fmla="*/ 363 h 505313"/>
                <a:gd name="connsiteX1" fmla="*/ 31843 w 41701"/>
                <a:gd name="connsiteY1" fmla="*/ 155938 h 505313"/>
                <a:gd name="connsiteX2" fmla="*/ 93 w 41701"/>
                <a:gd name="connsiteY2" fmla="*/ 505188 h 505313"/>
                <a:gd name="connsiteX3" fmla="*/ 22318 w 41701"/>
                <a:gd name="connsiteY3" fmla="*/ 194038 h 505313"/>
                <a:gd name="connsiteX4" fmla="*/ 41368 w 41701"/>
                <a:gd name="connsiteY4" fmla="*/ 363 h 50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1" h="505313">
                  <a:moveTo>
                    <a:pt x="41368" y="363"/>
                  </a:moveTo>
                  <a:cubicBezTo>
                    <a:pt x="42956" y="-5987"/>
                    <a:pt x="38722" y="71801"/>
                    <a:pt x="31843" y="155938"/>
                  </a:cubicBezTo>
                  <a:cubicBezTo>
                    <a:pt x="24964" y="240075"/>
                    <a:pt x="1680" y="498838"/>
                    <a:pt x="93" y="505188"/>
                  </a:cubicBezTo>
                  <a:cubicBezTo>
                    <a:pt x="-1495" y="511538"/>
                    <a:pt x="17556" y="275530"/>
                    <a:pt x="22318" y="194038"/>
                  </a:cubicBezTo>
                  <a:cubicBezTo>
                    <a:pt x="27080" y="112546"/>
                    <a:pt x="39780" y="6713"/>
                    <a:pt x="41368" y="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9C375733-F1D2-5500-A1E5-549776474543}"/>
                </a:ext>
              </a:extLst>
            </p:cNvPr>
            <p:cNvSpPr/>
            <p:nvPr/>
          </p:nvSpPr>
          <p:spPr>
            <a:xfrm>
              <a:off x="2022349" y="2778071"/>
              <a:ext cx="188481" cy="270129"/>
            </a:xfrm>
            <a:custGeom>
              <a:avLst/>
              <a:gdLst>
                <a:gd name="connsiteX0" fmla="*/ 126 w 188481"/>
                <a:gd name="connsiteY0" fmla="*/ 54 h 270129"/>
                <a:gd name="connsiteX1" fmla="*/ 130301 w 188481"/>
                <a:gd name="connsiteY1" fmla="*/ 177854 h 270129"/>
                <a:gd name="connsiteX2" fmla="*/ 187451 w 188481"/>
                <a:gd name="connsiteY2" fmla="*/ 269929 h 270129"/>
                <a:gd name="connsiteX3" fmla="*/ 155701 w 188481"/>
                <a:gd name="connsiteY3" fmla="*/ 196904 h 270129"/>
                <a:gd name="connsiteX4" fmla="*/ 126 w 188481"/>
                <a:gd name="connsiteY4" fmla="*/ 54 h 2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81" h="270129">
                  <a:moveTo>
                    <a:pt x="126" y="54"/>
                  </a:moveTo>
                  <a:cubicBezTo>
                    <a:pt x="-4107" y="-3121"/>
                    <a:pt x="99080" y="132875"/>
                    <a:pt x="130301" y="177854"/>
                  </a:cubicBezTo>
                  <a:cubicBezTo>
                    <a:pt x="161522" y="222833"/>
                    <a:pt x="183218" y="266754"/>
                    <a:pt x="187451" y="269929"/>
                  </a:cubicBezTo>
                  <a:cubicBezTo>
                    <a:pt x="191684" y="273104"/>
                    <a:pt x="183218" y="238179"/>
                    <a:pt x="155701" y="196904"/>
                  </a:cubicBezTo>
                  <a:cubicBezTo>
                    <a:pt x="128184" y="155629"/>
                    <a:pt x="4359" y="3229"/>
                    <a:pt x="126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AB759434-7832-CF0A-4F7C-46CC21A309F9}"/>
                </a:ext>
              </a:extLst>
            </p:cNvPr>
            <p:cNvSpPr/>
            <p:nvPr/>
          </p:nvSpPr>
          <p:spPr>
            <a:xfrm>
              <a:off x="1917700" y="2546350"/>
              <a:ext cx="284447" cy="401586"/>
            </a:xfrm>
            <a:custGeom>
              <a:avLst/>
              <a:gdLst>
                <a:gd name="connsiteX0" fmla="*/ 0 w 284447"/>
                <a:gd name="connsiteY0" fmla="*/ 0 h 401586"/>
                <a:gd name="connsiteX1" fmla="*/ 273050 w 284447"/>
                <a:gd name="connsiteY1" fmla="*/ 390525 h 401586"/>
                <a:gd name="connsiteX2" fmla="*/ 222250 w 284447"/>
                <a:gd name="connsiteY2" fmla="*/ 279400 h 401586"/>
                <a:gd name="connsiteX3" fmla="*/ 123825 w 284447"/>
                <a:gd name="connsiteY3" fmla="*/ 120650 h 401586"/>
                <a:gd name="connsiteX4" fmla="*/ 231775 w 284447"/>
                <a:gd name="connsiteY4" fmla="*/ 358775 h 401586"/>
                <a:gd name="connsiteX5" fmla="*/ 241300 w 284447"/>
                <a:gd name="connsiteY5" fmla="*/ 374650 h 401586"/>
                <a:gd name="connsiteX6" fmla="*/ 0 w 284447"/>
                <a:gd name="connsiteY6" fmla="*/ 0 h 4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447" h="401586">
                  <a:moveTo>
                    <a:pt x="0" y="0"/>
                  </a:moveTo>
                  <a:cubicBezTo>
                    <a:pt x="118004" y="171979"/>
                    <a:pt x="236008" y="343958"/>
                    <a:pt x="273050" y="390525"/>
                  </a:cubicBezTo>
                  <a:cubicBezTo>
                    <a:pt x="310092" y="437092"/>
                    <a:pt x="247121" y="324379"/>
                    <a:pt x="222250" y="279400"/>
                  </a:cubicBezTo>
                  <a:cubicBezTo>
                    <a:pt x="197379" y="234421"/>
                    <a:pt x="122238" y="107421"/>
                    <a:pt x="123825" y="120650"/>
                  </a:cubicBezTo>
                  <a:cubicBezTo>
                    <a:pt x="125412" y="133879"/>
                    <a:pt x="212196" y="316442"/>
                    <a:pt x="231775" y="358775"/>
                  </a:cubicBezTo>
                  <a:cubicBezTo>
                    <a:pt x="251354" y="401108"/>
                    <a:pt x="241300" y="374650"/>
                    <a:pt x="241300" y="3746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235DA7C1-5136-BCFF-ECE4-A66BA00666F2}"/>
                </a:ext>
              </a:extLst>
            </p:cNvPr>
            <p:cNvSpPr/>
            <p:nvPr/>
          </p:nvSpPr>
          <p:spPr>
            <a:xfrm>
              <a:off x="2326042" y="2933800"/>
              <a:ext cx="317207" cy="486824"/>
            </a:xfrm>
            <a:custGeom>
              <a:avLst/>
              <a:gdLst>
                <a:gd name="connsiteX0" fmla="*/ 1233 w 317207"/>
                <a:gd name="connsiteY0" fmla="*/ 3075 h 486824"/>
                <a:gd name="connsiteX1" fmla="*/ 302858 w 317207"/>
                <a:gd name="connsiteY1" fmla="*/ 466625 h 486824"/>
                <a:gd name="connsiteX2" fmla="*/ 261583 w 317207"/>
                <a:gd name="connsiteY2" fmla="*/ 390425 h 486824"/>
                <a:gd name="connsiteX3" fmla="*/ 198083 w 317207"/>
                <a:gd name="connsiteY3" fmla="*/ 269775 h 486824"/>
                <a:gd name="connsiteX4" fmla="*/ 1233 w 317207"/>
                <a:gd name="connsiteY4" fmla="*/ 3075 h 48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07" h="486824">
                  <a:moveTo>
                    <a:pt x="1233" y="3075"/>
                  </a:moveTo>
                  <a:cubicBezTo>
                    <a:pt x="18695" y="35883"/>
                    <a:pt x="259466" y="402067"/>
                    <a:pt x="302858" y="466625"/>
                  </a:cubicBezTo>
                  <a:cubicBezTo>
                    <a:pt x="346250" y="531183"/>
                    <a:pt x="279045" y="423233"/>
                    <a:pt x="261583" y="390425"/>
                  </a:cubicBezTo>
                  <a:cubicBezTo>
                    <a:pt x="244121" y="357617"/>
                    <a:pt x="239358" y="330100"/>
                    <a:pt x="198083" y="269775"/>
                  </a:cubicBezTo>
                  <a:cubicBezTo>
                    <a:pt x="156808" y="209450"/>
                    <a:pt x="-16229" y="-29733"/>
                    <a:pt x="1233" y="30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88838C88-4ED1-ACF7-808F-F71F6B54ACF9}"/>
                </a:ext>
              </a:extLst>
            </p:cNvPr>
            <p:cNvSpPr/>
            <p:nvPr/>
          </p:nvSpPr>
          <p:spPr>
            <a:xfrm>
              <a:off x="2321106" y="3210974"/>
              <a:ext cx="320725" cy="547694"/>
            </a:xfrm>
            <a:custGeom>
              <a:avLst/>
              <a:gdLst>
                <a:gd name="connsiteX0" fmla="*/ 2994 w 320725"/>
                <a:gd name="connsiteY0" fmla="*/ 8476 h 547694"/>
                <a:gd name="connsiteX1" fmla="*/ 304619 w 320725"/>
                <a:gd name="connsiteY1" fmla="*/ 516476 h 547694"/>
                <a:gd name="connsiteX2" fmla="*/ 266519 w 320725"/>
                <a:gd name="connsiteY2" fmla="*/ 462501 h 547694"/>
                <a:gd name="connsiteX3" fmla="*/ 155394 w 320725"/>
                <a:gd name="connsiteY3" fmla="*/ 214851 h 547694"/>
                <a:gd name="connsiteX4" fmla="*/ 2994 w 320725"/>
                <a:gd name="connsiteY4" fmla="*/ 8476 h 54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25" h="547694">
                  <a:moveTo>
                    <a:pt x="2994" y="8476"/>
                  </a:moveTo>
                  <a:cubicBezTo>
                    <a:pt x="27865" y="58747"/>
                    <a:pt x="260698" y="440805"/>
                    <a:pt x="304619" y="516476"/>
                  </a:cubicBezTo>
                  <a:cubicBezTo>
                    <a:pt x="348540" y="592147"/>
                    <a:pt x="291390" y="512772"/>
                    <a:pt x="266519" y="462501"/>
                  </a:cubicBezTo>
                  <a:cubicBezTo>
                    <a:pt x="241648" y="412230"/>
                    <a:pt x="195611" y="284701"/>
                    <a:pt x="155394" y="214851"/>
                  </a:cubicBezTo>
                  <a:cubicBezTo>
                    <a:pt x="115177" y="145001"/>
                    <a:pt x="-21877" y="-41795"/>
                    <a:pt x="2994" y="84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9BBD4395-CE93-862F-CE3A-07C1FD1A1EE8}"/>
                </a:ext>
              </a:extLst>
            </p:cNvPr>
            <p:cNvSpPr/>
            <p:nvPr/>
          </p:nvSpPr>
          <p:spPr>
            <a:xfrm>
              <a:off x="2319628" y="3082289"/>
              <a:ext cx="330108" cy="608258"/>
            </a:xfrm>
            <a:custGeom>
              <a:avLst/>
              <a:gdLst>
                <a:gd name="connsiteX0" fmla="*/ 1297 w 330108"/>
                <a:gd name="connsiteY0" fmla="*/ 3811 h 608258"/>
                <a:gd name="connsiteX1" fmla="*/ 226722 w 330108"/>
                <a:gd name="connsiteY1" fmla="*/ 362586 h 608258"/>
                <a:gd name="connsiteX2" fmla="*/ 328322 w 330108"/>
                <a:gd name="connsiteY2" fmla="*/ 603886 h 608258"/>
                <a:gd name="connsiteX3" fmla="*/ 287047 w 330108"/>
                <a:gd name="connsiteY3" fmla="*/ 508636 h 608258"/>
                <a:gd name="connsiteX4" fmla="*/ 229897 w 330108"/>
                <a:gd name="connsiteY4" fmla="*/ 387986 h 608258"/>
                <a:gd name="connsiteX5" fmla="*/ 160047 w 330108"/>
                <a:gd name="connsiteY5" fmla="*/ 232411 h 608258"/>
                <a:gd name="connsiteX6" fmla="*/ 134647 w 330108"/>
                <a:gd name="connsiteY6" fmla="*/ 175261 h 608258"/>
                <a:gd name="connsiteX7" fmla="*/ 1297 w 330108"/>
                <a:gd name="connsiteY7" fmla="*/ 3811 h 60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08" h="608258">
                  <a:moveTo>
                    <a:pt x="1297" y="3811"/>
                  </a:moveTo>
                  <a:cubicBezTo>
                    <a:pt x="16643" y="35032"/>
                    <a:pt x="172218" y="262574"/>
                    <a:pt x="226722" y="362586"/>
                  </a:cubicBezTo>
                  <a:cubicBezTo>
                    <a:pt x="281226" y="462598"/>
                    <a:pt x="318268" y="579544"/>
                    <a:pt x="328322" y="603886"/>
                  </a:cubicBezTo>
                  <a:cubicBezTo>
                    <a:pt x="338376" y="628228"/>
                    <a:pt x="303451" y="544619"/>
                    <a:pt x="287047" y="508636"/>
                  </a:cubicBezTo>
                  <a:cubicBezTo>
                    <a:pt x="270643" y="472653"/>
                    <a:pt x="251064" y="434023"/>
                    <a:pt x="229897" y="387986"/>
                  </a:cubicBezTo>
                  <a:cubicBezTo>
                    <a:pt x="208730" y="341949"/>
                    <a:pt x="175922" y="267865"/>
                    <a:pt x="160047" y="232411"/>
                  </a:cubicBezTo>
                  <a:cubicBezTo>
                    <a:pt x="144172" y="196957"/>
                    <a:pt x="157930" y="208069"/>
                    <a:pt x="134647" y="175261"/>
                  </a:cubicBezTo>
                  <a:cubicBezTo>
                    <a:pt x="111364" y="142453"/>
                    <a:pt x="-14049" y="-27410"/>
                    <a:pt x="1297" y="38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9C2F30CE-BC16-26ED-05EF-7C62DA7FC4D0}"/>
                </a:ext>
              </a:extLst>
            </p:cNvPr>
            <p:cNvSpPr/>
            <p:nvPr/>
          </p:nvSpPr>
          <p:spPr>
            <a:xfrm>
              <a:off x="2767258" y="3918242"/>
              <a:ext cx="231965" cy="790199"/>
            </a:xfrm>
            <a:custGeom>
              <a:avLst/>
              <a:gdLst>
                <a:gd name="connsiteX0" fmla="*/ 1342 w 231965"/>
                <a:gd name="connsiteY0" fmla="*/ 2883 h 790199"/>
                <a:gd name="connsiteX1" fmla="*/ 131517 w 231965"/>
                <a:gd name="connsiteY1" fmla="*/ 409283 h 790199"/>
                <a:gd name="connsiteX2" fmla="*/ 217242 w 231965"/>
                <a:gd name="connsiteY2" fmla="*/ 764883 h 790199"/>
                <a:gd name="connsiteX3" fmla="*/ 217242 w 231965"/>
                <a:gd name="connsiteY3" fmla="*/ 704558 h 790199"/>
                <a:gd name="connsiteX4" fmla="*/ 71192 w 231965"/>
                <a:gd name="connsiteY4" fmla="*/ 250533 h 790199"/>
                <a:gd name="connsiteX5" fmla="*/ 1342 w 231965"/>
                <a:gd name="connsiteY5" fmla="*/ 2883 h 79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965" h="790199">
                  <a:moveTo>
                    <a:pt x="1342" y="2883"/>
                  </a:moveTo>
                  <a:cubicBezTo>
                    <a:pt x="11396" y="29341"/>
                    <a:pt x="95534" y="282283"/>
                    <a:pt x="131517" y="409283"/>
                  </a:cubicBezTo>
                  <a:cubicBezTo>
                    <a:pt x="167500" y="536283"/>
                    <a:pt x="202955" y="715671"/>
                    <a:pt x="217242" y="764883"/>
                  </a:cubicBezTo>
                  <a:cubicBezTo>
                    <a:pt x="231530" y="814096"/>
                    <a:pt x="241584" y="790283"/>
                    <a:pt x="217242" y="704558"/>
                  </a:cubicBezTo>
                  <a:cubicBezTo>
                    <a:pt x="192900" y="618833"/>
                    <a:pt x="102413" y="363245"/>
                    <a:pt x="71192" y="250533"/>
                  </a:cubicBezTo>
                  <a:cubicBezTo>
                    <a:pt x="39971" y="137821"/>
                    <a:pt x="-8712" y="-23575"/>
                    <a:pt x="1342" y="28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EB7B42DA-F9FF-7E10-9C98-4676D4E9BA87}"/>
                </a:ext>
              </a:extLst>
            </p:cNvPr>
            <p:cNvSpPr/>
            <p:nvPr/>
          </p:nvSpPr>
          <p:spPr>
            <a:xfrm>
              <a:off x="2850518" y="3457661"/>
              <a:ext cx="135475" cy="947899"/>
            </a:xfrm>
            <a:custGeom>
              <a:avLst/>
              <a:gdLst>
                <a:gd name="connsiteX0" fmla="*/ 3807 w 135475"/>
                <a:gd name="connsiteY0" fmla="*/ 22139 h 947899"/>
                <a:gd name="connsiteX1" fmla="*/ 133982 w 135475"/>
                <a:gd name="connsiteY1" fmla="*/ 561889 h 947899"/>
                <a:gd name="connsiteX2" fmla="*/ 76832 w 135475"/>
                <a:gd name="connsiteY2" fmla="*/ 942889 h 947899"/>
                <a:gd name="connsiteX3" fmla="*/ 114932 w 135475"/>
                <a:gd name="connsiteY3" fmla="*/ 758739 h 947899"/>
                <a:gd name="connsiteX4" fmla="*/ 114932 w 135475"/>
                <a:gd name="connsiteY4" fmla="*/ 457114 h 947899"/>
                <a:gd name="connsiteX5" fmla="*/ 133982 w 135475"/>
                <a:gd name="connsiteY5" fmla="*/ 609514 h 947899"/>
                <a:gd name="connsiteX6" fmla="*/ 118107 w 135475"/>
                <a:gd name="connsiteY6" fmla="*/ 406314 h 947899"/>
                <a:gd name="connsiteX7" fmla="*/ 111757 w 135475"/>
                <a:gd name="connsiteY7" fmla="*/ 336464 h 947899"/>
                <a:gd name="connsiteX8" fmla="*/ 38732 w 135475"/>
                <a:gd name="connsiteY8" fmla="*/ 123739 h 947899"/>
                <a:gd name="connsiteX9" fmla="*/ 3807 w 135475"/>
                <a:gd name="connsiteY9" fmla="*/ 22139 h 94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75" h="947899">
                  <a:moveTo>
                    <a:pt x="3807" y="22139"/>
                  </a:moveTo>
                  <a:cubicBezTo>
                    <a:pt x="19682" y="95164"/>
                    <a:pt x="121811" y="408431"/>
                    <a:pt x="133982" y="561889"/>
                  </a:cubicBezTo>
                  <a:cubicBezTo>
                    <a:pt x="146153" y="715347"/>
                    <a:pt x="80007" y="910081"/>
                    <a:pt x="76832" y="942889"/>
                  </a:cubicBezTo>
                  <a:cubicBezTo>
                    <a:pt x="73657" y="975697"/>
                    <a:pt x="108582" y="839701"/>
                    <a:pt x="114932" y="758739"/>
                  </a:cubicBezTo>
                  <a:cubicBezTo>
                    <a:pt x="121282" y="677777"/>
                    <a:pt x="111757" y="481985"/>
                    <a:pt x="114932" y="457114"/>
                  </a:cubicBezTo>
                  <a:cubicBezTo>
                    <a:pt x="118107" y="432243"/>
                    <a:pt x="133453" y="617981"/>
                    <a:pt x="133982" y="609514"/>
                  </a:cubicBezTo>
                  <a:cubicBezTo>
                    <a:pt x="134511" y="601047"/>
                    <a:pt x="121811" y="451822"/>
                    <a:pt x="118107" y="406314"/>
                  </a:cubicBezTo>
                  <a:cubicBezTo>
                    <a:pt x="114403" y="360806"/>
                    <a:pt x="124986" y="383560"/>
                    <a:pt x="111757" y="336464"/>
                  </a:cubicBezTo>
                  <a:cubicBezTo>
                    <a:pt x="98528" y="289368"/>
                    <a:pt x="51432" y="171364"/>
                    <a:pt x="38732" y="123739"/>
                  </a:cubicBezTo>
                  <a:cubicBezTo>
                    <a:pt x="26032" y="76114"/>
                    <a:pt x="-12068" y="-50886"/>
                    <a:pt x="3807" y="221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89" name="グループ化 1388">
            <a:extLst>
              <a:ext uri="{FF2B5EF4-FFF2-40B4-BE49-F238E27FC236}">
                <a16:creationId xmlns:a16="http://schemas.microsoft.com/office/drawing/2014/main" id="{0E19F91F-55BA-8896-2A1E-02BAAFC7C096}"/>
              </a:ext>
            </a:extLst>
          </p:cNvPr>
          <p:cNvGrpSpPr/>
          <p:nvPr/>
        </p:nvGrpSpPr>
        <p:grpSpPr>
          <a:xfrm>
            <a:off x="558752" y="1157186"/>
            <a:ext cx="8839255" cy="3590074"/>
            <a:chOff x="558752" y="1157186"/>
            <a:chExt cx="8839255" cy="3590074"/>
          </a:xfrm>
          <a:solidFill>
            <a:srgbClr val="C00000"/>
          </a:solidFill>
        </p:grpSpPr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8B8240D9-4F25-17BB-E1BD-4063468E917D}"/>
                </a:ext>
              </a:extLst>
            </p:cNvPr>
            <p:cNvSpPr/>
            <p:nvPr/>
          </p:nvSpPr>
          <p:spPr>
            <a:xfrm>
              <a:off x="9318461" y="3033677"/>
              <a:ext cx="79546" cy="167117"/>
            </a:xfrm>
            <a:custGeom>
              <a:avLst/>
              <a:gdLst>
                <a:gd name="connsiteX0" fmla="*/ 79539 w 79546"/>
                <a:gd name="connsiteY0" fmla="*/ 1623 h 167117"/>
                <a:gd name="connsiteX1" fmla="*/ 47789 w 79546"/>
                <a:gd name="connsiteY1" fmla="*/ 115923 h 167117"/>
                <a:gd name="connsiteX2" fmla="*/ 164 w 79546"/>
                <a:gd name="connsiteY2" fmla="*/ 157198 h 167117"/>
                <a:gd name="connsiteX3" fmla="*/ 31914 w 79546"/>
                <a:gd name="connsiteY3" fmla="*/ 138148 h 167117"/>
                <a:gd name="connsiteX4" fmla="*/ 25564 w 79546"/>
                <a:gd name="connsiteY4" fmla="*/ 166723 h 167117"/>
                <a:gd name="connsiteX5" fmla="*/ 47789 w 79546"/>
                <a:gd name="connsiteY5" fmla="*/ 112748 h 167117"/>
                <a:gd name="connsiteX6" fmla="*/ 54139 w 79546"/>
                <a:gd name="connsiteY6" fmla="*/ 87348 h 167117"/>
                <a:gd name="connsiteX7" fmla="*/ 50964 w 79546"/>
                <a:gd name="connsiteY7" fmla="*/ 49248 h 167117"/>
                <a:gd name="connsiteX8" fmla="*/ 79539 w 79546"/>
                <a:gd name="connsiteY8" fmla="*/ 1623 h 16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546" h="167117">
                  <a:moveTo>
                    <a:pt x="79539" y="1623"/>
                  </a:moveTo>
                  <a:cubicBezTo>
                    <a:pt x="79010" y="12735"/>
                    <a:pt x="61018" y="89994"/>
                    <a:pt x="47789" y="115923"/>
                  </a:cubicBezTo>
                  <a:cubicBezTo>
                    <a:pt x="34560" y="141852"/>
                    <a:pt x="2810" y="153494"/>
                    <a:pt x="164" y="157198"/>
                  </a:cubicBezTo>
                  <a:cubicBezTo>
                    <a:pt x="-2482" y="160902"/>
                    <a:pt x="27681" y="136561"/>
                    <a:pt x="31914" y="138148"/>
                  </a:cubicBezTo>
                  <a:cubicBezTo>
                    <a:pt x="36147" y="139735"/>
                    <a:pt x="22918" y="170956"/>
                    <a:pt x="25564" y="166723"/>
                  </a:cubicBezTo>
                  <a:cubicBezTo>
                    <a:pt x="28210" y="162490"/>
                    <a:pt x="43027" y="125977"/>
                    <a:pt x="47789" y="112748"/>
                  </a:cubicBezTo>
                  <a:cubicBezTo>
                    <a:pt x="52551" y="99519"/>
                    <a:pt x="53610" y="97931"/>
                    <a:pt x="54139" y="87348"/>
                  </a:cubicBezTo>
                  <a:cubicBezTo>
                    <a:pt x="54668" y="76765"/>
                    <a:pt x="47789" y="58773"/>
                    <a:pt x="50964" y="49248"/>
                  </a:cubicBezTo>
                  <a:cubicBezTo>
                    <a:pt x="54139" y="39723"/>
                    <a:pt x="80068" y="-9489"/>
                    <a:pt x="79539" y="16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5E4A6986-03BC-3A3E-0F77-AB81CAD5A5B7}"/>
                </a:ext>
              </a:extLst>
            </p:cNvPr>
            <p:cNvSpPr/>
            <p:nvPr/>
          </p:nvSpPr>
          <p:spPr>
            <a:xfrm>
              <a:off x="572516" y="1189200"/>
              <a:ext cx="51082" cy="2145459"/>
            </a:xfrm>
            <a:custGeom>
              <a:avLst/>
              <a:gdLst>
                <a:gd name="connsiteX0" fmla="*/ 18611 w 51082"/>
                <a:gd name="connsiteY0" fmla="*/ 57709 h 2145459"/>
                <a:gd name="connsiteX1" fmla="*/ 139 w 51082"/>
                <a:gd name="connsiteY1" fmla="*/ 2131273 h 2145459"/>
                <a:gd name="connsiteX2" fmla="*/ 27848 w 51082"/>
                <a:gd name="connsiteY2" fmla="*/ 953636 h 2145459"/>
                <a:gd name="connsiteX3" fmla="*/ 50939 w 51082"/>
                <a:gd name="connsiteY3" fmla="*/ 607273 h 2145459"/>
                <a:gd name="connsiteX4" fmla="*/ 18611 w 51082"/>
                <a:gd name="connsiteY4" fmla="*/ 57709 h 21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2" h="2145459">
                  <a:moveTo>
                    <a:pt x="18611" y="57709"/>
                  </a:moveTo>
                  <a:cubicBezTo>
                    <a:pt x="10144" y="311709"/>
                    <a:pt x="-1400" y="1981952"/>
                    <a:pt x="139" y="2131273"/>
                  </a:cubicBezTo>
                  <a:cubicBezTo>
                    <a:pt x="1678" y="2280594"/>
                    <a:pt x="19381" y="1207636"/>
                    <a:pt x="27848" y="953636"/>
                  </a:cubicBezTo>
                  <a:cubicBezTo>
                    <a:pt x="36315" y="699636"/>
                    <a:pt x="48630" y="752746"/>
                    <a:pt x="50939" y="607273"/>
                  </a:cubicBezTo>
                  <a:cubicBezTo>
                    <a:pt x="53248" y="461800"/>
                    <a:pt x="27078" y="-196291"/>
                    <a:pt x="18611" y="577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C7D15D8D-7317-49FF-22BC-5C5EDA04D834}"/>
                </a:ext>
              </a:extLst>
            </p:cNvPr>
            <p:cNvSpPr/>
            <p:nvPr/>
          </p:nvSpPr>
          <p:spPr>
            <a:xfrm>
              <a:off x="558752" y="3063998"/>
              <a:ext cx="47246" cy="1683262"/>
            </a:xfrm>
            <a:custGeom>
              <a:avLst/>
              <a:gdLst>
                <a:gd name="connsiteX0" fmla="*/ 36993 w 47246"/>
                <a:gd name="connsiteY0" fmla="*/ 48657 h 1683262"/>
                <a:gd name="connsiteX1" fmla="*/ 18521 w 47246"/>
                <a:gd name="connsiteY1" fmla="*/ 1346366 h 1683262"/>
                <a:gd name="connsiteX2" fmla="*/ 27757 w 47246"/>
                <a:gd name="connsiteY2" fmla="*/ 1235529 h 1683262"/>
                <a:gd name="connsiteX3" fmla="*/ 36993 w 47246"/>
                <a:gd name="connsiteY3" fmla="*/ 1660402 h 1683262"/>
                <a:gd name="connsiteX4" fmla="*/ 32375 w 47246"/>
                <a:gd name="connsiteY4" fmla="*/ 1526475 h 1683262"/>
                <a:gd name="connsiteX5" fmla="*/ 46230 w 47246"/>
                <a:gd name="connsiteY5" fmla="*/ 695202 h 1683262"/>
                <a:gd name="connsiteX6" fmla="*/ 48 w 47246"/>
                <a:gd name="connsiteY6" fmla="*/ 311893 h 1683262"/>
                <a:gd name="connsiteX7" fmla="*/ 36993 w 47246"/>
                <a:gd name="connsiteY7" fmla="*/ 48657 h 168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6" h="1683262">
                  <a:moveTo>
                    <a:pt x="36993" y="48657"/>
                  </a:moveTo>
                  <a:cubicBezTo>
                    <a:pt x="40072" y="221069"/>
                    <a:pt x="20060" y="1148554"/>
                    <a:pt x="18521" y="1346366"/>
                  </a:cubicBezTo>
                  <a:cubicBezTo>
                    <a:pt x="16982" y="1544178"/>
                    <a:pt x="24678" y="1183190"/>
                    <a:pt x="27757" y="1235529"/>
                  </a:cubicBezTo>
                  <a:cubicBezTo>
                    <a:pt x="30836" y="1287868"/>
                    <a:pt x="36223" y="1611911"/>
                    <a:pt x="36993" y="1660402"/>
                  </a:cubicBezTo>
                  <a:cubicBezTo>
                    <a:pt x="37763" y="1708893"/>
                    <a:pt x="30835" y="1687342"/>
                    <a:pt x="32375" y="1526475"/>
                  </a:cubicBezTo>
                  <a:cubicBezTo>
                    <a:pt x="33914" y="1365608"/>
                    <a:pt x="51618" y="897632"/>
                    <a:pt x="46230" y="695202"/>
                  </a:cubicBezTo>
                  <a:cubicBezTo>
                    <a:pt x="40842" y="492772"/>
                    <a:pt x="1587" y="414263"/>
                    <a:pt x="48" y="311893"/>
                  </a:cubicBezTo>
                  <a:cubicBezTo>
                    <a:pt x="-1491" y="209523"/>
                    <a:pt x="33914" y="-123755"/>
                    <a:pt x="36993" y="4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D1A5D309-232B-C2B8-A6AF-EF908A9E920E}"/>
                </a:ext>
              </a:extLst>
            </p:cNvPr>
            <p:cNvSpPr/>
            <p:nvPr/>
          </p:nvSpPr>
          <p:spPr>
            <a:xfrm>
              <a:off x="900213" y="1550316"/>
              <a:ext cx="42439" cy="1985394"/>
            </a:xfrm>
            <a:custGeom>
              <a:avLst/>
              <a:gdLst>
                <a:gd name="connsiteX0" fmla="*/ 18805 w 42439"/>
                <a:gd name="connsiteY0" fmla="*/ 42957 h 1985394"/>
                <a:gd name="connsiteX1" fmla="*/ 14187 w 42439"/>
                <a:gd name="connsiteY1" fmla="*/ 1904084 h 1985394"/>
                <a:gd name="connsiteX2" fmla="*/ 23423 w 42439"/>
                <a:gd name="connsiteY2" fmla="*/ 1599284 h 1985394"/>
                <a:gd name="connsiteX3" fmla="*/ 41896 w 42439"/>
                <a:gd name="connsiteY3" fmla="*/ 1114375 h 1985394"/>
                <a:gd name="connsiteX4" fmla="*/ 332 w 42439"/>
                <a:gd name="connsiteY4" fmla="*/ 634084 h 1985394"/>
                <a:gd name="connsiteX5" fmla="*/ 18805 w 42439"/>
                <a:gd name="connsiteY5" fmla="*/ 42957 h 198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39" h="1985394">
                  <a:moveTo>
                    <a:pt x="18805" y="42957"/>
                  </a:moveTo>
                  <a:cubicBezTo>
                    <a:pt x="21114" y="254624"/>
                    <a:pt x="13417" y="1644696"/>
                    <a:pt x="14187" y="1904084"/>
                  </a:cubicBezTo>
                  <a:cubicBezTo>
                    <a:pt x="14957" y="2163472"/>
                    <a:pt x="18805" y="1730902"/>
                    <a:pt x="23423" y="1599284"/>
                  </a:cubicBezTo>
                  <a:cubicBezTo>
                    <a:pt x="28041" y="1467666"/>
                    <a:pt x="45745" y="1275242"/>
                    <a:pt x="41896" y="1114375"/>
                  </a:cubicBezTo>
                  <a:cubicBezTo>
                    <a:pt x="38048" y="953508"/>
                    <a:pt x="3411" y="806496"/>
                    <a:pt x="332" y="634084"/>
                  </a:cubicBezTo>
                  <a:cubicBezTo>
                    <a:pt x="-2747" y="461672"/>
                    <a:pt x="16496" y="-168710"/>
                    <a:pt x="18805" y="429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7865EAA6-A1DF-F43A-2AEA-7ED2F5596853}"/>
                </a:ext>
              </a:extLst>
            </p:cNvPr>
            <p:cNvSpPr/>
            <p:nvPr/>
          </p:nvSpPr>
          <p:spPr>
            <a:xfrm>
              <a:off x="912091" y="3476392"/>
              <a:ext cx="20808" cy="869449"/>
            </a:xfrm>
            <a:custGeom>
              <a:avLst/>
              <a:gdLst>
                <a:gd name="connsiteX0" fmla="*/ 2309 w 20808"/>
                <a:gd name="connsiteY0" fmla="*/ 5717 h 869449"/>
                <a:gd name="connsiteX1" fmla="*/ 2309 w 20808"/>
                <a:gd name="connsiteY1" fmla="*/ 855463 h 869449"/>
                <a:gd name="connsiteX2" fmla="*/ 20782 w 20808"/>
                <a:gd name="connsiteY2" fmla="*/ 499863 h 869449"/>
                <a:gd name="connsiteX3" fmla="*/ 2309 w 20808"/>
                <a:gd name="connsiteY3" fmla="*/ 5717 h 8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08" h="869449">
                  <a:moveTo>
                    <a:pt x="2309" y="5717"/>
                  </a:moveTo>
                  <a:cubicBezTo>
                    <a:pt x="-770" y="64984"/>
                    <a:pt x="-770" y="773105"/>
                    <a:pt x="2309" y="855463"/>
                  </a:cubicBezTo>
                  <a:cubicBezTo>
                    <a:pt x="5388" y="937821"/>
                    <a:pt x="20012" y="635330"/>
                    <a:pt x="20782" y="499863"/>
                  </a:cubicBezTo>
                  <a:cubicBezTo>
                    <a:pt x="21552" y="364396"/>
                    <a:pt x="5388" y="-53550"/>
                    <a:pt x="2309" y="57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F3D1131E-298F-425B-118B-AAD28438835F}"/>
                </a:ext>
              </a:extLst>
            </p:cNvPr>
            <p:cNvSpPr/>
            <p:nvPr/>
          </p:nvSpPr>
          <p:spPr>
            <a:xfrm>
              <a:off x="923700" y="1552321"/>
              <a:ext cx="127233" cy="1306252"/>
            </a:xfrm>
            <a:custGeom>
              <a:avLst/>
              <a:gdLst>
                <a:gd name="connsiteX0" fmla="*/ 225 w 127233"/>
                <a:gd name="connsiteY0" fmla="*/ 254 h 1306252"/>
                <a:gd name="connsiteX1" fmla="*/ 82775 w 127233"/>
                <a:gd name="connsiteY1" fmla="*/ 57404 h 1306252"/>
                <a:gd name="connsiteX2" fmla="*/ 92300 w 127233"/>
                <a:gd name="connsiteY2" fmla="*/ 139954 h 1306252"/>
                <a:gd name="connsiteX3" fmla="*/ 98650 w 127233"/>
                <a:gd name="connsiteY3" fmla="*/ 171704 h 1306252"/>
                <a:gd name="connsiteX4" fmla="*/ 127225 w 127233"/>
                <a:gd name="connsiteY4" fmla="*/ 136779 h 1306252"/>
                <a:gd name="connsiteX5" fmla="*/ 101825 w 127233"/>
                <a:gd name="connsiteY5" fmla="*/ 390779 h 1306252"/>
                <a:gd name="connsiteX6" fmla="*/ 114525 w 127233"/>
                <a:gd name="connsiteY6" fmla="*/ 1305179 h 1306252"/>
                <a:gd name="connsiteX7" fmla="*/ 120875 w 127233"/>
                <a:gd name="connsiteY7" fmla="*/ 190754 h 1306252"/>
                <a:gd name="connsiteX8" fmla="*/ 111350 w 127233"/>
                <a:gd name="connsiteY8" fmla="*/ 79629 h 1306252"/>
                <a:gd name="connsiteX9" fmla="*/ 225 w 127233"/>
                <a:gd name="connsiteY9" fmla="*/ 254 h 130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233" h="1306252">
                  <a:moveTo>
                    <a:pt x="225" y="254"/>
                  </a:moveTo>
                  <a:cubicBezTo>
                    <a:pt x="-4537" y="-3450"/>
                    <a:pt x="67429" y="34121"/>
                    <a:pt x="82775" y="57404"/>
                  </a:cubicBezTo>
                  <a:cubicBezTo>
                    <a:pt x="98121" y="80687"/>
                    <a:pt x="89654" y="120904"/>
                    <a:pt x="92300" y="139954"/>
                  </a:cubicBezTo>
                  <a:cubicBezTo>
                    <a:pt x="94946" y="159004"/>
                    <a:pt x="92829" y="172233"/>
                    <a:pt x="98650" y="171704"/>
                  </a:cubicBezTo>
                  <a:cubicBezTo>
                    <a:pt x="104471" y="171175"/>
                    <a:pt x="126696" y="100267"/>
                    <a:pt x="127225" y="136779"/>
                  </a:cubicBezTo>
                  <a:cubicBezTo>
                    <a:pt x="127754" y="173291"/>
                    <a:pt x="103942" y="196046"/>
                    <a:pt x="101825" y="390779"/>
                  </a:cubicBezTo>
                  <a:cubicBezTo>
                    <a:pt x="99708" y="585512"/>
                    <a:pt x="111350" y="1338516"/>
                    <a:pt x="114525" y="1305179"/>
                  </a:cubicBezTo>
                  <a:cubicBezTo>
                    <a:pt x="117700" y="1271842"/>
                    <a:pt x="121404" y="395012"/>
                    <a:pt x="120875" y="190754"/>
                  </a:cubicBezTo>
                  <a:cubicBezTo>
                    <a:pt x="120346" y="-13504"/>
                    <a:pt x="126167" y="109262"/>
                    <a:pt x="111350" y="79629"/>
                  </a:cubicBezTo>
                  <a:cubicBezTo>
                    <a:pt x="96533" y="49996"/>
                    <a:pt x="4987" y="3958"/>
                    <a:pt x="225" y="2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5F0EEFC8-6FE7-A726-61AA-AFF227C335A7}"/>
                </a:ext>
              </a:extLst>
            </p:cNvPr>
            <p:cNvSpPr/>
            <p:nvPr/>
          </p:nvSpPr>
          <p:spPr>
            <a:xfrm>
              <a:off x="1012816" y="2852869"/>
              <a:ext cx="26698" cy="1393544"/>
            </a:xfrm>
            <a:custGeom>
              <a:avLst/>
              <a:gdLst>
                <a:gd name="connsiteX0" fmla="*/ 25409 w 26698"/>
                <a:gd name="connsiteY0" fmla="*/ 4631 h 1393544"/>
                <a:gd name="connsiteX1" fmla="*/ 15884 w 26698"/>
                <a:gd name="connsiteY1" fmla="*/ 979356 h 1393544"/>
                <a:gd name="connsiteX2" fmla="*/ 22234 w 26698"/>
                <a:gd name="connsiteY2" fmla="*/ 1379406 h 1393544"/>
                <a:gd name="connsiteX3" fmla="*/ 25409 w 26698"/>
                <a:gd name="connsiteY3" fmla="*/ 1239706 h 1393544"/>
                <a:gd name="connsiteX4" fmla="*/ 9 w 26698"/>
                <a:gd name="connsiteY4" fmla="*/ 636456 h 1393544"/>
                <a:gd name="connsiteX5" fmla="*/ 25409 w 26698"/>
                <a:gd name="connsiteY5" fmla="*/ 4631 h 139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98" h="1393544">
                  <a:moveTo>
                    <a:pt x="25409" y="4631"/>
                  </a:moveTo>
                  <a:cubicBezTo>
                    <a:pt x="28055" y="61781"/>
                    <a:pt x="16413" y="750227"/>
                    <a:pt x="15884" y="979356"/>
                  </a:cubicBezTo>
                  <a:cubicBezTo>
                    <a:pt x="15355" y="1208485"/>
                    <a:pt x="20646" y="1336014"/>
                    <a:pt x="22234" y="1379406"/>
                  </a:cubicBezTo>
                  <a:cubicBezTo>
                    <a:pt x="23821" y="1422798"/>
                    <a:pt x="29113" y="1363531"/>
                    <a:pt x="25409" y="1239706"/>
                  </a:cubicBezTo>
                  <a:cubicBezTo>
                    <a:pt x="21705" y="1115881"/>
                    <a:pt x="-520" y="838598"/>
                    <a:pt x="9" y="636456"/>
                  </a:cubicBezTo>
                  <a:cubicBezTo>
                    <a:pt x="538" y="434314"/>
                    <a:pt x="22763" y="-52519"/>
                    <a:pt x="25409" y="4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63C98414-3D02-43BF-9EE7-7AFE5DB2BFFA}"/>
                </a:ext>
              </a:extLst>
            </p:cNvPr>
            <p:cNvSpPr/>
            <p:nvPr/>
          </p:nvSpPr>
          <p:spPr>
            <a:xfrm>
              <a:off x="933320" y="4210041"/>
              <a:ext cx="117864" cy="139987"/>
            </a:xfrm>
            <a:custGeom>
              <a:avLst/>
              <a:gdLst>
                <a:gd name="connsiteX0" fmla="*/ 117605 w 117864"/>
                <a:gd name="connsiteY0" fmla="*/ 9 h 139987"/>
                <a:gd name="connsiteX1" fmla="*/ 82680 w 117864"/>
                <a:gd name="connsiteY1" fmla="*/ 111134 h 139987"/>
                <a:gd name="connsiteX2" fmla="*/ 130 w 117864"/>
                <a:gd name="connsiteY2" fmla="*/ 120659 h 139987"/>
                <a:gd name="connsiteX3" fmla="*/ 63630 w 117864"/>
                <a:gd name="connsiteY3" fmla="*/ 139709 h 139987"/>
                <a:gd name="connsiteX4" fmla="*/ 66805 w 117864"/>
                <a:gd name="connsiteY4" fmla="*/ 104784 h 139987"/>
                <a:gd name="connsiteX5" fmla="*/ 117605 w 117864"/>
                <a:gd name="connsiteY5" fmla="*/ 9 h 13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64" h="139987">
                  <a:moveTo>
                    <a:pt x="117605" y="9"/>
                  </a:moveTo>
                  <a:cubicBezTo>
                    <a:pt x="120251" y="1067"/>
                    <a:pt x="102259" y="91026"/>
                    <a:pt x="82680" y="111134"/>
                  </a:cubicBezTo>
                  <a:cubicBezTo>
                    <a:pt x="63101" y="131242"/>
                    <a:pt x="3305" y="115897"/>
                    <a:pt x="130" y="120659"/>
                  </a:cubicBezTo>
                  <a:cubicBezTo>
                    <a:pt x="-3045" y="125421"/>
                    <a:pt x="52517" y="142355"/>
                    <a:pt x="63630" y="139709"/>
                  </a:cubicBezTo>
                  <a:cubicBezTo>
                    <a:pt x="74743" y="137063"/>
                    <a:pt x="57809" y="124363"/>
                    <a:pt x="66805" y="104784"/>
                  </a:cubicBezTo>
                  <a:cubicBezTo>
                    <a:pt x="75801" y="85205"/>
                    <a:pt x="114959" y="-1049"/>
                    <a:pt x="117605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A6AA536E-CC4A-2491-07BC-ECAF39CD6C47}"/>
                </a:ext>
              </a:extLst>
            </p:cNvPr>
            <p:cNvSpPr/>
            <p:nvPr/>
          </p:nvSpPr>
          <p:spPr>
            <a:xfrm>
              <a:off x="578276" y="1208843"/>
              <a:ext cx="631910" cy="70682"/>
            </a:xfrm>
            <a:custGeom>
              <a:avLst/>
              <a:gdLst>
                <a:gd name="connsiteX0" fmla="*/ 2749 w 631910"/>
                <a:gd name="connsiteY0" fmla="*/ 26232 h 70682"/>
                <a:gd name="connsiteX1" fmla="*/ 425024 w 631910"/>
                <a:gd name="connsiteY1" fmla="*/ 26232 h 70682"/>
                <a:gd name="connsiteX2" fmla="*/ 520274 w 631910"/>
                <a:gd name="connsiteY2" fmla="*/ 29407 h 70682"/>
                <a:gd name="connsiteX3" fmla="*/ 631399 w 631910"/>
                <a:gd name="connsiteY3" fmla="*/ 70682 h 70682"/>
                <a:gd name="connsiteX4" fmla="*/ 555199 w 631910"/>
                <a:gd name="connsiteY4" fmla="*/ 29407 h 70682"/>
                <a:gd name="connsiteX5" fmla="*/ 409149 w 631910"/>
                <a:gd name="connsiteY5" fmla="*/ 4007 h 70682"/>
                <a:gd name="connsiteX6" fmla="*/ 313899 w 631910"/>
                <a:gd name="connsiteY6" fmla="*/ 4007 h 70682"/>
                <a:gd name="connsiteX7" fmla="*/ 415499 w 631910"/>
                <a:gd name="connsiteY7" fmla="*/ 42107 h 70682"/>
                <a:gd name="connsiteX8" fmla="*/ 250399 w 631910"/>
                <a:gd name="connsiteY8" fmla="*/ 10357 h 70682"/>
                <a:gd name="connsiteX9" fmla="*/ 2749 w 631910"/>
                <a:gd name="connsiteY9" fmla="*/ 26232 h 7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910" h="70682">
                  <a:moveTo>
                    <a:pt x="2749" y="26232"/>
                  </a:moveTo>
                  <a:cubicBezTo>
                    <a:pt x="31853" y="28878"/>
                    <a:pt x="338770" y="25703"/>
                    <a:pt x="425024" y="26232"/>
                  </a:cubicBezTo>
                  <a:cubicBezTo>
                    <a:pt x="511278" y="26761"/>
                    <a:pt x="485878" y="21999"/>
                    <a:pt x="520274" y="29407"/>
                  </a:cubicBezTo>
                  <a:cubicBezTo>
                    <a:pt x="554670" y="36815"/>
                    <a:pt x="625578" y="70682"/>
                    <a:pt x="631399" y="70682"/>
                  </a:cubicBezTo>
                  <a:cubicBezTo>
                    <a:pt x="637220" y="70682"/>
                    <a:pt x="592241" y="40519"/>
                    <a:pt x="555199" y="29407"/>
                  </a:cubicBezTo>
                  <a:cubicBezTo>
                    <a:pt x="518157" y="18295"/>
                    <a:pt x="449366" y="8240"/>
                    <a:pt x="409149" y="4007"/>
                  </a:cubicBezTo>
                  <a:cubicBezTo>
                    <a:pt x="368932" y="-226"/>
                    <a:pt x="312841" y="-2343"/>
                    <a:pt x="313899" y="4007"/>
                  </a:cubicBezTo>
                  <a:cubicBezTo>
                    <a:pt x="314957" y="10357"/>
                    <a:pt x="426082" y="41049"/>
                    <a:pt x="415499" y="42107"/>
                  </a:cubicBezTo>
                  <a:cubicBezTo>
                    <a:pt x="404916" y="43165"/>
                    <a:pt x="317074" y="13532"/>
                    <a:pt x="250399" y="10357"/>
                  </a:cubicBezTo>
                  <a:cubicBezTo>
                    <a:pt x="183724" y="7182"/>
                    <a:pt x="-26355" y="23586"/>
                    <a:pt x="2749" y="262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932B4A7D-41EC-5EB2-FBD8-89F880DCA5BD}"/>
                </a:ext>
              </a:extLst>
            </p:cNvPr>
            <p:cNvSpPr/>
            <p:nvPr/>
          </p:nvSpPr>
          <p:spPr>
            <a:xfrm>
              <a:off x="1227680" y="1280060"/>
              <a:ext cx="132219" cy="515569"/>
            </a:xfrm>
            <a:custGeom>
              <a:avLst/>
              <a:gdLst>
                <a:gd name="connsiteX0" fmla="*/ 1045 w 132219"/>
                <a:gd name="connsiteY0" fmla="*/ 2640 h 515569"/>
                <a:gd name="connsiteX1" fmla="*/ 67720 w 132219"/>
                <a:gd name="connsiteY1" fmla="*/ 85190 h 515569"/>
                <a:gd name="connsiteX2" fmla="*/ 108995 w 132219"/>
                <a:gd name="connsiteY2" fmla="*/ 237590 h 515569"/>
                <a:gd name="connsiteX3" fmla="*/ 121695 w 132219"/>
                <a:gd name="connsiteY3" fmla="*/ 504290 h 515569"/>
                <a:gd name="connsiteX4" fmla="*/ 121695 w 132219"/>
                <a:gd name="connsiteY4" fmla="*/ 437615 h 515569"/>
                <a:gd name="connsiteX5" fmla="*/ 124870 w 132219"/>
                <a:gd name="connsiteY5" fmla="*/ 180440 h 515569"/>
                <a:gd name="connsiteX6" fmla="*/ 1045 w 132219"/>
                <a:gd name="connsiteY6" fmla="*/ 2640 h 51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19" h="515569">
                  <a:moveTo>
                    <a:pt x="1045" y="2640"/>
                  </a:moveTo>
                  <a:cubicBezTo>
                    <a:pt x="-8480" y="-13235"/>
                    <a:pt x="49728" y="46032"/>
                    <a:pt x="67720" y="85190"/>
                  </a:cubicBezTo>
                  <a:cubicBezTo>
                    <a:pt x="85712" y="124348"/>
                    <a:pt x="99999" y="167740"/>
                    <a:pt x="108995" y="237590"/>
                  </a:cubicBezTo>
                  <a:cubicBezTo>
                    <a:pt x="117991" y="307440"/>
                    <a:pt x="119578" y="470953"/>
                    <a:pt x="121695" y="504290"/>
                  </a:cubicBezTo>
                  <a:cubicBezTo>
                    <a:pt x="123812" y="537627"/>
                    <a:pt x="121166" y="491590"/>
                    <a:pt x="121695" y="437615"/>
                  </a:cubicBezTo>
                  <a:cubicBezTo>
                    <a:pt x="122224" y="383640"/>
                    <a:pt x="142862" y="248173"/>
                    <a:pt x="124870" y="180440"/>
                  </a:cubicBezTo>
                  <a:cubicBezTo>
                    <a:pt x="106878" y="112707"/>
                    <a:pt x="10570" y="18515"/>
                    <a:pt x="1045" y="26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6DA22349-3437-3B95-8B50-8C7DECEEF4EF}"/>
                </a:ext>
              </a:extLst>
            </p:cNvPr>
            <p:cNvSpPr/>
            <p:nvPr/>
          </p:nvSpPr>
          <p:spPr>
            <a:xfrm>
              <a:off x="1320777" y="1763647"/>
              <a:ext cx="31430" cy="978960"/>
            </a:xfrm>
            <a:custGeom>
              <a:avLst/>
              <a:gdLst>
                <a:gd name="connsiteX0" fmla="*/ 28598 w 31430"/>
                <a:gd name="connsiteY0" fmla="*/ 17528 h 978960"/>
                <a:gd name="connsiteX1" fmla="*/ 28598 w 31430"/>
                <a:gd name="connsiteY1" fmla="*/ 963678 h 978960"/>
                <a:gd name="connsiteX2" fmla="*/ 12723 w 31430"/>
                <a:gd name="connsiteY2" fmla="*/ 585853 h 978960"/>
                <a:gd name="connsiteX3" fmla="*/ 23 w 31430"/>
                <a:gd name="connsiteY3" fmla="*/ 363603 h 978960"/>
                <a:gd name="connsiteX4" fmla="*/ 28598 w 31430"/>
                <a:gd name="connsiteY4" fmla="*/ 17528 h 9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0" h="978960">
                  <a:moveTo>
                    <a:pt x="28598" y="17528"/>
                  </a:moveTo>
                  <a:cubicBezTo>
                    <a:pt x="33360" y="117540"/>
                    <a:pt x="31244" y="868957"/>
                    <a:pt x="28598" y="963678"/>
                  </a:cubicBezTo>
                  <a:cubicBezTo>
                    <a:pt x="25952" y="1058399"/>
                    <a:pt x="17485" y="685865"/>
                    <a:pt x="12723" y="585853"/>
                  </a:cubicBezTo>
                  <a:cubicBezTo>
                    <a:pt x="7961" y="485841"/>
                    <a:pt x="-506" y="453032"/>
                    <a:pt x="23" y="363603"/>
                  </a:cubicBezTo>
                  <a:cubicBezTo>
                    <a:pt x="552" y="274174"/>
                    <a:pt x="23836" y="-82484"/>
                    <a:pt x="28598" y="175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6C4A9378-D9F1-5B4A-B124-CC30ACEC8B67}"/>
                </a:ext>
              </a:extLst>
            </p:cNvPr>
            <p:cNvSpPr/>
            <p:nvPr/>
          </p:nvSpPr>
          <p:spPr>
            <a:xfrm>
              <a:off x="1342939" y="2741415"/>
              <a:ext cx="10801" cy="1289622"/>
            </a:xfrm>
            <a:custGeom>
              <a:avLst/>
              <a:gdLst>
                <a:gd name="connsiteX0" fmla="*/ 9611 w 10801"/>
                <a:gd name="connsiteY0" fmla="*/ 30360 h 1289622"/>
                <a:gd name="connsiteX1" fmla="*/ 9611 w 10801"/>
                <a:gd name="connsiteY1" fmla="*/ 1284485 h 1289622"/>
                <a:gd name="connsiteX2" fmla="*/ 86 w 10801"/>
                <a:gd name="connsiteY2" fmla="*/ 458985 h 1289622"/>
                <a:gd name="connsiteX3" fmla="*/ 9611 w 10801"/>
                <a:gd name="connsiteY3" fmla="*/ 30360 h 12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" h="1289622">
                  <a:moveTo>
                    <a:pt x="9611" y="30360"/>
                  </a:moveTo>
                  <a:cubicBezTo>
                    <a:pt x="11198" y="167943"/>
                    <a:pt x="11199" y="1213048"/>
                    <a:pt x="9611" y="1284485"/>
                  </a:cubicBezTo>
                  <a:cubicBezTo>
                    <a:pt x="8023" y="1355923"/>
                    <a:pt x="1144" y="662185"/>
                    <a:pt x="86" y="458985"/>
                  </a:cubicBezTo>
                  <a:cubicBezTo>
                    <a:pt x="-972" y="255785"/>
                    <a:pt x="8024" y="-107223"/>
                    <a:pt x="9611" y="303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3B8B7E51-B394-B19C-A017-680AE94BC072}"/>
                </a:ext>
              </a:extLst>
            </p:cNvPr>
            <p:cNvSpPr/>
            <p:nvPr/>
          </p:nvSpPr>
          <p:spPr>
            <a:xfrm>
              <a:off x="584200" y="4689475"/>
              <a:ext cx="511984" cy="15875"/>
            </a:xfrm>
            <a:custGeom>
              <a:avLst/>
              <a:gdLst>
                <a:gd name="connsiteX0" fmla="*/ 0 w 511984"/>
                <a:gd name="connsiteY0" fmla="*/ 12700 h 15875"/>
                <a:gd name="connsiteX1" fmla="*/ 498475 w 511984"/>
                <a:gd name="connsiteY1" fmla="*/ 15875 h 15875"/>
                <a:gd name="connsiteX2" fmla="*/ 381000 w 511984"/>
                <a:gd name="connsiteY2" fmla="*/ 0 h 15875"/>
                <a:gd name="connsiteX3" fmla="*/ 0 w 511984"/>
                <a:gd name="connsiteY3" fmla="*/ 1270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984" h="15875">
                  <a:moveTo>
                    <a:pt x="0" y="12700"/>
                  </a:moveTo>
                  <a:lnTo>
                    <a:pt x="498475" y="15875"/>
                  </a:lnTo>
                  <a:cubicBezTo>
                    <a:pt x="561975" y="13758"/>
                    <a:pt x="381000" y="0"/>
                    <a:pt x="381000" y="0"/>
                  </a:cubicBezTo>
                  <a:lnTo>
                    <a:pt x="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AC7619F2-9204-412D-BA81-63A405F9CD90}"/>
                </a:ext>
              </a:extLst>
            </p:cNvPr>
            <p:cNvSpPr/>
            <p:nvPr/>
          </p:nvSpPr>
          <p:spPr>
            <a:xfrm>
              <a:off x="1326946" y="4012538"/>
              <a:ext cx="41824" cy="451527"/>
            </a:xfrm>
            <a:custGeom>
              <a:avLst/>
              <a:gdLst>
                <a:gd name="connsiteX0" fmla="*/ 25604 w 41824"/>
                <a:gd name="connsiteY0" fmla="*/ 10187 h 451527"/>
                <a:gd name="connsiteX1" fmla="*/ 25604 w 41824"/>
                <a:gd name="connsiteY1" fmla="*/ 311812 h 451527"/>
                <a:gd name="connsiteX2" fmla="*/ 204 w 41824"/>
                <a:gd name="connsiteY2" fmla="*/ 451512 h 451527"/>
                <a:gd name="connsiteX3" fmla="*/ 41479 w 41824"/>
                <a:gd name="connsiteY3" fmla="*/ 321337 h 451527"/>
                <a:gd name="connsiteX4" fmla="*/ 19254 w 41824"/>
                <a:gd name="connsiteY4" fmla="*/ 372137 h 451527"/>
                <a:gd name="connsiteX5" fmla="*/ 6554 w 41824"/>
                <a:gd name="connsiteY5" fmla="*/ 95912 h 451527"/>
                <a:gd name="connsiteX6" fmla="*/ 25604 w 41824"/>
                <a:gd name="connsiteY6" fmla="*/ 10187 h 4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24" h="451527">
                  <a:moveTo>
                    <a:pt x="25604" y="10187"/>
                  </a:moveTo>
                  <a:cubicBezTo>
                    <a:pt x="28779" y="46170"/>
                    <a:pt x="29837" y="238258"/>
                    <a:pt x="25604" y="311812"/>
                  </a:cubicBezTo>
                  <a:cubicBezTo>
                    <a:pt x="21371" y="385366"/>
                    <a:pt x="-2442" y="449925"/>
                    <a:pt x="204" y="451512"/>
                  </a:cubicBezTo>
                  <a:cubicBezTo>
                    <a:pt x="2850" y="453100"/>
                    <a:pt x="38304" y="334566"/>
                    <a:pt x="41479" y="321337"/>
                  </a:cubicBezTo>
                  <a:cubicBezTo>
                    <a:pt x="44654" y="308108"/>
                    <a:pt x="25075" y="409708"/>
                    <a:pt x="19254" y="372137"/>
                  </a:cubicBezTo>
                  <a:cubicBezTo>
                    <a:pt x="13433" y="334566"/>
                    <a:pt x="7083" y="150945"/>
                    <a:pt x="6554" y="95912"/>
                  </a:cubicBezTo>
                  <a:cubicBezTo>
                    <a:pt x="6025" y="40879"/>
                    <a:pt x="22429" y="-25796"/>
                    <a:pt x="25604" y="101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C25767A0-AFDD-49BF-82E6-74EAF7DE9B19}"/>
                </a:ext>
              </a:extLst>
            </p:cNvPr>
            <p:cNvSpPr/>
            <p:nvPr/>
          </p:nvSpPr>
          <p:spPr>
            <a:xfrm>
              <a:off x="1097546" y="4483098"/>
              <a:ext cx="242910" cy="220686"/>
            </a:xfrm>
            <a:custGeom>
              <a:avLst/>
              <a:gdLst>
                <a:gd name="connsiteX0" fmla="*/ 242304 w 242910"/>
                <a:gd name="connsiteY0" fmla="*/ 2 h 220686"/>
                <a:gd name="connsiteX1" fmla="*/ 172454 w 242910"/>
                <a:gd name="connsiteY1" fmla="*/ 117477 h 220686"/>
                <a:gd name="connsiteX2" fmla="*/ 102604 w 242910"/>
                <a:gd name="connsiteY2" fmla="*/ 168277 h 220686"/>
                <a:gd name="connsiteX3" fmla="*/ 1004 w 242910"/>
                <a:gd name="connsiteY3" fmla="*/ 219077 h 220686"/>
                <a:gd name="connsiteX4" fmla="*/ 169279 w 242910"/>
                <a:gd name="connsiteY4" fmla="*/ 104777 h 220686"/>
                <a:gd name="connsiteX5" fmla="*/ 131179 w 242910"/>
                <a:gd name="connsiteY5" fmla="*/ 120652 h 220686"/>
                <a:gd name="connsiteX6" fmla="*/ 242304 w 242910"/>
                <a:gd name="connsiteY6" fmla="*/ 2 h 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910" h="220686">
                  <a:moveTo>
                    <a:pt x="242304" y="2"/>
                  </a:moveTo>
                  <a:cubicBezTo>
                    <a:pt x="249183" y="-527"/>
                    <a:pt x="195737" y="89431"/>
                    <a:pt x="172454" y="117477"/>
                  </a:cubicBezTo>
                  <a:cubicBezTo>
                    <a:pt x="149171" y="145523"/>
                    <a:pt x="131179" y="151344"/>
                    <a:pt x="102604" y="168277"/>
                  </a:cubicBezTo>
                  <a:cubicBezTo>
                    <a:pt x="74029" y="185210"/>
                    <a:pt x="-10108" y="229660"/>
                    <a:pt x="1004" y="219077"/>
                  </a:cubicBezTo>
                  <a:cubicBezTo>
                    <a:pt x="12116" y="208494"/>
                    <a:pt x="147583" y="121181"/>
                    <a:pt x="169279" y="104777"/>
                  </a:cubicBezTo>
                  <a:cubicBezTo>
                    <a:pt x="190975" y="88373"/>
                    <a:pt x="117950" y="133881"/>
                    <a:pt x="131179" y="120652"/>
                  </a:cubicBezTo>
                  <a:cubicBezTo>
                    <a:pt x="144408" y="107423"/>
                    <a:pt x="235425" y="531"/>
                    <a:pt x="24230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05" name="グループ化 1404">
              <a:extLst>
                <a:ext uri="{FF2B5EF4-FFF2-40B4-BE49-F238E27FC236}">
                  <a16:creationId xmlns:a16="http://schemas.microsoft.com/office/drawing/2014/main" id="{3A4E15C1-CBF6-72C6-841A-518AC979EAC6}"/>
                </a:ext>
              </a:extLst>
            </p:cNvPr>
            <p:cNvGrpSpPr/>
            <p:nvPr/>
          </p:nvGrpSpPr>
          <p:grpSpPr>
            <a:xfrm>
              <a:off x="5594980" y="1186903"/>
              <a:ext cx="786787" cy="3547545"/>
              <a:chOff x="5594980" y="1186903"/>
              <a:chExt cx="786787" cy="3547545"/>
            </a:xfrm>
            <a:grpFill/>
          </p:grpSpPr>
          <p:sp>
            <p:nvSpPr>
              <p:cNvPr id="1484" name="フリーフォーム 1483">
                <a:extLst>
                  <a:ext uri="{FF2B5EF4-FFF2-40B4-BE49-F238E27FC236}">
                    <a16:creationId xmlns:a16="http://schemas.microsoft.com/office/drawing/2014/main" id="{31B20472-6BD8-8B8B-CE95-D531EC2578F8}"/>
                  </a:ext>
                </a:extLst>
              </p:cNvPr>
              <p:cNvSpPr/>
              <p:nvPr/>
            </p:nvSpPr>
            <p:spPr>
              <a:xfrm>
                <a:off x="5618069" y="1200657"/>
                <a:ext cx="337163" cy="329396"/>
              </a:xfrm>
              <a:custGeom>
                <a:avLst/>
                <a:gdLst>
                  <a:gd name="connsiteX0" fmla="*/ 337155 w 337163"/>
                  <a:gd name="connsiteY0" fmla="*/ 462 h 329396"/>
                  <a:gd name="connsiteX1" fmla="*/ 151175 w 337163"/>
                  <a:gd name="connsiteY1" fmla="*/ 70204 h 329396"/>
                  <a:gd name="connsiteX2" fmla="*/ 7816 w 337163"/>
                  <a:gd name="connsiteY2" fmla="*/ 318177 h 329396"/>
                  <a:gd name="connsiteX3" fmla="*/ 27189 w 337163"/>
                  <a:gd name="connsiteY3" fmla="*/ 267807 h 329396"/>
                  <a:gd name="connsiteX4" fmla="*/ 96931 w 337163"/>
                  <a:gd name="connsiteY4" fmla="*/ 97326 h 329396"/>
                  <a:gd name="connsiteX5" fmla="*/ 158924 w 337163"/>
                  <a:gd name="connsiteY5" fmla="*/ 43082 h 329396"/>
                  <a:gd name="connsiteX6" fmla="*/ 337155 w 337163"/>
                  <a:gd name="connsiteY6" fmla="*/ 462 h 3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63" h="329396">
                    <a:moveTo>
                      <a:pt x="337155" y="462"/>
                    </a:moveTo>
                    <a:cubicBezTo>
                      <a:pt x="335864" y="4982"/>
                      <a:pt x="206065" y="17252"/>
                      <a:pt x="151175" y="70204"/>
                    </a:cubicBezTo>
                    <a:cubicBezTo>
                      <a:pt x="96285" y="123157"/>
                      <a:pt x="28480" y="285243"/>
                      <a:pt x="7816" y="318177"/>
                    </a:cubicBezTo>
                    <a:cubicBezTo>
                      <a:pt x="-12848" y="351111"/>
                      <a:pt x="12336" y="304616"/>
                      <a:pt x="27189" y="267807"/>
                    </a:cubicBezTo>
                    <a:cubicBezTo>
                      <a:pt x="42041" y="230999"/>
                      <a:pt x="74975" y="134780"/>
                      <a:pt x="96931" y="97326"/>
                    </a:cubicBezTo>
                    <a:cubicBezTo>
                      <a:pt x="118887" y="59872"/>
                      <a:pt x="125344" y="60518"/>
                      <a:pt x="158924" y="43082"/>
                    </a:cubicBezTo>
                    <a:cubicBezTo>
                      <a:pt x="192504" y="25646"/>
                      <a:pt x="338446" y="-4058"/>
                      <a:pt x="337155" y="4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5" name="フリーフォーム 1484">
                <a:extLst>
                  <a:ext uri="{FF2B5EF4-FFF2-40B4-BE49-F238E27FC236}">
                    <a16:creationId xmlns:a16="http://schemas.microsoft.com/office/drawing/2014/main" id="{54AACF3B-7BF9-1477-1F04-BA099BC330F3}"/>
                  </a:ext>
                </a:extLst>
              </p:cNvPr>
              <p:cNvSpPr/>
              <p:nvPr/>
            </p:nvSpPr>
            <p:spPr>
              <a:xfrm>
                <a:off x="5598503" y="1500672"/>
                <a:ext cx="35607" cy="1372991"/>
              </a:xfrm>
              <a:custGeom>
                <a:avLst/>
                <a:gdLst>
                  <a:gd name="connsiteX0" fmla="*/ 35131 w 35607"/>
                  <a:gd name="connsiteY0" fmla="*/ 29786 h 1372991"/>
                  <a:gd name="connsiteX1" fmla="*/ 23507 w 35607"/>
                  <a:gd name="connsiteY1" fmla="*/ 1304521 h 1372991"/>
                  <a:gd name="connsiteX2" fmla="*/ 31256 w 35607"/>
                  <a:gd name="connsiteY2" fmla="*/ 1134040 h 1372991"/>
                  <a:gd name="connsiteX3" fmla="*/ 260 w 35607"/>
                  <a:gd name="connsiteY3" fmla="*/ 568352 h 1372991"/>
                  <a:gd name="connsiteX4" fmla="*/ 15758 w 35607"/>
                  <a:gd name="connsiteY4" fmla="*/ 599348 h 1372991"/>
                  <a:gd name="connsiteX5" fmla="*/ 4134 w 35607"/>
                  <a:gd name="connsiteY5" fmla="*/ 417243 h 1372991"/>
                  <a:gd name="connsiteX6" fmla="*/ 35131 w 35607"/>
                  <a:gd name="connsiteY6" fmla="*/ 29786 h 137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7" h="1372991">
                    <a:moveTo>
                      <a:pt x="35131" y="29786"/>
                    </a:moveTo>
                    <a:cubicBezTo>
                      <a:pt x="38360" y="177666"/>
                      <a:pt x="24153" y="1120479"/>
                      <a:pt x="23507" y="1304521"/>
                    </a:cubicBezTo>
                    <a:cubicBezTo>
                      <a:pt x="22861" y="1488563"/>
                      <a:pt x="35130" y="1256735"/>
                      <a:pt x="31256" y="1134040"/>
                    </a:cubicBezTo>
                    <a:cubicBezTo>
                      <a:pt x="27382" y="1011345"/>
                      <a:pt x="2843" y="657467"/>
                      <a:pt x="260" y="568352"/>
                    </a:cubicBezTo>
                    <a:cubicBezTo>
                      <a:pt x="-2323" y="479237"/>
                      <a:pt x="15112" y="624533"/>
                      <a:pt x="15758" y="599348"/>
                    </a:cubicBezTo>
                    <a:cubicBezTo>
                      <a:pt x="16404" y="574163"/>
                      <a:pt x="6071" y="506358"/>
                      <a:pt x="4134" y="417243"/>
                    </a:cubicBezTo>
                    <a:cubicBezTo>
                      <a:pt x="2197" y="328128"/>
                      <a:pt x="31902" y="-118094"/>
                      <a:pt x="35131" y="297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6" name="フリーフォーム 1485">
                <a:extLst>
                  <a:ext uri="{FF2B5EF4-FFF2-40B4-BE49-F238E27FC236}">
                    <a16:creationId xmlns:a16="http://schemas.microsoft.com/office/drawing/2014/main" id="{28F71EF9-D9F7-DD08-60A7-19C51C2ADAFE}"/>
                  </a:ext>
                </a:extLst>
              </p:cNvPr>
              <p:cNvSpPr/>
              <p:nvPr/>
            </p:nvSpPr>
            <p:spPr>
              <a:xfrm>
                <a:off x="5598662" y="2541411"/>
                <a:ext cx="20497" cy="1817759"/>
              </a:xfrm>
              <a:custGeom>
                <a:avLst/>
                <a:gdLst>
                  <a:gd name="connsiteX0" fmla="*/ 7850 w 20497"/>
                  <a:gd name="connsiteY0" fmla="*/ 46806 h 1817759"/>
                  <a:gd name="connsiteX1" fmla="*/ 101 w 20497"/>
                  <a:gd name="connsiteY1" fmla="*/ 1224677 h 1817759"/>
                  <a:gd name="connsiteX2" fmla="*/ 3975 w 20497"/>
                  <a:gd name="connsiteY2" fmla="*/ 1123938 h 1817759"/>
                  <a:gd name="connsiteX3" fmla="*/ 11724 w 20497"/>
                  <a:gd name="connsiteY3" fmla="*/ 1643131 h 1817759"/>
                  <a:gd name="connsiteX4" fmla="*/ 7850 w 20497"/>
                  <a:gd name="connsiteY4" fmla="*/ 1813613 h 1817759"/>
                  <a:gd name="connsiteX5" fmla="*/ 7850 w 20497"/>
                  <a:gd name="connsiteY5" fmla="*/ 1689626 h 1817759"/>
                  <a:gd name="connsiteX6" fmla="*/ 19474 w 20497"/>
                  <a:gd name="connsiteY6" fmla="*/ 949582 h 1817759"/>
                  <a:gd name="connsiteX7" fmla="*/ 19474 w 20497"/>
                  <a:gd name="connsiteY7" fmla="*/ 302528 h 1817759"/>
                  <a:gd name="connsiteX8" fmla="*/ 7850 w 20497"/>
                  <a:gd name="connsiteY8" fmla="*/ 46806 h 181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7" h="1817759">
                    <a:moveTo>
                      <a:pt x="7850" y="46806"/>
                    </a:moveTo>
                    <a:cubicBezTo>
                      <a:pt x="4621" y="200497"/>
                      <a:pt x="747" y="1045155"/>
                      <a:pt x="101" y="1224677"/>
                    </a:cubicBezTo>
                    <a:cubicBezTo>
                      <a:pt x="-545" y="1404199"/>
                      <a:pt x="2038" y="1054196"/>
                      <a:pt x="3975" y="1123938"/>
                    </a:cubicBezTo>
                    <a:cubicBezTo>
                      <a:pt x="5912" y="1193680"/>
                      <a:pt x="11078" y="1528185"/>
                      <a:pt x="11724" y="1643131"/>
                    </a:cubicBezTo>
                    <a:cubicBezTo>
                      <a:pt x="12370" y="1758077"/>
                      <a:pt x="8496" y="1805864"/>
                      <a:pt x="7850" y="1813613"/>
                    </a:cubicBezTo>
                    <a:cubicBezTo>
                      <a:pt x="7204" y="1821362"/>
                      <a:pt x="5913" y="1833631"/>
                      <a:pt x="7850" y="1689626"/>
                    </a:cubicBezTo>
                    <a:cubicBezTo>
                      <a:pt x="9787" y="1545621"/>
                      <a:pt x="17537" y="1180765"/>
                      <a:pt x="19474" y="949582"/>
                    </a:cubicBezTo>
                    <a:cubicBezTo>
                      <a:pt x="21411" y="718399"/>
                      <a:pt x="20120" y="450408"/>
                      <a:pt x="19474" y="302528"/>
                    </a:cubicBezTo>
                    <a:cubicBezTo>
                      <a:pt x="18828" y="154648"/>
                      <a:pt x="11079" y="-106885"/>
                      <a:pt x="7850" y="46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7" name="フリーフォーム 1486">
                <a:extLst>
                  <a:ext uri="{FF2B5EF4-FFF2-40B4-BE49-F238E27FC236}">
                    <a16:creationId xmlns:a16="http://schemas.microsoft.com/office/drawing/2014/main" id="{2D0FF2E7-4995-3659-12E5-FB605A024EBF}"/>
                  </a:ext>
                </a:extLst>
              </p:cNvPr>
              <p:cNvSpPr/>
              <p:nvPr/>
            </p:nvSpPr>
            <p:spPr>
              <a:xfrm>
                <a:off x="5594980" y="4283003"/>
                <a:ext cx="78890" cy="260424"/>
              </a:xfrm>
              <a:custGeom>
                <a:avLst/>
                <a:gdLst>
                  <a:gd name="connsiteX0" fmla="*/ 15245 w 78890"/>
                  <a:gd name="connsiteY0" fmla="*/ 72 h 260424"/>
                  <a:gd name="connsiteX1" fmla="*/ 21595 w 78890"/>
                  <a:gd name="connsiteY1" fmla="*/ 142947 h 260424"/>
                  <a:gd name="connsiteX2" fmla="*/ 78745 w 78890"/>
                  <a:gd name="connsiteY2" fmla="*/ 260422 h 260424"/>
                  <a:gd name="connsiteX3" fmla="*/ 2545 w 78890"/>
                  <a:gd name="connsiteY3" fmla="*/ 139772 h 260424"/>
                  <a:gd name="connsiteX4" fmla="*/ 18420 w 78890"/>
                  <a:gd name="connsiteY4" fmla="*/ 161997 h 260424"/>
                  <a:gd name="connsiteX5" fmla="*/ 15245 w 78890"/>
                  <a:gd name="connsiteY5" fmla="*/ 72 h 26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90" h="260424">
                    <a:moveTo>
                      <a:pt x="15245" y="72"/>
                    </a:moveTo>
                    <a:cubicBezTo>
                      <a:pt x="15774" y="-3103"/>
                      <a:pt x="11012" y="99555"/>
                      <a:pt x="21595" y="142947"/>
                    </a:cubicBezTo>
                    <a:cubicBezTo>
                      <a:pt x="32178" y="186339"/>
                      <a:pt x="81920" y="260951"/>
                      <a:pt x="78745" y="260422"/>
                    </a:cubicBezTo>
                    <a:cubicBezTo>
                      <a:pt x="75570" y="259893"/>
                      <a:pt x="12599" y="156176"/>
                      <a:pt x="2545" y="139772"/>
                    </a:cubicBezTo>
                    <a:cubicBezTo>
                      <a:pt x="-7509" y="123368"/>
                      <a:pt x="15245" y="181047"/>
                      <a:pt x="18420" y="161997"/>
                    </a:cubicBezTo>
                    <a:cubicBezTo>
                      <a:pt x="21595" y="142947"/>
                      <a:pt x="14716" y="3247"/>
                      <a:pt x="15245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8" name="フリーフォーム 1487">
                <a:extLst>
                  <a:ext uri="{FF2B5EF4-FFF2-40B4-BE49-F238E27FC236}">
                    <a16:creationId xmlns:a16="http://schemas.microsoft.com/office/drawing/2014/main" id="{B0952CB7-5318-5EB8-B009-BDD7C66DE88E}"/>
                  </a:ext>
                </a:extLst>
              </p:cNvPr>
              <p:cNvSpPr/>
              <p:nvPr/>
            </p:nvSpPr>
            <p:spPr>
              <a:xfrm>
                <a:off x="5978430" y="1186903"/>
                <a:ext cx="384908" cy="423097"/>
              </a:xfrm>
              <a:custGeom>
                <a:avLst/>
                <a:gdLst>
                  <a:gd name="connsiteX0" fmla="*/ 95 w 384908"/>
                  <a:gd name="connsiteY0" fmla="*/ 547 h 423097"/>
                  <a:gd name="connsiteX1" fmla="*/ 193770 w 384908"/>
                  <a:gd name="connsiteY1" fmla="*/ 64047 h 423097"/>
                  <a:gd name="connsiteX2" fmla="*/ 308070 w 384908"/>
                  <a:gd name="connsiteY2" fmla="*/ 165647 h 423097"/>
                  <a:gd name="connsiteX3" fmla="*/ 304895 w 384908"/>
                  <a:gd name="connsiteY3" fmla="*/ 159297 h 423097"/>
                  <a:gd name="connsiteX4" fmla="*/ 342995 w 384908"/>
                  <a:gd name="connsiteY4" fmla="*/ 251372 h 423097"/>
                  <a:gd name="connsiteX5" fmla="*/ 377920 w 384908"/>
                  <a:gd name="connsiteY5" fmla="*/ 352972 h 423097"/>
                  <a:gd name="connsiteX6" fmla="*/ 384270 w 384908"/>
                  <a:gd name="connsiteY6" fmla="*/ 422822 h 423097"/>
                  <a:gd name="connsiteX7" fmla="*/ 381095 w 384908"/>
                  <a:gd name="connsiteY7" fmla="*/ 327572 h 423097"/>
                  <a:gd name="connsiteX8" fmla="*/ 352520 w 384908"/>
                  <a:gd name="connsiteY8" fmla="*/ 191047 h 423097"/>
                  <a:gd name="connsiteX9" fmla="*/ 212820 w 384908"/>
                  <a:gd name="connsiteY9" fmla="*/ 64047 h 423097"/>
                  <a:gd name="connsiteX10" fmla="*/ 238220 w 384908"/>
                  <a:gd name="connsiteY10" fmla="*/ 73572 h 423097"/>
                  <a:gd name="connsiteX11" fmla="*/ 168370 w 384908"/>
                  <a:gd name="connsiteY11" fmla="*/ 35472 h 423097"/>
                  <a:gd name="connsiteX12" fmla="*/ 95 w 384908"/>
                  <a:gd name="connsiteY12" fmla="*/ 547 h 42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908" h="423097">
                    <a:moveTo>
                      <a:pt x="95" y="547"/>
                    </a:moveTo>
                    <a:cubicBezTo>
                      <a:pt x="4328" y="5309"/>
                      <a:pt x="142441" y="36530"/>
                      <a:pt x="193770" y="64047"/>
                    </a:cubicBezTo>
                    <a:cubicBezTo>
                      <a:pt x="245099" y="91564"/>
                      <a:pt x="308070" y="165647"/>
                      <a:pt x="308070" y="165647"/>
                    </a:cubicBezTo>
                    <a:cubicBezTo>
                      <a:pt x="326591" y="181522"/>
                      <a:pt x="299074" y="145010"/>
                      <a:pt x="304895" y="159297"/>
                    </a:cubicBezTo>
                    <a:cubicBezTo>
                      <a:pt x="310716" y="173584"/>
                      <a:pt x="330824" y="219093"/>
                      <a:pt x="342995" y="251372"/>
                    </a:cubicBezTo>
                    <a:cubicBezTo>
                      <a:pt x="355166" y="283651"/>
                      <a:pt x="371041" y="324397"/>
                      <a:pt x="377920" y="352972"/>
                    </a:cubicBezTo>
                    <a:cubicBezTo>
                      <a:pt x="384799" y="381547"/>
                      <a:pt x="383741" y="427055"/>
                      <a:pt x="384270" y="422822"/>
                    </a:cubicBezTo>
                    <a:cubicBezTo>
                      <a:pt x="384799" y="418589"/>
                      <a:pt x="386387" y="366201"/>
                      <a:pt x="381095" y="327572"/>
                    </a:cubicBezTo>
                    <a:cubicBezTo>
                      <a:pt x="375803" y="288943"/>
                      <a:pt x="380566" y="234968"/>
                      <a:pt x="352520" y="191047"/>
                    </a:cubicBezTo>
                    <a:cubicBezTo>
                      <a:pt x="324474" y="147126"/>
                      <a:pt x="231870" y="83626"/>
                      <a:pt x="212820" y="64047"/>
                    </a:cubicBezTo>
                    <a:cubicBezTo>
                      <a:pt x="193770" y="44468"/>
                      <a:pt x="245628" y="78335"/>
                      <a:pt x="238220" y="73572"/>
                    </a:cubicBezTo>
                    <a:cubicBezTo>
                      <a:pt x="230812" y="68810"/>
                      <a:pt x="203824" y="47643"/>
                      <a:pt x="168370" y="35472"/>
                    </a:cubicBezTo>
                    <a:cubicBezTo>
                      <a:pt x="132916" y="23301"/>
                      <a:pt x="-4138" y="-4215"/>
                      <a:pt x="95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9" name="フリーフォーム 1488">
                <a:extLst>
                  <a:ext uri="{FF2B5EF4-FFF2-40B4-BE49-F238E27FC236}">
                    <a16:creationId xmlns:a16="http://schemas.microsoft.com/office/drawing/2014/main" id="{58E3A398-DEB1-94C8-37EC-84DD7F7EFAD7}"/>
                  </a:ext>
                </a:extLst>
              </p:cNvPr>
              <p:cNvSpPr/>
              <p:nvPr/>
            </p:nvSpPr>
            <p:spPr>
              <a:xfrm>
                <a:off x="6353138" y="1549139"/>
                <a:ext cx="28629" cy="1213757"/>
              </a:xfrm>
              <a:custGeom>
                <a:avLst/>
                <a:gdLst>
                  <a:gd name="connsiteX0" fmla="*/ 12737 w 28629"/>
                  <a:gd name="connsiteY0" fmla="*/ 28836 h 1213757"/>
                  <a:gd name="connsiteX1" fmla="*/ 28612 w 28629"/>
                  <a:gd name="connsiteY1" fmla="*/ 1162311 h 1213757"/>
                  <a:gd name="connsiteX2" fmla="*/ 9562 w 28629"/>
                  <a:gd name="connsiteY2" fmla="*/ 946411 h 1213757"/>
                  <a:gd name="connsiteX3" fmla="*/ 6387 w 28629"/>
                  <a:gd name="connsiteY3" fmla="*/ 286011 h 1213757"/>
                  <a:gd name="connsiteX4" fmla="*/ 37 w 28629"/>
                  <a:gd name="connsiteY4" fmla="*/ 333636 h 1213757"/>
                  <a:gd name="connsiteX5" fmla="*/ 12737 w 28629"/>
                  <a:gd name="connsiteY5" fmla="*/ 28836 h 121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9" h="1213757">
                    <a:moveTo>
                      <a:pt x="12737" y="28836"/>
                    </a:moveTo>
                    <a:cubicBezTo>
                      <a:pt x="17499" y="166948"/>
                      <a:pt x="29141" y="1009382"/>
                      <a:pt x="28612" y="1162311"/>
                    </a:cubicBezTo>
                    <a:cubicBezTo>
                      <a:pt x="28083" y="1315240"/>
                      <a:pt x="13266" y="1092461"/>
                      <a:pt x="9562" y="946411"/>
                    </a:cubicBezTo>
                    <a:cubicBezTo>
                      <a:pt x="5858" y="800361"/>
                      <a:pt x="7974" y="388140"/>
                      <a:pt x="6387" y="286011"/>
                    </a:cubicBezTo>
                    <a:cubicBezTo>
                      <a:pt x="4800" y="183882"/>
                      <a:pt x="-492" y="375969"/>
                      <a:pt x="37" y="333636"/>
                    </a:cubicBezTo>
                    <a:cubicBezTo>
                      <a:pt x="566" y="291303"/>
                      <a:pt x="7975" y="-109276"/>
                      <a:pt x="12737" y="288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0" name="フリーフォーム 1489">
                <a:extLst>
                  <a:ext uri="{FF2B5EF4-FFF2-40B4-BE49-F238E27FC236}">
                    <a16:creationId xmlns:a16="http://schemas.microsoft.com/office/drawing/2014/main" id="{80FF7789-3F3E-A0B8-90E8-CEF86C8371E7}"/>
                  </a:ext>
                </a:extLst>
              </p:cNvPr>
              <p:cNvSpPr/>
              <p:nvPr/>
            </p:nvSpPr>
            <p:spPr>
              <a:xfrm>
                <a:off x="6338689" y="2717332"/>
                <a:ext cx="37129" cy="1240371"/>
              </a:xfrm>
              <a:custGeom>
                <a:avLst/>
                <a:gdLst>
                  <a:gd name="connsiteX0" fmla="*/ 33536 w 37129"/>
                  <a:gd name="connsiteY0" fmla="*/ 35393 h 1240371"/>
                  <a:gd name="connsiteX1" fmla="*/ 36711 w 37129"/>
                  <a:gd name="connsiteY1" fmla="*/ 1159343 h 1240371"/>
                  <a:gd name="connsiteX2" fmla="*/ 33536 w 37129"/>
                  <a:gd name="connsiteY2" fmla="*/ 1073618 h 1240371"/>
                  <a:gd name="connsiteX3" fmla="*/ 4961 w 37129"/>
                  <a:gd name="connsiteY3" fmla="*/ 448143 h 1240371"/>
                  <a:gd name="connsiteX4" fmla="*/ 1786 w 37129"/>
                  <a:gd name="connsiteY4" fmla="*/ 508468 h 1240371"/>
                  <a:gd name="connsiteX5" fmla="*/ 24011 w 37129"/>
                  <a:gd name="connsiteY5" fmla="*/ 298918 h 1240371"/>
                  <a:gd name="connsiteX6" fmla="*/ 33536 w 37129"/>
                  <a:gd name="connsiteY6" fmla="*/ 35393 h 124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9" h="1240371">
                    <a:moveTo>
                      <a:pt x="33536" y="35393"/>
                    </a:moveTo>
                    <a:cubicBezTo>
                      <a:pt x="35653" y="178797"/>
                      <a:pt x="36711" y="986306"/>
                      <a:pt x="36711" y="1159343"/>
                    </a:cubicBezTo>
                    <a:cubicBezTo>
                      <a:pt x="36711" y="1332380"/>
                      <a:pt x="38828" y="1192151"/>
                      <a:pt x="33536" y="1073618"/>
                    </a:cubicBezTo>
                    <a:cubicBezTo>
                      <a:pt x="28244" y="955085"/>
                      <a:pt x="10253" y="542335"/>
                      <a:pt x="4961" y="448143"/>
                    </a:cubicBezTo>
                    <a:cubicBezTo>
                      <a:pt x="-331" y="353951"/>
                      <a:pt x="-1389" y="533339"/>
                      <a:pt x="1786" y="508468"/>
                    </a:cubicBezTo>
                    <a:cubicBezTo>
                      <a:pt x="4961" y="483597"/>
                      <a:pt x="19778" y="371943"/>
                      <a:pt x="24011" y="298918"/>
                    </a:cubicBezTo>
                    <a:cubicBezTo>
                      <a:pt x="28244" y="225893"/>
                      <a:pt x="31419" y="-108011"/>
                      <a:pt x="33536" y="35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1" name="フリーフォーム 1490">
                <a:extLst>
                  <a:ext uri="{FF2B5EF4-FFF2-40B4-BE49-F238E27FC236}">
                    <a16:creationId xmlns:a16="http://schemas.microsoft.com/office/drawing/2014/main" id="{B1CE9364-528D-8CDB-C076-F97BFDAA9CF7}"/>
                  </a:ext>
                </a:extLst>
              </p:cNvPr>
              <p:cNvSpPr/>
              <p:nvPr/>
            </p:nvSpPr>
            <p:spPr>
              <a:xfrm>
                <a:off x="6353130" y="3798632"/>
                <a:ext cx="25697" cy="580054"/>
              </a:xfrm>
              <a:custGeom>
                <a:avLst/>
                <a:gdLst>
                  <a:gd name="connsiteX0" fmla="*/ 25445 w 25697"/>
                  <a:gd name="connsiteY0" fmla="*/ 17718 h 580054"/>
                  <a:gd name="connsiteX1" fmla="*/ 19095 w 25697"/>
                  <a:gd name="connsiteY1" fmla="*/ 554293 h 580054"/>
                  <a:gd name="connsiteX2" fmla="*/ 15920 w 25697"/>
                  <a:gd name="connsiteY2" fmla="*/ 468568 h 580054"/>
                  <a:gd name="connsiteX3" fmla="*/ 6395 w 25697"/>
                  <a:gd name="connsiteY3" fmla="*/ 236793 h 580054"/>
                  <a:gd name="connsiteX4" fmla="*/ 45 w 25697"/>
                  <a:gd name="connsiteY4" fmla="*/ 268543 h 580054"/>
                  <a:gd name="connsiteX5" fmla="*/ 9570 w 25697"/>
                  <a:gd name="connsiteY5" fmla="*/ 138368 h 580054"/>
                  <a:gd name="connsiteX6" fmla="*/ 25445 w 25697"/>
                  <a:gd name="connsiteY6" fmla="*/ 17718 h 58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97" h="580054">
                    <a:moveTo>
                      <a:pt x="25445" y="17718"/>
                    </a:moveTo>
                    <a:cubicBezTo>
                      <a:pt x="27032" y="87039"/>
                      <a:pt x="20682" y="479151"/>
                      <a:pt x="19095" y="554293"/>
                    </a:cubicBezTo>
                    <a:cubicBezTo>
                      <a:pt x="17507" y="629435"/>
                      <a:pt x="18037" y="521485"/>
                      <a:pt x="15920" y="468568"/>
                    </a:cubicBezTo>
                    <a:cubicBezTo>
                      <a:pt x="13803" y="415651"/>
                      <a:pt x="9041" y="270131"/>
                      <a:pt x="6395" y="236793"/>
                    </a:cubicBezTo>
                    <a:cubicBezTo>
                      <a:pt x="3749" y="203456"/>
                      <a:pt x="-484" y="284947"/>
                      <a:pt x="45" y="268543"/>
                    </a:cubicBezTo>
                    <a:cubicBezTo>
                      <a:pt x="574" y="252139"/>
                      <a:pt x="5866" y="174351"/>
                      <a:pt x="9570" y="138368"/>
                    </a:cubicBezTo>
                    <a:cubicBezTo>
                      <a:pt x="13274" y="102385"/>
                      <a:pt x="23858" y="-51603"/>
                      <a:pt x="25445" y="177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2" name="フリーフォーム 1491">
                <a:extLst>
                  <a:ext uri="{FF2B5EF4-FFF2-40B4-BE49-F238E27FC236}">
                    <a16:creationId xmlns:a16="http://schemas.microsoft.com/office/drawing/2014/main" id="{E334CD8D-018F-AB8C-1F7C-1C3DB4AA6229}"/>
                  </a:ext>
                </a:extLst>
              </p:cNvPr>
              <p:cNvSpPr/>
              <p:nvPr/>
            </p:nvSpPr>
            <p:spPr>
              <a:xfrm>
                <a:off x="5822929" y="4355766"/>
                <a:ext cx="545083" cy="378682"/>
              </a:xfrm>
              <a:custGeom>
                <a:avLst/>
                <a:gdLst>
                  <a:gd name="connsiteX0" fmla="*/ 21 w 545083"/>
                  <a:gd name="connsiteY0" fmla="*/ 327359 h 378682"/>
                  <a:gd name="connsiteX1" fmla="*/ 174646 w 545083"/>
                  <a:gd name="connsiteY1" fmla="*/ 355934 h 378682"/>
                  <a:gd name="connsiteX2" fmla="*/ 152421 w 545083"/>
                  <a:gd name="connsiteY2" fmla="*/ 362284 h 378682"/>
                  <a:gd name="connsiteX3" fmla="*/ 342921 w 545083"/>
                  <a:gd name="connsiteY3" fmla="*/ 330534 h 378682"/>
                  <a:gd name="connsiteX4" fmla="*/ 327046 w 545083"/>
                  <a:gd name="connsiteY4" fmla="*/ 346409 h 378682"/>
                  <a:gd name="connsiteX5" fmla="*/ 476271 w 545083"/>
                  <a:gd name="connsiteY5" fmla="*/ 206709 h 378682"/>
                  <a:gd name="connsiteX6" fmla="*/ 539771 w 545083"/>
                  <a:gd name="connsiteY6" fmla="*/ 334 h 378682"/>
                  <a:gd name="connsiteX7" fmla="*/ 523896 w 545083"/>
                  <a:gd name="connsiteY7" fmla="*/ 162259 h 378682"/>
                  <a:gd name="connsiteX8" fmla="*/ 384196 w 545083"/>
                  <a:gd name="connsiteY8" fmla="*/ 311484 h 378682"/>
                  <a:gd name="connsiteX9" fmla="*/ 412771 w 545083"/>
                  <a:gd name="connsiteY9" fmla="*/ 305134 h 378682"/>
                  <a:gd name="connsiteX10" fmla="*/ 187346 w 545083"/>
                  <a:gd name="connsiteY10" fmla="*/ 378159 h 378682"/>
                  <a:gd name="connsiteX11" fmla="*/ 21 w 545083"/>
                  <a:gd name="connsiteY11" fmla="*/ 327359 h 37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083" h="378682">
                    <a:moveTo>
                      <a:pt x="21" y="327359"/>
                    </a:moveTo>
                    <a:cubicBezTo>
                      <a:pt x="-2096" y="323655"/>
                      <a:pt x="149246" y="350113"/>
                      <a:pt x="174646" y="355934"/>
                    </a:cubicBezTo>
                    <a:cubicBezTo>
                      <a:pt x="200046" y="361755"/>
                      <a:pt x="124375" y="366517"/>
                      <a:pt x="152421" y="362284"/>
                    </a:cubicBezTo>
                    <a:cubicBezTo>
                      <a:pt x="180467" y="358051"/>
                      <a:pt x="342921" y="330534"/>
                      <a:pt x="342921" y="330534"/>
                    </a:cubicBezTo>
                    <a:cubicBezTo>
                      <a:pt x="372025" y="327888"/>
                      <a:pt x="327046" y="346409"/>
                      <a:pt x="327046" y="346409"/>
                    </a:cubicBezTo>
                    <a:cubicBezTo>
                      <a:pt x="349271" y="325772"/>
                      <a:pt x="440817" y="264388"/>
                      <a:pt x="476271" y="206709"/>
                    </a:cubicBezTo>
                    <a:cubicBezTo>
                      <a:pt x="511725" y="149030"/>
                      <a:pt x="531834" y="7742"/>
                      <a:pt x="539771" y="334"/>
                    </a:cubicBezTo>
                    <a:cubicBezTo>
                      <a:pt x="547709" y="-7074"/>
                      <a:pt x="549825" y="110401"/>
                      <a:pt x="523896" y="162259"/>
                    </a:cubicBezTo>
                    <a:cubicBezTo>
                      <a:pt x="497967" y="214117"/>
                      <a:pt x="402717" y="287672"/>
                      <a:pt x="384196" y="311484"/>
                    </a:cubicBezTo>
                    <a:cubicBezTo>
                      <a:pt x="365675" y="335296"/>
                      <a:pt x="445579" y="294021"/>
                      <a:pt x="412771" y="305134"/>
                    </a:cubicBezTo>
                    <a:cubicBezTo>
                      <a:pt x="379963" y="316246"/>
                      <a:pt x="250846" y="371809"/>
                      <a:pt x="187346" y="378159"/>
                    </a:cubicBezTo>
                    <a:cubicBezTo>
                      <a:pt x="123846" y="384509"/>
                      <a:pt x="2138" y="331063"/>
                      <a:pt x="21" y="3273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3" name="フリーフォーム 1492">
                <a:extLst>
                  <a:ext uri="{FF2B5EF4-FFF2-40B4-BE49-F238E27FC236}">
                    <a16:creationId xmlns:a16="http://schemas.microsoft.com/office/drawing/2014/main" id="{63FC1F68-6943-D9C3-C65E-F217A36EF44F}"/>
                  </a:ext>
                </a:extLst>
              </p:cNvPr>
              <p:cNvSpPr/>
              <p:nvPr/>
            </p:nvSpPr>
            <p:spPr>
              <a:xfrm>
                <a:off x="5915397" y="1548806"/>
                <a:ext cx="165146" cy="159361"/>
              </a:xfrm>
              <a:custGeom>
                <a:avLst/>
                <a:gdLst>
                  <a:gd name="connsiteX0" fmla="*/ 9153 w 165146"/>
                  <a:gd name="connsiteY0" fmla="*/ 159344 h 159361"/>
                  <a:gd name="connsiteX1" fmla="*/ 21853 w 165146"/>
                  <a:gd name="connsiteY1" fmla="*/ 22819 h 159361"/>
                  <a:gd name="connsiteX2" fmla="*/ 85353 w 165146"/>
                  <a:gd name="connsiteY2" fmla="*/ 6944 h 159361"/>
                  <a:gd name="connsiteX3" fmla="*/ 164728 w 165146"/>
                  <a:gd name="connsiteY3" fmla="*/ 73619 h 159361"/>
                  <a:gd name="connsiteX4" fmla="*/ 113928 w 165146"/>
                  <a:gd name="connsiteY4" fmla="*/ 16469 h 159361"/>
                  <a:gd name="connsiteX5" fmla="*/ 53603 w 165146"/>
                  <a:gd name="connsiteY5" fmla="*/ 594 h 159361"/>
                  <a:gd name="connsiteX6" fmla="*/ 2803 w 165146"/>
                  <a:gd name="connsiteY6" fmla="*/ 32344 h 159361"/>
                  <a:gd name="connsiteX7" fmla="*/ 9153 w 165146"/>
                  <a:gd name="connsiteY7" fmla="*/ 159344 h 1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146" h="159361">
                    <a:moveTo>
                      <a:pt x="9153" y="159344"/>
                    </a:moveTo>
                    <a:cubicBezTo>
                      <a:pt x="12328" y="157757"/>
                      <a:pt x="9153" y="48219"/>
                      <a:pt x="21853" y="22819"/>
                    </a:cubicBezTo>
                    <a:cubicBezTo>
                      <a:pt x="34553" y="-2581"/>
                      <a:pt x="61541" y="-1523"/>
                      <a:pt x="85353" y="6944"/>
                    </a:cubicBezTo>
                    <a:cubicBezTo>
                      <a:pt x="109165" y="15411"/>
                      <a:pt x="159966" y="72032"/>
                      <a:pt x="164728" y="73619"/>
                    </a:cubicBezTo>
                    <a:cubicBezTo>
                      <a:pt x="169490" y="75206"/>
                      <a:pt x="132449" y="28640"/>
                      <a:pt x="113928" y="16469"/>
                    </a:cubicBezTo>
                    <a:cubicBezTo>
                      <a:pt x="95407" y="4298"/>
                      <a:pt x="72124" y="-2052"/>
                      <a:pt x="53603" y="594"/>
                    </a:cubicBezTo>
                    <a:cubicBezTo>
                      <a:pt x="35082" y="3240"/>
                      <a:pt x="10740" y="12236"/>
                      <a:pt x="2803" y="32344"/>
                    </a:cubicBezTo>
                    <a:cubicBezTo>
                      <a:pt x="-5134" y="52452"/>
                      <a:pt x="5978" y="160931"/>
                      <a:pt x="9153" y="159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4" name="フリーフォーム 1493">
                <a:extLst>
                  <a:ext uri="{FF2B5EF4-FFF2-40B4-BE49-F238E27FC236}">
                    <a16:creationId xmlns:a16="http://schemas.microsoft.com/office/drawing/2014/main" id="{87339458-E199-CEB0-40E2-8C1AA3CEF945}"/>
                  </a:ext>
                </a:extLst>
              </p:cNvPr>
              <p:cNvSpPr/>
              <p:nvPr/>
            </p:nvSpPr>
            <p:spPr>
              <a:xfrm>
                <a:off x="6050467" y="1559198"/>
                <a:ext cx="21309" cy="1114317"/>
              </a:xfrm>
              <a:custGeom>
                <a:avLst/>
                <a:gdLst>
                  <a:gd name="connsiteX0" fmla="*/ 1083 w 21309"/>
                  <a:gd name="connsiteY0" fmla="*/ 53702 h 1114317"/>
                  <a:gd name="connsiteX1" fmla="*/ 4258 w 21309"/>
                  <a:gd name="connsiteY1" fmla="*/ 1110977 h 1114317"/>
                  <a:gd name="connsiteX2" fmla="*/ 20133 w 21309"/>
                  <a:gd name="connsiteY2" fmla="*/ 390252 h 1114317"/>
                  <a:gd name="connsiteX3" fmla="*/ 20133 w 21309"/>
                  <a:gd name="connsiteY3" fmla="*/ 453752 h 1114317"/>
                  <a:gd name="connsiteX4" fmla="*/ 20133 w 21309"/>
                  <a:gd name="connsiteY4" fmla="*/ 183877 h 1114317"/>
                  <a:gd name="connsiteX5" fmla="*/ 1083 w 21309"/>
                  <a:gd name="connsiteY5" fmla="*/ 53702 h 11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09" h="1114317">
                    <a:moveTo>
                      <a:pt x="1083" y="53702"/>
                    </a:moveTo>
                    <a:cubicBezTo>
                      <a:pt x="-1563" y="208219"/>
                      <a:pt x="1083" y="1054885"/>
                      <a:pt x="4258" y="1110977"/>
                    </a:cubicBezTo>
                    <a:cubicBezTo>
                      <a:pt x="7433" y="1167069"/>
                      <a:pt x="17487" y="499789"/>
                      <a:pt x="20133" y="390252"/>
                    </a:cubicBezTo>
                    <a:cubicBezTo>
                      <a:pt x="22779" y="280715"/>
                      <a:pt x="20133" y="453752"/>
                      <a:pt x="20133" y="453752"/>
                    </a:cubicBezTo>
                    <a:cubicBezTo>
                      <a:pt x="20133" y="419356"/>
                      <a:pt x="20662" y="246848"/>
                      <a:pt x="20133" y="183877"/>
                    </a:cubicBezTo>
                    <a:cubicBezTo>
                      <a:pt x="19604" y="120906"/>
                      <a:pt x="3729" y="-100815"/>
                      <a:pt x="1083" y="53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5" name="フリーフォーム 1494">
                <a:extLst>
                  <a:ext uri="{FF2B5EF4-FFF2-40B4-BE49-F238E27FC236}">
                    <a16:creationId xmlns:a16="http://schemas.microsoft.com/office/drawing/2014/main" id="{1964C65D-BAF4-C9EC-6903-95FBE55CA3DC}"/>
                  </a:ext>
                </a:extLst>
              </p:cNvPr>
              <p:cNvSpPr/>
              <p:nvPr/>
            </p:nvSpPr>
            <p:spPr>
              <a:xfrm>
                <a:off x="5904648" y="1669328"/>
                <a:ext cx="21078" cy="1483766"/>
              </a:xfrm>
              <a:custGeom>
                <a:avLst/>
                <a:gdLst>
                  <a:gd name="connsiteX0" fmla="*/ 19902 w 21078"/>
                  <a:gd name="connsiteY0" fmla="*/ 70572 h 1483766"/>
                  <a:gd name="connsiteX1" fmla="*/ 19902 w 21078"/>
                  <a:gd name="connsiteY1" fmla="*/ 1369147 h 1483766"/>
                  <a:gd name="connsiteX2" fmla="*/ 19902 w 21078"/>
                  <a:gd name="connsiteY2" fmla="*/ 1321522 h 1483766"/>
                  <a:gd name="connsiteX3" fmla="*/ 4027 w 21078"/>
                  <a:gd name="connsiteY3" fmla="*/ 508722 h 1483766"/>
                  <a:gd name="connsiteX4" fmla="*/ 852 w 21078"/>
                  <a:gd name="connsiteY4" fmla="*/ 343622 h 1483766"/>
                  <a:gd name="connsiteX5" fmla="*/ 16727 w 21078"/>
                  <a:gd name="connsiteY5" fmla="*/ 394422 h 1483766"/>
                  <a:gd name="connsiteX6" fmla="*/ 10377 w 21078"/>
                  <a:gd name="connsiteY6" fmla="*/ 194397 h 1483766"/>
                  <a:gd name="connsiteX7" fmla="*/ 19902 w 21078"/>
                  <a:gd name="connsiteY7" fmla="*/ 70572 h 148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" h="1483766">
                    <a:moveTo>
                      <a:pt x="19902" y="70572"/>
                    </a:moveTo>
                    <a:cubicBezTo>
                      <a:pt x="21490" y="266364"/>
                      <a:pt x="19902" y="1369147"/>
                      <a:pt x="19902" y="1369147"/>
                    </a:cubicBezTo>
                    <a:cubicBezTo>
                      <a:pt x="19902" y="1577639"/>
                      <a:pt x="22548" y="1464926"/>
                      <a:pt x="19902" y="1321522"/>
                    </a:cubicBezTo>
                    <a:cubicBezTo>
                      <a:pt x="17256" y="1178118"/>
                      <a:pt x="7202" y="671705"/>
                      <a:pt x="4027" y="508722"/>
                    </a:cubicBezTo>
                    <a:cubicBezTo>
                      <a:pt x="852" y="345739"/>
                      <a:pt x="-1265" y="362672"/>
                      <a:pt x="852" y="343622"/>
                    </a:cubicBezTo>
                    <a:cubicBezTo>
                      <a:pt x="2969" y="324572"/>
                      <a:pt x="15139" y="419293"/>
                      <a:pt x="16727" y="394422"/>
                    </a:cubicBezTo>
                    <a:cubicBezTo>
                      <a:pt x="18314" y="369551"/>
                      <a:pt x="9848" y="245726"/>
                      <a:pt x="10377" y="194397"/>
                    </a:cubicBezTo>
                    <a:cubicBezTo>
                      <a:pt x="10906" y="143068"/>
                      <a:pt x="18314" y="-125220"/>
                      <a:pt x="19902" y="70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6" name="フリーフォーム 1495">
                <a:extLst>
                  <a:ext uri="{FF2B5EF4-FFF2-40B4-BE49-F238E27FC236}">
                    <a16:creationId xmlns:a16="http://schemas.microsoft.com/office/drawing/2014/main" id="{83DBF9E5-7545-5AD9-254A-AF2E677E53B2}"/>
                  </a:ext>
                </a:extLst>
              </p:cNvPr>
              <p:cNvSpPr/>
              <p:nvPr/>
            </p:nvSpPr>
            <p:spPr>
              <a:xfrm>
                <a:off x="6051488" y="2632199"/>
                <a:ext cx="25695" cy="1102356"/>
              </a:xfrm>
              <a:custGeom>
                <a:avLst/>
                <a:gdLst>
                  <a:gd name="connsiteX0" fmla="*/ 12762 w 25695"/>
                  <a:gd name="connsiteY0" fmla="*/ 37976 h 1102356"/>
                  <a:gd name="connsiteX1" fmla="*/ 6412 w 25695"/>
                  <a:gd name="connsiteY1" fmla="*/ 1098426 h 1102356"/>
                  <a:gd name="connsiteX2" fmla="*/ 25462 w 25695"/>
                  <a:gd name="connsiteY2" fmla="*/ 399926 h 1102356"/>
                  <a:gd name="connsiteX3" fmla="*/ 15937 w 25695"/>
                  <a:gd name="connsiteY3" fmla="*/ 460251 h 1102356"/>
                  <a:gd name="connsiteX4" fmla="*/ 62 w 25695"/>
                  <a:gd name="connsiteY4" fmla="*/ 253876 h 1102356"/>
                  <a:gd name="connsiteX5" fmla="*/ 12762 w 25695"/>
                  <a:gd name="connsiteY5" fmla="*/ 37976 h 110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5" h="1102356">
                    <a:moveTo>
                      <a:pt x="12762" y="37976"/>
                    </a:moveTo>
                    <a:cubicBezTo>
                      <a:pt x="13820" y="178734"/>
                      <a:pt x="4295" y="1038101"/>
                      <a:pt x="6412" y="1098426"/>
                    </a:cubicBezTo>
                    <a:cubicBezTo>
                      <a:pt x="8529" y="1158751"/>
                      <a:pt x="23875" y="506288"/>
                      <a:pt x="25462" y="399926"/>
                    </a:cubicBezTo>
                    <a:cubicBezTo>
                      <a:pt x="27049" y="293564"/>
                      <a:pt x="20170" y="484593"/>
                      <a:pt x="15937" y="460251"/>
                    </a:cubicBezTo>
                    <a:cubicBezTo>
                      <a:pt x="11704" y="435909"/>
                      <a:pt x="1120" y="319493"/>
                      <a:pt x="62" y="253876"/>
                    </a:cubicBezTo>
                    <a:cubicBezTo>
                      <a:pt x="-996" y="188259"/>
                      <a:pt x="11704" y="-102782"/>
                      <a:pt x="12762" y="379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7" name="フリーフォーム 1496">
                <a:extLst>
                  <a:ext uri="{FF2B5EF4-FFF2-40B4-BE49-F238E27FC236}">
                    <a16:creationId xmlns:a16="http://schemas.microsoft.com/office/drawing/2014/main" id="{CF3D5B3B-E75C-57BC-7E77-76D58AC35EB6}"/>
                  </a:ext>
                </a:extLst>
              </p:cNvPr>
              <p:cNvSpPr/>
              <p:nvPr/>
            </p:nvSpPr>
            <p:spPr>
              <a:xfrm>
                <a:off x="5897146" y="2900643"/>
                <a:ext cx="32465" cy="1333195"/>
              </a:xfrm>
              <a:custGeom>
                <a:avLst/>
                <a:gdLst>
                  <a:gd name="connsiteX0" fmla="*/ 27404 w 32465"/>
                  <a:gd name="connsiteY0" fmla="*/ 55282 h 1333195"/>
                  <a:gd name="connsiteX1" fmla="*/ 30579 w 32465"/>
                  <a:gd name="connsiteY1" fmla="*/ 1322107 h 1333195"/>
                  <a:gd name="connsiteX2" fmla="*/ 5179 w 32465"/>
                  <a:gd name="connsiteY2" fmla="*/ 677582 h 1333195"/>
                  <a:gd name="connsiteX3" fmla="*/ 2004 w 32465"/>
                  <a:gd name="connsiteY3" fmla="*/ 766482 h 1333195"/>
                  <a:gd name="connsiteX4" fmla="*/ 2004 w 32465"/>
                  <a:gd name="connsiteY4" fmla="*/ 277532 h 1333195"/>
                  <a:gd name="connsiteX5" fmla="*/ 27404 w 32465"/>
                  <a:gd name="connsiteY5" fmla="*/ 55282 h 133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65" h="1333195">
                    <a:moveTo>
                      <a:pt x="27404" y="55282"/>
                    </a:moveTo>
                    <a:cubicBezTo>
                      <a:pt x="32166" y="229378"/>
                      <a:pt x="34283" y="1218391"/>
                      <a:pt x="30579" y="1322107"/>
                    </a:cubicBezTo>
                    <a:cubicBezTo>
                      <a:pt x="26875" y="1425823"/>
                      <a:pt x="9942" y="770186"/>
                      <a:pt x="5179" y="677582"/>
                    </a:cubicBezTo>
                    <a:cubicBezTo>
                      <a:pt x="416" y="584978"/>
                      <a:pt x="2533" y="833157"/>
                      <a:pt x="2004" y="766482"/>
                    </a:cubicBezTo>
                    <a:cubicBezTo>
                      <a:pt x="1475" y="699807"/>
                      <a:pt x="-2229" y="391303"/>
                      <a:pt x="2004" y="277532"/>
                    </a:cubicBezTo>
                    <a:cubicBezTo>
                      <a:pt x="6237" y="163761"/>
                      <a:pt x="22642" y="-118814"/>
                      <a:pt x="27404" y="552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8" name="フリーフォーム 1497">
                <a:extLst>
                  <a:ext uri="{FF2B5EF4-FFF2-40B4-BE49-F238E27FC236}">
                    <a16:creationId xmlns:a16="http://schemas.microsoft.com/office/drawing/2014/main" id="{3371C814-F5FB-F2CA-3601-38C521CFB3C5}"/>
                  </a:ext>
                </a:extLst>
              </p:cNvPr>
              <p:cNvSpPr/>
              <p:nvPr/>
            </p:nvSpPr>
            <p:spPr>
              <a:xfrm>
                <a:off x="6051550" y="3727368"/>
                <a:ext cx="16644" cy="615713"/>
              </a:xfrm>
              <a:custGeom>
                <a:avLst/>
                <a:gdLst>
                  <a:gd name="connsiteX0" fmla="*/ 15875 w 16644"/>
                  <a:gd name="connsiteY0" fmla="*/ 12782 h 615713"/>
                  <a:gd name="connsiteX1" fmla="*/ 12700 w 16644"/>
                  <a:gd name="connsiteY1" fmla="*/ 612857 h 615713"/>
                  <a:gd name="connsiteX2" fmla="*/ 0 w 16644"/>
                  <a:gd name="connsiteY2" fmla="*/ 231857 h 615713"/>
                  <a:gd name="connsiteX3" fmla="*/ 15875 w 16644"/>
                  <a:gd name="connsiteY3" fmla="*/ 12782 h 6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44" h="615713">
                    <a:moveTo>
                      <a:pt x="15875" y="12782"/>
                    </a:moveTo>
                    <a:cubicBezTo>
                      <a:pt x="17992" y="76282"/>
                      <a:pt x="15346" y="576345"/>
                      <a:pt x="12700" y="612857"/>
                    </a:cubicBezTo>
                    <a:cubicBezTo>
                      <a:pt x="10054" y="649369"/>
                      <a:pt x="0" y="325519"/>
                      <a:pt x="0" y="231857"/>
                    </a:cubicBezTo>
                    <a:cubicBezTo>
                      <a:pt x="0" y="138195"/>
                      <a:pt x="13758" y="-50718"/>
                      <a:pt x="15875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9" name="フリーフォーム 1498">
                <a:extLst>
                  <a:ext uri="{FF2B5EF4-FFF2-40B4-BE49-F238E27FC236}">
                    <a16:creationId xmlns:a16="http://schemas.microsoft.com/office/drawing/2014/main" id="{0DE5AC48-6DEB-1B68-BFFD-3018B5793314}"/>
                  </a:ext>
                </a:extLst>
              </p:cNvPr>
              <p:cNvSpPr/>
              <p:nvPr/>
            </p:nvSpPr>
            <p:spPr>
              <a:xfrm>
                <a:off x="5908240" y="4130544"/>
                <a:ext cx="54545" cy="260922"/>
              </a:xfrm>
              <a:custGeom>
                <a:avLst/>
                <a:gdLst>
                  <a:gd name="connsiteX0" fmla="*/ 435 w 54545"/>
                  <a:gd name="connsiteY0" fmla="*/ 131 h 260922"/>
                  <a:gd name="connsiteX1" fmla="*/ 13135 w 54545"/>
                  <a:gd name="connsiteY1" fmla="*/ 187456 h 260922"/>
                  <a:gd name="connsiteX2" fmla="*/ 54410 w 54545"/>
                  <a:gd name="connsiteY2" fmla="*/ 260481 h 260922"/>
                  <a:gd name="connsiteX3" fmla="*/ 25835 w 54545"/>
                  <a:gd name="connsiteY3" fmla="*/ 158881 h 260922"/>
                  <a:gd name="connsiteX4" fmla="*/ 435 w 54545"/>
                  <a:gd name="connsiteY4" fmla="*/ 131 h 26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5" h="260922">
                    <a:moveTo>
                      <a:pt x="435" y="131"/>
                    </a:moveTo>
                    <a:cubicBezTo>
                      <a:pt x="-1682" y="4893"/>
                      <a:pt x="4139" y="144064"/>
                      <a:pt x="13135" y="187456"/>
                    </a:cubicBezTo>
                    <a:cubicBezTo>
                      <a:pt x="22131" y="230848"/>
                      <a:pt x="52293" y="265243"/>
                      <a:pt x="54410" y="260481"/>
                    </a:cubicBezTo>
                    <a:cubicBezTo>
                      <a:pt x="56527" y="255719"/>
                      <a:pt x="33243" y="196452"/>
                      <a:pt x="25835" y="158881"/>
                    </a:cubicBezTo>
                    <a:cubicBezTo>
                      <a:pt x="18427" y="121310"/>
                      <a:pt x="2552" y="-4631"/>
                      <a:pt x="435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0" name="フリーフォーム 1499">
                <a:extLst>
                  <a:ext uri="{FF2B5EF4-FFF2-40B4-BE49-F238E27FC236}">
                    <a16:creationId xmlns:a16="http://schemas.microsoft.com/office/drawing/2014/main" id="{63007E9B-D797-4277-D09B-5EDE6B8736F6}"/>
                  </a:ext>
                </a:extLst>
              </p:cNvPr>
              <p:cNvSpPr/>
              <p:nvPr/>
            </p:nvSpPr>
            <p:spPr>
              <a:xfrm>
                <a:off x="5939944" y="4272339"/>
                <a:ext cx="133634" cy="123301"/>
              </a:xfrm>
              <a:custGeom>
                <a:avLst/>
                <a:gdLst>
                  <a:gd name="connsiteX0" fmla="*/ 481 w 133634"/>
                  <a:gd name="connsiteY0" fmla="*/ 112336 h 123301"/>
                  <a:gd name="connsiteX1" fmla="*/ 73506 w 133634"/>
                  <a:gd name="connsiteY1" fmla="*/ 115511 h 123301"/>
                  <a:gd name="connsiteX2" fmla="*/ 127481 w 133634"/>
                  <a:gd name="connsiteY2" fmla="*/ 1211 h 123301"/>
                  <a:gd name="connsiteX3" fmla="*/ 130656 w 133634"/>
                  <a:gd name="connsiteY3" fmla="*/ 58361 h 123301"/>
                  <a:gd name="connsiteX4" fmla="*/ 111606 w 133634"/>
                  <a:gd name="connsiteY4" fmla="*/ 105986 h 123301"/>
                  <a:gd name="connsiteX5" fmla="*/ 481 w 133634"/>
                  <a:gd name="connsiteY5" fmla="*/ 112336 h 12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34" h="123301">
                    <a:moveTo>
                      <a:pt x="481" y="112336"/>
                    </a:moveTo>
                    <a:cubicBezTo>
                      <a:pt x="-5869" y="113924"/>
                      <a:pt x="52339" y="134032"/>
                      <a:pt x="73506" y="115511"/>
                    </a:cubicBezTo>
                    <a:cubicBezTo>
                      <a:pt x="94673" y="96990"/>
                      <a:pt x="117956" y="10736"/>
                      <a:pt x="127481" y="1211"/>
                    </a:cubicBezTo>
                    <a:cubicBezTo>
                      <a:pt x="137006" y="-8314"/>
                      <a:pt x="133302" y="40898"/>
                      <a:pt x="130656" y="58361"/>
                    </a:cubicBezTo>
                    <a:cubicBezTo>
                      <a:pt x="128010" y="75824"/>
                      <a:pt x="126952" y="98049"/>
                      <a:pt x="111606" y="105986"/>
                    </a:cubicBezTo>
                    <a:cubicBezTo>
                      <a:pt x="96260" y="113923"/>
                      <a:pt x="6831" y="110748"/>
                      <a:pt x="481" y="112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06" name="グループ化 1405">
              <a:extLst>
                <a:ext uri="{FF2B5EF4-FFF2-40B4-BE49-F238E27FC236}">
                  <a16:creationId xmlns:a16="http://schemas.microsoft.com/office/drawing/2014/main" id="{6E7144F2-F16E-8B1B-949C-2DC83D17AFBD}"/>
                </a:ext>
              </a:extLst>
            </p:cNvPr>
            <p:cNvGrpSpPr/>
            <p:nvPr/>
          </p:nvGrpSpPr>
          <p:grpSpPr>
            <a:xfrm>
              <a:off x="3162676" y="1186903"/>
              <a:ext cx="786787" cy="3547545"/>
              <a:chOff x="5594980" y="1186903"/>
              <a:chExt cx="786787" cy="3547545"/>
            </a:xfrm>
            <a:grpFill/>
          </p:grpSpPr>
          <p:sp>
            <p:nvSpPr>
              <p:cNvPr id="1467" name="フリーフォーム 1466">
                <a:extLst>
                  <a:ext uri="{FF2B5EF4-FFF2-40B4-BE49-F238E27FC236}">
                    <a16:creationId xmlns:a16="http://schemas.microsoft.com/office/drawing/2014/main" id="{063A4225-FC1E-CBCF-CEC9-2835D24AC78E}"/>
                  </a:ext>
                </a:extLst>
              </p:cNvPr>
              <p:cNvSpPr/>
              <p:nvPr/>
            </p:nvSpPr>
            <p:spPr>
              <a:xfrm>
                <a:off x="5618069" y="1200657"/>
                <a:ext cx="337163" cy="329396"/>
              </a:xfrm>
              <a:custGeom>
                <a:avLst/>
                <a:gdLst>
                  <a:gd name="connsiteX0" fmla="*/ 337155 w 337163"/>
                  <a:gd name="connsiteY0" fmla="*/ 462 h 329396"/>
                  <a:gd name="connsiteX1" fmla="*/ 151175 w 337163"/>
                  <a:gd name="connsiteY1" fmla="*/ 70204 h 329396"/>
                  <a:gd name="connsiteX2" fmla="*/ 7816 w 337163"/>
                  <a:gd name="connsiteY2" fmla="*/ 318177 h 329396"/>
                  <a:gd name="connsiteX3" fmla="*/ 27189 w 337163"/>
                  <a:gd name="connsiteY3" fmla="*/ 267807 h 329396"/>
                  <a:gd name="connsiteX4" fmla="*/ 96931 w 337163"/>
                  <a:gd name="connsiteY4" fmla="*/ 97326 h 329396"/>
                  <a:gd name="connsiteX5" fmla="*/ 158924 w 337163"/>
                  <a:gd name="connsiteY5" fmla="*/ 43082 h 329396"/>
                  <a:gd name="connsiteX6" fmla="*/ 337155 w 337163"/>
                  <a:gd name="connsiteY6" fmla="*/ 462 h 3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63" h="329396">
                    <a:moveTo>
                      <a:pt x="337155" y="462"/>
                    </a:moveTo>
                    <a:cubicBezTo>
                      <a:pt x="335864" y="4982"/>
                      <a:pt x="206065" y="17252"/>
                      <a:pt x="151175" y="70204"/>
                    </a:cubicBezTo>
                    <a:cubicBezTo>
                      <a:pt x="96285" y="123157"/>
                      <a:pt x="28480" y="285243"/>
                      <a:pt x="7816" y="318177"/>
                    </a:cubicBezTo>
                    <a:cubicBezTo>
                      <a:pt x="-12848" y="351111"/>
                      <a:pt x="12336" y="304616"/>
                      <a:pt x="27189" y="267807"/>
                    </a:cubicBezTo>
                    <a:cubicBezTo>
                      <a:pt x="42041" y="230999"/>
                      <a:pt x="74975" y="134780"/>
                      <a:pt x="96931" y="97326"/>
                    </a:cubicBezTo>
                    <a:cubicBezTo>
                      <a:pt x="118887" y="59872"/>
                      <a:pt x="125344" y="60518"/>
                      <a:pt x="158924" y="43082"/>
                    </a:cubicBezTo>
                    <a:cubicBezTo>
                      <a:pt x="192504" y="25646"/>
                      <a:pt x="338446" y="-4058"/>
                      <a:pt x="337155" y="4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8" name="フリーフォーム 1467">
                <a:extLst>
                  <a:ext uri="{FF2B5EF4-FFF2-40B4-BE49-F238E27FC236}">
                    <a16:creationId xmlns:a16="http://schemas.microsoft.com/office/drawing/2014/main" id="{211330C3-C3B5-C422-1B37-AD52AC028377}"/>
                  </a:ext>
                </a:extLst>
              </p:cNvPr>
              <p:cNvSpPr/>
              <p:nvPr/>
            </p:nvSpPr>
            <p:spPr>
              <a:xfrm>
                <a:off x="5598503" y="1500672"/>
                <a:ext cx="35607" cy="1372991"/>
              </a:xfrm>
              <a:custGeom>
                <a:avLst/>
                <a:gdLst>
                  <a:gd name="connsiteX0" fmla="*/ 35131 w 35607"/>
                  <a:gd name="connsiteY0" fmla="*/ 29786 h 1372991"/>
                  <a:gd name="connsiteX1" fmla="*/ 23507 w 35607"/>
                  <a:gd name="connsiteY1" fmla="*/ 1304521 h 1372991"/>
                  <a:gd name="connsiteX2" fmla="*/ 31256 w 35607"/>
                  <a:gd name="connsiteY2" fmla="*/ 1134040 h 1372991"/>
                  <a:gd name="connsiteX3" fmla="*/ 260 w 35607"/>
                  <a:gd name="connsiteY3" fmla="*/ 568352 h 1372991"/>
                  <a:gd name="connsiteX4" fmla="*/ 15758 w 35607"/>
                  <a:gd name="connsiteY4" fmla="*/ 599348 h 1372991"/>
                  <a:gd name="connsiteX5" fmla="*/ 4134 w 35607"/>
                  <a:gd name="connsiteY5" fmla="*/ 417243 h 1372991"/>
                  <a:gd name="connsiteX6" fmla="*/ 35131 w 35607"/>
                  <a:gd name="connsiteY6" fmla="*/ 29786 h 137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7" h="1372991">
                    <a:moveTo>
                      <a:pt x="35131" y="29786"/>
                    </a:moveTo>
                    <a:cubicBezTo>
                      <a:pt x="38360" y="177666"/>
                      <a:pt x="24153" y="1120479"/>
                      <a:pt x="23507" y="1304521"/>
                    </a:cubicBezTo>
                    <a:cubicBezTo>
                      <a:pt x="22861" y="1488563"/>
                      <a:pt x="35130" y="1256735"/>
                      <a:pt x="31256" y="1134040"/>
                    </a:cubicBezTo>
                    <a:cubicBezTo>
                      <a:pt x="27382" y="1011345"/>
                      <a:pt x="2843" y="657467"/>
                      <a:pt x="260" y="568352"/>
                    </a:cubicBezTo>
                    <a:cubicBezTo>
                      <a:pt x="-2323" y="479237"/>
                      <a:pt x="15112" y="624533"/>
                      <a:pt x="15758" y="599348"/>
                    </a:cubicBezTo>
                    <a:cubicBezTo>
                      <a:pt x="16404" y="574163"/>
                      <a:pt x="6071" y="506358"/>
                      <a:pt x="4134" y="417243"/>
                    </a:cubicBezTo>
                    <a:cubicBezTo>
                      <a:pt x="2197" y="328128"/>
                      <a:pt x="31902" y="-118094"/>
                      <a:pt x="35131" y="297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 1468">
                <a:extLst>
                  <a:ext uri="{FF2B5EF4-FFF2-40B4-BE49-F238E27FC236}">
                    <a16:creationId xmlns:a16="http://schemas.microsoft.com/office/drawing/2014/main" id="{8FF5D248-102A-6BA8-4A68-617E9A870CAF}"/>
                  </a:ext>
                </a:extLst>
              </p:cNvPr>
              <p:cNvSpPr/>
              <p:nvPr/>
            </p:nvSpPr>
            <p:spPr>
              <a:xfrm>
                <a:off x="5598662" y="2541411"/>
                <a:ext cx="20497" cy="1817759"/>
              </a:xfrm>
              <a:custGeom>
                <a:avLst/>
                <a:gdLst>
                  <a:gd name="connsiteX0" fmla="*/ 7850 w 20497"/>
                  <a:gd name="connsiteY0" fmla="*/ 46806 h 1817759"/>
                  <a:gd name="connsiteX1" fmla="*/ 101 w 20497"/>
                  <a:gd name="connsiteY1" fmla="*/ 1224677 h 1817759"/>
                  <a:gd name="connsiteX2" fmla="*/ 3975 w 20497"/>
                  <a:gd name="connsiteY2" fmla="*/ 1123938 h 1817759"/>
                  <a:gd name="connsiteX3" fmla="*/ 11724 w 20497"/>
                  <a:gd name="connsiteY3" fmla="*/ 1643131 h 1817759"/>
                  <a:gd name="connsiteX4" fmla="*/ 7850 w 20497"/>
                  <a:gd name="connsiteY4" fmla="*/ 1813613 h 1817759"/>
                  <a:gd name="connsiteX5" fmla="*/ 7850 w 20497"/>
                  <a:gd name="connsiteY5" fmla="*/ 1689626 h 1817759"/>
                  <a:gd name="connsiteX6" fmla="*/ 19474 w 20497"/>
                  <a:gd name="connsiteY6" fmla="*/ 949582 h 1817759"/>
                  <a:gd name="connsiteX7" fmla="*/ 19474 w 20497"/>
                  <a:gd name="connsiteY7" fmla="*/ 302528 h 1817759"/>
                  <a:gd name="connsiteX8" fmla="*/ 7850 w 20497"/>
                  <a:gd name="connsiteY8" fmla="*/ 46806 h 181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7" h="1817759">
                    <a:moveTo>
                      <a:pt x="7850" y="46806"/>
                    </a:moveTo>
                    <a:cubicBezTo>
                      <a:pt x="4621" y="200497"/>
                      <a:pt x="747" y="1045155"/>
                      <a:pt x="101" y="1224677"/>
                    </a:cubicBezTo>
                    <a:cubicBezTo>
                      <a:pt x="-545" y="1404199"/>
                      <a:pt x="2038" y="1054196"/>
                      <a:pt x="3975" y="1123938"/>
                    </a:cubicBezTo>
                    <a:cubicBezTo>
                      <a:pt x="5912" y="1193680"/>
                      <a:pt x="11078" y="1528185"/>
                      <a:pt x="11724" y="1643131"/>
                    </a:cubicBezTo>
                    <a:cubicBezTo>
                      <a:pt x="12370" y="1758077"/>
                      <a:pt x="8496" y="1805864"/>
                      <a:pt x="7850" y="1813613"/>
                    </a:cubicBezTo>
                    <a:cubicBezTo>
                      <a:pt x="7204" y="1821362"/>
                      <a:pt x="5913" y="1833631"/>
                      <a:pt x="7850" y="1689626"/>
                    </a:cubicBezTo>
                    <a:cubicBezTo>
                      <a:pt x="9787" y="1545621"/>
                      <a:pt x="17537" y="1180765"/>
                      <a:pt x="19474" y="949582"/>
                    </a:cubicBezTo>
                    <a:cubicBezTo>
                      <a:pt x="21411" y="718399"/>
                      <a:pt x="20120" y="450408"/>
                      <a:pt x="19474" y="302528"/>
                    </a:cubicBezTo>
                    <a:cubicBezTo>
                      <a:pt x="18828" y="154648"/>
                      <a:pt x="11079" y="-106885"/>
                      <a:pt x="7850" y="46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 1469">
                <a:extLst>
                  <a:ext uri="{FF2B5EF4-FFF2-40B4-BE49-F238E27FC236}">
                    <a16:creationId xmlns:a16="http://schemas.microsoft.com/office/drawing/2014/main" id="{08C20D7A-E663-40A4-43B0-8147E624BADD}"/>
                  </a:ext>
                </a:extLst>
              </p:cNvPr>
              <p:cNvSpPr/>
              <p:nvPr/>
            </p:nvSpPr>
            <p:spPr>
              <a:xfrm>
                <a:off x="5594980" y="4283003"/>
                <a:ext cx="78890" cy="260424"/>
              </a:xfrm>
              <a:custGeom>
                <a:avLst/>
                <a:gdLst>
                  <a:gd name="connsiteX0" fmla="*/ 15245 w 78890"/>
                  <a:gd name="connsiteY0" fmla="*/ 72 h 260424"/>
                  <a:gd name="connsiteX1" fmla="*/ 21595 w 78890"/>
                  <a:gd name="connsiteY1" fmla="*/ 142947 h 260424"/>
                  <a:gd name="connsiteX2" fmla="*/ 78745 w 78890"/>
                  <a:gd name="connsiteY2" fmla="*/ 260422 h 260424"/>
                  <a:gd name="connsiteX3" fmla="*/ 2545 w 78890"/>
                  <a:gd name="connsiteY3" fmla="*/ 139772 h 260424"/>
                  <a:gd name="connsiteX4" fmla="*/ 18420 w 78890"/>
                  <a:gd name="connsiteY4" fmla="*/ 161997 h 260424"/>
                  <a:gd name="connsiteX5" fmla="*/ 15245 w 78890"/>
                  <a:gd name="connsiteY5" fmla="*/ 72 h 26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90" h="260424">
                    <a:moveTo>
                      <a:pt x="15245" y="72"/>
                    </a:moveTo>
                    <a:cubicBezTo>
                      <a:pt x="15774" y="-3103"/>
                      <a:pt x="11012" y="99555"/>
                      <a:pt x="21595" y="142947"/>
                    </a:cubicBezTo>
                    <a:cubicBezTo>
                      <a:pt x="32178" y="186339"/>
                      <a:pt x="81920" y="260951"/>
                      <a:pt x="78745" y="260422"/>
                    </a:cubicBezTo>
                    <a:cubicBezTo>
                      <a:pt x="75570" y="259893"/>
                      <a:pt x="12599" y="156176"/>
                      <a:pt x="2545" y="139772"/>
                    </a:cubicBezTo>
                    <a:cubicBezTo>
                      <a:pt x="-7509" y="123368"/>
                      <a:pt x="15245" y="181047"/>
                      <a:pt x="18420" y="161997"/>
                    </a:cubicBezTo>
                    <a:cubicBezTo>
                      <a:pt x="21595" y="142947"/>
                      <a:pt x="14716" y="3247"/>
                      <a:pt x="15245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1" name="フリーフォーム 1470">
                <a:extLst>
                  <a:ext uri="{FF2B5EF4-FFF2-40B4-BE49-F238E27FC236}">
                    <a16:creationId xmlns:a16="http://schemas.microsoft.com/office/drawing/2014/main" id="{FDCCF024-E6C0-9408-A928-2889972C7F70}"/>
                  </a:ext>
                </a:extLst>
              </p:cNvPr>
              <p:cNvSpPr/>
              <p:nvPr/>
            </p:nvSpPr>
            <p:spPr>
              <a:xfrm>
                <a:off x="5978430" y="1186903"/>
                <a:ext cx="384908" cy="423097"/>
              </a:xfrm>
              <a:custGeom>
                <a:avLst/>
                <a:gdLst>
                  <a:gd name="connsiteX0" fmla="*/ 95 w 384908"/>
                  <a:gd name="connsiteY0" fmla="*/ 547 h 423097"/>
                  <a:gd name="connsiteX1" fmla="*/ 193770 w 384908"/>
                  <a:gd name="connsiteY1" fmla="*/ 64047 h 423097"/>
                  <a:gd name="connsiteX2" fmla="*/ 308070 w 384908"/>
                  <a:gd name="connsiteY2" fmla="*/ 165647 h 423097"/>
                  <a:gd name="connsiteX3" fmla="*/ 304895 w 384908"/>
                  <a:gd name="connsiteY3" fmla="*/ 159297 h 423097"/>
                  <a:gd name="connsiteX4" fmla="*/ 342995 w 384908"/>
                  <a:gd name="connsiteY4" fmla="*/ 251372 h 423097"/>
                  <a:gd name="connsiteX5" fmla="*/ 377920 w 384908"/>
                  <a:gd name="connsiteY5" fmla="*/ 352972 h 423097"/>
                  <a:gd name="connsiteX6" fmla="*/ 384270 w 384908"/>
                  <a:gd name="connsiteY6" fmla="*/ 422822 h 423097"/>
                  <a:gd name="connsiteX7" fmla="*/ 381095 w 384908"/>
                  <a:gd name="connsiteY7" fmla="*/ 327572 h 423097"/>
                  <a:gd name="connsiteX8" fmla="*/ 352520 w 384908"/>
                  <a:gd name="connsiteY8" fmla="*/ 191047 h 423097"/>
                  <a:gd name="connsiteX9" fmla="*/ 212820 w 384908"/>
                  <a:gd name="connsiteY9" fmla="*/ 64047 h 423097"/>
                  <a:gd name="connsiteX10" fmla="*/ 238220 w 384908"/>
                  <a:gd name="connsiteY10" fmla="*/ 73572 h 423097"/>
                  <a:gd name="connsiteX11" fmla="*/ 168370 w 384908"/>
                  <a:gd name="connsiteY11" fmla="*/ 35472 h 423097"/>
                  <a:gd name="connsiteX12" fmla="*/ 95 w 384908"/>
                  <a:gd name="connsiteY12" fmla="*/ 547 h 42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908" h="423097">
                    <a:moveTo>
                      <a:pt x="95" y="547"/>
                    </a:moveTo>
                    <a:cubicBezTo>
                      <a:pt x="4328" y="5309"/>
                      <a:pt x="142441" y="36530"/>
                      <a:pt x="193770" y="64047"/>
                    </a:cubicBezTo>
                    <a:cubicBezTo>
                      <a:pt x="245099" y="91564"/>
                      <a:pt x="308070" y="165647"/>
                      <a:pt x="308070" y="165647"/>
                    </a:cubicBezTo>
                    <a:cubicBezTo>
                      <a:pt x="326591" y="181522"/>
                      <a:pt x="299074" y="145010"/>
                      <a:pt x="304895" y="159297"/>
                    </a:cubicBezTo>
                    <a:cubicBezTo>
                      <a:pt x="310716" y="173584"/>
                      <a:pt x="330824" y="219093"/>
                      <a:pt x="342995" y="251372"/>
                    </a:cubicBezTo>
                    <a:cubicBezTo>
                      <a:pt x="355166" y="283651"/>
                      <a:pt x="371041" y="324397"/>
                      <a:pt x="377920" y="352972"/>
                    </a:cubicBezTo>
                    <a:cubicBezTo>
                      <a:pt x="384799" y="381547"/>
                      <a:pt x="383741" y="427055"/>
                      <a:pt x="384270" y="422822"/>
                    </a:cubicBezTo>
                    <a:cubicBezTo>
                      <a:pt x="384799" y="418589"/>
                      <a:pt x="386387" y="366201"/>
                      <a:pt x="381095" y="327572"/>
                    </a:cubicBezTo>
                    <a:cubicBezTo>
                      <a:pt x="375803" y="288943"/>
                      <a:pt x="380566" y="234968"/>
                      <a:pt x="352520" y="191047"/>
                    </a:cubicBezTo>
                    <a:cubicBezTo>
                      <a:pt x="324474" y="147126"/>
                      <a:pt x="231870" y="83626"/>
                      <a:pt x="212820" y="64047"/>
                    </a:cubicBezTo>
                    <a:cubicBezTo>
                      <a:pt x="193770" y="44468"/>
                      <a:pt x="245628" y="78335"/>
                      <a:pt x="238220" y="73572"/>
                    </a:cubicBezTo>
                    <a:cubicBezTo>
                      <a:pt x="230812" y="68810"/>
                      <a:pt x="203824" y="47643"/>
                      <a:pt x="168370" y="35472"/>
                    </a:cubicBezTo>
                    <a:cubicBezTo>
                      <a:pt x="132916" y="23301"/>
                      <a:pt x="-4138" y="-4215"/>
                      <a:pt x="95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2" name="フリーフォーム 1471">
                <a:extLst>
                  <a:ext uri="{FF2B5EF4-FFF2-40B4-BE49-F238E27FC236}">
                    <a16:creationId xmlns:a16="http://schemas.microsoft.com/office/drawing/2014/main" id="{EECD7A5E-BC91-8CB1-32D3-8D5C92341F4F}"/>
                  </a:ext>
                </a:extLst>
              </p:cNvPr>
              <p:cNvSpPr/>
              <p:nvPr/>
            </p:nvSpPr>
            <p:spPr>
              <a:xfrm>
                <a:off x="6353138" y="1549139"/>
                <a:ext cx="28629" cy="1213757"/>
              </a:xfrm>
              <a:custGeom>
                <a:avLst/>
                <a:gdLst>
                  <a:gd name="connsiteX0" fmla="*/ 12737 w 28629"/>
                  <a:gd name="connsiteY0" fmla="*/ 28836 h 1213757"/>
                  <a:gd name="connsiteX1" fmla="*/ 28612 w 28629"/>
                  <a:gd name="connsiteY1" fmla="*/ 1162311 h 1213757"/>
                  <a:gd name="connsiteX2" fmla="*/ 9562 w 28629"/>
                  <a:gd name="connsiteY2" fmla="*/ 946411 h 1213757"/>
                  <a:gd name="connsiteX3" fmla="*/ 6387 w 28629"/>
                  <a:gd name="connsiteY3" fmla="*/ 286011 h 1213757"/>
                  <a:gd name="connsiteX4" fmla="*/ 37 w 28629"/>
                  <a:gd name="connsiteY4" fmla="*/ 333636 h 1213757"/>
                  <a:gd name="connsiteX5" fmla="*/ 12737 w 28629"/>
                  <a:gd name="connsiteY5" fmla="*/ 28836 h 121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9" h="1213757">
                    <a:moveTo>
                      <a:pt x="12737" y="28836"/>
                    </a:moveTo>
                    <a:cubicBezTo>
                      <a:pt x="17499" y="166948"/>
                      <a:pt x="29141" y="1009382"/>
                      <a:pt x="28612" y="1162311"/>
                    </a:cubicBezTo>
                    <a:cubicBezTo>
                      <a:pt x="28083" y="1315240"/>
                      <a:pt x="13266" y="1092461"/>
                      <a:pt x="9562" y="946411"/>
                    </a:cubicBezTo>
                    <a:cubicBezTo>
                      <a:pt x="5858" y="800361"/>
                      <a:pt x="7974" y="388140"/>
                      <a:pt x="6387" y="286011"/>
                    </a:cubicBezTo>
                    <a:cubicBezTo>
                      <a:pt x="4800" y="183882"/>
                      <a:pt x="-492" y="375969"/>
                      <a:pt x="37" y="333636"/>
                    </a:cubicBezTo>
                    <a:cubicBezTo>
                      <a:pt x="566" y="291303"/>
                      <a:pt x="7975" y="-109276"/>
                      <a:pt x="12737" y="288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3" name="フリーフォーム 1472">
                <a:extLst>
                  <a:ext uri="{FF2B5EF4-FFF2-40B4-BE49-F238E27FC236}">
                    <a16:creationId xmlns:a16="http://schemas.microsoft.com/office/drawing/2014/main" id="{31A80BA6-9BEF-1A9E-F443-F4674E4277BB}"/>
                  </a:ext>
                </a:extLst>
              </p:cNvPr>
              <p:cNvSpPr/>
              <p:nvPr/>
            </p:nvSpPr>
            <p:spPr>
              <a:xfrm>
                <a:off x="6338689" y="2717332"/>
                <a:ext cx="37129" cy="1240371"/>
              </a:xfrm>
              <a:custGeom>
                <a:avLst/>
                <a:gdLst>
                  <a:gd name="connsiteX0" fmla="*/ 33536 w 37129"/>
                  <a:gd name="connsiteY0" fmla="*/ 35393 h 1240371"/>
                  <a:gd name="connsiteX1" fmla="*/ 36711 w 37129"/>
                  <a:gd name="connsiteY1" fmla="*/ 1159343 h 1240371"/>
                  <a:gd name="connsiteX2" fmla="*/ 33536 w 37129"/>
                  <a:gd name="connsiteY2" fmla="*/ 1073618 h 1240371"/>
                  <a:gd name="connsiteX3" fmla="*/ 4961 w 37129"/>
                  <a:gd name="connsiteY3" fmla="*/ 448143 h 1240371"/>
                  <a:gd name="connsiteX4" fmla="*/ 1786 w 37129"/>
                  <a:gd name="connsiteY4" fmla="*/ 508468 h 1240371"/>
                  <a:gd name="connsiteX5" fmla="*/ 24011 w 37129"/>
                  <a:gd name="connsiteY5" fmla="*/ 298918 h 1240371"/>
                  <a:gd name="connsiteX6" fmla="*/ 33536 w 37129"/>
                  <a:gd name="connsiteY6" fmla="*/ 35393 h 124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9" h="1240371">
                    <a:moveTo>
                      <a:pt x="33536" y="35393"/>
                    </a:moveTo>
                    <a:cubicBezTo>
                      <a:pt x="35653" y="178797"/>
                      <a:pt x="36711" y="986306"/>
                      <a:pt x="36711" y="1159343"/>
                    </a:cubicBezTo>
                    <a:cubicBezTo>
                      <a:pt x="36711" y="1332380"/>
                      <a:pt x="38828" y="1192151"/>
                      <a:pt x="33536" y="1073618"/>
                    </a:cubicBezTo>
                    <a:cubicBezTo>
                      <a:pt x="28244" y="955085"/>
                      <a:pt x="10253" y="542335"/>
                      <a:pt x="4961" y="448143"/>
                    </a:cubicBezTo>
                    <a:cubicBezTo>
                      <a:pt x="-331" y="353951"/>
                      <a:pt x="-1389" y="533339"/>
                      <a:pt x="1786" y="508468"/>
                    </a:cubicBezTo>
                    <a:cubicBezTo>
                      <a:pt x="4961" y="483597"/>
                      <a:pt x="19778" y="371943"/>
                      <a:pt x="24011" y="298918"/>
                    </a:cubicBezTo>
                    <a:cubicBezTo>
                      <a:pt x="28244" y="225893"/>
                      <a:pt x="31419" y="-108011"/>
                      <a:pt x="33536" y="35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4" name="フリーフォーム 1473">
                <a:extLst>
                  <a:ext uri="{FF2B5EF4-FFF2-40B4-BE49-F238E27FC236}">
                    <a16:creationId xmlns:a16="http://schemas.microsoft.com/office/drawing/2014/main" id="{0F2D9C8B-8A56-D7CD-351D-3DC9357B73A3}"/>
                  </a:ext>
                </a:extLst>
              </p:cNvPr>
              <p:cNvSpPr/>
              <p:nvPr/>
            </p:nvSpPr>
            <p:spPr>
              <a:xfrm>
                <a:off x="6353130" y="3798632"/>
                <a:ext cx="25697" cy="580054"/>
              </a:xfrm>
              <a:custGeom>
                <a:avLst/>
                <a:gdLst>
                  <a:gd name="connsiteX0" fmla="*/ 25445 w 25697"/>
                  <a:gd name="connsiteY0" fmla="*/ 17718 h 580054"/>
                  <a:gd name="connsiteX1" fmla="*/ 19095 w 25697"/>
                  <a:gd name="connsiteY1" fmla="*/ 554293 h 580054"/>
                  <a:gd name="connsiteX2" fmla="*/ 15920 w 25697"/>
                  <a:gd name="connsiteY2" fmla="*/ 468568 h 580054"/>
                  <a:gd name="connsiteX3" fmla="*/ 6395 w 25697"/>
                  <a:gd name="connsiteY3" fmla="*/ 236793 h 580054"/>
                  <a:gd name="connsiteX4" fmla="*/ 45 w 25697"/>
                  <a:gd name="connsiteY4" fmla="*/ 268543 h 580054"/>
                  <a:gd name="connsiteX5" fmla="*/ 9570 w 25697"/>
                  <a:gd name="connsiteY5" fmla="*/ 138368 h 580054"/>
                  <a:gd name="connsiteX6" fmla="*/ 25445 w 25697"/>
                  <a:gd name="connsiteY6" fmla="*/ 17718 h 58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97" h="580054">
                    <a:moveTo>
                      <a:pt x="25445" y="17718"/>
                    </a:moveTo>
                    <a:cubicBezTo>
                      <a:pt x="27032" y="87039"/>
                      <a:pt x="20682" y="479151"/>
                      <a:pt x="19095" y="554293"/>
                    </a:cubicBezTo>
                    <a:cubicBezTo>
                      <a:pt x="17507" y="629435"/>
                      <a:pt x="18037" y="521485"/>
                      <a:pt x="15920" y="468568"/>
                    </a:cubicBezTo>
                    <a:cubicBezTo>
                      <a:pt x="13803" y="415651"/>
                      <a:pt x="9041" y="270131"/>
                      <a:pt x="6395" y="236793"/>
                    </a:cubicBezTo>
                    <a:cubicBezTo>
                      <a:pt x="3749" y="203456"/>
                      <a:pt x="-484" y="284947"/>
                      <a:pt x="45" y="268543"/>
                    </a:cubicBezTo>
                    <a:cubicBezTo>
                      <a:pt x="574" y="252139"/>
                      <a:pt x="5866" y="174351"/>
                      <a:pt x="9570" y="138368"/>
                    </a:cubicBezTo>
                    <a:cubicBezTo>
                      <a:pt x="13274" y="102385"/>
                      <a:pt x="23858" y="-51603"/>
                      <a:pt x="25445" y="177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5" name="フリーフォーム 1474">
                <a:extLst>
                  <a:ext uri="{FF2B5EF4-FFF2-40B4-BE49-F238E27FC236}">
                    <a16:creationId xmlns:a16="http://schemas.microsoft.com/office/drawing/2014/main" id="{616FB50F-1DA8-EDBD-9C3A-AD71C5D718AB}"/>
                  </a:ext>
                </a:extLst>
              </p:cNvPr>
              <p:cNvSpPr/>
              <p:nvPr/>
            </p:nvSpPr>
            <p:spPr>
              <a:xfrm>
                <a:off x="5822929" y="4355766"/>
                <a:ext cx="545083" cy="378682"/>
              </a:xfrm>
              <a:custGeom>
                <a:avLst/>
                <a:gdLst>
                  <a:gd name="connsiteX0" fmla="*/ 21 w 545083"/>
                  <a:gd name="connsiteY0" fmla="*/ 327359 h 378682"/>
                  <a:gd name="connsiteX1" fmla="*/ 174646 w 545083"/>
                  <a:gd name="connsiteY1" fmla="*/ 355934 h 378682"/>
                  <a:gd name="connsiteX2" fmla="*/ 152421 w 545083"/>
                  <a:gd name="connsiteY2" fmla="*/ 362284 h 378682"/>
                  <a:gd name="connsiteX3" fmla="*/ 342921 w 545083"/>
                  <a:gd name="connsiteY3" fmla="*/ 330534 h 378682"/>
                  <a:gd name="connsiteX4" fmla="*/ 327046 w 545083"/>
                  <a:gd name="connsiteY4" fmla="*/ 346409 h 378682"/>
                  <a:gd name="connsiteX5" fmla="*/ 476271 w 545083"/>
                  <a:gd name="connsiteY5" fmla="*/ 206709 h 378682"/>
                  <a:gd name="connsiteX6" fmla="*/ 539771 w 545083"/>
                  <a:gd name="connsiteY6" fmla="*/ 334 h 378682"/>
                  <a:gd name="connsiteX7" fmla="*/ 523896 w 545083"/>
                  <a:gd name="connsiteY7" fmla="*/ 162259 h 378682"/>
                  <a:gd name="connsiteX8" fmla="*/ 384196 w 545083"/>
                  <a:gd name="connsiteY8" fmla="*/ 311484 h 378682"/>
                  <a:gd name="connsiteX9" fmla="*/ 412771 w 545083"/>
                  <a:gd name="connsiteY9" fmla="*/ 305134 h 378682"/>
                  <a:gd name="connsiteX10" fmla="*/ 187346 w 545083"/>
                  <a:gd name="connsiteY10" fmla="*/ 378159 h 378682"/>
                  <a:gd name="connsiteX11" fmla="*/ 21 w 545083"/>
                  <a:gd name="connsiteY11" fmla="*/ 327359 h 37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083" h="378682">
                    <a:moveTo>
                      <a:pt x="21" y="327359"/>
                    </a:moveTo>
                    <a:cubicBezTo>
                      <a:pt x="-2096" y="323655"/>
                      <a:pt x="149246" y="350113"/>
                      <a:pt x="174646" y="355934"/>
                    </a:cubicBezTo>
                    <a:cubicBezTo>
                      <a:pt x="200046" y="361755"/>
                      <a:pt x="124375" y="366517"/>
                      <a:pt x="152421" y="362284"/>
                    </a:cubicBezTo>
                    <a:cubicBezTo>
                      <a:pt x="180467" y="358051"/>
                      <a:pt x="342921" y="330534"/>
                      <a:pt x="342921" y="330534"/>
                    </a:cubicBezTo>
                    <a:cubicBezTo>
                      <a:pt x="372025" y="327888"/>
                      <a:pt x="327046" y="346409"/>
                      <a:pt x="327046" y="346409"/>
                    </a:cubicBezTo>
                    <a:cubicBezTo>
                      <a:pt x="349271" y="325772"/>
                      <a:pt x="440817" y="264388"/>
                      <a:pt x="476271" y="206709"/>
                    </a:cubicBezTo>
                    <a:cubicBezTo>
                      <a:pt x="511725" y="149030"/>
                      <a:pt x="531834" y="7742"/>
                      <a:pt x="539771" y="334"/>
                    </a:cubicBezTo>
                    <a:cubicBezTo>
                      <a:pt x="547709" y="-7074"/>
                      <a:pt x="549825" y="110401"/>
                      <a:pt x="523896" y="162259"/>
                    </a:cubicBezTo>
                    <a:cubicBezTo>
                      <a:pt x="497967" y="214117"/>
                      <a:pt x="402717" y="287672"/>
                      <a:pt x="384196" y="311484"/>
                    </a:cubicBezTo>
                    <a:cubicBezTo>
                      <a:pt x="365675" y="335296"/>
                      <a:pt x="445579" y="294021"/>
                      <a:pt x="412771" y="305134"/>
                    </a:cubicBezTo>
                    <a:cubicBezTo>
                      <a:pt x="379963" y="316246"/>
                      <a:pt x="250846" y="371809"/>
                      <a:pt x="187346" y="378159"/>
                    </a:cubicBezTo>
                    <a:cubicBezTo>
                      <a:pt x="123846" y="384509"/>
                      <a:pt x="2138" y="331063"/>
                      <a:pt x="21" y="3273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6" name="フリーフォーム 1475">
                <a:extLst>
                  <a:ext uri="{FF2B5EF4-FFF2-40B4-BE49-F238E27FC236}">
                    <a16:creationId xmlns:a16="http://schemas.microsoft.com/office/drawing/2014/main" id="{52C5CAE9-2E20-1D5D-1EFF-DEA943D3778F}"/>
                  </a:ext>
                </a:extLst>
              </p:cNvPr>
              <p:cNvSpPr/>
              <p:nvPr/>
            </p:nvSpPr>
            <p:spPr>
              <a:xfrm>
                <a:off x="5915397" y="1548806"/>
                <a:ext cx="165146" cy="159361"/>
              </a:xfrm>
              <a:custGeom>
                <a:avLst/>
                <a:gdLst>
                  <a:gd name="connsiteX0" fmla="*/ 9153 w 165146"/>
                  <a:gd name="connsiteY0" fmla="*/ 159344 h 159361"/>
                  <a:gd name="connsiteX1" fmla="*/ 21853 w 165146"/>
                  <a:gd name="connsiteY1" fmla="*/ 22819 h 159361"/>
                  <a:gd name="connsiteX2" fmla="*/ 85353 w 165146"/>
                  <a:gd name="connsiteY2" fmla="*/ 6944 h 159361"/>
                  <a:gd name="connsiteX3" fmla="*/ 164728 w 165146"/>
                  <a:gd name="connsiteY3" fmla="*/ 73619 h 159361"/>
                  <a:gd name="connsiteX4" fmla="*/ 113928 w 165146"/>
                  <a:gd name="connsiteY4" fmla="*/ 16469 h 159361"/>
                  <a:gd name="connsiteX5" fmla="*/ 53603 w 165146"/>
                  <a:gd name="connsiteY5" fmla="*/ 594 h 159361"/>
                  <a:gd name="connsiteX6" fmla="*/ 2803 w 165146"/>
                  <a:gd name="connsiteY6" fmla="*/ 32344 h 159361"/>
                  <a:gd name="connsiteX7" fmla="*/ 9153 w 165146"/>
                  <a:gd name="connsiteY7" fmla="*/ 159344 h 1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146" h="159361">
                    <a:moveTo>
                      <a:pt x="9153" y="159344"/>
                    </a:moveTo>
                    <a:cubicBezTo>
                      <a:pt x="12328" y="157757"/>
                      <a:pt x="9153" y="48219"/>
                      <a:pt x="21853" y="22819"/>
                    </a:cubicBezTo>
                    <a:cubicBezTo>
                      <a:pt x="34553" y="-2581"/>
                      <a:pt x="61541" y="-1523"/>
                      <a:pt x="85353" y="6944"/>
                    </a:cubicBezTo>
                    <a:cubicBezTo>
                      <a:pt x="109165" y="15411"/>
                      <a:pt x="159966" y="72032"/>
                      <a:pt x="164728" y="73619"/>
                    </a:cubicBezTo>
                    <a:cubicBezTo>
                      <a:pt x="169490" y="75206"/>
                      <a:pt x="132449" y="28640"/>
                      <a:pt x="113928" y="16469"/>
                    </a:cubicBezTo>
                    <a:cubicBezTo>
                      <a:pt x="95407" y="4298"/>
                      <a:pt x="72124" y="-2052"/>
                      <a:pt x="53603" y="594"/>
                    </a:cubicBezTo>
                    <a:cubicBezTo>
                      <a:pt x="35082" y="3240"/>
                      <a:pt x="10740" y="12236"/>
                      <a:pt x="2803" y="32344"/>
                    </a:cubicBezTo>
                    <a:cubicBezTo>
                      <a:pt x="-5134" y="52452"/>
                      <a:pt x="5978" y="160931"/>
                      <a:pt x="9153" y="159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7" name="フリーフォーム 1476">
                <a:extLst>
                  <a:ext uri="{FF2B5EF4-FFF2-40B4-BE49-F238E27FC236}">
                    <a16:creationId xmlns:a16="http://schemas.microsoft.com/office/drawing/2014/main" id="{95C726B4-FB33-E297-AEF6-26E881225D81}"/>
                  </a:ext>
                </a:extLst>
              </p:cNvPr>
              <p:cNvSpPr/>
              <p:nvPr/>
            </p:nvSpPr>
            <p:spPr>
              <a:xfrm>
                <a:off x="6050467" y="1559198"/>
                <a:ext cx="21309" cy="1114317"/>
              </a:xfrm>
              <a:custGeom>
                <a:avLst/>
                <a:gdLst>
                  <a:gd name="connsiteX0" fmla="*/ 1083 w 21309"/>
                  <a:gd name="connsiteY0" fmla="*/ 53702 h 1114317"/>
                  <a:gd name="connsiteX1" fmla="*/ 4258 w 21309"/>
                  <a:gd name="connsiteY1" fmla="*/ 1110977 h 1114317"/>
                  <a:gd name="connsiteX2" fmla="*/ 20133 w 21309"/>
                  <a:gd name="connsiteY2" fmla="*/ 390252 h 1114317"/>
                  <a:gd name="connsiteX3" fmla="*/ 20133 w 21309"/>
                  <a:gd name="connsiteY3" fmla="*/ 453752 h 1114317"/>
                  <a:gd name="connsiteX4" fmla="*/ 20133 w 21309"/>
                  <a:gd name="connsiteY4" fmla="*/ 183877 h 1114317"/>
                  <a:gd name="connsiteX5" fmla="*/ 1083 w 21309"/>
                  <a:gd name="connsiteY5" fmla="*/ 53702 h 11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09" h="1114317">
                    <a:moveTo>
                      <a:pt x="1083" y="53702"/>
                    </a:moveTo>
                    <a:cubicBezTo>
                      <a:pt x="-1563" y="208219"/>
                      <a:pt x="1083" y="1054885"/>
                      <a:pt x="4258" y="1110977"/>
                    </a:cubicBezTo>
                    <a:cubicBezTo>
                      <a:pt x="7433" y="1167069"/>
                      <a:pt x="17487" y="499789"/>
                      <a:pt x="20133" y="390252"/>
                    </a:cubicBezTo>
                    <a:cubicBezTo>
                      <a:pt x="22779" y="280715"/>
                      <a:pt x="20133" y="453752"/>
                      <a:pt x="20133" y="453752"/>
                    </a:cubicBezTo>
                    <a:cubicBezTo>
                      <a:pt x="20133" y="419356"/>
                      <a:pt x="20662" y="246848"/>
                      <a:pt x="20133" y="183877"/>
                    </a:cubicBezTo>
                    <a:cubicBezTo>
                      <a:pt x="19604" y="120906"/>
                      <a:pt x="3729" y="-100815"/>
                      <a:pt x="1083" y="53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8" name="フリーフォーム 1477">
                <a:extLst>
                  <a:ext uri="{FF2B5EF4-FFF2-40B4-BE49-F238E27FC236}">
                    <a16:creationId xmlns:a16="http://schemas.microsoft.com/office/drawing/2014/main" id="{77409FE9-9F00-85AF-6076-C30E56BBDDDE}"/>
                  </a:ext>
                </a:extLst>
              </p:cNvPr>
              <p:cNvSpPr/>
              <p:nvPr/>
            </p:nvSpPr>
            <p:spPr>
              <a:xfrm>
                <a:off x="5904648" y="1669328"/>
                <a:ext cx="21078" cy="1483766"/>
              </a:xfrm>
              <a:custGeom>
                <a:avLst/>
                <a:gdLst>
                  <a:gd name="connsiteX0" fmla="*/ 19902 w 21078"/>
                  <a:gd name="connsiteY0" fmla="*/ 70572 h 1483766"/>
                  <a:gd name="connsiteX1" fmla="*/ 19902 w 21078"/>
                  <a:gd name="connsiteY1" fmla="*/ 1369147 h 1483766"/>
                  <a:gd name="connsiteX2" fmla="*/ 19902 w 21078"/>
                  <a:gd name="connsiteY2" fmla="*/ 1321522 h 1483766"/>
                  <a:gd name="connsiteX3" fmla="*/ 4027 w 21078"/>
                  <a:gd name="connsiteY3" fmla="*/ 508722 h 1483766"/>
                  <a:gd name="connsiteX4" fmla="*/ 852 w 21078"/>
                  <a:gd name="connsiteY4" fmla="*/ 343622 h 1483766"/>
                  <a:gd name="connsiteX5" fmla="*/ 16727 w 21078"/>
                  <a:gd name="connsiteY5" fmla="*/ 394422 h 1483766"/>
                  <a:gd name="connsiteX6" fmla="*/ 10377 w 21078"/>
                  <a:gd name="connsiteY6" fmla="*/ 194397 h 1483766"/>
                  <a:gd name="connsiteX7" fmla="*/ 19902 w 21078"/>
                  <a:gd name="connsiteY7" fmla="*/ 70572 h 148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" h="1483766">
                    <a:moveTo>
                      <a:pt x="19902" y="70572"/>
                    </a:moveTo>
                    <a:cubicBezTo>
                      <a:pt x="21490" y="266364"/>
                      <a:pt x="19902" y="1369147"/>
                      <a:pt x="19902" y="1369147"/>
                    </a:cubicBezTo>
                    <a:cubicBezTo>
                      <a:pt x="19902" y="1577639"/>
                      <a:pt x="22548" y="1464926"/>
                      <a:pt x="19902" y="1321522"/>
                    </a:cubicBezTo>
                    <a:cubicBezTo>
                      <a:pt x="17256" y="1178118"/>
                      <a:pt x="7202" y="671705"/>
                      <a:pt x="4027" y="508722"/>
                    </a:cubicBezTo>
                    <a:cubicBezTo>
                      <a:pt x="852" y="345739"/>
                      <a:pt x="-1265" y="362672"/>
                      <a:pt x="852" y="343622"/>
                    </a:cubicBezTo>
                    <a:cubicBezTo>
                      <a:pt x="2969" y="324572"/>
                      <a:pt x="15139" y="419293"/>
                      <a:pt x="16727" y="394422"/>
                    </a:cubicBezTo>
                    <a:cubicBezTo>
                      <a:pt x="18314" y="369551"/>
                      <a:pt x="9848" y="245726"/>
                      <a:pt x="10377" y="194397"/>
                    </a:cubicBezTo>
                    <a:cubicBezTo>
                      <a:pt x="10906" y="143068"/>
                      <a:pt x="18314" y="-125220"/>
                      <a:pt x="19902" y="70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9" name="フリーフォーム 1478">
                <a:extLst>
                  <a:ext uri="{FF2B5EF4-FFF2-40B4-BE49-F238E27FC236}">
                    <a16:creationId xmlns:a16="http://schemas.microsoft.com/office/drawing/2014/main" id="{A436788C-37EF-346D-B2DC-A273F677922F}"/>
                  </a:ext>
                </a:extLst>
              </p:cNvPr>
              <p:cNvSpPr/>
              <p:nvPr/>
            </p:nvSpPr>
            <p:spPr>
              <a:xfrm>
                <a:off x="6051488" y="2632199"/>
                <a:ext cx="25695" cy="1102356"/>
              </a:xfrm>
              <a:custGeom>
                <a:avLst/>
                <a:gdLst>
                  <a:gd name="connsiteX0" fmla="*/ 12762 w 25695"/>
                  <a:gd name="connsiteY0" fmla="*/ 37976 h 1102356"/>
                  <a:gd name="connsiteX1" fmla="*/ 6412 w 25695"/>
                  <a:gd name="connsiteY1" fmla="*/ 1098426 h 1102356"/>
                  <a:gd name="connsiteX2" fmla="*/ 25462 w 25695"/>
                  <a:gd name="connsiteY2" fmla="*/ 399926 h 1102356"/>
                  <a:gd name="connsiteX3" fmla="*/ 15937 w 25695"/>
                  <a:gd name="connsiteY3" fmla="*/ 460251 h 1102356"/>
                  <a:gd name="connsiteX4" fmla="*/ 62 w 25695"/>
                  <a:gd name="connsiteY4" fmla="*/ 253876 h 1102356"/>
                  <a:gd name="connsiteX5" fmla="*/ 12762 w 25695"/>
                  <a:gd name="connsiteY5" fmla="*/ 37976 h 110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5" h="1102356">
                    <a:moveTo>
                      <a:pt x="12762" y="37976"/>
                    </a:moveTo>
                    <a:cubicBezTo>
                      <a:pt x="13820" y="178734"/>
                      <a:pt x="4295" y="1038101"/>
                      <a:pt x="6412" y="1098426"/>
                    </a:cubicBezTo>
                    <a:cubicBezTo>
                      <a:pt x="8529" y="1158751"/>
                      <a:pt x="23875" y="506288"/>
                      <a:pt x="25462" y="399926"/>
                    </a:cubicBezTo>
                    <a:cubicBezTo>
                      <a:pt x="27049" y="293564"/>
                      <a:pt x="20170" y="484593"/>
                      <a:pt x="15937" y="460251"/>
                    </a:cubicBezTo>
                    <a:cubicBezTo>
                      <a:pt x="11704" y="435909"/>
                      <a:pt x="1120" y="319493"/>
                      <a:pt x="62" y="253876"/>
                    </a:cubicBezTo>
                    <a:cubicBezTo>
                      <a:pt x="-996" y="188259"/>
                      <a:pt x="11704" y="-102782"/>
                      <a:pt x="12762" y="379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0" name="フリーフォーム 1479">
                <a:extLst>
                  <a:ext uri="{FF2B5EF4-FFF2-40B4-BE49-F238E27FC236}">
                    <a16:creationId xmlns:a16="http://schemas.microsoft.com/office/drawing/2014/main" id="{97E6CA2E-E060-0E61-65AC-14C37E57834C}"/>
                  </a:ext>
                </a:extLst>
              </p:cNvPr>
              <p:cNvSpPr/>
              <p:nvPr/>
            </p:nvSpPr>
            <p:spPr>
              <a:xfrm>
                <a:off x="5897146" y="2900643"/>
                <a:ext cx="32465" cy="1333195"/>
              </a:xfrm>
              <a:custGeom>
                <a:avLst/>
                <a:gdLst>
                  <a:gd name="connsiteX0" fmla="*/ 27404 w 32465"/>
                  <a:gd name="connsiteY0" fmla="*/ 55282 h 1333195"/>
                  <a:gd name="connsiteX1" fmla="*/ 30579 w 32465"/>
                  <a:gd name="connsiteY1" fmla="*/ 1322107 h 1333195"/>
                  <a:gd name="connsiteX2" fmla="*/ 5179 w 32465"/>
                  <a:gd name="connsiteY2" fmla="*/ 677582 h 1333195"/>
                  <a:gd name="connsiteX3" fmla="*/ 2004 w 32465"/>
                  <a:gd name="connsiteY3" fmla="*/ 766482 h 1333195"/>
                  <a:gd name="connsiteX4" fmla="*/ 2004 w 32465"/>
                  <a:gd name="connsiteY4" fmla="*/ 277532 h 1333195"/>
                  <a:gd name="connsiteX5" fmla="*/ 27404 w 32465"/>
                  <a:gd name="connsiteY5" fmla="*/ 55282 h 133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65" h="1333195">
                    <a:moveTo>
                      <a:pt x="27404" y="55282"/>
                    </a:moveTo>
                    <a:cubicBezTo>
                      <a:pt x="32166" y="229378"/>
                      <a:pt x="34283" y="1218391"/>
                      <a:pt x="30579" y="1322107"/>
                    </a:cubicBezTo>
                    <a:cubicBezTo>
                      <a:pt x="26875" y="1425823"/>
                      <a:pt x="9942" y="770186"/>
                      <a:pt x="5179" y="677582"/>
                    </a:cubicBezTo>
                    <a:cubicBezTo>
                      <a:pt x="416" y="584978"/>
                      <a:pt x="2533" y="833157"/>
                      <a:pt x="2004" y="766482"/>
                    </a:cubicBezTo>
                    <a:cubicBezTo>
                      <a:pt x="1475" y="699807"/>
                      <a:pt x="-2229" y="391303"/>
                      <a:pt x="2004" y="277532"/>
                    </a:cubicBezTo>
                    <a:cubicBezTo>
                      <a:pt x="6237" y="163761"/>
                      <a:pt x="22642" y="-118814"/>
                      <a:pt x="27404" y="552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1" name="フリーフォーム 1480">
                <a:extLst>
                  <a:ext uri="{FF2B5EF4-FFF2-40B4-BE49-F238E27FC236}">
                    <a16:creationId xmlns:a16="http://schemas.microsoft.com/office/drawing/2014/main" id="{9B48AFAE-2646-3951-5D90-2E6814E9DB5B}"/>
                  </a:ext>
                </a:extLst>
              </p:cNvPr>
              <p:cNvSpPr/>
              <p:nvPr/>
            </p:nvSpPr>
            <p:spPr>
              <a:xfrm>
                <a:off x="6051550" y="3727368"/>
                <a:ext cx="16644" cy="615713"/>
              </a:xfrm>
              <a:custGeom>
                <a:avLst/>
                <a:gdLst>
                  <a:gd name="connsiteX0" fmla="*/ 15875 w 16644"/>
                  <a:gd name="connsiteY0" fmla="*/ 12782 h 615713"/>
                  <a:gd name="connsiteX1" fmla="*/ 12700 w 16644"/>
                  <a:gd name="connsiteY1" fmla="*/ 612857 h 615713"/>
                  <a:gd name="connsiteX2" fmla="*/ 0 w 16644"/>
                  <a:gd name="connsiteY2" fmla="*/ 231857 h 615713"/>
                  <a:gd name="connsiteX3" fmla="*/ 15875 w 16644"/>
                  <a:gd name="connsiteY3" fmla="*/ 12782 h 6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44" h="615713">
                    <a:moveTo>
                      <a:pt x="15875" y="12782"/>
                    </a:moveTo>
                    <a:cubicBezTo>
                      <a:pt x="17992" y="76282"/>
                      <a:pt x="15346" y="576345"/>
                      <a:pt x="12700" y="612857"/>
                    </a:cubicBezTo>
                    <a:cubicBezTo>
                      <a:pt x="10054" y="649369"/>
                      <a:pt x="0" y="325519"/>
                      <a:pt x="0" y="231857"/>
                    </a:cubicBezTo>
                    <a:cubicBezTo>
                      <a:pt x="0" y="138195"/>
                      <a:pt x="13758" y="-50718"/>
                      <a:pt x="15875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2" name="フリーフォーム 1481">
                <a:extLst>
                  <a:ext uri="{FF2B5EF4-FFF2-40B4-BE49-F238E27FC236}">
                    <a16:creationId xmlns:a16="http://schemas.microsoft.com/office/drawing/2014/main" id="{87B81710-A815-9438-1934-2686947AA0A9}"/>
                  </a:ext>
                </a:extLst>
              </p:cNvPr>
              <p:cNvSpPr/>
              <p:nvPr/>
            </p:nvSpPr>
            <p:spPr>
              <a:xfrm>
                <a:off x="5908240" y="4130544"/>
                <a:ext cx="54545" cy="260922"/>
              </a:xfrm>
              <a:custGeom>
                <a:avLst/>
                <a:gdLst>
                  <a:gd name="connsiteX0" fmla="*/ 435 w 54545"/>
                  <a:gd name="connsiteY0" fmla="*/ 131 h 260922"/>
                  <a:gd name="connsiteX1" fmla="*/ 13135 w 54545"/>
                  <a:gd name="connsiteY1" fmla="*/ 187456 h 260922"/>
                  <a:gd name="connsiteX2" fmla="*/ 54410 w 54545"/>
                  <a:gd name="connsiteY2" fmla="*/ 260481 h 260922"/>
                  <a:gd name="connsiteX3" fmla="*/ 25835 w 54545"/>
                  <a:gd name="connsiteY3" fmla="*/ 158881 h 260922"/>
                  <a:gd name="connsiteX4" fmla="*/ 435 w 54545"/>
                  <a:gd name="connsiteY4" fmla="*/ 131 h 26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5" h="260922">
                    <a:moveTo>
                      <a:pt x="435" y="131"/>
                    </a:moveTo>
                    <a:cubicBezTo>
                      <a:pt x="-1682" y="4893"/>
                      <a:pt x="4139" y="144064"/>
                      <a:pt x="13135" y="187456"/>
                    </a:cubicBezTo>
                    <a:cubicBezTo>
                      <a:pt x="22131" y="230848"/>
                      <a:pt x="52293" y="265243"/>
                      <a:pt x="54410" y="260481"/>
                    </a:cubicBezTo>
                    <a:cubicBezTo>
                      <a:pt x="56527" y="255719"/>
                      <a:pt x="33243" y="196452"/>
                      <a:pt x="25835" y="158881"/>
                    </a:cubicBezTo>
                    <a:cubicBezTo>
                      <a:pt x="18427" y="121310"/>
                      <a:pt x="2552" y="-4631"/>
                      <a:pt x="435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3" name="フリーフォーム 1482">
                <a:extLst>
                  <a:ext uri="{FF2B5EF4-FFF2-40B4-BE49-F238E27FC236}">
                    <a16:creationId xmlns:a16="http://schemas.microsoft.com/office/drawing/2014/main" id="{A3691E08-956E-00F7-C476-91BC3EB1808C}"/>
                  </a:ext>
                </a:extLst>
              </p:cNvPr>
              <p:cNvSpPr/>
              <p:nvPr/>
            </p:nvSpPr>
            <p:spPr>
              <a:xfrm>
                <a:off x="5939944" y="4272339"/>
                <a:ext cx="133634" cy="123301"/>
              </a:xfrm>
              <a:custGeom>
                <a:avLst/>
                <a:gdLst>
                  <a:gd name="connsiteX0" fmla="*/ 481 w 133634"/>
                  <a:gd name="connsiteY0" fmla="*/ 112336 h 123301"/>
                  <a:gd name="connsiteX1" fmla="*/ 73506 w 133634"/>
                  <a:gd name="connsiteY1" fmla="*/ 115511 h 123301"/>
                  <a:gd name="connsiteX2" fmla="*/ 127481 w 133634"/>
                  <a:gd name="connsiteY2" fmla="*/ 1211 h 123301"/>
                  <a:gd name="connsiteX3" fmla="*/ 130656 w 133634"/>
                  <a:gd name="connsiteY3" fmla="*/ 58361 h 123301"/>
                  <a:gd name="connsiteX4" fmla="*/ 111606 w 133634"/>
                  <a:gd name="connsiteY4" fmla="*/ 105986 h 123301"/>
                  <a:gd name="connsiteX5" fmla="*/ 481 w 133634"/>
                  <a:gd name="connsiteY5" fmla="*/ 112336 h 12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34" h="123301">
                    <a:moveTo>
                      <a:pt x="481" y="112336"/>
                    </a:moveTo>
                    <a:cubicBezTo>
                      <a:pt x="-5869" y="113924"/>
                      <a:pt x="52339" y="134032"/>
                      <a:pt x="73506" y="115511"/>
                    </a:cubicBezTo>
                    <a:cubicBezTo>
                      <a:pt x="94673" y="96990"/>
                      <a:pt x="117956" y="10736"/>
                      <a:pt x="127481" y="1211"/>
                    </a:cubicBezTo>
                    <a:cubicBezTo>
                      <a:pt x="137006" y="-8314"/>
                      <a:pt x="133302" y="40898"/>
                      <a:pt x="130656" y="58361"/>
                    </a:cubicBezTo>
                    <a:cubicBezTo>
                      <a:pt x="128010" y="75824"/>
                      <a:pt x="126952" y="98049"/>
                      <a:pt x="111606" y="105986"/>
                    </a:cubicBezTo>
                    <a:cubicBezTo>
                      <a:pt x="96260" y="113923"/>
                      <a:pt x="6831" y="110748"/>
                      <a:pt x="481" y="112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07" name="グループ化 1406">
              <a:extLst>
                <a:ext uri="{FF2B5EF4-FFF2-40B4-BE49-F238E27FC236}">
                  <a16:creationId xmlns:a16="http://schemas.microsoft.com/office/drawing/2014/main" id="{44074980-7749-E273-5EE6-C6AD6B46CF8D}"/>
                </a:ext>
              </a:extLst>
            </p:cNvPr>
            <p:cNvGrpSpPr/>
            <p:nvPr/>
          </p:nvGrpSpPr>
          <p:grpSpPr>
            <a:xfrm>
              <a:off x="1452748" y="1186903"/>
              <a:ext cx="786787" cy="3547545"/>
              <a:chOff x="5594980" y="1186903"/>
              <a:chExt cx="786787" cy="3547545"/>
            </a:xfrm>
            <a:grpFill/>
          </p:grpSpPr>
          <p:sp>
            <p:nvSpPr>
              <p:cNvPr id="1450" name="フリーフォーム 1449">
                <a:extLst>
                  <a:ext uri="{FF2B5EF4-FFF2-40B4-BE49-F238E27FC236}">
                    <a16:creationId xmlns:a16="http://schemas.microsoft.com/office/drawing/2014/main" id="{2C61A9CD-94BE-8D47-6824-047621D39F3F}"/>
                  </a:ext>
                </a:extLst>
              </p:cNvPr>
              <p:cNvSpPr/>
              <p:nvPr/>
            </p:nvSpPr>
            <p:spPr>
              <a:xfrm>
                <a:off x="5618069" y="1200657"/>
                <a:ext cx="337163" cy="329396"/>
              </a:xfrm>
              <a:custGeom>
                <a:avLst/>
                <a:gdLst>
                  <a:gd name="connsiteX0" fmla="*/ 337155 w 337163"/>
                  <a:gd name="connsiteY0" fmla="*/ 462 h 329396"/>
                  <a:gd name="connsiteX1" fmla="*/ 151175 w 337163"/>
                  <a:gd name="connsiteY1" fmla="*/ 70204 h 329396"/>
                  <a:gd name="connsiteX2" fmla="*/ 7816 w 337163"/>
                  <a:gd name="connsiteY2" fmla="*/ 318177 h 329396"/>
                  <a:gd name="connsiteX3" fmla="*/ 27189 w 337163"/>
                  <a:gd name="connsiteY3" fmla="*/ 267807 h 329396"/>
                  <a:gd name="connsiteX4" fmla="*/ 96931 w 337163"/>
                  <a:gd name="connsiteY4" fmla="*/ 97326 h 329396"/>
                  <a:gd name="connsiteX5" fmla="*/ 158924 w 337163"/>
                  <a:gd name="connsiteY5" fmla="*/ 43082 h 329396"/>
                  <a:gd name="connsiteX6" fmla="*/ 337155 w 337163"/>
                  <a:gd name="connsiteY6" fmla="*/ 462 h 3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63" h="329396">
                    <a:moveTo>
                      <a:pt x="337155" y="462"/>
                    </a:moveTo>
                    <a:cubicBezTo>
                      <a:pt x="335864" y="4982"/>
                      <a:pt x="206065" y="17252"/>
                      <a:pt x="151175" y="70204"/>
                    </a:cubicBezTo>
                    <a:cubicBezTo>
                      <a:pt x="96285" y="123157"/>
                      <a:pt x="28480" y="285243"/>
                      <a:pt x="7816" y="318177"/>
                    </a:cubicBezTo>
                    <a:cubicBezTo>
                      <a:pt x="-12848" y="351111"/>
                      <a:pt x="12336" y="304616"/>
                      <a:pt x="27189" y="267807"/>
                    </a:cubicBezTo>
                    <a:cubicBezTo>
                      <a:pt x="42041" y="230999"/>
                      <a:pt x="74975" y="134780"/>
                      <a:pt x="96931" y="97326"/>
                    </a:cubicBezTo>
                    <a:cubicBezTo>
                      <a:pt x="118887" y="59872"/>
                      <a:pt x="125344" y="60518"/>
                      <a:pt x="158924" y="43082"/>
                    </a:cubicBezTo>
                    <a:cubicBezTo>
                      <a:pt x="192504" y="25646"/>
                      <a:pt x="338446" y="-4058"/>
                      <a:pt x="337155" y="4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 1450">
                <a:extLst>
                  <a:ext uri="{FF2B5EF4-FFF2-40B4-BE49-F238E27FC236}">
                    <a16:creationId xmlns:a16="http://schemas.microsoft.com/office/drawing/2014/main" id="{F175F2C7-7478-9A2F-9BA9-B51965799906}"/>
                  </a:ext>
                </a:extLst>
              </p:cNvPr>
              <p:cNvSpPr/>
              <p:nvPr/>
            </p:nvSpPr>
            <p:spPr>
              <a:xfrm>
                <a:off x="5598503" y="1500672"/>
                <a:ext cx="35607" cy="1372991"/>
              </a:xfrm>
              <a:custGeom>
                <a:avLst/>
                <a:gdLst>
                  <a:gd name="connsiteX0" fmla="*/ 35131 w 35607"/>
                  <a:gd name="connsiteY0" fmla="*/ 29786 h 1372991"/>
                  <a:gd name="connsiteX1" fmla="*/ 23507 w 35607"/>
                  <a:gd name="connsiteY1" fmla="*/ 1304521 h 1372991"/>
                  <a:gd name="connsiteX2" fmla="*/ 31256 w 35607"/>
                  <a:gd name="connsiteY2" fmla="*/ 1134040 h 1372991"/>
                  <a:gd name="connsiteX3" fmla="*/ 260 w 35607"/>
                  <a:gd name="connsiteY3" fmla="*/ 568352 h 1372991"/>
                  <a:gd name="connsiteX4" fmla="*/ 15758 w 35607"/>
                  <a:gd name="connsiteY4" fmla="*/ 599348 h 1372991"/>
                  <a:gd name="connsiteX5" fmla="*/ 4134 w 35607"/>
                  <a:gd name="connsiteY5" fmla="*/ 417243 h 1372991"/>
                  <a:gd name="connsiteX6" fmla="*/ 35131 w 35607"/>
                  <a:gd name="connsiteY6" fmla="*/ 29786 h 137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7" h="1372991">
                    <a:moveTo>
                      <a:pt x="35131" y="29786"/>
                    </a:moveTo>
                    <a:cubicBezTo>
                      <a:pt x="38360" y="177666"/>
                      <a:pt x="24153" y="1120479"/>
                      <a:pt x="23507" y="1304521"/>
                    </a:cubicBezTo>
                    <a:cubicBezTo>
                      <a:pt x="22861" y="1488563"/>
                      <a:pt x="35130" y="1256735"/>
                      <a:pt x="31256" y="1134040"/>
                    </a:cubicBezTo>
                    <a:cubicBezTo>
                      <a:pt x="27382" y="1011345"/>
                      <a:pt x="2843" y="657467"/>
                      <a:pt x="260" y="568352"/>
                    </a:cubicBezTo>
                    <a:cubicBezTo>
                      <a:pt x="-2323" y="479237"/>
                      <a:pt x="15112" y="624533"/>
                      <a:pt x="15758" y="599348"/>
                    </a:cubicBezTo>
                    <a:cubicBezTo>
                      <a:pt x="16404" y="574163"/>
                      <a:pt x="6071" y="506358"/>
                      <a:pt x="4134" y="417243"/>
                    </a:cubicBezTo>
                    <a:cubicBezTo>
                      <a:pt x="2197" y="328128"/>
                      <a:pt x="31902" y="-118094"/>
                      <a:pt x="35131" y="297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 1451">
                <a:extLst>
                  <a:ext uri="{FF2B5EF4-FFF2-40B4-BE49-F238E27FC236}">
                    <a16:creationId xmlns:a16="http://schemas.microsoft.com/office/drawing/2014/main" id="{17F66483-862C-35A5-37DC-F2DE7AE7CB97}"/>
                  </a:ext>
                </a:extLst>
              </p:cNvPr>
              <p:cNvSpPr/>
              <p:nvPr/>
            </p:nvSpPr>
            <p:spPr>
              <a:xfrm>
                <a:off x="5598662" y="2541411"/>
                <a:ext cx="20497" cy="1817759"/>
              </a:xfrm>
              <a:custGeom>
                <a:avLst/>
                <a:gdLst>
                  <a:gd name="connsiteX0" fmla="*/ 7850 w 20497"/>
                  <a:gd name="connsiteY0" fmla="*/ 46806 h 1817759"/>
                  <a:gd name="connsiteX1" fmla="*/ 101 w 20497"/>
                  <a:gd name="connsiteY1" fmla="*/ 1224677 h 1817759"/>
                  <a:gd name="connsiteX2" fmla="*/ 3975 w 20497"/>
                  <a:gd name="connsiteY2" fmla="*/ 1123938 h 1817759"/>
                  <a:gd name="connsiteX3" fmla="*/ 11724 w 20497"/>
                  <a:gd name="connsiteY3" fmla="*/ 1643131 h 1817759"/>
                  <a:gd name="connsiteX4" fmla="*/ 7850 w 20497"/>
                  <a:gd name="connsiteY4" fmla="*/ 1813613 h 1817759"/>
                  <a:gd name="connsiteX5" fmla="*/ 7850 w 20497"/>
                  <a:gd name="connsiteY5" fmla="*/ 1689626 h 1817759"/>
                  <a:gd name="connsiteX6" fmla="*/ 19474 w 20497"/>
                  <a:gd name="connsiteY6" fmla="*/ 949582 h 1817759"/>
                  <a:gd name="connsiteX7" fmla="*/ 19474 w 20497"/>
                  <a:gd name="connsiteY7" fmla="*/ 302528 h 1817759"/>
                  <a:gd name="connsiteX8" fmla="*/ 7850 w 20497"/>
                  <a:gd name="connsiteY8" fmla="*/ 46806 h 181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7" h="1817759">
                    <a:moveTo>
                      <a:pt x="7850" y="46806"/>
                    </a:moveTo>
                    <a:cubicBezTo>
                      <a:pt x="4621" y="200497"/>
                      <a:pt x="747" y="1045155"/>
                      <a:pt x="101" y="1224677"/>
                    </a:cubicBezTo>
                    <a:cubicBezTo>
                      <a:pt x="-545" y="1404199"/>
                      <a:pt x="2038" y="1054196"/>
                      <a:pt x="3975" y="1123938"/>
                    </a:cubicBezTo>
                    <a:cubicBezTo>
                      <a:pt x="5912" y="1193680"/>
                      <a:pt x="11078" y="1528185"/>
                      <a:pt x="11724" y="1643131"/>
                    </a:cubicBezTo>
                    <a:cubicBezTo>
                      <a:pt x="12370" y="1758077"/>
                      <a:pt x="8496" y="1805864"/>
                      <a:pt x="7850" y="1813613"/>
                    </a:cubicBezTo>
                    <a:cubicBezTo>
                      <a:pt x="7204" y="1821362"/>
                      <a:pt x="5913" y="1833631"/>
                      <a:pt x="7850" y="1689626"/>
                    </a:cubicBezTo>
                    <a:cubicBezTo>
                      <a:pt x="9787" y="1545621"/>
                      <a:pt x="17537" y="1180765"/>
                      <a:pt x="19474" y="949582"/>
                    </a:cubicBezTo>
                    <a:cubicBezTo>
                      <a:pt x="21411" y="718399"/>
                      <a:pt x="20120" y="450408"/>
                      <a:pt x="19474" y="302528"/>
                    </a:cubicBezTo>
                    <a:cubicBezTo>
                      <a:pt x="18828" y="154648"/>
                      <a:pt x="11079" y="-106885"/>
                      <a:pt x="7850" y="46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 1452">
                <a:extLst>
                  <a:ext uri="{FF2B5EF4-FFF2-40B4-BE49-F238E27FC236}">
                    <a16:creationId xmlns:a16="http://schemas.microsoft.com/office/drawing/2014/main" id="{9BFC2C4E-89CD-1DDF-A77E-D9A1B97CB0BC}"/>
                  </a:ext>
                </a:extLst>
              </p:cNvPr>
              <p:cNvSpPr/>
              <p:nvPr/>
            </p:nvSpPr>
            <p:spPr>
              <a:xfrm>
                <a:off x="5594980" y="4283003"/>
                <a:ext cx="78890" cy="260424"/>
              </a:xfrm>
              <a:custGeom>
                <a:avLst/>
                <a:gdLst>
                  <a:gd name="connsiteX0" fmla="*/ 15245 w 78890"/>
                  <a:gd name="connsiteY0" fmla="*/ 72 h 260424"/>
                  <a:gd name="connsiteX1" fmla="*/ 21595 w 78890"/>
                  <a:gd name="connsiteY1" fmla="*/ 142947 h 260424"/>
                  <a:gd name="connsiteX2" fmla="*/ 78745 w 78890"/>
                  <a:gd name="connsiteY2" fmla="*/ 260422 h 260424"/>
                  <a:gd name="connsiteX3" fmla="*/ 2545 w 78890"/>
                  <a:gd name="connsiteY3" fmla="*/ 139772 h 260424"/>
                  <a:gd name="connsiteX4" fmla="*/ 18420 w 78890"/>
                  <a:gd name="connsiteY4" fmla="*/ 161997 h 260424"/>
                  <a:gd name="connsiteX5" fmla="*/ 15245 w 78890"/>
                  <a:gd name="connsiteY5" fmla="*/ 72 h 26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90" h="260424">
                    <a:moveTo>
                      <a:pt x="15245" y="72"/>
                    </a:moveTo>
                    <a:cubicBezTo>
                      <a:pt x="15774" y="-3103"/>
                      <a:pt x="11012" y="99555"/>
                      <a:pt x="21595" y="142947"/>
                    </a:cubicBezTo>
                    <a:cubicBezTo>
                      <a:pt x="32178" y="186339"/>
                      <a:pt x="81920" y="260951"/>
                      <a:pt x="78745" y="260422"/>
                    </a:cubicBezTo>
                    <a:cubicBezTo>
                      <a:pt x="75570" y="259893"/>
                      <a:pt x="12599" y="156176"/>
                      <a:pt x="2545" y="139772"/>
                    </a:cubicBezTo>
                    <a:cubicBezTo>
                      <a:pt x="-7509" y="123368"/>
                      <a:pt x="15245" y="181047"/>
                      <a:pt x="18420" y="161997"/>
                    </a:cubicBezTo>
                    <a:cubicBezTo>
                      <a:pt x="21595" y="142947"/>
                      <a:pt x="14716" y="3247"/>
                      <a:pt x="15245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 1453">
                <a:extLst>
                  <a:ext uri="{FF2B5EF4-FFF2-40B4-BE49-F238E27FC236}">
                    <a16:creationId xmlns:a16="http://schemas.microsoft.com/office/drawing/2014/main" id="{DFB9B3A3-8088-F8DF-72B5-D74D1A0C4930}"/>
                  </a:ext>
                </a:extLst>
              </p:cNvPr>
              <p:cNvSpPr/>
              <p:nvPr/>
            </p:nvSpPr>
            <p:spPr>
              <a:xfrm>
                <a:off x="5978430" y="1186903"/>
                <a:ext cx="384908" cy="423097"/>
              </a:xfrm>
              <a:custGeom>
                <a:avLst/>
                <a:gdLst>
                  <a:gd name="connsiteX0" fmla="*/ 95 w 384908"/>
                  <a:gd name="connsiteY0" fmla="*/ 547 h 423097"/>
                  <a:gd name="connsiteX1" fmla="*/ 193770 w 384908"/>
                  <a:gd name="connsiteY1" fmla="*/ 64047 h 423097"/>
                  <a:gd name="connsiteX2" fmla="*/ 308070 w 384908"/>
                  <a:gd name="connsiteY2" fmla="*/ 165647 h 423097"/>
                  <a:gd name="connsiteX3" fmla="*/ 304895 w 384908"/>
                  <a:gd name="connsiteY3" fmla="*/ 159297 h 423097"/>
                  <a:gd name="connsiteX4" fmla="*/ 342995 w 384908"/>
                  <a:gd name="connsiteY4" fmla="*/ 251372 h 423097"/>
                  <a:gd name="connsiteX5" fmla="*/ 377920 w 384908"/>
                  <a:gd name="connsiteY5" fmla="*/ 352972 h 423097"/>
                  <a:gd name="connsiteX6" fmla="*/ 384270 w 384908"/>
                  <a:gd name="connsiteY6" fmla="*/ 422822 h 423097"/>
                  <a:gd name="connsiteX7" fmla="*/ 381095 w 384908"/>
                  <a:gd name="connsiteY7" fmla="*/ 327572 h 423097"/>
                  <a:gd name="connsiteX8" fmla="*/ 352520 w 384908"/>
                  <a:gd name="connsiteY8" fmla="*/ 191047 h 423097"/>
                  <a:gd name="connsiteX9" fmla="*/ 212820 w 384908"/>
                  <a:gd name="connsiteY9" fmla="*/ 64047 h 423097"/>
                  <a:gd name="connsiteX10" fmla="*/ 238220 w 384908"/>
                  <a:gd name="connsiteY10" fmla="*/ 73572 h 423097"/>
                  <a:gd name="connsiteX11" fmla="*/ 168370 w 384908"/>
                  <a:gd name="connsiteY11" fmla="*/ 35472 h 423097"/>
                  <a:gd name="connsiteX12" fmla="*/ 95 w 384908"/>
                  <a:gd name="connsiteY12" fmla="*/ 547 h 42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908" h="423097">
                    <a:moveTo>
                      <a:pt x="95" y="547"/>
                    </a:moveTo>
                    <a:cubicBezTo>
                      <a:pt x="4328" y="5309"/>
                      <a:pt x="142441" y="36530"/>
                      <a:pt x="193770" y="64047"/>
                    </a:cubicBezTo>
                    <a:cubicBezTo>
                      <a:pt x="245099" y="91564"/>
                      <a:pt x="308070" y="165647"/>
                      <a:pt x="308070" y="165647"/>
                    </a:cubicBezTo>
                    <a:cubicBezTo>
                      <a:pt x="326591" y="181522"/>
                      <a:pt x="299074" y="145010"/>
                      <a:pt x="304895" y="159297"/>
                    </a:cubicBezTo>
                    <a:cubicBezTo>
                      <a:pt x="310716" y="173584"/>
                      <a:pt x="330824" y="219093"/>
                      <a:pt x="342995" y="251372"/>
                    </a:cubicBezTo>
                    <a:cubicBezTo>
                      <a:pt x="355166" y="283651"/>
                      <a:pt x="371041" y="324397"/>
                      <a:pt x="377920" y="352972"/>
                    </a:cubicBezTo>
                    <a:cubicBezTo>
                      <a:pt x="384799" y="381547"/>
                      <a:pt x="383741" y="427055"/>
                      <a:pt x="384270" y="422822"/>
                    </a:cubicBezTo>
                    <a:cubicBezTo>
                      <a:pt x="384799" y="418589"/>
                      <a:pt x="386387" y="366201"/>
                      <a:pt x="381095" y="327572"/>
                    </a:cubicBezTo>
                    <a:cubicBezTo>
                      <a:pt x="375803" y="288943"/>
                      <a:pt x="380566" y="234968"/>
                      <a:pt x="352520" y="191047"/>
                    </a:cubicBezTo>
                    <a:cubicBezTo>
                      <a:pt x="324474" y="147126"/>
                      <a:pt x="231870" y="83626"/>
                      <a:pt x="212820" y="64047"/>
                    </a:cubicBezTo>
                    <a:cubicBezTo>
                      <a:pt x="193770" y="44468"/>
                      <a:pt x="245628" y="78335"/>
                      <a:pt x="238220" y="73572"/>
                    </a:cubicBezTo>
                    <a:cubicBezTo>
                      <a:pt x="230812" y="68810"/>
                      <a:pt x="203824" y="47643"/>
                      <a:pt x="168370" y="35472"/>
                    </a:cubicBezTo>
                    <a:cubicBezTo>
                      <a:pt x="132916" y="23301"/>
                      <a:pt x="-4138" y="-4215"/>
                      <a:pt x="95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 1454">
                <a:extLst>
                  <a:ext uri="{FF2B5EF4-FFF2-40B4-BE49-F238E27FC236}">
                    <a16:creationId xmlns:a16="http://schemas.microsoft.com/office/drawing/2014/main" id="{5B7B25C7-7D84-E1FC-CAB2-67D94555A61B}"/>
                  </a:ext>
                </a:extLst>
              </p:cNvPr>
              <p:cNvSpPr/>
              <p:nvPr/>
            </p:nvSpPr>
            <p:spPr>
              <a:xfrm>
                <a:off x="6353138" y="1549139"/>
                <a:ext cx="28629" cy="1213757"/>
              </a:xfrm>
              <a:custGeom>
                <a:avLst/>
                <a:gdLst>
                  <a:gd name="connsiteX0" fmla="*/ 12737 w 28629"/>
                  <a:gd name="connsiteY0" fmla="*/ 28836 h 1213757"/>
                  <a:gd name="connsiteX1" fmla="*/ 28612 w 28629"/>
                  <a:gd name="connsiteY1" fmla="*/ 1162311 h 1213757"/>
                  <a:gd name="connsiteX2" fmla="*/ 9562 w 28629"/>
                  <a:gd name="connsiteY2" fmla="*/ 946411 h 1213757"/>
                  <a:gd name="connsiteX3" fmla="*/ 6387 w 28629"/>
                  <a:gd name="connsiteY3" fmla="*/ 286011 h 1213757"/>
                  <a:gd name="connsiteX4" fmla="*/ 37 w 28629"/>
                  <a:gd name="connsiteY4" fmla="*/ 333636 h 1213757"/>
                  <a:gd name="connsiteX5" fmla="*/ 12737 w 28629"/>
                  <a:gd name="connsiteY5" fmla="*/ 28836 h 121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9" h="1213757">
                    <a:moveTo>
                      <a:pt x="12737" y="28836"/>
                    </a:moveTo>
                    <a:cubicBezTo>
                      <a:pt x="17499" y="166948"/>
                      <a:pt x="29141" y="1009382"/>
                      <a:pt x="28612" y="1162311"/>
                    </a:cubicBezTo>
                    <a:cubicBezTo>
                      <a:pt x="28083" y="1315240"/>
                      <a:pt x="13266" y="1092461"/>
                      <a:pt x="9562" y="946411"/>
                    </a:cubicBezTo>
                    <a:cubicBezTo>
                      <a:pt x="5858" y="800361"/>
                      <a:pt x="7974" y="388140"/>
                      <a:pt x="6387" y="286011"/>
                    </a:cubicBezTo>
                    <a:cubicBezTo>
                      <a:pt x="4800" y="183882"/>
                      <a:pt x="-492" y="375969"/>
                      <a:pt x="37" y="333636"/>
                    </a:cubicBezTo>
                    <a:cubicBezTo>
                      <a:pt x="566" y="291303"/>
                      <a:pt x="7975" y="-109276"/>
                      <a:pt x="12737" y="288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 1455">
                <a:extLst>
                  <a:ext uri="{FF2B5EF4-FFF2-40B4-BE49-F238E27FC236}">
                    <a16:creationId xmlns:a16="http://schemas.microsoft.com/office/drawing/2014/main" id="{2D2C245C-7132-4FDA-329C-99BB0A235BAC}"/>
                  </a:ext>
                </a:extLst>
              </p:cNvPr>
              <p:cNvSpPr/>
              <p:nvPr/>
            </p:nvSpPr>
            <p:spPr>
              <a:xfrm>
                <a:off x="6338689" y="2717332"/>
                <a:ext cx="37129" cy="1240371"/>
              </a:xfrm>
              <a:custGeom>
                <a:avLst/>
                <a:gdLst>
                  <a:gd name="connsiteX0" fmla="*/ 33536 w 37129"/>
                  <a:gd name="connsiteY0" fmla="*/ 35393 h 1240371"/>
                  <a:gd name="connsiteX1" fmla="*/ 36711 w 37129"/>
                  <a:gd name="connsiteY1" fmla="*/ 1159343 h 1240371"/>
                  <a:gd name="connsiteX2" fmla="*/ 33536 w 37129"/>
                  <a:gd name="connsiteY2" fmla="*/ 1073618 h 1240371"/>
                  <a:gd name="connsiteX3" fmla="*/ 4961 w 37129"/>
                  <a:gd name="connsiteY3" fmla="*/ 448143 h 1240371"/>
                  <a:gd name="connsiteX4" fmla="*/ 1786 w 37129"/>
                  <a:gd name="connsiteY4" fmla="*/ 508468 h 1240371"/>
                  <a:gd name="connsiteX5" fmla="*/ 24011 w 37129"/>
                  <a:gd name="connsiteY5" fmla="*/ 298918 h 1240371"/>
                  <a:gd name="connsiteX6" fmla="*/ 33536 w 37129"/>
                  <a:gd name="connsiteY6" fmla="*/ 35393 h 124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9" h="1240371">
                    <a:moveTo>
                      <a:pt x="33536" y="35393"/>
                    </a:moveTo>
                    <a:cubicBezTo>
                      <a:pt x="35653" y="178797"/>
                      <a:pt x="36711" y="986306"/>
                      <a:pt x="36711" y="1159343"/>
                    </a:cubicBezTo>
                    <a:cubicBezTo>
                      <a:pt x="36711" y="1332380"/>
                      <a:pt x="38828" y="1192151"/>
                      <a:pt x="33536" y="1073618"/>
                    </a:cubicBezTo>
                    <a:cubicBezTo>
                      <a:pt x="28244" y="955085"/>
                      <a:pt x="10253" y="542335"/>
                      <a:pt x="4961" y="448143"/>
                    </a:cubicBezTo>
                    <a:cubicBezTo>
                      <a:pt x="-331" y="353951"/>
                      <a:pt x="-1389" y="533339"/>
                      <a:pt x="1786" y="508468"/>
                    </a:cubicBezTo>
                    <a:cubicBezTo>
                      <a:pt x="4961" y="483597"/>
                      <a:pt x="19778" y="371943"/>
                      <a:pt x="24011" y="298918"/>
                    </a:cubicBezTo>
                    <a:cubicBezTo>
                      <a:pt x="28244" y="225893"/>
                      <a:pt x="31419" y="-108011"/>
                      <a:pt x="33536" y="35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 1456">
                <a:extLst>
                  <a:ext uri="{FF2B5EF4-FFF2-40B4-BE49-F238E27FC236}">
                    <a16:creationId xmlns:a16="http://schemas.microsoft.com/office/drawing/2014/main" id="{6649484F-6DFD-8A7E-12B7-1EDE123FC2E5}"/>
                  </a:ext>
                </a:extLst>
              </p:cNvPr>
              <p:cNvSpPr/>
              <p:nvPr/>
            </p:nvSpPr>
            <p:spPr>
              <a:xfrm>
                <a:off x="6353130" y="3798632"/>
                <a:ext cx="25697" cy="580054"/>
              </a:xfrm>
              <a:custGeom>
                <a:avLst/>
                <a:gdLst>
                  <a:gd name="connsiteX0" fmla="*/ 25445 w 25697"/>
                  <a:gd name="connsiteY0" fmla="*/ 17718 h 580054"/>
                  <a:gd name="connsiteX1" fmla="*/ 19095 w 25697"/>
                  <a:gd name="connsiteY1" fmla="*/ 554293 h 580054"/>
                  <a:gd name="connsiteX2" fmla="*/ 15920 w 25697"/>
                  <a:gd name="connsiteY2" fmla="*/ 468568 h 580054"/>
                  <a:gd name="connsiteX3" fmla="*/ 6395 w 25697"/>
                  <a:gd name="connsiteY3" fmla="*/ 236793 h 580054"/>
                  <a:gd name="connsiteX4" fmla="*/ 45 w 25697"/>
                  <a:gd name="connsiteY4" fmla="*/ 268543 h 580054"/>
                  <a:gd name="connsiteX5" fmla="*/ 9570 w 25697"/>
                  <a:gd name="connsiteY5" fmla="*/ 138368 h 580054"/>
                  <a:gd name="connsiteX6" fmla="*/ 25445 w 25697"/>
                  <a:gd name="connsiteY6" fmla="*/ 17718 h 58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97" h="580054">
                    <a:moveTo>
                      <a:pt x="25445" y="17718"/>
                    </a:moveTo>
                    <a:cubicBezTo>
                      <a:pt x="27032" y="87039"/>
                      <a:pt x="20682" y="479151"/>
                      <a:pt x="19095" y="554293"/>
                    </a:cubicBezTo>
                    <a:cubicBezTo>
                      <a:pt x="17507" y="629435"/>
                      <a:pt x="18037" y="521485"/>
                      <a:pt x="15920" y="468568"/>
                    </a:cubicBezTo>
                    <a:cubicBezTo>
                      <a:pt x="13803" y="415651"/>
                      <a:pt x="9041" y="270131"/>
                      <a:pt x="6395" y="236793"/>
                    </a:cubicBezTo>
                    <a:cubicBezTo>
                      <a:pt x="3749" y="203456"/>
                      <a:pt x="-484" y="284947"/>
                      <a:pt x="45" y="268543"/>
                    </a:cubicBezTo>
                    <a:cubicBezTo>
                      <a:pt x="574" y="252139"/>
                      <a:pt x="5866" y="174351"/>
                      <a:pt x="9570" y="138368"/>
                    </a:cubicBezTo>
                    <a:cubicBezTo>
                      <a:pt x="13274" y="102385"/>
                      <a:pt x="23858" y="-51603"/>
                      <a:pt x="25445" y="177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 1457">
                <a:extLst>
                  <a:ext uri="{FF2B5EF4-FFF2-40B4-BE49-F238E27FC236}">
                    <a16:creationId xmlns:a16="http://schemas.microsoft.com/office/drawing/2014/main" id="{ECD76B4B-596F-A47C-D7B8-EDE5281C383B}"/>
                  </a:ext>
                </a:extLst>
              </p:cNvPr>
              <p:cNvSpPr/>
              <p:nvPr/>
            </p:nvSpPr>
            <p:spPr>
              <a:xfrm>
                <a:off x="5822929" y="4355766"/>
                <a:ext cx="545083" cy="378682"/>
              </a:xfrm>
              <a:custGeom>
                <a:avLst/>
                <a:gdLst>
                  <a:gd name="connsiteX0" fmla="*/ 21 w 545083"/>
                  <a:gd name="connsiteY0" fmla="*/ 327359 h 378682"/>
                  <a:gd name="connsiteX1" fmla="*/ 174646 w 545083"/>
                  <a:gd name="connsiteY1" fmla="*/ 355934 h 378682"/>
                  <a:gd name="connsiteX2" fmla="*/ 152421 w 545083"/>
                  <a:gd name="connsiteY2" fmla="*/ 362284 h 378682"/>
                  <a:gd name="connsiteX3" fmla="*/ 342921 w 545083"/>
                  <a:gd name="connsiteY3" fmla="*/ 330534 h 378682"/>
                  <a:gd name="connsiteX4" fmla="*/ 327046 w 545083"/>
                  <a:gd name="connsiteY4" fmla="*/ 346409 h 378682"/>
                  <a:gd name="connsiteX5" fmla="*/ 476271 w 545083"/>
                  <a:gd name="connsiteY5" fmla="*/ 206709 h 378682"/>
                  <a:gd name="connsiteX6" fmla="*/ 539771 w 545083"/>
                  <a:gd name="connsiteY6" fmla="*/ 334 h 378682"/>
                  <a:gd name="connsiteX7" fmla="*/ 523896 w 545083"/>
                  <a:gd name="connsiteY7" fmla="*/ 162259 h 378682"/>
                  <a:gd name="connsiteX8" fmla="*/ 384196 w 545083"/>
                  <a:gd name="connsiteY8" fmla="*/ 311484 h 378682"/>
                  <a:gd name="connsiteX9" fmla="*/ 412771 w 545083"/>
                  <a:gd name="connsiteY9" fmla="*/ 305134 h 378682"/>
                  <a:gd name="connsiteX10" fmla="*/ 187346 w 545083"/>
                  <a:gd name="connsiteY10" fmla="*/ 378159 h 378682"/>
                  <a:gd name="connsiteX11" fmla="*/ 21 w 545083"/>
                  <a:gd name="connsiteY11" fmla="*/ 327359 h 37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083" h="378682">
                    <a:moveTo>
                      <a:pt x="21" y="327359"/>
                    </a:moveTo>
                    <a:cubicBezTo>
                      <a:pt x="-2096" y="323655"/>
                      <a:pt x="149246" y="350113"/>
                      <a:pt x="174646" y="355934"/>
                    </a:cubicBezTo>
                    <a:cubicBezTo>
                      <a:pt x="200046" y="361755"/>
                      <a:pt x="124375" y="366517"/>
                      <a:pt x="152421" y="362284"/>
                    </a:cubicBezTo>
                    <a:cubicBezTo>
                      <a:pt x="180467" y="358051"/>
                      <a:pt x="342921" y="330534"/>
                      <a:pt x="342921" y="330534"/>
                    </a:cubicBezTo>
                    <a:cubicBezTo>
                      <a:pt x="372025" y="327888"/>
                      <a:pt x="327046" y="346409"/>
                      <a:pt x="327046" y="346409"/>
                    </a:cubicBezTo>
                    <a:cubicBezTo>
                      <a:pt x="349271" y="325772"/>
                      <a:pt x="440817" y="264388"/>
                      <a:pt x="476271" y="206709"/>
                    </a:cubicBezTo>
                    <a:cubicBezTo>
                      <a:pt x="511725" y="149030"/>
                      <a:pt x="531834" y="7742"/>
                      <a:pt x="539771" y="334"/>
                    </a:cubicBezTo>
                    <a:cubicBezTo>
                      <a:pt x="547709" y="-7074"/>
                      <a:pt x="549825" y="110401"/>
                      <a:pt x="523896" y="162259"/>
                    </a:cubicBezTo>
                    <a:cubicBezTo>
                      <a:pt x="497967" y="214117"/>
                      <a:pt x="402717" y="287672"/>
                      <a:pt x="384196" y="311484"/>
                    </a:cubicBezTo>
                    <a:cubicBezTo>
                      <a:pt x="365675" y="335296"/>
                      <a:pt x="445579" y="294021"/>
                      <a:pt x="412771" y="305134"/>
                    </a:cubicBezTo>
                    <a:cubicBezTo>
                      <a:pt x="379963" y="316246"/>
                      <a:pt x="250846" y="371809"/>
                      <a:pt x="187346" y="378159"/>
                    </a:cubicBezTo>
                    <a:cubicBezTo>
                      <a:pt x="123846" y="384509"/>
                      <a:pt x="2138" y="331063"/>
                      <a:pt x="21" y="3273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 1458">
                <a:extLst>
                  <a:ext uri="{FF2B5EF4-FFF2-40B4-BE49-F238E27FC236}">
                    <a16:creationId xmlns:a16="http://schemas.microsoft.com/office/drawing/2014/main" id="{04C37802-20CC-1F4E-8EB6-C0CC00A9B6CA}"/>
                  </a:ext>
                </a:extLst>
              </p:cNvPr>
              <p:cNvSpPr/>
              <p:nvPr/>
            </p:nvSpPr>
            <p:spPr>
              <a:xfrm>
                <a:off x="5915397" y="1548806"/>
                <a:ext cx="165146" cy="159361"/>
              </a:xfrm>
              <a:custGeom>
                <a:avLst/>
                <a:gdLst>
                  <a:gd name="connsiteX0" fmla="*/ 9153 w 165146"/>
                  <a:gd name="connsiteY0" fmla="*/ 159344 h 159361"/>
                  <a:gd name="connsiteX1" fmla="*/ 21853 w 165146"/>
                  <a:gd name="connsiteY1" fmla="*/ 22819 h 159361"/>
                  <a:gd name="connsiteX2" fmla="*/ 85353 w 165146"/>
                  <a:gd name="connsiteY2" fmla="*/ 6944 h 159361"/>
                  <a:gd name="connsiteX3" fmla="*/ 164728 w 165146"/>
                  <a:gd name="connsiteY3" fmla="*/ 73619 h 159361"/>
                  <a:gd name="connsiteX4" fmla="*/ 113928 w 165146"/>
                  <a:gd name="connsiteY4" fmla="*/ 16469 h 159361"/>
                  <a:gd name="connsiteX5" fmla="*/ 53603 w 165146"/>
                  <a:gd name="connsiteY5" fmla="*/ 594 h 159361"/>
                  <a:gd name="connsiteX6" fmla="*/ 2803 w 165146"/>
                  <a:gd name="connsiteY6" fmla="*/ 32344 h 159361"/>
                  <a:gd name="connsiteX7" fmla="*/ 9153 w 165146"/>
                  <a:gd name="connsiteY7" fmla="*/ 159344 h 1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146" h="159361">
                    <a:moveTo>
                      <a:pt x="9153" y="159344"/>
                    </a:moveTo>
                    <a:cubicBezTo>
                      <a:pt x="12328" y="157757"/>
                      <a:pt x="9153" y="48219"/>
                      <a:pt x="21853" y="22819"/>
                    </a:cubicBezTo>
                    <a:cubicBezTo>
                      <a:pt x="34553" y="-2581"/>
                      <a:pt x="61541" y="-1523"/>
                      <a:pt x="85353" y="6944"/>
                    </a:cubicBezTo>
                    <a:cubicBezTo>
                      <a:pt x="109165" y="15411"/>
                      <a:pt x="159966" y="72032"/>
                      <a:pt x="164728" y="73619"/>
                    </a:cubicBezTo>
                    <a:cubicBezTo>
                      <a:pt x="169490" y="75206"/>
                      <a:pt x="132449" y="28640"/>
                      <a:pt x="113928" y="16469"/>
                    </a:cubicBezTo>
                    <a:cubicBezTo>
                      <a:pt x="95407" y="4298"/>
                      <a:pt x="72124" y="-2052"/>
                      <a:pt x="53603" y="594"/>
                    </a:cubicBezTo>
                    <a:cubicBezTo>
                      <a:pt x="35082" y="3240"/>
                      <a:pt x="10740" y="12236"/>
                      <a:pt x="2803" y="32344"/>
                    </a:cubicBezTo>
                    <a:cubicBezTo>
                      <a:pt x="-5134" y="52452"/>
                      <a:pt x="5978" y="160931"/>
                      <a:pt x="9153" y="159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 1459">
                <a:extLst>
                  <a:ext uri="{FF2B5EF4-FFF2-40B4-BE49-F238E27FC236}">
                    <a16:creationId xmlns:a16="http://schemas.microsoft.com/office/drawing/2014/main" id="{8B749213-B2B9-097E-84FC-B81263AFA38E}"/>
                  </a:ext>
                </a:extLst>
              </p:cNvPr>
              <p:cNvSpPr/>
              <p:nvPr/>
            </p:nvSpPr>
            <p:spPr>
              <a:xfrm>
                <a:off x="6050467" y="1559198"/>
                <a:ext cx="21309" cy="1114317"/>
              </a:xfrm>
              <a:custGeom>
                <a:avLst/>
                <a:gdLst>
                  <a:gd name="connsiteX0" fmla="*/ 1083 w 21309"/>
                  <a:gd name="connsiteY0" fmla="*/ 53702 h 1114317"/>
                  <a:gd name="connsiteX1" fmla="*/ 4258 w 21309"/>
                  <a:gd name="connsiteY1" fmla="*/ 1110977 h 1114317"/>
                  <a:gd name="connsiteX2" fmla="*/ 20133 w 21309"/>
                  <a:gd name="connsiteY2" fmla="*/ 390252 h 1114317"/>
                  <a:gd name="connsiteX3" fmla="*/ 20133 w 21309"/>
                  <a:gd name="connsiteY3" fmla="*/ 453752 h 1114317"/>
                  <a:gd name="connsiteX4" fmla="*/ 20133 w 21309"/>
                  <a:gd name="connsiteY4" fmla="*/ 183877 h 1114317"/>
                  <a:gd name="connsiteX5" fmla="*/ 1083 w 21309"/>
                  <a:gd name="connsiteY5" fmla="*/ 53702 h 11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09" h="1114317">
                    <a:moveTo>
                      <a:pt x="1083" y="53702"/>
                    </a:moveTo>
                    <a:cubicBezTo>
                      <a:pt x="-1563" y="208219"/>
                      <a:pt x="1083" y="1054885"/>
                      <a:pt x="4258" y="1110977"/>
                    </a:cubicBezTo>
                    <a:cubicBezTo>
                      <a:pt x="7433" y="1167069"/>
                      <a:pt x="17487" y="499789"/>
                      <a:pt x="20133" y="390252"/>
                    </a:cubicBezTo>
                    <a:cubicBezTo>
                      <a:pt x="22779" y="280715"/>
                      <a:pt x="20133" y="453752"/>
                      <a:pt x="20133" y="453752"/>
                    </a:cubicBezTo>
                    <a:cubicBezTo>
                      <a:pt x="20133" y="419356"/>
                      <a:pt x="20662" y="246848"/>
                      <a:pt x="20133" y="183877"/>
                    </a:cubicBezTo>
                    <a:cubicBezTo>
                      <a:pt x="19604" y="120906"/>
                      <a:pt x="3729" y="-100815"/>
                      <a:pt x="1083" y="53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 1460">
                <a:extLst>
                  <a:ext uri="{FF2B5EF4-FFF2-40B4-BE49-F238E27FC236}">
                    <a16:creationId xmlns:a16="http://schemas.microsoft.com/office/drawing/2014/main" id="{BAB4A8E5-C4BD-F75F-5AC7-ED68DA661CCE}"/>
                  </a:ext>
                </a:extLst>
              </p:cNvPr>
              <p:cNvSpPr/>
              <p:nvPr/>
            </p:nvSpPr>
            <p:spPr>
              <a:xfrm>
                <a:off x="5904648" y="1669328"/>
                <a:ext cx="21078" cy="1483766"/>
              </a:xfrm>
              <a:custGeom>
                <a:avLst/>
                <a:gdLst>
                  <a:gd name="connsiteX0" fmla="*/ 19902 w 21078"/>
                  <a:gd name="connsiteY0" fmla="*/ 70572 h 1483766"/>
                  <a:gd name="connsiteX1" fmla="*/ 19902 w 21078"/>
                  <a:gd name="connsiteY1" fmla="*/ 1369147 h 1483766"/>
                  <a:gd name="connsiteX2" fmla="*/ 19902 w 21078"/>
                  <a:gd name="connsiteY2" fmla="*/ 1321522 h 1483766"/>
                  <a:gd name="connsiteX3" fmla="*/ 4027 w 21078"/>
                  <a:gd name="connsiteY3" fmla="*/ 508722 h 1483766"/>
                  <a:gd name="connsiteX4" fmla="*/ 852 w 21078"/>
                  <a:gd name="connsiteY4" fmla="*/ 343622 h 1483766"/>
                  <a:gd name="connsiteX5" fmla="*/ 16727 w 21078"/>
                  <a:gd name="connsiteY5" fmla="*/ 394422 h 1483766"/>
                  <a:gd name="connsiteX6" fmla="*/ 10377 w 21078"/>
                  <a:gd name="connsiteY6" fmla="*/ 194397 h 1483766"/>
                  <a:gd name="connsiteX7" fmla="*/ 19902 w 21078"/>
                  <a:gd name="connsiteY7" fmla="*/ 70572 h 148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" h="1483766">
                    <a:moveTo>
                      <a:pt x="19902" y="70572"/>
                    </a:moveTo>
                    <a:cubicBezTo>
                      <a:pt x="21490" y="266364"/>
                      <a:pt x="19902" y="1369147"/>
                      <a:pt x="19902" y="1369147"/>
                    </a:cubicBezTo>
                    <a:cubicBezTo>
                      <a:pt x="19902" y="1577639"/>
                      <a:pt x="22548" y="1464926"/>
                      <a:pt x="19902" y="1321522"/>
                    </a:cubicBezTo>
                    <a:cubicBezTo>
                      <a:pt x="17256" y="1178118"/>
                      <a:pt x="7202" y="671705"/>
                      <a:pt x="4027" y="508722"/>
                    </a:cubicBezTo>
                    <a:cubicBezTo>
                      <a:pt x="852" y="345739"/>
                      <a:pt x="-1265" y="362672"/>
                      <a:pt x="852" y="343622"/>
                    </a:cubicBezTo>
                    <a:cubicBezTo>
                      <a:pt x="2969" y="324572"/>
                      <a:pt x="15139" y="419293"/>
                      <a:pt x="16727" y="394422"/>
                    </a:cubicBezTo>
                    <a:cubicBezTo>
                      <a:pt x="18314" y="369551"/>
                      <a:pt x="9848" y="245726"/>
                      <a:pt x="10377" y="194397"/>
                    </a:cubicBezTo>
                    <a:cubicBezTo>
                      <a:pt x="10906" y="143068"/>
                      <a:pt x="18314" y="-125220"/>
                      <a:pt x="19902" y="70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 1461">
                <a:extLst>
                  <a:ext uri="{FF2B5EF4-FFF2-40B4-BE49-F238E27FC236}">
                    <a16:creationId xmlns:a16="http://schemas.microsoft.com/office/drawing/2014/main" id="{24417594-BFDF-7851-52CD-9BF8B869F05D}"/>
                  </a:ext>
                </a:extLst>
              </p:cNvPr>
              <p:cNvSpPr/>
              <p:nvPr/>
            </p:nvSpPr>
            <p:spPr>
              <a:xfrm>
                <a:off x="6051488" y="2632199"/>
                <a:ext cx="25695" cy="1102356"/>
              </a:xfrm>
              <a:custGeom>
                <a:avLst/>
                <a:gdLst>
                  <a:gd name="connsiteX0" fmla="*/ 12762 w 25695"/>
                  <a:gd name="connsiteY0" fmla="*/ 37976 h 1102356"/>
                  <a:gd name="connsiteX1" fmla="*/ 6412 w 25695"/>
                  <a:gd name="connsiteY1" fmla="*/ 1098426 h 1102356"/>
                  <a:gd name="connsiteX2" fmla="*/ 25462 w 25695"/>
                  <a:gd name="connsiteY2" fmla="*/ 399926 h 1102356"/>
                  <a:gd name="connsiteX3" fmla="*/ 15937 w 25695"/>
                  <a:gd name="connsiteY3" fmla="*/ 460251 h 1102356"/>
                  <a:gd name="connsiteX4" fmla="*/ 62 w 25695"/>
                  <a:gd name="connsiteY4" fmla="*/ 253876 h 1102356"/>
                  <a:gd name="connsiteX5" fmla="*/ 12762 w 25695"/>
                  <a:gd name="connsiteY5" fmla="*/ 37976 h 110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5" h="1102356">
                    <a:moveTo>
                      <a:pt x="12762" y="37976"/>
                    </a:moveTo>
                    <a:cubicBezTo>
                      <a:pt x="13820" y="178734"/>
                      <a:pt x="4295" y="1038101"/>
                      <a:pt x="6412" y="1098426"/>
                    </a:cubicBezTo>
                    <a:cubicBezTo>
                      <a:pt x="8529" y="1158751"/>
                      <a:pt x="23875" y="506288"/>
                      <a:pt x="25462" y="399926"/>
                    </a:cubicBezTo>
                    <a:cubicBezTo>
                      <a:pt x="27049" y="293564"/>
                      <a:pt x="20170" y="484593"/>
                      <a:pt x="15937" y="460251"/>
                    </a:cubicBezTo>
                    <a:cubicBezTo>
                      <a:pt x="11704" y="435909"/>
                      <a:pt x="1120" y="319493"/>
                      <a:pt x="62" y="253876"/>
                    </a:cubicBezTo>
                    <a:cubicBezTo>
                      <a:pt x="-996" y="188259"/>
                      <a:pt x="11704" y="-102782"/>
                      <a:pt x="12762" y="379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 1462">
                <a:extLst>
                  <a:ext uri="{FF2B5EF4-FFF2-40B4-BE49-F238E27FC236}">
                    <a16:creationId xmlns:a16="http://schemas.microsoft.com/office/drawing/2014/main" id="{C91E5514-B16B-E275-F02D-21FBF2CF145C}"/>
                  </a:ext>
                </a:extLst>
              </p:cNvPr>
              <p:cNvSpPr/>
              <p:nvPr/>
            </p:nvSpPr>
            <p:spPr>
              <a:xfrm>
                <a:off x="5897146" y="2900643"/>
                <a:ext cx="32465" cy="1333195"/>
              </a:xfrm>
              <a:custGeom>
                <a:avLst/>
                <a:gdLst>
                  <a:gd name="connsiteX0" fmla="*/ 27404 w 32465"/>
                  <a:gd name="connsiteY0" fmla="*/ 55282 h 1333195"/>
                  <a:gd name="connsiteX1" fmla="*/ 30579 w 32465"/>
                  <a:gd name="connsiteY1" fmla="*/ 1322107 h 1333195"/>
                  <a:gd name="connsiteX2" fmla="*/ 5179 w 32465"/>
                  <a:gd name="connsiteY2" fmla="*/ 677582 h 1333195"/>
                  <a:gd name="connsiteX3" fmla="*/ 2004 w 32465"/>
                  <a:gd name="connsiteY3" fmla="*/ 766482 h 1333195"/>
                  <a:gd name="connsiteX4" fmla="*/ 2004 w 32465"/>
                  <a:gd name="connsiteY4" fmla="*/ 277532 h 1333195"/>
                  <a:gd name="connsiteX5" fmla="*/ 27404 w 32465"/>
                  <a:gd name="connsiteY5" fmla="*/ 55282 h 133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65" h="1333195">
                    <a:moveTo>
                      <a:pt x="27404" y="55282"/>
                    </a:moveTo>
                    <a:cubicBezTo>
                      <a:pt x="32166" y="229378"/>
                      <a:pt x="34283" y="1218391"/>
                      <a:pt x="30579" y="1322107"/>
                    </a:cubicBezTo>
                    <a:cubicBezTo>
                      <a:pt x="26875" y="1425823"/>
                      <a:pt x="9942" y="770186"/>
                      <a:pt x="5179" y="677582"/>
                    </a:cubicBezTo>
                    <a:cubicBezTo>
                      <a:pt x="416" y="584978"/>
                      <a:pt x="2533" y="833157"/>
                      <a:pt x="2004" y="766482"/>
                    </a:cubicBezTo>
                    <a:cubicBezTo>
                      <a:pt x="1475" y="699807"/>
                      <a:pt x="-2229" y="391303"/>
                      <a:pt x="2004" y="277532"/>
                    </a:cubicBezTo>
                    <a:cubicBezTo>
                      <a:pt x="6237" y="163761"/>
                      <a:pt x="22642" y="-118814"/>
                      <a:pt x="27404" y="552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 1463">
                <a:extLst>
                  <a:ext uri="{FF2B5EF4-FFF2-40B4-BE49-F238E27FC236}">
                    <a16:creationId xmlns:a16="http://schemas.microsoft.com/office/drawing/2014/main" id="{056271B4-6CCC-B041-D36D-CB6E450FDA17}"/>
                  </a:ext>
                </a:extLst>
              </p:cNvPr>
              <p:cNvSpPr/>
              <p:nvPr/>
            </p:nvSpPr>
            <p:spPr>
              <a:xfrm>
                <a:off x="6051550" y="3727368"/>
                <a:ext cx="16644" cy="615713"/>
              </a:xfrm>
              <a:custGeom>
                <a:avLst/>
                <a:gdLst>
                  <a:gd name="connsiteX0" fmla="*/ 15875 w 16644"/>
                  <a:gd name="connsiteY0" fmla="*/ 12782 h 615713"/>
                  <a:gd name="connsiteX1" fmla="*/ 12700 w 16644"/>
                  <a:gd name="connsiteY1" fmla="*/ 612857 h 615713"/>
                  <a:gd name="connsiteX2" fmla="*/ 0 w 16644"/>
                  <a:gd name="connsiteY2" fmla="*/ 231857 h 615713"/>
                  <a:gd name="connsiteX3" fmla="*/ 15875 w 16644"/>
                  <a:gd name="connsiteY3" fmla="*/ 12782 h 6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44" h="615713">
                    <a:moveTo>
                      <a:pt x="15875" y="12782"/>
                    </a:moveTo>
                    <a:cubicBezTo>
                      <a:pt x="17992" y="76282"/>
                      <a:pt x="15346" y="576345"/>
                      <a:pt x="12700" y="612857"/>
                    </a:cubicBezTo>
                    <a:cubicBezTo>
                      <a:pt x="10054" y="649369"/>
                      <a:pt x="0" y="325519"/>
                      <a:pt x="0" y="231857"/>
                    </a:cubicBezTo>
                    <a:cubicBezTo>
                      <a:pt x="0" y="138195"/>
                      <a:pt x="13758" y="-50718"/>
                      <a:pt x="15875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 1464">
                <a:extLst>
                  <a:ext uri="{FF2B5EF4-FFF2-40B4-BE49-F238E27FC236}">
                    <a16:creationId xmlns:a16="http://schemas.microsoft.com/office/drawing/2014/main" id="{12BCB9EF-B25D-D574-825E-8F793A1D183A}"/>
                  </a:ext>
                </a:extLst>
              </p:cNvPr>
              <p:cNvSpPr/>
              <p:nvPr/>
            </p:nvSpPr>
            <p:spPr>
              <a:xfrm>
                <a:off x="5908240" y="4130544"/>
                <a:ext cx="54545" cy="260922"/>
              </a:xfrm>
              <a:custGeom>
                <a:avLst/>
                <a:gdLst>
                  <a:gd name="connsiteX0" fmla="*/ 435 w 54545"/>
                  <a:gd name="connsiteY0" fmla="*/ 131 h 260922"/>
                  <a:gd name="connsiteX1" fmla="*/ 13135 w 54545"/>
                  <a:gd name="connsiteY1" fmla="*/ 187456 h 260922"/>
                  <a:gd name="connsiteX2" fmla="*/ 54410 w 54545"/>
                  <a:gd name="connsiteY2" fmla="*/ 260481 h 260922"/>
                  <a:gd name="connsiteX3" fmla="*/ 25835 w 54545"/>
                  <a:gd name="connsiteY3" fmla="*/ 158881 h 260922"/>
                  <a:gd name="connsiteX4" fmla="*/ 435 w 54545"/>
                  <a:gd name="connsiteY4" fmla="*/ 131 h 26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5" h="260922">
                    <a:moveTo>
                      <a:pt x="435" y="131"/>
                    </a:moveTo>
                    <a:cubicBezTo>
                      <a:pt x="-1682" y="4893"/>
                      <a:pt x="4139" y="144064"/>
                      <a:pt x="13135" y="187456"/>
                    </a:cubicBezTo>
                    <a:cubicBezTo>
                      <a:pt x="22131" y="230848"/>
                      <a:pt x="52293" y="265243"/>
                      <a:pt x="54410" y="260481"/>
                    </a:cubicBezTo>
                    <a:cubicBezTo>
                      <a:pt x="56527" y="255719"/>
                      <a:pt x="33243" y="196452"/>
                      <a:pt x="25835" y="158881"/>
                    </a:cubicBezTo>
                    <a:cubicBezTo>
                      <a:pt x="18427" y="121310"/>
                      <a:pt x="2552" y="-4631"/>
                      <a:pt x="435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 1465">
                <a:extLst>
                  <a:ext uri="{FF2B5EF4-FFF2-40B4-BE49-F238E27FC236}">
                    <a16:creationId xmlns:a16="http://schemas.microsoft.com/office/drawing/2014/main" id="{1E81E8A9-F921-738F-89BA-84F492A003DC}"/>
                  </a:ext>
                </a:extLst>
              </p:cNvPr>
              <p:cNvSpPr/>
              <p:nvPr/>
            </p:nvSpPr>
            <p:spPr>
              <a:xfrm>
                <a:off x="5939944" y="4272339"/>
                <a:ext cx="133634" cy="123301"/>
              </a:xfrm>
              <a:custGeom>
                <a:avLst/>
                <a:gdLst>
                  <a:gd name="connsiteX0" fmla="*/ 481 w 133634"/>
                  <a:gd name="connsiteY0" fmla="*/ 112336 h 123301"/>
                  <a:gd name="connsiteX1" fmla="*/ 73506 w 133634"/>
                  <a:gd name="connsiteY1" fmla="*/ 115511 h 123301"/>
                  <a:gd name="connsiteX2" fmla="*/ 127481 w 133634"/>
                  <a:gd name="connsiteY2" fmla="*/ 1211 h 123301"/>
                  <a:gd name="connsiteX3" fmla="*/ 130656 w 133634"/>
                  <a:gd name="connsiteY3" fmla="*/ 58361 h 123301"/>
                  <a:gd name="connsiteX4" fmla="*/ 111606 w 133634"/>
                  <a:gd name="connsiteY4" fmla="*/ 105986 h 123301"/>
                  <a:gd name="connsiteX5" fmla="*/ 481 w 133634"/>
                  <a:gd name="connsiteY5" fmla="*/ 112336 h 12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34" h="123301">
                    <a:moveTo>
                      <a:pt x="481" y="112336"/>
                    </a:moveTo>
                    <a:cubicBezTo>
                      <a:pt x="-5869" y="113924"/>
                      <a:pt x="52339" y="134032"/>
                      <a:pt x="73506" y="115511"/>
                    </a:cubicBezTo>
                    <a:cubicBezTo>
                      <a:pt x="94673" y="96990"/>
                      <a:pt x="117956" y="10736"/>
                      <a:pt x="127481" y="1211"/>
                    </a:cubicBezTo>
                    <a:cubicBezTo>
                      <a:pt x="137006" y="-8314"/>
                      <a:pt x="133302" y="40898"/>
                      <a:pt x="130656" y="58361"/>
                    </a:cubicBezTo>
                    <a:cubicBezTo>
                      <a:pt x="128010" y="75824"/>
                      <a:pt x="126952" y="98049"/>
                      <a:pt x="111606" y="105986"/>
                    </a:cubicBezTo>
                    <a:cubicBezTo>
                      <a:pt x="96260" y="113923"/>
                      <a:pt x="6831" y="110748"/>
                      <a:pt x="481" y="112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0E082F9B-0B7C-4916-9F0B-509DA1F2F699}"/>
                </a:ext>
              </a:extLst>
            </p:cNvPr>
            <p:cNvSpPr/>
            <p:nvPr/>
          </p:nvSpPr>
          <p:spPr>
            <a:xfrm>
              <a:off x="2310799" y="1229237"/>
              <a:ext cx="19990" cy="1328611"/>
            </a:xfrm>
            <a:custGeom>
              <a:avLst/>
              <a:gdLst>
                <a:gd name="connsiteX0" fmla="*/ 19651 w 19990"/>
                <a:gd name="connsiteY0" fmla="*/ 5838 h 1328611"/>
                <a:gd name="connsiteX1" fmla="*/ 13301 w 19990"/>
                <a:gd name="connsiteY1" fmla="*/ 809113 h 1328611"/>
                <a:gd name="connsiteX2" fmla="*/ 19651 w 19990"/>
                <a:gd name="connsiteY2" fmla="*/ 1326638 h 1328611"/>
                <a:gd name="connsiteX3" fmla="*/ 10126 w 19990"/>
                <a:gd name="connsiteY3" fmla="*/ 964688 h 1328611"/>
                <a:gd name="connsiteX4" fmla="*/ 601 w 19990"/>
                <a:gd name="connsiteY4" fmla="*/ 412238 h 1328611"/>
                <a:gd name="connsiteX5" fmla="*/ 601 w 19990"/>
                <a:gd name="connsiteY5" fmla="*/ 443988 h 1328611"/>
                <a:gd name="connsiteX6" fmla="*/ 19651 w 19990"/>
                <a:gd name="connsiteY6" fmla="*/ 5838 h 132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90" h="1328611">
                  <a:moveTo>
                    <a:pt x="19651" y="5838"/>
                  </a:moveTo>
                  <a:cubicBezTo>
                    <a:pt x="21768" y="66692"/>
                    <a:pt x="13301" y="588980"/>
                    <a:pt x="13301" y="809113"/>
                  </a:cubicBezTo>
                  <a:cubicBezTo>
                    <a:pt x="13301" y="1029246"/>
                    <a:pt x="20180" y="1300709"/>
                    <a:pt x="19651" y="1326638"/>
                  </a:cubicBezTo>
                  <a:cubicBezTo>
                    <a:pt x="19122" y="1352567"/>
                    <a:pt x="13301" y="1117088"/>
                    <a:pt x="10126" y="964688"/>
                  </a:cubicBezTo>
                  <a:cubicBezTo>
                    <a:pt x="6951" y="812288"/>
                    <a:pt x="2188" y="499021"/>
                    <a:pt x="601" y="412238"/>
                  </a:cubicBezTo>
                  <a:cubicBezTo>
                    <a:pt x="-986" y="325455"/>
                    <a:pt x="1130" y="509605"/>
                    <a:pt x="601" y="443988"/>
                  </a:cubicBezTo>
                  <a:cubicBezTo>
                    <a:pt x="72" y="378371"/>
                    <a:pt x="17534" y="-55016"/>
                    <a:pt x="19651" y="58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BB41EC57-D12C-2D4A-A6DF-C2378AE02F3A}"/>
                </a:ext>
              </a:extLst>
            </p:cNvPr>
            <p:cNvSpPr/>
            <p:nvPr/>
          </p:nvSpPr>
          <p:spPr>
            <a:xfrm>
              <a:off x="2320909" y="2480410"/>
              <a:ext cx="15909" cy="1353816"/>
            </a:xfrm>
            <a:custGeom>
              <a:avLst/>
              <a:gdLst>
                <a:gd name="connsiteX0" fmla="*/ 12716 w 15909"/>
                <a:gd name="connsiteY0" fmla="*/ 62765 h 1353816"/>
                <a:gd name="connsiteX1" fmla="*/ 16 w 15909"/>
                <a:gd name="connsiteY1" fmla="*/ 1329590 h 1353816"/>
                <a:gd name="connsiteX2" fmla="*/ 15891 w 15909"/>
                <a:gd name="connsiteY2" fmla="*/ 850165 h 1353816"/>
                <a:gd name="connsiteX3" fmla="*/ 3191 w 15909"/>
                <a:gd name="connsiteY3" fmla="*/ 285015 h 1353816"/>
                <a:gd name="connsiteX4" fmla="*/ 3191 w 15909"/>
                <a:gd name="connsiteY4" fmla="*/ 199290 h 1353816"/>
                <a:gd name="connsiteX5" fmla="*/ 12716 w 15909"/>
                <a:gd name="connsiteY5" fmla="*/ 62765 h 13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9" h="1353816">
                  <a:moveTo>
                    <a:pt x="12716" y="62765"/>
                  </a:moveTo>
                  <a:cubicBezTo>
                    <a:pt x="12187" y="251148"/>
                    <a:pt x="-513" y="1198357"/>
                    <a:pt x="16" y="1329590"/>
                  </a:cubicBezTo>
                  <a:cubicBezTo>
                    <a:pt x="545" y="1460823"/>
                    <a:pt x="15362" y="1024261"/>
                    <a:pt x="15891" y="850165"/>
                  </a:cubicBezTo>
                  <a:cubicBezTo>
                    <a:pt x="16420" y="676069"/>
                    <a:pt x="5308" y="393494"/>
                    <a:pt x="3191" y="285015"/>
                  </a:cubicBezTo>
                  <a:cubicBezTo>
                    <a:pt x="1074" y="176536"/>
                    <a:pt x="1074" y="231569"/>
                    <a:pt x="3191" y="199290"/>
                  </a:cubicBezTo>
                  <a:cubicBezTo>
                    <a:pt x="5308" y="167011"/>
                    <a:pt x="13245" y="-125618"/>
                    <a:pt x="12716" y="627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235A3BC0-2D0D-2ED8-2132-9776DDC9A8FB}"/>
                </a:ext>
              </a:extLst>
            </p:cNvPr>
            <p:cNvSpPr/>
            <p:nvPr/>
          </p:nvSpPr>
          <p:spPr>
            <a:xfrm>
              <a:off x="2311188" y="3809601"/>
              <a:ext cx="29333" cy="897358"/>
            </a:xfrm>
            <a:custGeom>
              <a:avLst/>
              <a:gdLst>
                <a:gd name="connsiteX0" fmla="*/ 16087 w 29333"/>
                <a:gd name="connsiteY0" fmla="*/ 13099 h 897358"/>
                <a:gd name="connsiteX1" fmla="*/ 212 w 29333"/>
                <a:gd name="connsiteY1" fmla="*/ 873524 h 897358"/>
                <a:gd name="connsiteX2" fmla="*/ 28787 w 29333"/>
                <a:gd name="connsiteY2" fmla="*/ 660799 h 897358"/>
                <a:gd name="connsiteX3" fmla="*/ 19262 w 29333"/>
                <a:gd name="connsiteY3" fmla="*/ 702074 h 897358"/>
                <a:gd name="connsiteX4" fmla="*/ 22437 w 29333"/>
                <a:gd name="connsiteY4" fmla="*/ 375049 h 897358"/>
                <a:gd name="connsiteX5" fmla="*/ 16087 w 29333"/>
                <a:gd name="connsiteY5" fmla="*/ 13099 h 8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3" h="897358">
                  <a:moveTo>
                    <a:pt x="16087" y="13099"/>
                  </a:moveTo>
                  <a:cubicBezTo>
                    <a:pt x="12383" y="96178"/>
                    <a:pt x="-1905" y="765574"/>
                    <a:pt x="212" y="873524"/>
                  </a:cubicBezTo>
                  <a:cubicBezTo>
                    <a:pt x="2329" y="981474"/>
                    <a:pt x="25612" y="689374"/>
                    <a:pt x="28787" y="660799"/>
                  </a:cubicBezTo>
                  <a:cubicBezTo>
                    <a:pt x="31962" y="632224"/>
                    <a:pt x="20320" y="749699"/>
                    <a:pt x="19262" y="702074"/>
                  </a:cubicBezTo>
                  <a:cubicBezTo>
                    <a:pt x="18204" y="654449"/>
                    <a:pt x="21379" y="485116"/>
                    <a:pt x="22437" y="375049"/>
                  </a:cubicBezTo>
                  <a:cubicBezTo>
                    <a:pt x="23495" y="264982"/>
                    <a:pt x="19791" y="-69980"/>
                    <a:pt x="16087" y="130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1FC034BD-472C-7640-71DC-E1C43174069F}"/>
                </a:ext>
              </a:extLst>
            </p:cNvPr>
            <p:cNvSpPr/>
            <p:nvPr/>
          </p:nvSpPr>
          <p:spPr>
            <a:xfrm>
              <a:off x="2327274" y="4676579"/>
              <a:ext cx="320878" cy="20449"/>
            </a:xfrm>
            <a:custGeom>
              <a:avLst/>
              <a:gdLst>
                <a:gd name="connsiteX0" fmla="*/ 1 w 320878"/>
                <a:gd name="connsiteY0" fmla="*/ 16071 h 20449"/>
                <a:gd name="connsiteX1" fmla="*/ 174626 w 320878"/>
                <a:gd name="connsiteY1" fmla="*/ 9721 h 20449"/>
                <a:gd name="connsiteX2" fmla="*/ 146051 w 320878"/>
                <a:gd name="connsiteY2" fmla="*/ 196 h 20449"/>
                <a:gd name="connsiteX3" fmla="*/ 320676 w 320878"/>
                <a:gd name="connsiteY3" fmla="*/ 19246 h 20449"/>
                <a:gd name="connsiteX4" fmla="*/ 177801 w 320878"/>
                <a:gd name="connsiteY4" fmla="*/ 19246 h 20449"/>
                <a:gd name="connsiteX5" fmla="*/ 1 w 320878"/>
                <a:gd name="connsiteY5" fmla="*/ 16071 h 2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878" h="20449">
                  <a:moveTo>
                    <a:pt x="1" y="16071"/>
                  </a:moveTo>
                  <a:cubicBezTo>
                    <a:pt x="-528" y="14484"/>
                    <a:pt x="150284" y="12367"/>
                    <a:pt x="174626" y="9721"/>
                  </a:cubicBezTo>
                  <a:cubicBezTo>
                    <a:pt x="198968" y="7075"/>
                    <a:pt x="121709" y="-1392"/>
                    <a:pt x="146051" y="196"/>
                  </a:cubicBezTo>
                  <a:cubicBezTo>
                    <a:pt x="170393" y="1783"/>
                    <a:pt x="315384" y="16071"/>
                    <a:pt x="320676" y="19246"/>
                  </a:cubicBezTo>
                  <a:cubicBezTo>
                    <a:pt x="325968" y="22421"/>
                    <a:pt x="225955" y="18188"/>
                    <a:pt x="177801" y="19246"/>
                  </a:cubicBezTo>
                  <a:lnTo>
                    <a:pt x="1" y="160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51C37296-89DD-34BC-2EF8-57F2DFBFB92D}"/>
                </a:ext>
              </a:extLst>
            </p:cNvPr>
            <p:cNvSpPr/>
            <p:nvPr/>
          </p:nvSpPr>
          <p:spPr>
            <a:xfrm>
              <a:off x="2316912" y="1224962"/>
              <a:ext cx="610643" cy="54951"/>
            </a:xfrm>
            <a:custGeom>
              <a:avLst/>
              <a:gdLst>
                <a:gd name="connsiteX0" fmla="*/ 838 w 610643"/>
                <a:gd name="connsiteY0" fmla="*/ 3763 h 54951"/>
                <a:gd name="connsiteX1" fmla="*/ 388188 w 610643"/>
                <a:gd name="connsiteY1" fmla="*/ 3763 h 54951"/>
                <a:gd name="connsiteX2" fmla="*/ 461213 w 610643"/>
                <a:gd name="connsiteY2" fmla="*/ 3763 h 54951"/>
                <a:gd name="connsiteX3" fmla="*/ 607263 w 610643"/>
                <a:gd name="connsiteY3" fmla="*/ 54563 h 54951"/>
                <a:gd name="connsiteX4" fmla="*/ 553288 w 610643"/>
                <a:gd name="connsiteY4" fmla="*/ 25988 h 54951"/>
                <a:gd name="connsiteX5" fmla="*/ 432638 w 610643"/>
                <a:gd name="connsiteY5" fmla="*/ 3763 h 54951"/>
                <a:gd name="connsiteX6" fmla="*/ 546938 w 610643"/>
                <a:gd name="connsiteY6" fmla="*/ 48213 h 54951"/>
                <a:gd name="connsiteX7" fmla="*/ 394538 w 610643"/>
                <a:gd name="connsiteY7" fmla="*/ 35513 h 54951"/>
                <a:gd name="connsiteX8" fmla="*/ 286588 w 610643"/>
                <a:gd name="connsiteY8" fmla="*/ 22813 h 54951"/>
                <a:gd name="connsiteX9" fmla="*/ 838 w 610643"/>
                <a:gd name="connsiteY9" fmla="*/ 3763 h 5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643" h="54951">
                  <a:moveTo>
                    <a:pt x="838" y="3763"/>
                  </a:moveTo>
                  <a:cubicBezTo>
                    <a:pt x="17771" y="588"/>
                    <a:pt x="388188" y="3763"/>
                    <a:pt x="388188" y="3763"/>
                  </a:cubicBezTo>
                  <a:cubicBezTo>
                    <a:pt x="464917" y="3763"/>
                    <a:pt x="424701" y="-4704"/>
                    <a:pt x="461213" y="3763"/>
                  </a:cubicBezTo>
                  <a:cubicBezTo>
                    <a:pt x="497726" y="12230"/>
                    <a:pt x="591917" y="50859"/>
                    <a:pt x="607263" y="54563"/>
                  </a:cubicBezTo>
                  <a:cubicBezTo>
                    <a:pt x="622609" y="58267"/>
                    <a:pt x="582392" y="34455"/>
                    <a:pt x="553288" y="25988"/>
                  </a:cubicBezTo>
                  <a:cubicBezTo>
                    <a:pt x="524184" y="17521"/>
                    <a:pt x="433696" y="59"/>
                    <a:pt x="432638" y="3763"/>
                  </a:cubicBezTo>
                  <a:cubicBezTo>
                    <a:pt x="431580" y="7467"/>
                    <a:pt x="553288" y="42921"/>
                    <a:pt x="546938" y="48213"/>
                  </a:cubicBezTo>
                  <a:cubicBezTo>
                    <a:pt x="540588" y="53505"/>
                    <a:pt x="437930" y="39746"/>
                    <a:pt x="394538" y="35513"/>
                  </a:cubicBezTo>
                  <a:cubicBezTo>
                    <a:pt x="351146" y="31280"/>
                    <a:pt x="344796" y="27575"/>
                    <a:pt x="286588" y="22813"/>
                  </a:cubicBezTo>
                  <a:cubicBezTo>
                    <a:pt x="228380" y="18051"/>
                    <a:pt x="-16095" y="6938"/>
                    <a:pt x="838" y="3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F74BCE8B-1920-02F6-AE7B-E5EE2A63EA45}"/>
                </a:ext>
              </a:extLst>
            </p:cNvPr>
            <p:cNvSpPr/>
            <p:nvPr/>
          </p:nvSpPr>
          <p:spPr>
            <a:xfrm>
              <a:off x="2936846" y="1282289"/>
              <a:ext cx="132159" cy="406824"/>
            </a:xfrm>
            <a:custGeom>
              <a:avLst/>
              <a:gdLst>
                <a:gd name="connsiteX0" fmla="*/ 29 w 132159"/>
                <a:gd name="connsiteY0" fmla="*/ 411 h 406824"/>
                <a:gd name="connsiteX1" fmla="*/ 88929 w 132159"/>
                <a:gd name="connsiteY1" fmla="*/ 133761 h 406824"/>
                <a:gd name="connsiteX2" fmla="*/ 111154 w 132159"/>
                <a:gd name="connsiteY2" fmla="*/ 222661 h 406824"/>
                <a:gd name="connsiteX3" fmla="*/ 120679 w 132159"/>
                <a:gd name="connsiteY3" fmla="*/ 406811 h 406824"/>
                <a:gd name="connsiteX4" fmla="*/ 130204 w 132159"/>
                <a:gd name="connsiteY4" fmla="*/ 213136 h 406824"/>
                <a:gd name="connsiteX5" fmla="*/ 79404 w 132159"/>
                <a:gd name="connsiteY5" fmla="*/ 95661 h 406824"/>
                <a:gd name="connsiteX6" fmla="*/ 29 w 132159"/>
                <a:gd name="connsiteY6" fmla="*/ 411 h 4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159" h="406824">
                  <a:moveTo>
                    <a:pt x="29" y="411"/>
                  </a:moveTo>
                  <a:cubicBezTo>
                    <a:pt x="1617" y="6761"/>
                    <a:pt x="70408" y="96719"/>
                    <a:pt x="88929" y="133761"/>
                  </a:cubicBezTo>
                  <a:cubicBezTo>
                    <a:pt x="107450" y="170803"/>
                    <a:pt x="105862" y="177153"/>
                    <a:pt x="111154" y="222661"/>
                  </a:cubicBezTo>
                  <a:cubicBezTo>
                    <a:pt x="116446" y="268169"/>
                    <a:pt x="117504" y="408398"/>
                    <a:pt x="120679" y="406811"/>
                  </a:cubicBezTo>
                  <a:cubicBezTo>
                    <a:pt x="123854" y="405224"/>
                    <a:pt x="137083" y="264994"/>
                    <a:pt x="130204" y="213136"/>
                  </a:cubicBezTo>
                  <a:cubicBezTo>
                    <a:pt x="123325" y="161278"/>
                    <a:pt x="97925" y="128469"/>
                    <a:pt x="79404" y="95661"/>
                  </a:cubicBezTo>
                  <a:cubicBezTo>
                    <a:pt x="60883" y="62853"/>
                    <a:pt x="-1559" y="-5939"/>
                    <a:pt x="29" y="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7C7266D2-67D8-B67C-6A5A-ADD20F895091}"/>
                </a:ext>
              </a:extLst>
            </p:cNvPr>
            <p:cNvSpPr/>
            <p:nvPr/>
          </p:nvSpPr>
          <p:spPr>
            <a:xfrm>
              <a:off x="3051076" y="1707625"/>
              <a:ext cx="19838" cy="1084670"/>
            </a:xfrm>
            <a:custGeom>
              <a:avLst/>
              <a:gdLst>
                <a:gd name="connsiteX0" fmla="*/ 19149 w 19838"/>
                <a:gd name="connsiteY0" fmla="*/ 6875 h 1084670"/>
                <a:gd name="connsiteX1" fmla="*/ 15974 w 19838"/>
                <a:gd name="connsiteY1" fmla="*/ 1019700 h 1084670"/>
                <a:gd name="connsiteX2" fmla="*/ 19149 w 19838"/>
                <a:gd name="connsiteY2" fmla="*/ 940325 h 1084670"/>
                <a:gd name="connsiteX3" fmla="*/ 99 w 19838"/>
                <a:gd name="connsiteY3" fmla="*/ 591075 h 1084670"/>
                <a:gd name="connsiteX4" fmla="*/ 19149 w 19838"/>
                <a:gd name="connsiteY4" fmla="*/ 6875 h 108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" h="1084670">
                  <a:moveTo>
                    <a:pt x="19149" y="6875"/>
                  </a:moveTo>
                  <a:cubicBezTo>
                    <a:pt x="21795" y="78312"/>
                    <a:pt x="15974" y="864125"/>
                    <a:pt x="15974" y="1019700"/>
                  </a:cubicBezTo>
                  <a:cubicBezTo>
                    <a:pt x="15974" y="1175275"/>
                    <a:pt x="21795" y="1011762"/>
                    <a:pt x="19149" y="940325"/>
                  </a:cubicBezTo>
                  <a:cubicBezTo>
                    <a:pt x="16503" y="868888"/>
                    <a:pt x="1686" y="741358"/>
                    <a:pt x="99" y="591075"/>
                  </a:cubicBezTo>
                  <a:cubicBezTo>
                    <a:pt x="-1489" y="440792"/>
                    <a:pt x="16503" y="-64562"/>
                    <a:pt x="19149" y="68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9FE46A09-6D02-7BBB-2F79-93A9FCC5F2F1}"/>
                </a:ext>
              </a:extLst>
            </p:cNvPr>
            <p:cNvSpPr/>
            <p:nvPr/>
          </p:nvSpPr>
          <p:spPr>
            <a:xfrm>
              <a:off x="2920979" y="2812409"/>
              <a:ext cx="146089" cy="270666"/>
            </a:xfrm>
            <a:custGeom>
              <a:avLst/>
              <a:gdLst>
                <a:gd name="connsiteX0" fmla="*/ 146071 w 146089"/>
                <a:gd name="connsiteY0" fmla="*/ 641 h 270666"/>
                <a:gd name="connsiteX1" fmla="*/ 111146 w 146089"/>
                <a:gd name="connsiteY1" fmla="*/ 121291 h 270666"/>
                <a:gd name="connsiteX2" fmla="*/ 21 w 146089"/>
                <a:gd name="connsiteY2" fmla="*/ 270516 h 270666"/>
                <a:gd name="connsiteX3" fmla="*/ 120671 w 146089"/>
                <a:gd name="connsiteY3" fmla="*/ 149866 h 270666"/>
                <a:gd name="connsiteX4" fmla="*/ 69871 w 146089"/>
                <a:gd name="connsiteY4" fmla="*/ 175266 h 270666"/>
                <a:gd name="connsiteX5" fmla="*/ 107971 w 146089"/>
                <a:gd name="connsiteY5" fmla="*/ 76841 h 270666"/>
                <a:gd name="connsiteX6" fmla="*/ 146071 w 146089"/>
                <a:gd name="connsiteY6" fmla="*/ 641 h 2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89" h="270666">
                  <a:moveTo>
                    <a:pt x="146071" y="641"/>
                  </a:moveTo>
                  <a:cubicBezTo>
                    <a:pt x="146600" y="8049"/>
                    <a:pt x="135488" y="76312"/>
                    <a:pt x="111146" y="121291"/>
                  </a:cubicBezTo>
                  <a:cubicBezTo>
                    <a:pt x="86804" y="166270"/>
                    <a:pt x="-1566" y="265754"/>
                    <a:pt x="21" y="270516"/>
                  </a:cubicBezTo>
                  <a:cubicBezTo>
                    <a:pt x="1608" y="275278"/>
                    <a:pt x="109029" y="165741"/>
                    <a:pt x="120671" y="149866"/>
                  </a:cubicBezTo>
                  <a:cubicBezTo>
                    <a:pt x="132313" y="133991"/>
                    <a:pt x="71988" y="187437"/>
                    <a:pt x="69871" y="175266"/>
                  </a:cubicBezTo>
                  <a:cubicBezTo>
                    <a:pt x="67754" y="163095"/>
                    <a:pt x="95800" y="101712"/>
                    <a:pt x="107971" y="76841"/>
                  </a:cubicBezTo>
                  <a:cubicBezTo>
                    <a:pt x="120142" y="51970"/>
                    <a:pt x="145542" y="-6767"/>
                    <a:pt x="146071" y="6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F118263C-1194-7F72-CD8C-55FC7339A6FA}"/>
                </a:ext>
              </a:extLst>
            </p:cNvPr>
            <p:cNvSpPr/>
            <p:nvPr/>
          </p:nvSpPr>
          <p:spPr>
            <a:xfrm>
              <a:off x="2628900" y="1572665"/>
              <a:ext cx="32081" cy="1341018"/>
            </a:xfrm>
            <a:custGeom>
              <a:avLst/>
              <a:gdLst>
                <a:gd name="connsiteX0" fmla="*/ 19050 w 32081"/>
                <a:gd name="connsiteY0" fmla="*/ 11660 h 1341018"/>
                <a:gd name="connsiteX1" fmla="*/ 12700 w 32081"/>
                <a:gd name="connsiteY1" fmla="*/ 678410 h 1341018"/>
                <a:gd name="connsiteX2" fmla="*/ 19050 w 32081"/>
                <a:gd name="connsiteY2" fmla="*/ 633960 h 1341018"/>
                <a:gd name="connsiteX3" fmla="*/ 6350 w 32081"/>
                <a:gd name="connsiteY3" fmla="*/ 1014960 h 1341018"/>
                <a:gd name="connsiteX4" fmla="*/ 15875 w 32081"/>
                <a:gd name="connsiteY4" fmla="*/ 970510 h 1341018"/>
                <a:gd name="connsiteX5" fmla="*/ 15875 w 32081"/>
                <a:gd name="connsiteY5" fmla="*/ 1322935 h 1341018"/>
                <a:gd name="connsiteX6" fmla="*/ 28575 w 32081"/>
                <a:gd name="connsiteY6" fmla="*/ 1243560 h 1341018"/>
                <a:gd name="connsiteX7" fmla="*/ 31750 w 32081"/>
                <a:gd name="connsiteY7" fmla="*/ 846685 h 1341018"/>
                <a:gd name="connsiteX8" fmla="*/ 22225 w 32081"/>
                <a:gd name="connsiteY8" fmla="*/ 408535 h 1341018"/>
                <a:gd name="connsiteX9" fmla="*/ 6350 w 32081"/>
                <a:gd name="connsiteY9" fmla="*/ 348210 h 1341018"/>
                <a:gd name="connsiteX10" fmla="*/ 0 w 32081"/>
                <a:gd name="connsiteY10" fmla="*/ 259310 h 1341018"/>
                <a:gd name="connsiteX11" fmla="*/ 19050 w 32081"/>
                <a:gd name="connsiteY11" fmla="*/ 11660 h 134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81" h="1341018">
                  <a:moveTo>
                    <a:pt x="19050" y="11660"/>
                  </a:moveTo>
                  <a:cubicBezTo>
                    <a:pt x="21167" y="81510"/>
                    <a:pt x="12700" y="574693"/>
                    <a:pt x="12700" y="678410"/>
                  </a:cubicBezTo>
                  <a:cubicBezTo>
                    <a:pt x="12700" y="782127"/>
                    <a:pt x="20108" y="577868"/>
                    <a:pt x="19050" y="633960"/>
                  </a:cubicBezTo>
                  <a:cubicBezTo>
                    <a:pt x="17992" y="690052"/>
                    <a:pt x="6879" y="958868"/>
                    <a:pt x="6350" y="1014960"/>
                  </a:cubicBezTo>
                  <a:cubicBezTo>
                    <a:pt x="5821" y="1071052"/>
                    <a:pt x="14288" y="919181"/>
                    <a:pt x="15875" y="970510"/>
                  </a:cubicBezTo>
                  <a:cubicBezTo>
                    <a:pt x="17462" y="1021839"/>
                    <a:pt x="13758" y="1277427"/>
                    <a:pt x="15875" y="1322935"/>
                  </a:cubicBezTo>
                  <a:cubicBezTo>
                    <a:pt x="17992" y="1368443"/>
                    <a:pt x="25929" y="1322935"/>
                    <a:pt x="28575" y="1243560"/>
                  </a:cubicBezTo>
                  <a:cubicBezTo>
                    <a:pt x="31221" y="1164185"/>
                    <a:pt x="32808" y="985856"/>
                    <a:pt x="31750" y="846685"/>
                  </a:cubicBezTo>
                  <a:cubicBezTo>
                    <a:pt x="30692" y="707514"/>
                    <a:pt x="26458" y="491614"/>
                    <a:pt x="22225" y="408535"/>
                  </a:cubicBezTo>
                  <a:cubicBezTo>
                    <a:pt x="17992" y="325456"/>
                    <a:pt x="10054" y="373081"/>
                    <a:pt x="6350" y="348210"/>
                  </a:cubicBezTo>
                  <a:cubicBezTo>
                    <a:pt x="2646" y="323339"/>
                    <a:pt x="0" y="312227"/>
                    <a:pt x="0" y="259310"/>
                  </a:cubicBezTo>
                  <a:cubicBezTo>
                    <a:pt x="0" y="206393"/>
                    <a:pt x="16933" y="-58190"/>
                    <a:pt x="19050" y="116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87B0A7E1-EDDB-155C-A200-6ECCA78AA425}"/>
                </a:ext>
              </a:extLst>
            </p:cNvPr>
            <p:cNvSpPr/>
            <p:nvPr/>
          </p:nvSpPr>
          <p:spPr>
            <a:xfrm>
              <a:off x="2656761" y="1578785"/>
              <a:ext cx="103683" cy="963945"/>
            </a:xfrm>
            <a:custGeom>
              <a:avLst/>
              <a:gdLst>
                <a:gd name="connsiteX0" fmla="*/ 714 w 103683"/>
                <a:gd name="connsiteY0" fmla="*/ 2365 h 963945"/>
                <a:gd name="connsiteX1" fmla="*/ 57864 w 103683"/>
                <a:gd name="connsiteY1" fmla="*/ 18240 h 963945"/>
                <a:gd name="connsiteX2" fmla="*/ 73739 w 103683"/>
                <a:gd name="connsiteY2" fmla="*/ 62690 h 963945"/>
                <a:gd name="connsiteX3" fmla="*/ 73739 w 103683"/>
                <a:gd name="connsiteY3" fmla="*/ 46815 h 963945"/>
                <a:gd name="connsiteX4" fmla="*/ 89614 w 103683"/>
                <a:gd name="connsiteY4" fmla="*/ 459565 h 963945"/>
                <a:gd name="connsiteX5" fmla="*/ 89614 w 103683"/>
                <a:gd name="connsiteY5" fmla="*/ 942165 h 963945"/>
                <a:gd name="connsiteX6" fmla="*/ 95964 w 103683"/>
                <a:gd name="connsiteY6" fmla="*/ 846915 h 963945"/>
                <a:gd name="connsiteX7" fmla="*/ 80089 w 103683"/>
                <a:gd name="connsiteY7" fmla="*/ 542115 h 963945"/>
                <a:gd name="connsiteX8" fmla="*/ 102314 w 103683"/>
                <a:gd name="connsiteY8" fmla="*/ 65865 h 963945"/>
                <a:gd name="connsiteX9" fmla="*/ 714 w 103683"/>
                <a:gd name="connsiteY9" fmla="*/ 2365 h 96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683" h="963945">
                  <a:moveTo>
                    <a:pt x="714" y="2365"/>
                  </a:moveTo>
                  <a:cubicBezTo>
                    <a:pt x="-6694" y="-5573"/>
                    <a:pt x="45693" y="8186"/>
                    <a:pt x="57864" y="18240"/>
                  </a:cubicBezTo>
                  <a:cubicBezTo>
                    <a:pt x="70035" y="28294"/>
                    <a:pt x="73739" y="62690"/>
                    <a:pt x="73739" y="62690"/>
                  </a:cubicBezTo>
                  <a:cubicBezTo>
                    <a:pt x="76385" y="67452"/>
                    <a:pt x="71093" y="-19331"/>
                    <a:pt x="73739" y="46815"/>
                  </a:cubicBezTo>
                  <a:cubicBezTo>
                    <a:pt x="76385" y="112961"/>
                    <a:pt x="86968" y="310340"/>
                    <a:pt x="89614" y="459565"/>
                  </a:cubicBezTo>
                  <a:cubicBezTo>
                    <a:pt x="92260" y="608790"/>
                    <a:pt x="88556" y="877607"/>
                    <a:pt x="89614" y="942165"/>
                  </a:cubicBezTo>
                  <a:cubicBezTo>
                    <a:pt x="90672" y="1006723"/>
                    <a:pt x="97551" y="913590"/>
                    <a:pt x="95964" y="846915"/>
                  </a:cubicBezTo>
                  <a:cubicBezTo>
                    <a:pt x="94377" y="780240"/>
                    <a:pt x="79031" y="672290"/>
                    <a:pt x="80089" y="542115"/>
                  </a:cubicBezTo>
                  <a:cubicBezTo>
                    <a:pt x="81147" y="411940"/>
                    <a:pt x="110252" y="157411"/>
                    <a:pt x="102314" y="65865"/>
                  </a:cubicBezTo>
                  <a:cubicBezTo>
                    <a:pt x="94376" y="-25681"/>
                    <a:pt x="8122" y="10303"/>
                    <a:pt x="714" y="23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7870C701-AEFA-01B0-952F-6C428783CCC4}"/>
                </a:ext>
              </a:extLst>
            </p:cNvPr>
            <p:cNvSpPr/>
            <p:nvPr/>
          </p:nvSpPr>
          <p:spPr>
            <a:xfrm>
              <a:off x="2653719" y="2490463"/>
              <a:ext cx="110938" cy="420910"/>
            </a:xfrm>
            <a:custGeom>
              <a:avLst/>
              <a:gdLst>
                <a:gd name="connsiteX0" fmla="*/ 99006 w 110938"/>
                <a:gd name="connsiteY0" fmla="*/ 1912 h 420910"/>
                <a:gd name="connsiteX1" fmla="*/ 95831 w 110938"/>
                <a:gd name="connsiteY1" fmla="*/ 354337 h 420910"/>
                <a:gd name="connsiteX2" fmla="*/ 86306 w 110938"/>
                <a:gd name="connsiteY2" fmla="*/ 389262 h 420910"/>
                <a:gd name="connsiteX3" fmla="*/ 64081 w 110938"/>
                <a:gd name="connsiteY3" fmla="*/ 408312 h 420910"/>
                <a:gd name="connsiteX4" fmla="*/ 581 w 110938"/>
                <a:gd name="connsiteY4" fmla="*/ 417837 h 420910"/>
                <a:gd name="connsiteX5" fmla="*/ 105356 w 110938"/>
                <a:gd name="connsiteY5" fmla="*/ 414662 h 420910"/>
                <a:gd name="connsiteX6" fmla="*/ 95831 w 110938"/>
                <a:gd name="connsiteY6" fmla="*/ 351162 h 420910"/>
                <a:gd name="connsiteX7" fmla="*/ 89481 w 110938"/>
                <a:gd name="connsiteY7" fmla="*/ 217812 h 420910"/>
                <a:gd name="connsiteX8" fmla="*/ 99006 w 110938"/>
                <a:gd name="connsiteY8" fmla="*/ 1912 h 42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38" h="420910">
                  <a:moveTo>
                    <a:pt x="99006" y="1912"/>
                  </a:moveTo>
                  <a:cubicBezTo>
                    <a:pt x="100064" y="24666"/>
                    <a:pt x="97948" y="289779"/>
                    <a:pt x="95831" y="354337"/>
                  </a:cubicBezTo>
                  <a:cubicBezTo>
                    <a:pt x="93714" y="418895"/>
                    <a:pt x="91598" y="380266"/>
                    <a:pt x="86306" y="389262"/>
                  </a:cubicBezTo>
                  <a:cubicBezTo>
                    <a:pt x="81014" y="398258"/>
                    <a:pt x="78369" y="403549"/>
                    <a:pt x="64081" y="408312"/>
                  </a:cubicBezTo>
                  <a:cubicBezTo>
                    <a:pt x="49793" y="413075"/>
                    <a:pt x="-6298" y="416779"/>
                    <a:pt x="581" y="417837"/>
                  </a:cubicBezTo>
                  <a:cubicBezTo>
                    <a:pt x="7460" y="418895"/>
                    <a:pt x="89481" y="425775"/>
                    <a:pt x="105356" y="414662"/>
                  </a:cubicBezTo>
                  <a:cubicBezTo>
                    <a:pt x="121231" y="403550"/>
                    <a:pt x="98477" y="383970"/>
                    <a:pt x="95831" y="351162"/>
                  </a:cubicBezTo>
                  <a:cubicBezTo>
                    <a:pt x="93185" y="318354"/>
                    <a:pt x="91068" y="269670"/>
                    <a:pt x="89481" y="217812"/>
                  </a:cubicBezTo>
                  <a:cubicBezTo>
                    <a:pt x="87893" y="165954"/>
                    <a:pt x="97948" y="-20842"/>
                    <a:pt x="99006" y="19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E68348A8-85CF-D400-C3B4-B916A86E0803}"/>
                </a:ext>
              </a:extLst>
            </p:cNvPr>
            <p:cNvSpPr/>
            <p:nvPr/>
          </p:nvSpPr>
          <p:spPr>
            <a:xfrm>
              <a:off x="2637727" y="3255297"/>
              <a:ext cx="32630" cy="1431075"/>
            </a:xfrm>
            <a:custGeom>
              <a:avLst/>
              <a:gdLst>
                <a:gd name="connsiteX0" fmla="*/ 22923 w 32630"/>
                <a:gd name="connsiteY0" fmla="*/ 5428 h 1431075"/>
                <a:gd name="connsiteX1" fmla="*/ 7048 w 32630"/>
                <a:gd name="connsiteY1" fmla="*/ 707103 h 1431075"/>
                <a:gd name="connsiteX2" fmla="*/ 698 w 32630"/>
                <a:gd name="connsiteY2" fmla="*/ 662653 h 1431075"/>
                <a:gd name="connsiteX3" fmla="*/ 7048 w 32630"/>
                <a:gd name="connsiteY3" fmla="*/ 948403 h 1431075"/>
                <a:gd name="connsiteX4" fmla="*/ 13398 w 32630"/>
                <a:gd name="connsiteY4" fmla="*/ 1431003 h 1431075"/>
                <a:gd name="connsiteX5" fmla="*/ 32448 w 32630"/>
                <a:gd name="connsiteY5" fmla="*/ 980153 h 1431075"/>
                <a:gd name="connsiteX6" fmla="*/ 698 w 32630"/>
                <a:gd name="connsiteY6" fmla="*/ 411828 h 1431075"/>
                <a:gd name="connsiteX7" fmla="*/ 22923 w 32630"/>
                <a:gd name="connsiteY7" fmla="*/ 5428 h 143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30" h="1431075">
                  <a:moveTo>
                    <a:pt x="22923" y="5428"/>
                  </a:moveTo>
                  <a:cubicBezTo>
                    <a:pt x="23981" y="54640"/>
                    <a:pt x="10752" y="597566"/>
                    <a:pt x="7048" y="707103"/>
                  </a:cubicBezTo>
                  <a:cubicBezTo>
                    <a:pt x="3344" y="816641"/>
                    <a:pt x="698" y="622436"/>
                    <a:pt x="698" y="662653"/>
                  </a:cubicBezTo>
                  <a:cubicBezTo>
                    <a:pt x="698" y="702870"/>
                    <a:pt x="4931" y="820345"/>
                    <a:pt x="7048" y="948403"/>
                  </a:cubicBezTo>
                  <a:cubicBezTo>
                    <a:pt x="9165" y="1076461"/>
                    <a:pt x="9165" y="1425711"/>
                    <a:pt x="13398" y="1431003"/>
                  </a:cubicBezTo>
                  <a:cubicBezTo>
                    <a:pt x="17631" y="1436295"/>
                    <a:pt x="34565" y="1150015"/>
                    <a:pt x="32448" y="980153"/>
                  </a:cubicBezTo>
                  <a:cubicBezTo>
                    <a:pt x="30331" y="810291"/>
                    <a:pt x="5990" y="570049"/>
                    <a:pt x="698" y="411828"/>
                  </a:cubicBezTo>
                  <a:cubicBezTo>
                    <a:pt x="-4594" y="253607"/>
                    <a:pt x="21865" y="-43784"/>
                    <a:pt x="22923" y="5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BFA5C364-1BC6-A2C3-075A-8CF70E5D869B}"/>
                </a:ext>
              </a:extLst>
            </p:cNvPr>
            <p:cNvSpPr/>
            <p:nvPr/>
          </p:nvSpPr>
          <p:spPr>
            <a:xfrm>
              <a:off x="2670019" y="3244743"/>
              <a:ext cx="97321" cy="301974"/>
            </a:xfrm>
            <a:custGeom>
              <a:avLst/>
              <a:gdLst>
                <a:gd name="connsiteX0" fmla="*/ 156 w 97321"/>
                <a:gd name="connsiteY0" fmla="*/ 107 h 301974"/>
                <a:gd name="connsiteX1" fmla="*/ 73181 w 97321"/>
                <a:gd name="connsiteY1" fmla="*/ 44557 h 301974"/>
                <a:gd name="connsiteX2" fmla="*/ 82706 w 97321"/>
                <a:gd name="connsiteY2" fmla="*/ 101707 h 301974"/>
                <a:gd name="connsiteX3" fmla="*/ 79531 w 97321"/>
                <a:gd name="connsiteY3" fmla="*/ 301732 h 301974"/>
                <a:gd name="connsiteX4" fmla="*/ 95406 w 97321"/>
                <a:gd name="connsiteY4" fmla="*/ 57257 h 301974"/>
                <a:gd name="connsiteX5" fmla="*/ 156 w 97321"/>
                <a:gd name="connsiteY5" fmla="*/ 107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21" h="301974">
                  <a:moveTo>
                    <a:pt x="156" y="107"/>
                  </a:moveTo>
                  <a:cubicBezTo>
                    <a:pt x="-3548" y="-2010"/>
                    <a:pt x="59423" y="27624"/>
                    <a:pt x="73181" y="44557"/>
                  </a:cubicBezTo>
                  <a:cubicBezTo>
                    <a:pt x="86939" y="61490"/>
                    <a:pt x="81648" y="58845"/>
                    <a:pt x="82706" y="101707"/>
                  </a:cubicBezTo>
                  <a:cubicBezTo>
                    <a:pt x="83764" y="144569"/>
                    <a:pt x="77414" y="309140"/>
                    <a:pt x="79531" y="301732"/>
                  </a:cubicBezTo>
                  <a:cubicBezTo>
                    <a:pt x="81648" y="294324"/>
                    <a:pt x="103873" y="104882"/>
                    <a:pt x="95406" y="57257"/>
                  </a:cubicBezTo>
                  <a:cubicBezTo>
                    <a:pt x="86939" y="9632"/>
                    <a:pt x="3860" y="2224"/>
                    <a:pt x="156" y="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6769C518-4118-AC9A-7015-BF6F58EECE2F}"/>
                </a:ext>
              </a:extLst>
            </p:cNvPr>
            <p:cNvSpPr/>
            <p:nvPr/>
          </p:nvSpPr>
          <p:spPr>
            <a:xfrm>
              <a:off x="2746156" y="3505056"/>
              <a:ext cx="22694" cy="1226501"/>
            </a:xfrm>
            <a:custGeom>
              <a:avLst/>
              <a:gdLst>
                <a:gd name="connsiteX0" fmla="*/ 9744 w 22694"/>
                <a:gd name="connsiteY0" fmla="*/ 44594 h 1226501"/>
                <a:gd name="connsiteX1" fmla="*/ 219 w 22694"/>
                <a:gd name="connsiteY1" fmla="*/ 1143144 h 1226501"/>
                <a:gd name="connsiteX2" fmla="*/ 19269 w 22694"/>
                <a:gd name="connsiteY2" fmla="*/ 1054244 h 1226501"/>
                <a:gd name="connsiteX3" fmla="*/ 22444 w 22694"/>
                <a:gd name="connsiteY3" fmla="*/ 295419 h 1226501"/>
                <a:gd name="connsiteX4" fmla="*/ 9744 w 22694"/>
                <a:gd name="connsiteY4" fmla="*/ 44594 h 122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4" h="1226501">
                  <a:moveTo>
                    <a:pt x="9744" y="44594"/>
                  </a:moveTo>
                  <a:cubicBezTo>
                    <a:pt x="6040" y="185881"/>
                    <a:pt x="-1368" y="974869"/>
                    <a:pt x="219" y="1143144"/>
                  </a:cubicBezTo>
                  <a:cubicBezTo>
                    <a:pt x="1806" y="1311419"/>
                    <a:pt x="15565" y="1195531"/>
                    <a:pt x="19269" y="1054244"/>
                  </a:cubicBezTo>
                  <a:cubicBezTo>
                    <a:pt x="22973" y="912957"/>
                    <a:pt x="22973" y="462636"/>
                    <a:pt x="22444" y="295419"/>
                  </a:cubicBezTo>
                  <a:cubicBezTo>
                    <a:pt x="21915" y="128202"/>
                    <a:pt x="13448" y="-96693"/>
                    <a:pt x="9744" y="44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1C0AE83D-01B4-BF81-54CB-381A4C9C392E}"/>
                </a:ext>
              </a:extLst>
            </p:cNvPr>
            <p:cNvSpPr/>
            <p:nvPr/>
          </p:nvSpPr>
          <p:spPr>
            <a:xfrm>
              <a:off x="2942383" y="3075430"/>
              <a:ext cx="144784" cy="484258"/>
            </a:xfrm>
            <a:custGeom>
              <a:avLst/>
              <a:gdLst>
                <a:gd name="connsiteX0" fmla="*/ 842 w 144784"/>
                <a:gd name="connsiteY0" fmla="*/ 1145 h 484258"/>
                <a:gd name="connsiteX1" fmla="*/ 70692 w 144784"/>
                <a:gd name="connsiteY1" fmla="*/ 64645 h 484258"/>
                <a:gd name="connsiteX2" fmla="*/ 124667 w 144784"/>
                <a:gd name="connsiteY2" fmla="*/ 191645 h 484258"/>
                <a:gd name="connsiteX3" fmla="*/ 124667 w 144784"/>
                <a:gd name="connsiteY3" fmla="*/ 175770 h 484258"/>
                <a:gd name="connsiteX4" fmla="*/ 134192 w 144784"/>
                <a:gd name="connsiteY4" fmla="*/ 271020 h 484258"/>
                <a:gd name="connsiteX5" fmla="*/ 140542 w 144784"/>
                <a:gd name="connsiteY5" fmla="*/ 483745 h 484258"/>
                <a:gd name="connsiteX6" fmla="*/ 143717 w 144784"/>
                <a:gd name="connsiteY6" fmla="*/ 204345 h 484258"/>
                <a:gd name="connsiteX7" fmla="*/ 121492 w 144784"/>
                <a:gd name="connsiteY7" fmla="*/ 115445 h 484258"/>
                <a:gd name="connsiteX8" fmla="*/ 842 w 144784"/>
                <a:gd name="connsiteY8" fmla="*/ 1145 h 48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4" h="484258">
                  <a:moveTo>
                    <a:pt x="842" y="1145"/>
                  </a:moveTo>
                  <a:cubicBezTo>
                    <a:pt x="-7625" y="-7322"/>
                    <a:pt x="50055" y="32895"/>
                    <a:pt x="70692" y="64645"/>
                  </a:cubicBezTo>
                  <a:cubicBezTo>
                    <a:pt x="91329" y="96395"/>
                    <a:pt x="124667" y="191645"/>
                    <a:pt x="124667" y="191645"/>
                  </a:cubicBezTo>
                  <a:cubicBezTo>
                    <a:pt x="133663" y="210166"/>
                    <a:pt x="123080" y="162541"/>
                    <a:pt x="124667" y="175770"/>
                  </a:cubicBezTo>
                  <a:cubicBezTo>
                    <a:pt x="126254" y="188999"/>
                    <a:pt x="131546" y="219691"/>
                    <a:pt x="134192" y="271020"/>
                  </a:cubicBezTo>
                  <a:cubicBezTo>
                    <a:pt x="136838" y="322349"/>
                    <a:pt x="138955" y="494857"/>
                    <a:pt x="140542" y="483745"/>
                  </a:cubicBezTo>
                  <a:cubicBezTo>
                    <a:pt x="142129" y="472633"/>
                    <a:pt x="146892" y="265728"/>
                    <a:pt x="143717" y="204345"/>
                  </a:cubicBezTo>
                  <a:cubicBezTo>
                    <a:pt x="140542" y="142962"/>
                    <a:pt x="141071" y="147724"/>
                    <a:pt x="121492" y="115445"/>
                  </a:cubicBezTo>
                  <a:cubicBezTo>
                    <a:pt x="101913" y="83166"/>
                    <a:pt x="9309" y="9612"/>
                    <a:pt x="842" y="1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EDF033E1-1BED-2517-97D8-EB6D045D3434}"/>
                </a:ext>
              </a:extLst>
            </p:cNvPr>
            <p:cNvSpPr/>
            <p:nvPr/>
          </p:nvSpPr>
          <p:spPr>
            <a:xfrm>
              <a:off x="3066959" y="3527170"/>
              <a:ext cx="16550" cy="1211845"/>
            </a:xfrm>
            <a:custGeom>
              <a:avLst/>
              <a:gdLst>
                <a:gd name="connsiteX0" fmla="*/ 15966 w 16550"/>
                <a:gd name="connsiteY0" fmla="*/ 44705 h 1211845"/>
                <a:gd name="connsiteX1" fmla="*/ 12791 w 16550"/>
                <a:gd name="connsiteY1" fmla="*/ 1121030 h 1211845"/>
                <a:gd name="connsiteX2" fmla="*/ 9616 w 16550"/>
                <a:gd name="connsiteY2" fmla="*/ 1057530 h 1211845"/>
                <a:gd name="connsiteX3" fmla="*/ 91 w 16550"/>
                <a:gd name="connsiteY3" fmla="*/ 286005 h 1211845"/>
                <a:gd name="connsiteX4" fmla="*/ 15966 w 16550"/>
                <a:gd name="connsiteY4" fmla="*/ 44705 h 12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0" h="1211845">
                  <a:moveTo>
                    <a:pt x="15966" y="44705"/>
                  </a:moveTo>
                  <a:cubicBezTo>
                    <a:pt x="18083" y="183876"/>
                    <a:pt x="13849" y="952226"/>
                    <a:pt x="12791" y="1121030"/>
                  </a:cubicBezTo>
                  <a:cubicBezTo>
                    <a:pt x="11733" y="1289834"/>
                    <a:pt x="11733" y="1196701"/>
                    <a:pt x="9616" y="1057530"/>
                  </a:cubicBezTo>
                  <a:cubicBezTo>
                    <a:pt x="7499" y="918359"/>
                    <a:pt x="-967" y="451105"/>
                    <a:pt x="91" y="286005"/>
                  </a:cubicBezTo>
                  <a:cubicBezTo>
                    <a:pt x="1149" y="120905"/>
                    <a:pt x="13849" y="-94466"/>
                    <a:pt x="15966" y="447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72002BAE-AC1C-32C4-6320-FCB2CAC0373D}"/>
                </a:ext>
              </a:extLst>
            </p:cNvPr>
            <p:cNvSpPr/>
            <p:nvPr/>
          </p:nvSpPr>
          <p:spPr>
            <a:xfrm>
              <a:off x="2759904" y="4688623"/>
              <a:ext cx="312687" cy="19917"/>
            </a:xfrm>
            <a:custGeom>
              <a:avLst/>
              <a:gdLst>
                <a:gd name="connsiteX0" fmla="*/ 2346 w 312687"/>
                <a:gd name="connsiteY0" fmla="*/ 4027 h 19917"/>
                <a:gd name="connsiteX1" fmla="*/ 307146 w 312687"/>
                <a:gd name="connsiteY1" fmla="*/ 852 h 19917"/>
                <a:gd name="connsiteX2" fmla="*/ 205546 w 312687"/>
                <a:gd name="connsiteY2" fmla="*/ 16727 h 19917"/>
                <a:gd name="connsiteX3" fmla="*/ 288096 w 312687"/>
                <a:gd name="connsiteY3" fmla="*/ 7202 h 19917"/>
                <a:gd name="connsiteX4" fmla="*/ 170621 w 312687"/>
                <a:gd name="connsiteY4" fmla="*/ 19902 h 19917"/>
                <a:gd name="connsiteX5" fmla="*/ 2346 w 312687"/>
                <a:gd name="connsiteY5" fmla="*/ 4027 h 1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687" h="19917">
                  <a:moveTo>
                    <a:pt x="2346" y="4027"/>
                  </a:moveTo>
                  <a:cubicBezTo>
                    <a:pt x="25100" y="852"/>
                    <a:pt x="273279" y="-1265"/>
                    <a:pt x="307146" y="852"/>
                  </a:cubicBezTo>
                  <a:cubicBezTo>
                    <a:pt x="341013" y="2969"/>
                    <a:pt x="208721" y="15669"/>
                    <a:pt x="205546" y="16727"/>
                  </a:cubicBezTo>
                  <a:cubicBezTo>
                    <a:pt x="202371" y="17785"/>
                    <a:pt x="293917" y="6673"/>
                    <a:pt x="288096" y="7202"/>
                  </a:cubicBezTo>
                  <a:cubicBezTo>
                    <a:pt x="282275" y="7731"/>
                    <a:pt x="212425" y="19373"/>
                    <a:pt x="170621" y="19902"/>
                  </a:cubicBezTo>
                  <a:cubicBezTo>
                    <a:pt x="128817" y="20431"/>
                    <a:pt x="-20408" y="7202"/>
                    <a:pt x="2346" y="4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50045228-659A-5AAD-8EED-4DC06AC4C495}"/>
                </a:ext>
              </a:extLst>
            </p:cNvPr>
            <p:cNvSpPr/>
            <p:nvPr/>
          </p:nvSpPr>
          <p:spPr>
            <a:xfrm>
              <a:off x="4036508" y="1222646"/>
              <a:ext cx="29000" cy="1746137"/>
            </a:xfrm>
            <a:custGeom>
              <a:avLst/>
              <a:gdLst>
                <a:gd name="connsiteX0" fmla="*/ 4151 w 29000"/>
                <a:gd name="connsiteY0" fmla="*/ 21268 h 1746137"/>
                <a:gd name="connsiteX1" fmla="*/ 33 w 29000"/>
                <a:gd name="connsiteY1" fmla="*/ 1195159 h 1746137"/>
                <a:gd name="connsiteX2" fmla="*/ 4151 w 29000"/>
                <a:gd name="connsiteY2" fmla="*/ 1145732 h 1746137"/>
                <a:gd name="connsiteX3" fmla="*/ 8270 w 29000"/>
                <a:gd name="connsiteY3" fmla="*/ 1701786 h 1746137"/>
                <a:gd name="connsiteX4" fmla="*/ 16508 w 29000"/>
                <a:gd name="connsiteY4" fmla="*/ 1578219 h 1746137"/>
                <a:gd name="connsiteX5" fmla="*/ 28865 w 29000"/>
                <a:gd name="connsiteY5" fmla="*/ 523776 h 1746137"/>
                <a:gd name="connsiteX6" fmla="*/ 4151 w 29000"/>
                <a:gd name="connsiteY6" fmla="*/ 21268 h 174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00" h="1746137">
                  <a:moveTo>
                    <a:pt x="4151" y="21268"/>
                  </a:moveTo>
                  <a:cubicBezTo>
                    <a:pt x="-654" y="133165"/>
                    <a:pt x="33" y="1007748"/>
                    <a:pt x="33" y="1195159"/>
                  </a:cubicBezTo>
                  <a:cubicBezTo>
                    <a:pt x="33" y="1382570"/>
                    <a:pt x="2778" y="1061294"/>
                    <a:pt x="4151" y="1145732"/>
                  </a:cubicBezTo>
                  <a:cubicBezTo>
                    <a:pt x="5524" y="1230170"/>
                    <a:pt x="6211" y="1629705"/>
                    <a:pt x="8270" y="1701786"/>
                  </a:cubicBezTo>
                  <a:cubicBezTo>
                    <a:pt x="10329" y="1773867"/>
                    <a:pt x="13076" y="1774554"/>
                    <a:pt x="16508" y="1578219"/>
                  </a:cubicBezTo>
                  <a:cubicBezTo>
                    <a:pt x="19941" y="1381884"/>
                    <a:pt x="26806" y="784641"/>
                    <a:pt x="28865" y="523776"/>
                  </a:cubicBezTo>
                  <a:cubicBezTo>
                    <a:pt x="30925" y="262911"/>
                    <a:pt x="8956" y="-90629"/>
                    <a:pt x="4151" y="21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559793D9-0D35-9D52-D981-C478B77556D1}"/>
                </a:ext>
              </a:extLst>
            </p:cNvPr>
            <p:cNvSpPr/>
            <p:nvPr/>
          </p:nvSpPr>
          <p:spPr>
            <a:xfrm>
              <a:off x="4027732" y="2951775"/>
              <a:ext cx="36912" cy="1750613"/>
            </a:xfrm>
            <a:custGeom>
              <a:avLst/>
              <a:gdLst>
                <a:gd name="connsiteX0" fmla="*/ 17046 w 36912"/>
                <a:gd name="connsiteY0" fmla="*/ 38560 h 1750613"/>
                <a:gd name="connsiteX1" fmla="*/ 21165 w 36912"/>
                <a:gd name="connsiteY1" fmla="*/ 1261879 h 1750613"/>
                <a:gd name="connsiteX2" fmla="*/ 17046 w 36912"/>
                <a:gd name="connsiteY2" fmla="*/ 1710841 h 1750613"/>
                <a:gd name="connsiteX3" fmla="*/ 12927 w 36912"/>
                <a:gd name="connsiteY3" fmla="*/ 1644939 h 1750613"/>
                <a:gd name="connsiteX4" fmla="*/ 571 w 36912"/>
                <a:gd name="connsiteY4" fmla="*/ 973555 h 1750613"/>
                <a:gd name="connsiteX5" fmla="*/ 33522 w 36912"/>
                <a:gd name="connsiteY5" fmla="*/ 425739 h 1750613"/>
                <a:gd name="connsiteX6" fmla="*/ 33522 w 36912"/>
                <a:gd name="connsiteY6" fmla="*/ 314528 h 1750613"/>
                <a:gd name="connsiteX7" fmla="*/ 17046 w 36912"/>
                <a:gd name="connsiteY7" fmla="*/ 38560 h 17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12" h="1750613">
                  <a:moveTo>
                    <a:pt x="17046" y="38560"/>
                  </a:moveTo>
                  <a:cubicBezTo>
                    <a:pt x="14987" y="196452"/>
                    <a:pt x="21165" y="983166"/>
                    <a:pt x="21165" y="1261879"/>
                  </a:cubicBezTo>
                  <a:cubicBezTo>
                    <a:pt x="21165" y="1540592"/>
                    <a:pt x="18419" y="1646998"/>
                    <a:pt x="17046" y="1710841"/>
                  </a:cubicBezTo>
                  <a:cubicBezTo>
                    <a:pt x="15673" y="1774684"/>
                    <a:pt x="15673" y="1767820"/>
                    <a:pt x="12927" y="1644939"/>
                  </a:cubicBezTo>
                  <a:cubicBezTo>
                    <a:pt x="10181" y="1522058"/>
                    <a:pt x="-2862" y="1176755"/>
                    <a:pt x="571" y="973555"/>
                  </a:cubicBezTo>
                  <a:cubicBezTo>
                    <a:pt x="4003" y="770355"/>
                    <a:pt x="28030" y="535577"/>
                    <a:pt x="33522" y="425739"/>
                  </a:cubicBezTo>
                  <a:cubicBezTo>
                    <a:pt x="39014" y="315901"/>
                    <a:pt x="36955" y="374252"/>
                    <a:pt x="33522" y="314528"/>
                  </a:cubicBezTo>
                  <a:cubicBezTo>
                    <a:pt x="30089" y="254804"/>
                    <a:pt x="19105" y="-119332"/>
                    <a:pt x="17046" y="38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AA84AE47-1D32-1829-8A6C-22EB97D24CD9}"/>
                </a:ext>
              </a:extLst>
            </p:cNvPr>
            <p:cNvSpPr/>
            <p:nvPr/>
          </p:nvSpPr>
          <p:spPr>
            <a:xfrm>
              <a:off x="4320725" y="2996573"/>
              <a:ext cx="32972" cy="1707756"/>
            </a:xfrm>
            <a:custGeom>
              <a:avLst/>
              <a:gdLst>
                <a:gd name="connsiteX0" fmla="*/ 16497 w 32972"/>
                <a:gd name="connsiteY0" fmla="*/ 22595 h 1707756"/>
                <a:gd name="connsiteX1" fmla="*/ 24734 w 32972"/>
                <a:gd name="connsiteY1" fmla="*/ 879330 h 1707756"/>
                <a:gd name="connsiteX2" fmla="*/ 32972 w 32972"/>
                <a:gd name="connsiteY2" fmla="*/ 1493049 h 1707756"/>
                <a:gd name="connsiteX3" fmla="*/ 24734 w 32972"/>
                <a:gd name="connsiteY3" fmla="*/ 1678400 h 1707756"/>
                <a:gd name="connsiteX4" fmla="*/ 20616 w 32972"/>
                <a:gd name="connsiteY4" fmla="*/ 1616616 h 1707756"/>
                <a:gd name="connsiteX5" fmla="*/ 21 w 32972"/>
                <a:gd name="connsiteY5" fmla="*/ 838141 h 1707756"/>
                <a:gd name="connsiteX6" fmla="*/ 16497 w 32972"/>
                <a:gd name="connsiteY6" fmla="*/ 187351 h 1707756"/>
                <a:gd name="connsiteX7" fmla="*/ 8259 w 32972"/>
                <a:gd name="connsiteY7" fmla="*/ 240897 h 1707756"/>
                <a:gd name="connsiteX8" fmla="*/ 16497 w 32972"/>
                <a:gd name="connsiteY8" fmla="*/ 22595 h 170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72" h="1707756">
                  <a:moveTo>
                    <a:pt x="16497" y="22595"/>
                  </a:moveTo>
                  <a:cubicBezTo>
                    <a:pt x="19243" y="129000"/>
                    <a:pt x="21988" y="634254"/>
                    <a:pt x="24734" y="879330"/>
                  </a:cubicBezTo>
                  <a:cubicBezTo>
                    <a:pt x="27480" y="1124406"/>
                    <a:pt x="32972" y="1359871"/>
                    <a:pt x="32972" y="1493049"/>
                  </a:cubicBezTo>
                  <a:cubicBezTo>
                    <a:pt x="32972" y="1626227"/>
                    <a:pt x="26793" y="1657806"/>
                    <a:pt x="24734" y="1678400"/>
                  </a:cubicBezTo>
                  <a:cubicBezTo>
                    <a:pt x="22675" y="1698994"/>
                    <a:pt x="24735" y="1756659"/>
                    <a:pt x="20616" y="1616616"/>
                  </a:cubicBezTo>
                  <a:cubicBezTo>
                    <a:pt x="16497" y="1476573"/>
                    <a:pt x="707" y="1076352"/>
                    <a:pt x="21" y="838141"/>
                  </a:cubicBezTo>
                  <a:cubicBezTo>
                    <a:pt x="-665" y="599930"/>
                    <a:pt x="15124" y="286892"/>
                    <a:pt x="16497" y="187351"/>
                  </a:cubicBezTo>
                  <a:cubicBezTo>
                    <a:pt x="17870" y="87810"/>
                    <a:pt x="8945" y="262864"/>
                    <a:pt x="8259" y="240897"/>
                  </a:cubicBezTo>
                  <a:cubicBezTo>
                    <a:pt x="7573" y="218930"/>
                    <a:pt x="13751" y="-83810"/>
                    <a:pt x="16497" y="225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8511E24D-6D33-2EBF-D897-11160E941B33}"/>
                </a:ext>
              </a:extLst>
            </p:cNvPr>
            <p:cNvSpPr/>
            <p:nvPr/>
          </p:nvSpPr>
          <p:spPr>
            <a:xfrm>
              <a:off x="4040295" y="4673379"/>
              <a:ext cx="311210" cy="27168"/>
            </a:xfrm>
            <a:custGeom>
              <a:avLst/>
              <a:gdLst>
                <a:gd name="connsiteX0" fmla="*/ 1480 w 311210"/>
                <a:gd name="connsiteY0" fmla="*/ 22446 h 27168"/>
                <a:gd name="connsiteX1" fmla="*/ 306280 w 311210"/>
                <a:gd name="connsiteY1" fmla="*/ 25621 h 27168"/>
                <a:gd name="connsiteX2" fmla="*/ 195155 w 311210"/>
                <a:gd name="connsiteY2" fmla="*/ 221 h 27168"/>
                <a:gd name="connsiteX3" fmla="*/ 265005 w 311210"/>
                <a:gd name="connsiteY3" fmla="*/ 12921 h 27168"/>
                <a:gd name="connsiteX4" fmla="*/ 191980 w 311210"/>
                <a:gd name="connsiteY4" fmla="*/ 6571 h 27168"/>
                <a:gd name="connsiteX5" fmla="*/ 1480 w 311210"/>
                <a:gd name="connsiteY5" fmla="*/ 22446 h 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210" h="27168">
                  <a:moveTo>
                    <a:pt x="1480" y="22446"/>
                  </a:moveTo>
                  <a:cubicBezTo>
                    <a:pt x="20530" y="25621"/>
                    <a:pt x="274001" y="29325"/>
                    <a:pt x="306280" y="25621"/>
                  </a:cubicBezTo>
                  <a:cubicBezTo>
                    <a:pt x="338559" y="21917"/>
                    <a:pt x="202034" y="2338"/>
                    <a:pt x="195155" y="221"/>
                  </a:cubicBezTo>
                  <a:cubicBezTo>
                    <a:pt x="188276" y="-1896"/>
                    <a:pt x="265534" y="11863"/>
                    <a:pt x="265005" y="12921"/>
                  </a:cubicBezTo>
                  <a:cubicBezTo>
                    <a:pt x="264476" y="13979"/>
                    <a:pt x="231138" y="5513"/>
                    <a:pt x="191980" y="6571"/>
                  </a:cubicBezTo>
                  <a:cubicBezTo>
                    <a:pt x="152822" y="7629"/>
                    <a:pt x="-17570" y="19271"/>
                    <a:pt x="1480" y="224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3A220F85-D363-4022-2520-8968AEC799A4}"/>
                </a:ext>
              </a:extLst>
            </p:cNvPr>
            <p:cNvSpPr/>
            <p:nvPr/>
          </p:nvSpPr>
          <p:spPr>
            <a:xfrm>
              <a:off x="4043529" y="1218272"/>
              <a:ext cx="344413" cy="31619"/>
            </a:xfrm>
            <a:custGeom>
              <a:avLst/>
              <a:gdLst>
                <a:gd name="connsiteX0" fmla="*/ 1421 w 344413"/>
                <a:gd name="connsiteY0" fmla="*/ 10453 h 31619"/>
                <a:gd name="connsiteX1" fmla="*/ 264946 w 344413"/>
                <a:gd name="connsiteY1" fmla="*/ 7278 h 31619"/>
                <a:gd name="connsiteX2" fmla="*/ 341146 w 344413"/>
                <a:gd name="connsiteY2" fmla="*/ 928 h 31619"/>
                <a:gd name="connsiteX3" fmla="*/ 179221 w 344413"/>
                <a:gd name="connsiteY3" fmla="*/ 29503 h 31619"/>
                <a:gd name="connsiteX4" fmla="*/ 264946 w 344413"/>
                <a:gd name="connsiteY4" fmla="*/ 29503 h 31619"/>
                <a:gd name="connsiteX5" fmla="*/ 163346 w 344413"/>
                <a:gd name="connsiteY5" fmla="*/ 29503 h 31619"/>
                <a:gd name="connsiteX6" fmla="*/ 1421 w 344413"/>
                <a:gd name="connsiteY6" fmla="*/ 10453 h 3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413" h="31619">
                  <a:moveTo>
                    <a:pt x="1421" y="10453"/>
                  </a:moveTo>
                  <a:cubicBezTo>
                    <a:pt x="18354" y="6749"/>
                    <a:pt x="208325" y="8865"/>
                    <a:pt x="264946" y="7278"/>
                  </a:cubicBezTo>
                  <a:cubicBezTo>
                    <a:pt x="321567" y="5691"/>
                    <a:pt x="355433" y="-2776"/>
                    <a:pt x="341146" y="928"/>
                  </a:cubicBezTo>
                  <a:cubicBezTo>
                    <a:pt x="326859" y="4632"/>
                    <a:pt x="191921" y="24740"/>
                    <a:pt x="179221" y="29503"/>
                  </a:cubicBezTo>
                  <a:cubicBezTo>
                    <a:pt x="166521" y="34266"/>
                    <a:pt x="264946" y="29503"/>
                    <a:pt x="264946" y="29503"/>
                  </a:cubicBezTo>
                  <a:cubicBezTo>
                    <a:pt x="262300" y="29503"/>
                    <a:pt x="203033" y="31090"/>
                    <a:pt x="163346" y="29503"/>
                  </a:cubicBezTo>
                  <a:cubicBezTo>
                    <a:pt x="123659" y="27916"/>
                    <a:pt x="-15512" y="14157"/>
                    <a:pt x="1421" y="104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98EE5888-BE29-DDAC-FD6D-3D322EFAB9AA}"/>
                </a:ext>
              </a:extLst>
            </p:cNvPr>
            <p:cNvSpPr/>
            <p:nvPr/>
          </p:nvSpPr>
          <p:spPr>
            <a:xfrm>
              <a:off x="4375512" y="1182406"/>
              <a:ext cx="117342" cy="999254"/>
            </a:xfrm>
            <a:custGeom>
              <a:avLst/>
              <a:gdLst>
                <a:gd name="connsiteX0" fmla="*/ 9163 w 117342"/>
                <a:gd name="connsiteY0" fmla="*/ 39969 h 999254"/>
                <a:gd name="connsiteX1" fmla="*/ 117113 w 117342"/>
                <a:gd name="connsiteY1" fmla="*/ 992469 h 999254"/>
                <a:gd name="connsiteX2" fmla="*/ 37738 w 117342"/>
                <a:gd name="connsiteY2" fmla="*/ 468594 h 999254"/>
                <a:gd name="connsiteX3" fmla="*/ 37738 w 117342"/>
                <a:gd name="connsiteY3" fmla="*/ 506694 h 999254"/>
                <a:gd name="connsiteX4" fmla="*/ 9163 w 117342"/>
                <a:gd name="connsiteY4" fmla="*/ 208244 h 999254"/>
                <a:gd name="connsiteX5" fmla="*/ 9163 w 117342"/>
                <a:gd name="connsiteY5" fmla="*/ 39969 h 99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42" h="999254">
                  <a:moveTo>
                    <a:pt x="9163" y="39969"/>
                  </a:moveTo>
                  <a:cubicBezTo>
                    <a:pt x="27155" y="170673"/>
                    <a:pt x="112351" y="921032"/>
                    <a:pt x="117113" y="992469"/>
                  </a:cubicBezTo>
                  <a:cubicBezTo>
                    <a:pt x="121876" y="1063907"/>
                    <a:pt x="50967" y="549556"/>
                    <a:pt x="37738" y="468594"/>
                  </a:cubicBezTo>
                  <a:cubicBezTo>
                    <a:pt x="24509" y="387632"/>
                    <a:pt x="42501" y="550086"/>
                    <a:pt x="37738" y="506694"/>
                  </a:cubicBezTo>
                  <a:cubicBezTo>
                    <a:pt x="32976" y="463302"/>
                    <a:pt x="13925" y="281798"/>
                    <a:pt x="9163" y="208244"/>
                  </a:cubicBezTo>
                  <a:cubicBezTo>
                    <a:pt x="4401" y="134690"/>
                    <a:pt x="-8829" y="-90735"/>
                    <a:pt x="9163" y="39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450E6EE9-9EFD-D2EA-0DD6-63B0E3883C98}"/>
                </a:ext>
              </a:extLst>
            </p:cNvPr>
            <p:cNvSpPr/>
            <p:nvPr/>
          </p:nvSpPr>
          <p:spPr>
            <a:xfrm>
              <a:off x="4491397" y="2179797"/>
              <a:ext cx="139567" cy="1079883"/>
            </a:xfrm>
            <a:custGeom>
              <a:avLst/>
              <a:gdLst>
                <a:gd name="connsiteX0" fmla="*/ 4403 w 139567"/>
                <a:gd name="connsiteY0" fmla="*/ 10953 h 1079883"/>
                <a:gd name="connsiteX1" fmla="*/ 102828 w 139567"/>
                <a:gd name="connsiteY1" fmla="*/ 769778 h 1079883"/>
                <a:gd name="connsiteX2" fmla="*/ 137753 w 139567"/>
                <a:gd name="connsiteY2" fmla="*/ 1068228 h 1079883"/>
                <a:gd name="connsiteX3" fmla="*/ 128228 w 139567"/>
                <a:gd name="connsiteY3" fmla="*/ 985678 h 1079883"/>
                <a:gd name="connsiteX4" fmla="*/ 74253 w 139567"/>
                <a:gd name="connsiteY4" fmla="*/ 674528 h 1079883"/>
                <a:gd name="connsiteX5" fmla="*/ 13928 w 139567"/>
                <a:gd name="connsiteY5" fmla="*/ 271303 h 1079883"/>
                <a:gd name="connsiteX6" fmla="*/ 17103 w 139567"/>
                <a:gd name="connsiteY6" fmla="*/ 315753 h 1079883"/>
                <a:gd name="connsiteX7" fmla="*/ 4403 w 139567"/>
                <a:gd name="connsiteY7" fmla="*/ 10953 h 107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67" h="1079883">
                  <a:moveTo>
                    <a:pt x="4403" y="10953"/>
                  </a:moveTo>
                  <a:cubicBezTo>
                    <a:pt x="18690" y="86624"/>
                    <a:pt x="80603" y="593566"/>
                    <a:pt x="102828" y="769778"/>
                  </a:cubicBezTo>
                  <a:cubicBezTo>
                    <a:pt x="125053" y="945990"/>
                    <a:pt x="133520" y="1032245"/>
                    <a:pt x="137753" y="1068228"/>
                  </a:cubicBezTo>
                  <a:cubicBezTo>
                    <a:pt x="141986" y="1104211"/>
                    <a:pt x="138811" y="1051295"/>
                    <a:pt x="128228" y="985678"/>
                  </a:cubicBezTo>
                  <a:cubicBezTo>
                    <a:pt x="117645" y="920061"/>
                    <a:pt x="93303" y="793591"/>
                    <a:pt x="74253" y="674528"/>
                  </a:cubicBezTo>
                  <a:cubicBezTo>
                    <a:pt x="55203" y="555466"/>
                    <a:pt x="23453" y="331099"/>
                    <a:pt x="13928" y="271303"/>
                  </a:cubicBezTo>
                  <a:cubicBezTo>
                    <a:pt x="4403" y="211507"/>
                    <a:pt x="19220" y="356499"/>
                    <a:pt x="17103" y="315753"/>
                  </a:cubicBezTo>
                  <a:cubicBezTo>
                    <a:pt x="14986" y="275007"/>
                    <a:pt x="-9884" y="-64718"/>
                    <a:pt x="4403" y="109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83C0ED61-BACD-3865-2A73-48D5ADABF6FE}"/>
                </a:ext>
              </a:extLst>
            </p:cNvPr>
            <p:cNvSpPr/>
            <p:nvPr/>
          </p:nvSpPr>
          <p:spPr>
            <a:xfrm>
              <a:off x="4349587" y="3002029"/>
              <a:ext cx="209323" cy="1697024"/>
            </a:xfrm>
            <a:custGeom>
              <a:avLst/>
              <a:gdLst>
                <a:gd name="connsiteX0" fmla="*/ 163 w 209323"/>
                <a:gd name="connsiteY0" fmla="*/ 7871 h 1697024"/>
                <a:gd name="connsiteX1" fmla="*/ 111288 w 209323"/>
                <a:gd name="connsiteY1" fmla="*/ 979421 h 1697024"/>
                <a:gd name="connsiteX2" fmla="*/ 95413 w 209323"/>
                <a:gd name="connsiteY2" fmla="*/ 674621 h 1697024"/>
                <a:gd name="connsiteX3" fmla="*/ 149388 w 209323"/>
                <a:gd name="connsiteY3" fmla="*/ 1246121 h 1697024"/>
                <a:gd name="connsiteX4" fmla="*/ 197013 w 209323"/>
                <a:gd name="connsiteY4" fmla="*/ 1687446 h 1697024"/>
                <a:gd name="connsiteX5" fmla="*/ 200188 w 209323"/>
                <a:gd name="connsiteY5" fmla="*/ 1468371 h 1697024"/>
                <a:gd name="connsiteX6" fmla="*/ 89063 w 209323"/>
                <a:gd name="connsiteY6" fmla="*/ 569846 h 1697024"/>
                <a:gd name="connsiteX7" fmla="*/ 163 w 209323"/>
                <a:gd name="connsiteY7" fmla="*/ 7871 h 169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323" h="1697024">
                  <a:moveTo>
                    <a:pt x="163" y="7871"/>
                  </a:moveTo>
                  <a:cubicBezTo>
                    <a:pt x="3867" y="76133"/>
                    <a:pt x="95413" y="868296"/>
                    <a:pt x="111288" y="979421"/>
                  </a:cubicBezTo>
                  <a:cubicBezTo>
                    <a:pt x="127163" y="1090546"/>
                    <a:pt x="89063" y="630171"/>
                    <a:pt x="95413" y="674621"/>
                  </a:cubicBezTo>
                  <a:cubicBezTo>
                    <a:pt x="101763" y="719071"/>
                    <a:pt x="132455" y="1077317"/>
                    <a:pt x="149388" y="1246121"/>
                  </a:cubicBezTo>
                  <a:cubicBezTo>
                    <a:pt x="166321" y="1414925"/>
                    <a:pt x="188546" y="1650404"/>
                    <a:pt x="197013" y="1687446"/>
                  </a:cubicBezTo>
                  <a:cubicBezTo>
                    <a:pt x="205480" y="1724488"/>
                    <a:pt x="218180" y="1654638"/>
                    <a:pt x="200188" y="1468371"/>
                  </a:cubicBezTo>
                  <a:cubicBezTo>
                    <a:pt x="182196" y="1282104"/>
                    <a:pt x="121342" y="808500"/>
                    <a:pt x="89063" y="569846"/>
                  </a:cubicBezTo>
                  <a:cubicBezTo>
                    <a:pt x="56784" y="331192"/>
                    <a:pt x="-3541" y="-60391"/>
                    <a:pt x="163" y="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EBC60A1E-3035-EF3F-0A93-6C90A67BDFD3}"/>
                </a:ext>
              </a:extLst>
            </p:cNvPr>
            <p:cNvSpPr/>
            <p:nvPr/>
          </p:nvSpPr>
          <p:spPr>
            <a:xfrm>
              <a:off x="4559127" y="4676715"/>
              <a:ext cx="376138" cy="24343"/>
            </a:xfrm>
            <a:custGeom>
              <a:avLst/>
              <a:gdLst>
                <a:gd name="connsiteX0" fmla="*/ 173 w 376138"/>
                <a:gd name="connsiteY0" fmla="*/ 22285 h 24343"/>
                <a:gd name="connsiteX1" fmla="*/ 187498 w 376138"/>
                <a:gd name="connsiteY1" fmla="*/ 22285 h 24343"/>
                <a:gd name="connsiteX2" fmla="*/ 152573 w 376138"/>
                <a:gd name="connsiteY2" fmla="*/ 60 h 24343"/>
                <a:gd name="connsiteX3" fmla="*/ 371648 w 376138"/>
                <a:gd name="connsiteY3" fmla="*/ 15935 h 24343"/>
                <a:gd name="connsiteX4" fmla="*/ 289098 w 376138"/>
                <a:gd name="connsiteY4" fmla="*/ 22285 h 24343"/>
                <a:gd name="connsiteX5" fmla="*/ 155748 w 376138"/>
                <a:gd name="connsiteY5" fmla="*/ 12760 h 24343"/>
                <a:gd name="connsiteX6" fmla="*/ 173 w 376138"/>
                <a:gd name="connsiteY6" fmla="*/ 22285 h 2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38" h="24343">
                  <a:moveTo>
                    <a:pt x="173" y="22285"/>
                  </a:moveTo>
                  <a:cubicBezTo>
                    <a:pt x="5465" y="23872"/>
                    <a:pt x="162098" y="25989"/>
                    <a:pt x="187498" y="22285"/>
                  </a:cubicBezTo>
                  <a:cubicBezTo>
                    <a:pt x="212898" y="18581"/>
                    <a:pt x="121881" y="1118"/>
                    <a:pt x="152573" y="60"/>
                  </a:cubicBezTo>
                  <a:cubicBezTo>
                    <a:pt x="183265" y="-998"/>
                    <a:pt x="348894" y="12231"/>
                    <a:pt x="371648" y="15935"/>
                  </a:cubicBezTo>
                  <a:cubicBezTo>
                    <a:pt x="394402" y="19639"/>
                    <a:pt x="325081" y="22814"/>
                    <a:pt x="289098" y="22285"/>
                  </a:cubicBezTo>
                  <a:cubicBezTo>
                    <a:pt x="253115" y="21756"/>
                    <a:pt x="199140" y="12231"/>
                    <a:pt x="155748" y="12760"/>
                  </a:cubicBezTo>
                  <a:cubicBezTo>
                    <a:pt x="112356" y="13289"/>
                    <a:pt x="-5119" y="20698"/>
                    <a:pt x="173" y="222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2F195C90-FC02-8082-97E8-100E52182276}"/>
                </a:ext>
              </a:extLst>
            </p:cNvPr>
            <p:cNvSpPr/>
            <p:nvPr/>
          </p:nvSpPr>
          <p:spPr>
            <a:xfrm>
              <a:off x="4619103" y="1157186"/>
              <a:ext cx="23929" cy="1360824"/>
            </a:xfrm>
            <a:custGeom>
              <a:avLst/>
              <a:gdLst>
                <a:gd name="connsiteX0" fmla="*/ 6872 w 23929"/>
                <a:gd name="connsiteY0" fmla="*/ 74714 h 1360824"/>
                <a:gd name="connsiteX1" fmla="*/ 522 w 23929"/>
                <a:gd name="connsiteY1" fmla="*/ 1351064 h 1360824"/>
                <a:gd name="connsiteX2" fmla="*/ 19572 w 23929"/>
                <a:gd name="connsiteY2" fmla="*/ 639864 h 1360824"/>
                <a:gd name="connsiteX3" fmla="*/ 22747 w 23929"/>
                <a:gd name="connsiteY3" fmla="*/ 201714 h 1360824"/>
                <a:gd name="connsiteX4" fmla="*/ 6872 w 23929"/>
                <a:gd name="connsiteY4" fmla="*/ 74714 h 136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9" h="1360824">
                  <a:moveTo>
                    <a:pt x="6872" y="74714"/>
                  </a:moveTo>
                  <a:cubicBezTo>
                    <a:pt x="3168" y="266272"/>
                    <a:pt x="-1595" y="1256872"/>
                    <a:pt x="522" y="1351064"/>
                  </a:cubicBezTo>
                  <a:cubicBezTo>
                    <a:pt x="2639" y="1445256"/>
                    <a:pt x="15868" y="831422"/>
                    <a:pt x="19572" y="639864"/>
                  </a:cubicBezTo>
                  <a:cubicBezTo>
                    <a:pt x="23276" y="448306"/>
                    <a:pt x="25393" y="293789"/>
                    <a:pt x="22747" y="201714"/>
                  </a:cubicBezTo>
                  <a:cubicBezTo>
                    <a:pt x="20101" y="109639"/>
                    <a:pt x="10576" y="-116844"/>
                    <a:pt x="6872" y="747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4DB4C224-DCAB-4FCA-235E-D8622D0C58E5}"/>
                </a:ext>
              </a:extLst>
            </p:cNvPr>
            <p:cNvSpPr/>
            <p:nvPr/>
          </p:nvSpPr>
          <p:spPr>
            <a:xfrm>
              <a:off x="4611599" y="2488257"/>
              <a:ext cx="22402" cy="755405"/>
            </a:xfrm>
            <a:custGeom>
              <a:avLst/>
              <a:gdLst>
                <a:gd name="connsiteX0" fmla="*/ 14376 w 22402"/>
                <a:gd name="connsiteY0" fmla="*/ 13643 h 755405"/>
                <a:gd name="connsiteX1" fmla="*/ 20726 w 22402"/>
                <a:gd name="connsiteY1" fmla="*/ 712143 h 755405"/>
                <a:gd name="connsiteX2" fmla="*/ 20726 w 22402"/>
                <a:gd name="connsiteY2" fmla="*/ 632768 h 755405"/>
                <a:gd name="connsiteX3" fmla="*/ 1676 w 22402"/>
                <a:gd name="connsiteY3" fmla="*/ 239068 h 755405"/>
                <a:gd name="connsiteX4" fmla="*/ 1676 w 22402"/>
                <a:gd name="connsiteY4" fmla="*/ 245418 h 755405"/>
                <a:gd name="connsiteX5" fmla="*/ 14376 w 22402"/>
                <a:gd name="connsiteY5" fmla="*/ 13643 h 75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02" h="755405">
                  <a:moveTo>
                    <a:pt x="14376" y="13643"/>
                  </a:moveTo>
                  <a:cubicBezTo>
                    <a:pt x="17551" y="91430"/>
                    <a:pt x="19668" y="608956"/>
                    <a:pt x="20726" y="712143"/>
                  </a:cubicBezTo>
                  <a:cubicBezTo>
                    <a:pt x="21784" y="815330"/>
                    <a:pt x="23901" y="711614"/>
                    <a:pt x="20726" y="632768"/>
                  </a:cubicBezTo>
                  <a:cubicBezTo>
                    <a:pt x="17551" y="553922"/>
                    <a:pt x="4851" y="303626"/>
                    <a:pt x="1676" y="239068"/>
                  </a:cubicBezTo>
                  <a:cubicBezTo>
                    <a:pt x="-1499" y="174510"/>
                    <a:pt x="618" y="276110"/>
                    <a:pt x="1676" y="245418"/>
                  </a:cubicBezTo>
                  <a:cubicBezTo>
                    <a:pt x="2734" y="214726"/>
                    <a:pt x="11201" y="-64144"/>
                    <a:pt x="14376" y="13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E1C782C5-4578-AA66-DEE9-EA4AF0A14078}"/>
                </a:ext>
              </a:extLst>
            </p:cNvPr>
            <p:cNvSpPr/>
            <p:nvPr/>
          </p:nvSpPr>
          <p:spPr>
            <a:xfrm>
              <a:off x="4604386" y="1216195"/>
              <a:ext cx="310014" cy="36308"/>
            </a:xfrm>
            <a:custGeom>
              <a:avLst/>
              <a:gdLst>
                <a:gd name="connsiteX0" fmla="*/ 5714 w 310014"/>
                <a:gd name="connsiteY0" fmla="*/ 18880 h 36308"/>
                <a:gd name="connsiteX1" fmla="*/ 304164 w 310014"/>
                <a:gd name="connsiteY1" fmla="*/ 15705 h 36308"/>
                <a:gd name="connsiteX2" fmla="*/ 199389 w 310014"/>
                <a:gd name="connsiteY2" fmla="*/ 34755 h 36308"/>
                <a:gd name="connsiteX3" fmla="*/ 145414 w 310014"/>
                <a:gd name="connsiteY3" fmla="*/ 31580 h 36308"/>
                <a:gd name="connsiteX4" fmla="*/ 196214 w 310014"/>
                <a:gd name="connsiteY4" fmla="*/ 3005 h 36308"/>
                <a:gd name="connsiteX5" fmla="*/ 113664 w 310014"/>
                <a:gd name="connsiteY5" fmla="*/ 3005 h 36308"/>
                <a:gd name="connsiteX6" fmla="*/ 5714 w 310014"/>
                <a:gd name="connsiteY6" fmla="*/ 18880 h 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014" h="36308">
                  <a:moveTo>
                    <a:pt x="5714" y="18880"/>
                  </a:moveTo>
                  <a:cubicBezTo>
                    <a:pt x="37464" y="20997"/>
                    <a:pt x="271885" y="13059"/>
                    <a:pt x="304164" y="15705"/>
                  </a:cubicBezTo>
                  <a:cubicBezTo>
                    <a:pt x="336443" y="18351"/>
                    <a:pt x="225847" y="32109"/>
                    <a:pt x="199389" y="34755"/>
                  </a:cubicBezTo>
                  <a:cubicBezTo>
                    <a:pt x="172931" y="37401"/>
                    <a:pt x="145943" y="36872"/>
                    <a:pt x="145414" y="31580"/>
                  </a:cubicBezTo>
                  <a:cubicBezTo>
                    <a:pt x="144885" y="26288"/>
                    <a:pt x="201506" y="7767"/>
                    <a:pt x="196214" y="3005"/>
                  </a:cubicBezTo>
                  <a:cubicBezTo>
                    <a:pt x="190922" y="-1758"/>
                    <a:pt x="143827" y="-170"/>
                    <a:pt x="113664" y="3005"/>
                  </a:cubicBezTo>
                  <a:cubicBezTo>
                    <a:pt x="83501" y="6180"/>
                    <a:pt x="-26036" y="16763"/>
                    <a:pt x="5714" y="18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FAAF0801-5ED5-10FF-783B-A6365C28083B}"/>
                </a:ext>
              </a:extLst>
            </p:cNvPr>
            <p:cNvSpPr/>
            <p:nvPr/>
          </p:nvSpPr>
          <p:spPr>
            <a:xfrm>
              <a:off x="4904292" y="1213402"/>
              <a:ext cx="20145" cy="1255019"/>
            </a:xfrm>
            <a:custGeom>
              <a:avLst/>
              <a:gdLst>
                <a:gd name="connsiteX0" fmla="*/ 1083 w 20145"/>
                <a:gd name="connsiteY0" fmla="*/ 31198 h 1255019"/>
                <a:gd name="connsiteX1" fmla="*/ 4258 w 20145"/>
                <a:gd name="connsiteY1" fmla="*/ 1250398 h 1255019"/>
                <a:gd name="connsiteX2" fmla="*/ 20133 w 20145"/>
                <a:gd name="connsiteY2" fmla="*/ 434423 h 1255019"/>
                <a:gd name="connsiteX3" fmla="*/ 1083 w 20145"/>
                <a:gd name="connsiteY3" fmla="*/ 31198 h 12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45" h="1255019">
                  <a:moveTo>
                    <a:pt x="1083" y="31198"/>
                  </a:moveTo>
                  <a:cubicBezTo>
                    <a:pt x="-1563" y="167194"/>
                    <a:pt x="1083" y="1183194"/>
                    <a:pt x="4258" y="1250398"/>
                  </a:cubicBezTo>
                  <a:cubicBezTo>
                    <a:pt x="7433" y="1317602"/>
                    <a:pt x="19604" y="632860"/>
                    <a:pt x="20133" y="434423"/>
                  </a:cubicBezTo>
                  <a:cubicBezTo>
                    <a:pt x="20662" y="235986"/>
                    <a:pt x="3729" y="-104798"/>
                    <a:pt x="1083" y="311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2A70BC34-1194-DA42-60C5-E1C72426AB9D}"/>
                </a:ext>
              </a:extLst>
            </p:cNvPr>
            <p:cNvSpPr/>
            <p:nvPr/>
          </p:nvSpPr>
          <p:spPr>
            <a:xfrm>
              <a:off x="4882733" y="2447812"/>
              <a:ext cx="37811" cy="1392135"/>
            </a:xfrm>
            <a:custGeom>
              <a:avLst/>
              <a:gdLst>
                <a:gd name="connsiteX0" fmla="*/ 35342 w 37811"/>
                <a:gd name="connsiteY0" fmla="*/ 35038 h 1392135"/>
                <a:gd name="connsiteX1" fmla="*/ 32167 w 37811"/>
                <a:gd name="connsiteY1" fmla="*/ 1390763 h 1392135"/>
                <a:gd name="connsiteX2" fmla="*/ 9942 w 37811"/>
                <a:gd name="connsiteY2" fmla="*/ 292213 h 1392135"/>
                <a:gd name="connsiteX3" fmla="*/ 417 w 37811"/>
                <a:gd name="connsiteY3" fmla="*/ 387463 h 1392135"/>
                <a:gd name="connsiteX4" fmla="*/ 35342 w 37811"/>
                <a:gd name="connsiteY4" fmla="*/ 35038 h 13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11" h="1392135">
                  <a:moveTo>
                    <a:pt x="35342" y="35038"/>
                  </a:moveTo>
                  <a:cubicBezTo>
                    <a:pt x="40634" y="202255"/>
                    <a:pt x="36400" y="1347901"/>
                    <a:pt x="32167" y="1390763"/>
                  </a:cubicBezTo>
                  <a:cubicBezTo>
                    <a:pt x="27934" y="1433626"/>
                    <a:pt x="15234" y="459430"/>
                    <a:pt x="9942" y="292213"/>
                  </a:cubicBezTo>
                  <a:cubicBezTo>
                    <a:pt x="4650" y="124996"/>
                    <a:pt x="-1700" y="423446"/>
                    <a:pt x="417" y="387463"/>
                  </a:cubicBezTo>
                  <a:cubicBezTo>
                    <a:pt x="2534" y="351480"/>
                    <a:pt x="30050" y="-132179"/>
                    <a:pt x="35342" y="350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10E73EFD-6A43-AD74-C2BC-6F126764BF24}"/>
                </a:ext>
              </a:extLst>
            </p:cNvPr>
            <p:cNvSpPr/>
            <p:nvPr/>
          </p:nvSpPr>
          <p:spPr>
            <a:xfrm>
              <a:off x="4869781" y="3808365"/>
              <a:ext cx="49668" cy="912046"/>
            </a:xfrm>
            <a:custGeom>
              <a:avLst/>
              <a:gdLst>
                <a:gd name="connsiteX0" fmla="*/ 48294 w 49668"/>
                <a:gd name="connsiteY0" fmla="*/ 7985 h 912046"/>
                <a:gd name="connsiteX1" fmla="*/ 35594 w 49668"/>
                <a:gd name="connsiteY1" fmla="*/ 871585 h 912046"/>
                <a:gd name="connsiteX2" fmla="*/ 22894 w 49668"/>
                <a:gd name="connsiteY2" fmla="*/ 731885 h 912046"/>
                <a:gd name="connsiteX3" fmla="*/ 13369 w 49668"/>
                <a:gd name="connsiteY3" fmla="*/ 388985 h 912046"/>
                <a:gd name="connsiteX4" fmla="*/ 669 w 49668"/>
                <a:gd name="connsiteY4" fmla="*/ 436610 h 912046"/>
                <a:gd name="connsiteX5" fmla="*/ 48294 w 49668"/>
                <a:gd name="connsiteY5" fmla="*/ 7985 h 9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68" h="912046">
                  <a:moveTo>
                    <a:pt x="48294" y="7985"/>
                  </a:moveTo>
                  <a:cubicBezTo>
                    <a:pt x="54115" y="80481"/>
                    <a:pt x="39827" y="750935"/>
                    <a:pt x="35594" y="871585"/>
                  </a:cubicBezTo>
                  <a:cubicBezTo>
                    <a:pt x="31361" y="992235"/>
                    <a:pt x="26598" y="812318"/>
                    <a:pt x="22894" y="731885"/>
                  </a:cubicBezTo>
                  <a:cubicBezTo>
                    <a:pt x="19190" y="651452"/>
                    <a:pt x="17073" y="438198"/>
                    <a:pt x="13369" y="388985"/>
                  </a:cubicBezTo>
                  <a:cubicBezTo>
                    <a:pt x="9665" y="339773"/>
                    <a:pt x="-3035" y="494289"/>
                    <a:pt x="669" y="436610"/>
                  </a:cubicBezTo>
                  <a:cubicBezTo>
                    <a:pt x="4373" y="378931"/>
                    <a:pt x="42473" y="-64511"/>
                    <a:pt x="48294" y="79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6C08BC1C-0CBB-23EB-98D8-5514BC47EA9B}"/>
                </a:ext>
              </a:extLst>
            </p:cNvPr>
            <p:cNvSpPr/>
            <p:nvPr/>
          </p:nvSpPr>
          <p:spPr>
            <a:xfrm>
              <a:off x="5143700" y="1218232"/>
              <a:ext cx="375015" cy="28249"/>
            </a:xfrm>
            <a:custGeom>
              <a:avLst/>
              <a:gdLst>
                <a:gd name="connsiteX0" fmla="*/ 6150 w 375015"/>
                <a:gd name="connsiteY0" fmla="*/ 7318 h 28249"/>
                <a:gd name="connsiteX1" fmla="*/ 371275 w 375015"/>
                <a:gd name="connsiteY1" fmla="*/ 968 h 28249"/>
                <a:gd name="connsiteX2" fmla="*/ 199825 w 375015"/>
                <a:gd name="connsiteY2" fmla="*/ 26368 h 28249"/>
                <a:gd name="connsiteX3" fmla="*/ 269675 w 375015"/>
                <a:gd name="connsiteY3" fmla="*/ 26368 h 28249"/>
                <a:gd name="connsiteX4" fmla="*/ 149025 w 375015"/>
                <a:gd name="connsiteY4" fmla="*/ 26368 h 28249"/>
                <a:gd name="connsiteX5" fmla="*/ 6150 w 375015"/>
                <a:gd name="connsiteY5" fmla="*/ 7318 h 2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15" h="28249">
                  <a:moveTo>
                    <a:pt x="6150" y="7318"/>
                  </a:moveTo>
                  <a:cubicBezTo>
                    <a:pt x="43192" y="3085"/>
                    <a:pt x="338996" y="-2207"/>
                    <a:pt x="371275" y="968"/>
                  </a:cubicBezTo>
                  <a:cubicBezTo>
                    <a:pt x="403554" y="4143"/>
                    <a:pt x="216758" y="22135"/>
                    <a:pt x="199825" y="26368"/>
                  </a:cubicBezTo>
                  <a:cubicBezTo>
                    <a:pt x="182892" y="30601"/>
                    <a:pt x="269675" y="26368"/>
                    <a:pt x="269675" y="26368"/>
                  </a:cubicBezTo>
                  <a:cubicBezTo>
                    <a:pt x="261208" y="26368"/>
                    <a:pt x="188183" y="27426"/>
                    <a:pt x="149025" y="26368"/>
                  </a:cubicBezTo>
                  <a:cubicBezTo>
                    <a:pt x="109867" y="25310"/>
                    <a:pt x="-30892" y="11551"/>
                    <a:pt x="6150" y="73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077B4C9D-11DD-4EBB-6B20-8FA5EDE468ED}"/>
                </a:ext>
              </a:extLst>
            </p:cNvPr>
            <p:cNvSpPr/>
            <p:nvPr/>
          </p:nvSpPr>
          <p:spPr>
            <a:xfrm>
              <a:off x="5155020" y="1212173"/>
              <a:ext cx="30236" cy="1297778"/>
            </a:xfrm>
            <a:custGeom>
              <a:avLst/>
              <a:gdLst>
                <a:gd name="connsiteX0" fmla="*/ 1180 w 30236"/>
                <a:gd name="connsiteY0" fmla="*/ 16552 h 1297778"/>
                <a:gd name="connsiteX1" fmla="*/ 7530 w 30236"/>
                <a:gd name="connsiteY1" fmla="*/ 1289727 h 1297778"/>
                <a:gd name="connsiteX2" fmla="*/ 26580 w 30236"/>
                <a:gd name="connsiteY2" fmla="*/ 559477 h 1297778"/>
                <a:gd name="connsiteX3" fmla="*/ 29755 w 30236"/>
                <a:gd name="connsiteY3" fmla="*/ 562652 h 1297778"/>
                <a:gd name="connsiteX4" fmla="*/ 1180 w 30236"/>
                <a:gd name="connsiteY4" fmla="*/ 16552 h 129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6" h="1297778">
                  <a:moveTo>
                    <a:pt x="1180" y="16552"/>
                  </a:moveTo>
                  <a:cubicBezTo>
                    <a:pt x="-2524" y="137731"/>
                    <a:pt x="3297" y="1199240"/>
                    <a:pt x="7530" y="1289727"/>
                  </a:cubicBezTo>
                  <a:cubicBezTo>
                    <a:pt x="11763" y="1380214"/>
                    <a:pt x="22876" y="680656"/>
                    <a:pt x="26580" y="559477"/>
                  </a:cubicBezTo>
                  <a:cubicBezTo>
                    <a:pt x="30284" y="438298"/>
                    <a:pt x="30813" y="648906"/>
                    <a:pt x="29755" y="562652"/>
                  </a:cubicBezTo>
                  <a:cubicBezTo>
                    <a:pt x="28697" y="476398"/>
                    <a:pt x="4884" y="-104627"/>
                    <a:pt x="1180" y="165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7DE34E38-A11F-9043-1BB7-B35494A8EBE7}"/>
                </a:ext>
              </a:extLst>
            </p:cNvPr>
            <p:cNvSpPr/>
            <p:nvPr/>
          </p:nvSpPr>
          <p:spPr>
            <a:xfrm>
              <a:off x="5454400" y="1176481"/>
              <a:ext cx="49143" cy="1467382"/>
            </a:xfrm>
            <a:custGeom>
              <a:avLst/>
              <a:gdLst>
                <a:gd name="connsiteX0" fmla="*/ 44700 w 49143"/>
                <a:gd name="connsiteY0" fmla="*/ 39544 h 1467382"/>
                <a:gd name="connsiteX1" fmla="*/ 44700 w 49143"/>
                <a:gd name="connsiteY1" fmla="*/ 1455594 h 1467382"/>
                <a:gd name="connsiteX2" fmla="*/ 19300 w 49143"/>
                <a:gd name="connsiteY2" fmla="*/ 718994 h 1467382"/>
                <a:gd name="connsiteX3" fmla="*/ 35175 w 49143"/>
                <a:gd name="connsiteY3" fmla="*/ 779319 h 1467382"/>
                <a:gd name="connsiteX4" fmla="*/ 22475 w 49143"/>
                <a:gd name="connsiteY4" fmla="*/ 306244 h 1467382"/>
                <a:gd name="connsiteX5" fmla="*/ 250 w 49143"/>
                <a:gd name="connsiteY5" fmla="*/ 382444 h 1467382"/>
                <a:gd name="connsiteX6" fmla="*/ 44700 w 49143"/>
                <a:gd name="connsiteY6" fmla="*/ 39544 h 14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43" h="1467382">
                  <a:moveTo>
                    <a:pt x="44700" y="39544"/>
                  </a:moveTo>
                  <a:cubicBezTo>
                    <a:pt x="52108" y="218402"/>
                    <a:pt x="48933" y="1342353"/>
                    <a:pt x="44700" y="1455594"/>
                  </a:cubicBezTo>
                  <a:cubicBezTo>
                    <a:pt x="40467" y="1568835"/>
                    <a:pt x="20887" y="831706"/>
                    <a:pt x="19300" y="718994"/>
                  </a:cubicBezTo>
                  <a:cubicBezTo>
                    <a:pt x="17713" y="606282"/>
                    <a:pt x="34646" y="848111"/>
                    <a:pt x="35175" y="779319"/>
                  </a:cubicBezTo>
                  <a:cubicBezTo>
                    <a:pt x="35704" y="710527"/>
                    <a:pt x="28296" y="372390"/>
                    <a:pt x="22475" y="306244"/>
                  </a:cubicBezTo>
                  <a:cubicBezTo>
                    <a:pt x="16654" y="240098"/>
                    <a:pt x="-2396" y="420544"/>
                    <a:pt x="250" y="382444"/>
                  </a:cubicBezTo>
                  <a:cubicBezTo>
                    <a:pt x="2896" y="344344"/>
                    <a:pt x="37292" y="-139314"/>
                    <a:pt x="44700" y="395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8464A927-5C00-6119-5DE2-36C454A74024}"/>
                </a:ext>
              </a:extLst>
            </p:cNvPr>
            <p:cNvSpPr/>
            <p:nvPr/>
          </p:nvSpPr>
          <p:spPr>
            <a:xfrm>
              <a:off x="5157584" y="2401957"/>
              <a:ext cx="24073" cy="1421782"/>
            </a:xfrm>
            <a:custGeom>
              <a:avLst/>
              <a:gdLst>
                <a:gd name="connsiteX0" fmla="*/ 1791 w 24073"/>
                <a:gd name="connsiteY0" fmla="*/ 39618 h 1421782"/>
                <a:gd name="connsiteX1" fmla="*/ 1791 w 24073"/>
                <a:gd name="connsiteY1" fmla="*/ 1414393 h 1421782"/>
                <a:gd name="connsiteX2" fmla="*/ 17666 w 24073"/>
                <a:gd name="connsiteY2" fmla="*/ 588893 h 1421782"/>
                <a:gd name="connsiteX3" fmla="*/ 24016 w 24073"/>
                <a:gd name="connsiteY3" fmla="*/ 633343 h 1421782"/>
                <a:gd name="connsiteX4" fmla="*/ 14491 w 24073"/>
                <a:gd name="connsiteY4" fmla="*/ 392043 h 1421782"/>
                <a:gd name="connsiteX5" fmla="*/ 1791 w 24073"/>
                <a:gd name="connsiteY5" fmla="*/ 39618 h 142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73" h="1421782">
                  <a:moveTo>
                    <a:pt x="1791" y="39618"/>
                  </a:moveTo>
                  <a:cubicBezTo>
                    <a:pt x="-326" y="210010"/>
                    <a:pt x="-855" y="1322847"/>
                    <a:pt x="1791" y="1414393"/>
                  </a:cubicBezTo>
                  <a:cubicBezTo>
                    <a:pt x="4437" y="1505939"/>
                    <a:pt x="13962" y="719068"/>
                    <a:pt x="17666" y="588893"/>
                  </a:cubicBezTo>
                  <a:cubicBezTo>
                    <a:pt x="21370" y="458718"/>
                    <a:pt x="24545" y="666151"/>
                    <a:pt x="24016" y="633343"/>
                  </a:cubicBezTo>
                  <a:cubicBezTo>
                    <a:pt x="23487" y="600535"/>
                    <a:pt x="18724" y="486235"/>
                    <a:pt x="14491" y="392043"/>
                  </a:cubicBezTo>
                  <a:cubicBezTo>
                    <a:pt x="10258" y="297851"/>
                    <a:pt x="3908" y="-130774"/>
                    <a:pt x="1791" y="396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DB9E6F29-1B29-A703-2B49-EEC67441F5B1}"/>
                </a:ext>
              </a:extLst>
            </p:cNvPr>
            <p:cNvSpPr/>
            <p:nvPr/>
          </p:nvSpPr>
          <p:spPr>
            <a:xfrm>
              <a:off x="5480050" y="2594944"/>
              <a:ext cx="26252" cy="1334260"/>
            </a:xfrm>
            <a:custGeom>
              <a:avLst/>
              <a:gdLst>
                <a:gd name="connsiteX0" fmla="*/ 22225 w 26252"/>
                <a:gd name="connsiteY0" fmla="*/ 53006 h 1334260"/>
                <a:gd name="connsiteX1" fmla="*/ 25400 w 26252"/>
                <a:gd name="connsiteY1" fmla="*/ 1284906 h 1334260"/>
                <a:gd name="connsiteX2" fmla="*/ 9525 w 26252"/>
                <a:gd name="connsiteY2" fmla="*/ 1015031 h 1334260"/>
                <a:gd name="connsiteX3" fmla="*/ 0 w 26252"/>
                <a:gd name="connsiteY3" fmla="*/ 310181 h 1334260"/>
                <a:gd name="connsiteX4" fmla="*/ 9525 w 26252"/>
                <a:gd name="connsiteY4" fmla="*/ 383206 h 1334260"/>
                <a:gd name="connsiteX5" fmla="*/ 6350 w 26252"/>
                <a:gd name="connsiteY5" fmla="*/ 237156 h 1334260"/>
                <a:gd name="connsiteX6" fmla="*/ 22225 w 26252"/>
                <a:gd name="connsiteY6" fmla="*/ 53006 h 133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52" h="1334260">
                  <a:moveTo>
                    <a:pt x="22225" y="53006"/>
                  </a:moveTo>
                  <a:cubicBezTo>
                    <a:pt x="25400" y="227631"/>
                    <a:pt x="27517" y="1124569"/>
                    <a:pt x="25400" y="1284906"/>
                  </a:cubicBezTo>
                  <a:cubicBezTo>
                    <a:pt x="23283" y="1445244"/>
                    <a:pt x="13758" y="1177485"/>
                    <a:pt x="9525" y="1015031"/>
                  </a:cubicBezTo>
                  <a:cubicBezTo>
                    <a:pt x="5292" y="852577"/>
                    <a:pt x="0" y="415485"/>
                    <a:pt x="0" y="310181"/>
                  </a:cubicBezTo>
                  <a:cubicBezTo>
                    <a:pt x="0" y="204877"/>
                    <a:pt x="8467" y="395377"/>
                    <a:pt x="9525" y="383206"/>
                  </a:cubicBezTo>
                  <a:cubicBezTo>
                    <a:pt x="10583" y="371035"/>
                    <a:pt x="4763" y="287427"/>
                    <a:pt x="6350" y="237156"/>
                  </a:cubicBezTo>
                  <a:cubicBezTo>
                    <a:pt x="7937" y="186885"/>
                    <a:pt x="19050" y="-121619"/>
                    <a:pt x="22225" y="530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3CF9CDFC-C442-17A8-A934-A0F39F38AAF2}"/>
                </a:ext>
              </a:extLst>
            </p:cNvPr>
            <p:cNvSpPr/>
            <p:nvPr/>
          </p:nvSpPr>
          <p:spPr>
            <a:xfrm>
              <a:off x="5484609" y="3935874"/>
              <a:ext cx="19650" cy="474587"/>
            </a:xfrm>
            <a:custGeom>
              <a:avLst/>
              <a:gdLst>
                <a:gd name="connsiteX0" fmla="*/ 17666 w 19650"/>
                <a:gd name="connsiteY0" fmla="*/ 4301 h 474587"/>
                <a:gd name="connsiteX1" fmla="*/ 17666 w 19650"/>
                <a:gd name="connsiteY1" fmla="*/ 471026 h 474587"/>
                <a:gd name="connsiteX2" fmla="*/ 1791 w 19650"/>
                <a:gd name="connsiteY2" fmla="*/ 220201 h 474587"/>
                <a:gd name="connsiteX3" fmla="*/ 1791 w 19650"/>
                <a:gd name="connsiteY3" fmla="*/ 236076 h 474587"/>
                <a:gd name="connsiteX4" fmla="*/ 17666 w 19650"/>
                <a:gd name="connsiteY4" fmla="*/ 4301 h 47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" h="474587">
                  <a:moveTo>
                    <a:pt x="17666" y="4301"/>
                  </a:moveTo>
                  <a:cubicBezTo>
                    <a:pt x="20312" y="43459"/>
                    <a:pt x="20312" y="435043"/>
                    <a:pt x="17666" y="471026"/>
                  </a:cubicBezTo>
                  <a:cubicBezTo>
                    <a:pt x="15020" y="507009"/>
                    <a:pt x="4437" y="259359"/>
                    <a:pt x="1791" y="220201"/>
                  </a:cubicBezTo>
                  <a:cubicBezTo>
                    <a:pt x="-855" y="181043"/>
                    <a:pt x="-326" y="266768"/>
                    <a:pt x="1791" y="236076"/>
                  </a:cubicBezTo>
                  <a:cubicBezTo>
                    <a:pt x="3908" y="205384"/>
                    <a:pt x="15020" y="-34857"/>
                    <a:pt x="17666" y="43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C01D9F0B-B5AD-F3FE-6665-4A0E6BED3004}"/>
                </a:ext>
              </a:extLst>
            </p:cNvPr>
            <p:cNvSpPr/>
            <p:nvPr/>
          </p:nvSpPr>
          <p:spPr>
            <a:xfrm>
              <a:off x="5063986" y="3780378"/>
              <a:ext cx="115050" cy="607487"/>
            </a:xfrm>
            <a:custGeom>
              <a:avLst/>
              <a:gdLst>
                <a:gd name="connsiteX0" fmla="*/ 85864 w 115050"/>
                <a:gd name="connsiteY0" fmla="*/ 1047 h 607487"/>
                <a:gd name="connsiteX1" fmla="*/ 92214 w 115050"/>
                <a:gd name="connsiteY1" fmla="*/ 423322 h 607487"/>
                <a:gd name="connsiteX2" fmla="*/ 82689 w 115050"/>
                <a:gd name="connsiteY2" fmla="*/ 499522 h 607487"/>
                <a:gd name="connsiteX3" fmla="*/ 139 w 115050"/>
                <a:gd name="connsiteY3" fmla="*/ 607472 h 607487"/>
                <a:gd name="connsiteX4" fmla="*/ 104914 w 115050"/>
                <a:gd name="connsiteY4" fmla="*/ 505872 h 607487"/>
                <a:gd name="connsiteX5" fmla="*/ 108089 w 115050"/>
                <a:gd name="connsiteY5" fmla="*/ 309022 h 607487"/>
                <a:gd name="connsiteX6" fmla="*/ 85864 w 115050"/>
                <a:gd name="connsiteY6" fmla="*/ 1047 h 60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50" h="607487">
                  <a:moveTo>
                    <a:pt x="85864" y="1047"/>
                  </a:moveTo>
                  <a:cubicBezTo>
                    <a:pt x="83218" y="20097"/>
                    <a:pt x="92743" y="340243"/>
                    <a:pt x="92214" y="423322"/>
                  </a:cubicBezTo>
                  <a:cubicBezTo>
                    <a:pt x="91685" y="506401"/>
                    <a:pt x="98035" y="468830"/>
                    <a:pt x="82689" y="499522"/>
                  </a:cubicBezTo>
                  <a:cubicBezTo>
                    <a:pt x="67343" y="530214"/>
                    <a:pt x="-3565" y="606414"/>
                    <a:pt x="139" y="607472"/>
                  </a:cubicBezTo>
                  <a:cubicBezTo>
                    <a:pt x="3843" y="608530"/>
                    <a:pt x="86922" y="555614"/>
                    <a:pt x="104914" y="505872"/>
                  </a:cubicBezTo>
                  <a:cubicBezTo>
                    <a:pt x="122906" y="456130"/>
                    <a:pt x="112322" y="389984"/>
                    <a:pt x="108089" y="309022"/>
                  </a:cubicBezTo>
                  <a:cubicBezTo>
                    <a:pt x="103856" y="228060"/>
                    <a:pt x="88510" y="-18003"/>
                    <a:pt x="85864" y="10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273D8638-BBB2-092C-8E4B-E2EAFC5DD8BC}"/>
                </a:ext>
              </a:extLst>
            </p:cNvPr>
            <p:cNvSpPr/>
            <p:nvPr/>
          </p:nvSpPr>
          <p:spPr>
            <a:xfrm>
              <a:off x="4967699" y="4368524"/>
              <a:ext cx="17132" cy="317828"/>
            </a:xfrm>
            <a:custGeom>
              <a:avLst/>
              <a:gdLst>
                <a:gd name="connsiteX0" fmla="*/ 1176 w 17132"/>
                <a:gd name="connsiteY0" fmla="*/ 276 h 317828"/>
                <a:gd name="connsiteX1" fmla="*/ 1176 w 17132"/>
                <a:gd name="connsiteY1" fmla="*/ 168551 h 317828"/>
                <a:gd name="connsiteX2" fmla="*/ 1176 w 17132"/>
                <a:gd name="connsiteY2" fmla="*/ 317776 h 317828"/>
                <a:gd name="connsiteX3" fmla="*/ 17051 w 17132"/>
                <a:gd name="connsiteY3" fmla="*/ 184426 h 317828"/>
                <a:gd name="connsiteX4" fmla="*/ 7526 w 17132"/>
                <a:gd name="connsiteY4" fmla="*/ 86001 h 317828"/>
                <a:gd name="connsiteX5" fmla="*/ 10701 w 17132"/>
                <a:gd name="connsiteY5" fmla="*/ 127276 h 317828"/>
                <a:gd name="connsiteX6" fmla="*/ 1176 w 17132"/>
                <a:gd name="connsiteY6" fmla="*/ 276 h 31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32" h="317828">
                  <a:moveTo>
                    <a:pt x="1176" y="276"/>
                  </a:moveTo>
                  <a:cubicBezTo>
                    <a:pt x="-411" y="7155"/>
                    <a:pt x="1176" y="168551"/>
                    <a:pt x="1176" y="168551"/>
                  </a:cubicBezTo>
                  <a:cubicBezTo>
                    <a:pt x="1176" y="221468"/>
                    <a:pt x="-1470" y="315130"/>
                    <a:pt x="1176" y="317776"/>
                  </a:cubicBezTo>
                  <a:cubicBezTo>
                    <a:pt x="3822" y="320422"/>
                    <a:pt x="15993" y="223055"/>
                    <a:pt x="17051" y="184426"/>
                  </a:cubicBezTo>
                  <a:cubicBezTo>
                    <a:pt x="18109" y="145797"/>
                    <a:pt x="8584" y="95526"/>
                    <a:pt x="7526" y="86001"/>
                  </a:cubicBezTo>
                  <a:cubicBezTo>
                    <a:pt x="6468" y="76476"/>
                    <a:pt x="9643" y="137330"/>
                    <a:pt x="10701" y="127276"/>
                  </a:cubicBezTo>
                  <a:cubicBezTo>
                    <a:pt x="11759" y="117222"/>
                    <a:pt x="2763" y="-6603"/>
                    <a:pt x="1176" y="2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978BBA8D-BEBB-C45C-2754-B0D5BB292AFA}"/>
                </a:ext>
              </a:extLst>
            </p:cNvPr>
            <p:cNvSpPr/>
            <p:nvPr/>
          </p:nvSpPr>
          <p:spPr>
            <a:xfrm>
              <a:off x="4984500" y="4355935"/>
              <a:ext cx="143438" cy="19289"/>
            </a:xfrm>
            <a:custGeom>
              <a:avLst/>
              <a:gdLst>
                <a:gd name="connsiteX0" fmla="*/ 250 w 143438"/>
                <a:gd name="connsiteY0" fmla="*/ 19215 h 19289"/>
                <a:gd name="connsiteX1" fmla="*/ 136775 w 143438"/>
                <a:gd name="connsiteY1" fmla="*/ 6515 h 19289"/>
                <a:gd name="connsiteX2" fmla="*/ 105025 w 143438"/>
                <a:gd name="connsiteY2" fmla="*/ 165 h 19289"/>
                <a:gd name="connsiteX3" fmla="*/ 250 w 143438"/>
                <a:gd name="connsiteY3" fmla="*/ 19215 h 1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8" h="19289">
                  <a:moveTo>
                    <a:pt x="250" y="19215"/>
                  </a:moveTo>
                  <a:cubicBezTo>
                    <a:pt x="5541" y="20273"/>
                    <a:pt x="119313" y="9690"/>
                    <a:pt x="136775" y="6515"/>
                  </a:cubicBezTo>
                  <a:cubicBezTo>
                    <a:pt x="154238" y="3340"/>
                    <a:pt x="135187" y="-893"/>
                    <a:pt x="105025" y="165"/>
                  </a:cubicBezTo>
                  <a:cubicBezTo>
                    <a:pt x="74863" y="1223"/>
                    <a:pt x="-5041" y="18157"/>
                    <a:pt x="250" y="192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A6A449C2-A277-3BEC-7CC1-5E79620C3C98}"/>
                </a:ext>
              </a:extLst>
            </p:cNvPr>
            <p:cNvSpPr/>
            <p:nvPr/>
          </p:nvSpPr>
          <p:spPr>
            <a:xfrm>
              <a:off x="4997450" y="4405696"/>
              <a:ext cx="506593" cy="292932"/>
            </a:xfrm>
            <a:custGeom>
              <a:avLst/>
              <a:gdLst>
                <a:gd name="connsiteX0" fmla="*/ 0 w 506593"/>
                <a:gd name="connsiteY0" fmla="*/ 290129 h 292932"/>
                <a:gd name="connsiteX1" fmla="*/ 254000 w 506593"/>
                <a:gd name="connsiteY1" fmla="*/ 283779 h 292932"/>
                <a:gd name="connsiteX2" fmla="*/ 396875 w 506593"/>
                <a:gd name="connsiteY2" fmla="*/ 198054 h 292932"/>
                <a:gd name="connsiteX3" fmla="*/ 361950 w 506593"/>
                <a:gd name="connsiteY3" fmla="*/ 220279 h 292932"/>
                <a:gd name="connsiteX4" fmla="*/ 431800 w 506593"/>
                <a:gd name="connsiteY4" fmla="*/ 150429 h 292932"/>
                <a:gd name="connsiteX5" fmla="*/ 504825 w 506593"/>
                <a:gd name="connsiteY5" fmla="*/ 1204 h 292932"/>
                <a:gd name="connsiteX6" fmla="*/ 482600 w 506593"/>
                <a:gd name="connsiteY6" fmla="*/ 83754 h 292932"/>
                <a:gd name="connsiteX7" fmla="*/ 466725 w 506593"/>
                <a:gd name="connsiteY7" fmla="*/ 150429 h 292932"/>
                <a:gd name="connsiteX8" fmla="*/ 409575 w 506593"/>
                <a:gd name="connsiteY8" fmla="*/ 220279 h 292932"/>
                <a:gd name="connsiteX9" fmla="*/ 250825 w 506593"/>
                <a:gd name="connsiteY9" fmla="*/ 267904 h 292932"/>
                <a:gd name="connsiteX10" fmla="*/ 171450 w 506593"/>
                <a:gd name="connsiteY10" fmla="*/ 280604 h 292932"/>
                <a:gd name="connsiteX11" fmla="*/ 0 w 506593"/>
                <a:gd name="connsiteY11" fmla="*/ 290129 h 2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593" h="292932">
                  <a:moveTo>
                    <a:pt x="0" y="290129"/>
                  </a:moveTo>
                  <a:cubicBezTo>
                    <a:pt x="13758" y="290658"/>
                    <a:pt x="187854" y="299125"/>
                    <a:pt x="254000" y="283779"/>
                  </a:cubicBezTo>
                  <a:cubicBezTo>
                    <a:pt x="320146" y="268433"/>
                    <a:pt x="378883" y="208637"/>
                    <a:pt x="396875" y="198054"/>
                  </a:cubicBezTo>
                  <a:cubicBezTo>
                    <a:pt x="414867" y="187471"/>
                    <a:pt x="356129" y="228216"/>
                    <a:pt x="361950" y="220279"/>
                  </a:cubicBezTo>
                  <a:cubicBezTo>
                    <a:pt x="367771" y="212342"/>
                    <a:pt x="407988" y="186941"/>
                    <a:pt x="431800" y="150429"/>
                  </a:cubicBezTo>
                  <a:cubicBezTo>
                    <a:pt x="455612" y="113917"/>
                    <a:pt x="496358" y="12316"/>
                    <a:pt x="504825" y="1204"/>
                  </a:cubicBezTo>
                  <a:cubicBezTo>
                    <a:pt x="513292" y="-9908"/>
                    <a:pt x="488950" y="58883"/>
                    <a:pt x="482600" y="83754"/>
                  </a:cubicBezTo>
                  <a:cubicBezTo>
                    <a:pt x="476250" y="108625"/>
                    <a:pt x="478896" y="127675"/>
                    <a:pt x="466725" y="150429"/>
                  </a:cubicBezTo>
                  <a:cubicBezTo>
                    <a:pt x="454554" y="173183"/>
                    <a:pt x="445558" y="200700"/>
                    <a:pt x="409575" y="220279"/>
                  </a:cubicBezTo>
                  <a:cubicBezTo>
                    <a:pt x="373592" y="239858"/>
                    <a:pt x="290512" y="257850"/>
                    <a:pt x="250825" y="267904"/>
                  </a:cubicBezTo>
                  <a:cubicBezTo>
                    <a:pt x="211138" y="277958"/>
                    <a:pt x="212196" y="277958"/>
                    <a:pt x="171450" y="280604"/>
                  </a:cubicBezTo>
                  <a:lnTo>
                    <a:pt x="0" y="290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120D017B-B09D-F585-C032-E8B15CED1349}"/>
              </a:ext>
            </a:extLst>
          </p:cNvPr>
          <p:cNvSpPr/>
          <p:nvPr/>
        </p:nvSpPr>
        <p:spPr>
          <a:xfrm>
            <a:off x="-45711" y="264673"/>
            <a:ext cx="9056310" cy="4604255"/>
          </a:xfrm>
          <a:custGeom>
            <a:avLst/>
            <a:gdLst>
              <a:gd name="connsiteX0" fmla="*/ 173727 w 9056310"/>
              <a:gd name="connsiteY0" fmla="*/ 46223 h 4604255"/>
              <a:gd name="connsiteX1" fmla="*/ 246879 w 9056310"/>
              <a:gd name="connsiteY1" fmla="*/ 82799 h 4604255"/>
              <a:gd name="connsiteX2" fmla="*/ 5769855 w 9056310"/>
              <a:gd name="connsiteY2" fmla="*/ 101087 h 4604255"/>
              <a:gd name="connsiteX3" fmla="*/ 5148063 w 9056310"/>
              <a:gd name="connsiteY3" fmla="*/ 46223 h 4604255"/>
              <a:gd name="connsiteX4" fmla="*/ 6757407 w 9056310"/>
              <a:gd name="connsiteY4" fmla="*/ 27935 h 4604255"/>
              <a:gd name="connsiteX5" fmla="*/ 7891263 w 9056310"/>
              <a:gd name="connsiteY5" fmla="*/ 448559 h 4604255"/>
              <a:gd name="connsiteX6" fmla="*/ 8988543 w 9056310"/>
              <a:gd name="connsiteY6" fmla="*/ 869183 h 4604255"/>
              <a:gd name="connsiteX7" fmla="*/ 8933679 w 9056310"/>
              <a:gd name="connsiteY7" fmla="*/ 960623 h 4604255"/>
              <a:gd name="connsiteX8" fmla="*/ 8897103 w 9056310"/>
              <a:gd name="connsiteY8" fmla="*/ 1436111 h 4604255"/>
              <a:gd name="connsiteX9" fmla="*/ 9043407 w 9056310"/>
              <a:gd name="connsiteY9" fmla="*/ 1289807 h 4604255"/>
              <a:gd name="connsiteX10" fmla="*/ 8823951 w 9056310"/>
              <a:gd name="connsiteY10" fmla="*/ 1801871 h 4604255"/>
              <a:gd name="connsiteX11" fmla="*/ 8823951 w 9056310"/>
              <a:gd name="connsiteY11" fmla="*/ 2825999 h 4604255"/>
              <a:gd name="connsiteX12" fmla="*/ 8787375 w 9056310"/>
              <a:gd name="connsiteY12" fmla="*/ 2496815 h 4604255"/>
              <a:gd name="connsiteX13" fmla="*/ 8732511 w 9056310"/>
              <a:gd name="connsiteY13" fmla="*/ 1948175 h 4604255"/>
              <a:gd name="connsiteX14" fmla="*/ 8330175 w 9056310"/>
              <a:gd name="connsiteY14" fmla="*/ 2240783 h 4604255"/>
              <a:gd name="connsiteX15" fmla="*/ 7927839 w 9056310"/>
              <a:gd name="connsiteY15" fmla="*/ 2716271 h 4604255"/>
              <a:gd name="connsiteX16" fmla="*/ 7232895 w 9056310"/>
              <a:gd name="connsiteY16" fmla="*/ 3392927 h 4604255"/>
              <a:gd name="connsiteX17" fmla="*/ 6921999 w 9056310"/>
              <a:gd name="connsiteY17" fmla="*/ 4270751 h 4604255"/>
              <a:gd name="connsiteX18" fmla="*/ 6921999 w 9056310"/>
              <a:gd name="connsiteY18" fmla="*/ 4545071 h 4604255"/>
              <a:gd name="connsiteX19" fmla="*/ 6153903 w 9056310"/>
              <a:gd name="connsiteY19" fmla="*/ 4599935 h 4604255"/>
              <a:gd name="connsiteX20" fmla="*/ 6611103 w 9056310"/>
              <a:gd name="connsiteY20" fmla="*/ 4471919 h 4604255"/>
              <a:gd name="connsiteX21" fmla="*/ 6665967 w 9056310"/>
              <a:gd name="connsiteY21" fmla="*/ 4033007 h 4604255"/>
              <a:gd name="connsiteX22" fmla="*/ 6720831 w 9056310"/>
              <a:gd name="connsiteY22" fmla="*/ 1106927 h 4604255"/>
              <a:gd name="connsiteX23" fmla="*/ 6574527 w 9056310"/>
              <a:gd name="connsiteY23" fmla="*/ 887471 h 4604255"/>
              <a:gd name="connsiteX24" fmla="*/ 5714991 w 9056310"/>
              <a:gd name="connsiteY24" fmla="*/ 796031 h 4604255"/>
              <a:gd name="connsiteX25" fmla="*/ 4288527 w 9056310"/>
              <a:gd name="connsiteY25" fmla="*/ 869183 h 4604255"/>
              <a:gd name="connsiteX26" fmla="*/ 2532879 w 9056310"/>
              <a:gd name="connsiteY26" fmla="*/ 887471 h 4604255"/>
              <a:gd name="connsiteX27" fmla="*/ 539487 w 9056310"/>
              <a:gd name="connsiteY27" fmla="*/ 796031 h 4604255"/>
              <a:gd name="connsiteX28" fmla="*/ 1069839 w 9056310"/>
              <a:gd name="connsiteY28" fmla="*/ 722879 h 4604255"/>
              <a:gd name="connsiteX29" fmla="*/ 393183 w 9056310"/>
              <a:gd name="connsiteY29" fmla="*/ 430271 h 4604255"/>
              <a:gd name="connsiteX30" fmla="*/ 685791 w 9056310"/>
              <a:gd name="connsiteY30" fmla="*/ 466847 h 4604255"/>
              <a:gd name="connsiteX31" fmla="*/ 173727 w 9056310"/>
              <a:gd name="connsiteY31" fmla="*/ 46223 h 460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056310" h="4604255">
                <a:moveTo>
                  <a:pt x="173727" y="46223"/>
                </a:moveTo>
                <a:cubicBezTo>
                  <a:pt x="-256041" y="59939"/>
                  <a:pt x="246879" y="82799"/>
                  <a:pt x="246879" y="82799"/>
                </a:cubicBezTo>
                <a:lnTo>
                  <a:pt x="5769855" y="101087"/>
                </a:lnTo>
                <a:cubicBezTo>
                  <a:pt x="6586719" y="94991"/>
                  <a:pt x="4983471" y="58415"/>
                  <a:pt x="5148063" y="46223"/>
                </a:cubicBezTo>
                <a:cubicBezTo>
                  <a:pt x="5312655" y="34031"/>
                  <a:pt x="6300207" y="-39121"/>
                  <a:pt x="6757407" y="27935"/>
                </a:cubicBezTo>
                <a:cubicBezTo>
                  <a:pt x="7214607" y="94991"/>
                  <a:pt x="7891263" y="448559"/>
                  <a:pt x="7891263" y="448559"/>
                </a:cubicBezTo>
                <a:lnTo>
                  <a:pt x="8988543" y="869183"/>
                </a:lnTo>
                <a:cubicBezTo>
                  <a:pt x="9162279" y="954527"/>
                  <a:pt x="8948919" y="866135"/>
                  <a:pt x="8933679" y="960623"/>
                </a:cubicBezTo>
                <a:cubicBezTo>
                  <a:pt x="8918439" y="1055111"/>
                  <a:pt x="8878815" y="1381247"/>
                  <a:pt x="8897103" y="1436111"/>
                </a:cubicBezTo>
                <a:cubicBezTo>
                  <a:pt x="8915391" y="1490975"/>
                  <a:pt x="9055599" y="1228847"/>
                  <a:pt x="9043407" y="1289807"/>
                </a:cubicBezTo>
                <a:cubicBezTo>
                  <a:pt x="9031215" y="1350767"/>
                  <a:pt x="8860527" y="1545839"/>
                  <a:pt x="8823951" y="1801871"/>
                </a:cubicBezTo>
                <a:cubicBezTo>
                  <a:pt x="8787375" y="2057903"/>
                  <a:pt x="8830047" y="2710175"/>
                  <a:pt x="8823951" y="2825999"/>
                </a:cubicBezTo>
                <a:cubicBezTo>
                  <a:pt x="8817855" y="2941823"/>
                  <a:pt x="8802615" y="2643119"/>
                  <a:pt x="8787375" y="2496815"/>
                </a:cubicBezTo>
                <a:cubicBezTo>
                  <a:pt x="8772135" y="2350511"/>
                  <a:pt x="8808711" y="1990847"/>
                  <a:pt x="8732511" y="1948175"/>
                </a:cubicBezTo>
                <a:cubicBezTo>
                  <a:pt x="8656311" y="1905503"/>
                  <a:pt x="8464287" y="2112767"/>
                  <a:pt x="8330175" y="2240783"/>
                </a:cubicBezTo>
                <a:cubicBezTo>
                  <a:pt x="8196063" y="2368799"/>
                  <a:pt x="8110719" y="2524247"/>
                  <a:pt x="7927839" y="2716271"/>
                </a:cubicBezTo>
                <a:cubicBezTo>
                  <a:pt x="7744959" y="2908295"/>
                  <a:pt x="7400535" y="3133847"/>
                  <a:pt x="7232895" y="3392927"/>
                </a:cubicBezTo>
                <a:cubicBezTo>
                  <a:pt x="7065255" y="3652007"/>
                  <a:pt x="6973815" y="4078727"/>
                  <a:pt x="6921999" y="4270751"/>
                </a:cubicBezTo>
                <a:cubicBezTo>
                  <a:pt x="6870183" y="4462775"/>
                  <a:pt x="7050015" y="4490207"/>
                  <a:pt x="6921999" y="4545071"/>
                </a:cubicBezTo>
                <a:cubicBezTo>
                  <a:pt x="6793983" y="4599935"/>
                  <a:pt x="6205719" y="4612127"/>
                  <a:pt x="6153903" y="4599935"/>
                </a:cubicBezTo>
                <a:cubicBezTo>
                  <a:pt x="6102087" y="4587743"/>
                  <a:pt x="6525759" y="4566407"/>
                  <a:pt x="6611103" y="4471919"/>
                </a:cubicBezTo>
                <a:cubicBezTo>
                  <a:pt x="6696447" y="4377431"/>
                  <a:pt x="6647679" y="4593839"/>
                  <a:pt x="6665967" y="4033007"/>
                </a:cubicBezTo>
                <a:cubicBezTo>
                  <a:pt x="6684255" y="3472175"/>
                  <a:pt x="6736071" y="1631183"/>
                  <a:pt x="6720831" y="1106927"/>
                </a:cubicBezTo>
                <a:cubicBezTo>
                  <a:pt x="6705591" y="582671"/>
                  <a:pt x="6742167" y="939287"/>
                  <a:pt x="6574527" y="887471"/>
                </a:cubicBezTo>
                <a:cubicBezTo>
                  <a:pt x="6406887" y="835655"/>
                  <a:pt x="6095991" y="799079"/>
                  <a:pt x="5714991" y="796031"/>
                </a:cubicBezTo>
                <a:cubicBezTo>
                  <a:pt x="5333991" y="792983"/>
                  <a:pt x="4818879" y="853943"/>
                  <a:pt x="4288527" y="869183"/>
                </a:cubicBezTo>
                <a:cubicBezTo>
                  <a:pt x="3758175" y="884423"/>
                  <a:pt x="3157719" y="899663"/>
                  <a:pt x="2532879" y="887471"/>
                </a:cubicBezTo>
                <a:cubicBezTo>
                  <a:pt x="1908039" y="875279"/>
                  <a:pt x="783327" y="823463"/>
                  <a:pt x="539487" y="796031"/>
                </a:cubicBezTo>
                <a:cubicBezTo>
                  <a:pt x="295647" y="768599"/>
                  <a:pt x="1094223" y="783839"/>
                  <a:pt x="1069839" y="722879"/>
                </a:cubicBezTo>
                <a:cubicBezTo>
                  <a:pt x="1045455" y="661919"/>
                  <a:pt x="457191" y="472943"/>
                  <a:pt x="393183" y="430271"/>
                </a:cubicBezTo>
                <a:cubicBezTo>
                  <a:pt x="329175" y="387599"/>
                  <a:pt x="722367" y="524759"/>
                  <a:pt x="685791" y="466847"/>
                </a:cubicBezTo>
                <a:cubicBezTo>
                  <a:pt x="649215" y="408935"/>
                  <a:pt x="411471" y="245867"/>
                  <a:pt x="173727" y="4622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482370A7-9A57-2272-EC02-F1B4BF220067}"/>
              </a:ext>
            </a:extLst>
          </p:cNvPr>
          <p:cNvSpPr/>
          <p:nvPr/>
        </p:nvSpPr>
        <p:spPr>
          <a:xfrm>
            <a:off x="110299" y="474827"/>
            <a:ext cx="5186508" cy="6512717"/>
          </a:xfrm>
          <a:custGeom>
            <a:avLst/>
            <a:gdLst>
              <a:gd name="connsiteX0" fmla="*/ 1151573 w 5186508"/>
              <a:gd name="connsiteY0" fmla="*/ 110389 h 6512717"/>
              <a:gd name="connsiteX1" fmla="*/ 255461 w 5186508"/>
              <a:gd name="connsiteY1" fmla="*/ 787045 h 6512717"/>
              <a:gd name="connsiteX2" fmla="*/ 420053 w 5186508"/>
              <a:gd name="connsiteY2" fmla="*/ 622453 h 6512717"/>
              <a:gd name="connsiteX3" fmla="*/ 310325 w 5186508"/>
              <a:gd name="connsiteY3" fmla="*/ 1555141 h 6512717"/>
              <a:gd name="connsiteX4" fmla="*/ 420053 w 5186508"/>
              <a:gd name="connsiteY4" fmla="*/ 3658261 h 6512717"/>
              <a:gd name="connsiteX5" fmla="*/ 401765 w 5186508"/>
              <a:gd name="connsiteY5" fmla="*/ 4389781 h 6512717"/>
              <a:gd name="connsiteX6" fmla="*/ 365189 w 5186508"/>
              <a:gd name="connsiteY6" fmla="*/ 4334917 h 6512717"/>
              <a:gd name="connsiteX7" fmla="*/ 3309557 w 5186508"/>
              <a:gd name="connsiteY7" fmla="*/ 4353205 h 6512717"/>
              <a:gd name="connsiteX8" fmla="*/ 5065205 w 5186508"/>
              <a:gd name="connsiteY8" fmla="*/ 4408069 h 6512717"/>
              <a:gd name="connsiteX9" fmla="*/ 4918901 w 5186508"/>
              <a:gd name="connsiteY9" fmla="*/ 4590949 h 6512717"/>
              <a:gd name="connsiteX10" fmla="*/ 3986213 w 5186508"/>
              <a:gd name="connsiteY10" fmla="*/ 4609237 h 6512717"/>
              <a:gd name="connsiteX11" fmla="*/ 4187381 w 5186508"/>
              <a:gd name="connsiteY11" fmla="*/ 4810405 h 6512717"/>
              <a:gd name="connsiteX12" fmla="*/ 4516565 w 5186508"/>
              <a:gd name="connsiteY12" fmla="*/ 5084725 h 6512717"/>
              <a:gd name="connsiteX13" fmla="*/ 3766757 w 5186508"/>
              <a:gd name="connsiteY13" fmla="*/ 5340757 h 6512717"/>
              <a:gd name="connsiteX14" fmla="*/ 3785045 w 5186508"/>
              <a:gd name="connsiteY14" fmla="*/ 5048149 h 6512717"/>
              <a:gd name="connsiteX15" fmla="*/ 3181541 w 5186508"/>
              <a:gd name="connsiteY15" fmla="*/ 4938421 h 6512717"/>
              <a:gd name="connsiteX16" fmla="*/ 2925509 w 5186508"/>
              <a:gd name="connsiteY16" fmla="*/ 5231029 h 6512717"/>
              <a:gd name="connsiteX17" fmla="*/ 2943797 w 5186508"/>
              <a:gd name="connsiteY17" fmla="*/ 5615077 h 6512717"/>
              <a:gd name="connsiteX18" fmla="*/ 2706053 w 5186508"/>
              <a:gd name="connsiteY18" fmla="*/ 5596789 h 6512717"/>
              <a:gd name="connsiteX19" fmla="*/ 474917 w 5186508"/>
              <a:gd name="connsiteY19" fmla="*/ 5029861 h 6512717"/>
              <a:gd name="connsiteX20" fmla="*/ 456629 w 5186508"/>
              <a:gd name="connsiteY20" fmla="*/ 5743093 h 6512717"/>
              <a:gd name="connsiteX21" fmla="*/ 182309 w 5186508"/>
              <a:gd name="connsiteY21" fmla="*/ 6401461 h 6512717"/>
              <a:gd name="connsiteX22" fmla="*/ 109157 w 5186508"/>
              <a:gd name="connsiteY22" fmla="*/ 5999125 h 6512717"/>
              <a:gd name="connsiteX23" fmla="*/ 36005 w 5186508"/>
              <a:gd name="connsiteY23" fmla="*/ 1664869 h 6512717"/>
              <a:gd name="connsiteX24" fmla="*/ 54293 w 5186508"/>
              <a:gd name="connsiteY24" fmla="*/ 37237 h 6512717"/>
              <a:gd name="connsiteX25" fmla="*/ 90869 w 5186508"/>
              <a:gd name="connsiteY25" fmla="*/ 494437 h 6512717"/>
              <a:gd name="connsiteX26" fmla="*/ 1151573 w 5186508"/>
              <a:gd name="connsiteY26" fmla="*/ 110389 h 651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6508" h="6512717">
                <a:moveTo>
                  <a:pt x="1151573" y="110389"/>
                </a:moveTo>
                <a:cubicBezTo>
                  <a:pt x="1179005" y="159157"/>
                  <a:pt x="377381" y="701701"/>
                  <a:pt x="255461" y="787045"/>
                </a:cubicBezTo>
                <a:cubicBezTo>
                  <a:pt x="133541" y="872389"/>
                  <a:pt x="410909" y="494437"/>
                  <a:pt x="420053" y="622453"/>
                </a:cubicBezTo>
                <a:cubicBezTo>
                  <a:pt x="429197" y="750469"/>
                  <a:pt x="310325" y="1049173"/>
                  <a:pt x="310325" y="1555141"/>
                </a:cubicBezTo>
                <a:cubicBezTo>
                  <a:pt x="310325" y="2061109"/>
                  <a:pt x="404813" y="3185821"/>
                  <a:pt x="420053" y="3658261"/>
                </a:cubicBezTo>
                <a:cubicBezTo>
                  <a:pt x="435293" y="4130701"/>
                  <a:pt x="410909" y="4277005"/>
                  <a:pt x="401765" y="4389781"/>
                </a:cubicBezTo>
                <a:cubicBezTo>
                  <a:pt x="392621" y="4502557"/>
                  <a:pt x="365189" y="4334917"/>
                  <a:pt x="365189" y="4334917"/>
                </a:cubicBezTo>
                <a:lnTo>
                  <a:pt x="3309557" y="4353205"/>
                </a:lnTo>
                <a:cubicBezTo>
                  <a:pt x="4092893" y="4365397"/>
                  <a:pt x="4796981" y="4368445"/>
                  <a:pt x="5065205" y="4408069"/>
                </a:cubicBezTo>
                <a:cubicBezTo>
                  <a:pt x="5333429" y="4447693"/>
                  <a:pt x="5098733" y="4557421"/>
                  <a:pt x="4918901" y="4590949"/>
                </a:cubicBezTo>
                <a:cubicBezTo>
                  <a:pt x="4739069" y="4624477"/>
                  <a:pt x="4108133" y="4572661"/>
                  <a:pt x="3986213" y="4609237"/>
                </a:cubicBezTo>
                <a:cubicBezTo>
                  <a:pt x="3864293" y="4645813"/>
                  <a:pt x="4098989" y="4731157"/>
                  <a:pt x="4187381" y="4810405"/>
                </a:cubicBezTo>
                <a:cubicBezTo>
                  <a:pt x="4275773" y="4889653"/>
                  <a:pt x="4586669" y="4996333"/>
                  <a:pt x="4516565" y="5084725"/>
                </a:cubicBezTo>
                <a:cubicBezTo>
                  <a:pt x="4446461" y="5173117"/>
                  <a:pt x="3888677" y="5346853"/>
                  <a:pt x="3766757" y="5340757"/>
                </a:cubicBezTo>
                <a:cubicBezTo>
                  <a:pt x="3644837" y="5334661"/>
                  <a:pt x="3882581" y="5115205"/>
                  <a:pt x="3785045" y="5048149"/>
                </a:cubicBezTo>
                <a:cubicBezTo>
                  <a:pt x="3687509" y="4981093"/>
                  <a:pt x="3324797" y="4907941"/>
                  <a:pt x="3181541" y="4938421"/>
                </a:cubicBezTo>
                <a:cubicBezTo>
                  <a:pt x="3038285" y="4968901"/>
                  <a:pt x="2965133" y="5118253"/>
                  <a:pt x="2925509" y="5231029"/>
                </a:cubicBezTo>
                <a:cubicBezTo>
                  <a:pt x="2885885" y="5343805"/>
                  <a:pt x="2980373" y="5554117"/>
                  <a:pt x="2943797" y="5615077"/>
                </a:cubicBezTo>
                <a:cubicBezTo>
                  <a:pt x="2907221" y="5676037"/>
                  <a:pt x="3117533" y="5694325"/>
                  <a:pt x="2706053" y="5596789"/>
                </a:cubicBezTo>
                <a:cubicBezTo>
                  <a:pt x="2294573" y="5499253"/>
                  <a:pt x="849821" y="5005477"/>
                  <a:pt x="474917" y="5029861"/>
                </a:cubicBezTo>
                <a:cubicBezTo>
                  <a:pt x="100013" y="5054245"/>
                  <a:pt x="505397" y="5514493"/>
                  <a:pt x="456629" y="5743093"/>
                </a:cubicBezTo>
                <a:cubicBezTo>
                  <a:pt x="407861" y="5971693"/>
                  <a:pt x="240221" y="6358789"/>
                  <a:pt x="182309" y="6401461"/>
                </a:cubicBezTo>
                <a:cubicBezTo>
                  <a:pt x="124397" y="6444133"/>
                  <a:pt x="133541" y="6788557"/>
                  <a:pt x="109157" y="5999125"/>
                </a:cubicBezTo>
                <a:cubicBezTo>
                  <a:pt x="84773" y="5209693"/>
                  <a:pt x="45149" y="2658517"/>
                  <a:pt x="36005" y="1664869"/>
                </a:cubicBezTo>
                <a:cubicBezTo>
                  <a:pt x="26861" y="671221"/>
                  <a:pt x="45149" y="232309"/>
                  <a:pt x="54293" y="37237"/>
                </a:cubicBezTo>
                <a:cubicBezTo>
                  <a:pt x="63437" y="-157835"/>
                  <a:pt x="-95059" y="476149"/>
                  <a:pt x="90869" y="494437"/>
                </a:cubicBezTo>
                <a:cubicBezTo>
                  <a:pt x="276797" y="512725"/>
                  <a:pt x="1124141" y="61621"/>
                  <a:pt x="1151573" y="11038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C47D7FBF-0FB3-5337-CAFB-3047F6E4DB39}"/>
              </a:ext>
            </a:extLst>
          </p:cNvPr>
          <p:cNvSpPr/>
          <p:nvPr/>
        </p:nvSpPr>
        <p:spPr>
          <a:xfrm>
            <a:off x="91440" y="2339034"/>
            <a:ext cx="5875339" cy="6947058"/>
          </a:xfrm>
          <a:custGeom>
            <a:avLst/>
            <a:gdLst>
              <a:gd name="connsiteX0" fmla="*/ 1847088 w 5875339"/>
              <a:gd name="connsiteY0" fmla="*/ 2836470 h 6947058"/>
              <a:gd name="connsiteX1" fmla="*/ 3895344 w 5875339"/>
              <a:gd name="connsiteY1" fmla="*/ 4500678 h 6947058"/>
              <a:gd name="connsiteX2" fmla="*/ 3895344 w 5875339"/>
              <a:gd name="connsiteY2" fmla="*/ 4244646 h 6947058"/>
              <a:gd name="connsiteX3" fmla="*/ 5468112 w 5875339"/>
              <a:gd name="connsiteY3" fmla="*/ 4683558 h 6947058"/>
              <a:gd name="connsiteX4" fmla="*/ 5486400 w 5875339"/>
              <a:gd name="connsiteY4" fmla="*/ 5213910 h 6947058"/>
              <a:gd name="connsiteX5" fmla="*/ 5870448 w 5875339"/>
              <a:gd name="connsiteY5" fmla="*/ 4976166 h 6947058"/>
              <a:gd name="connsiteX6" fmla="*/ 5705856 w 5875339"/>
              <a:gd name="connsiteY6" fmla="*/ 5451654 h 6947058"/>
              <a:gd name="connsiteX7" fmla="*/ 5742432 w 5875339"/>
              <a:gd name="connsiteY7" fmla="*/ 6859830 h 6947058"/>
              <a:gd name="connsiteX8" fmla="*/ 5065776 w 5875339"/>
              <a:gd name="connsiteY8" fmla="*/ 6804966 h 6947058"/>
              <a:gd name="connsiteX9" fmla="*/ 4114800 w 5875339"/>
              <a:gd name="connsiteY9" fmla="*/ 6878118 h 6947058"/>
              <a:gd name="connsiteX10" fmla="*/ 274320 w 5875339"/>
              <a:gd name="connsiteY10" fmla="*/ 6804966 h 6947058"/>
              <a:gd name="connsiteX11" fmla="*/ 384048 w 5875339"/>
              <a:gd name="connsiteY11" fmla="*/ 6804966 h 6947058"/>
              <a:gd name="connsiteX12" fmla="*/ 109728 w 5875339"/>
              <a:gd name="connsiteY12" fmla="*/ 6804966 h 6947058"/>
              <a:gd name="connsiteX13" fmla="*/ 0 w 5875339"/>
              <a:gd name="connsiteY13" fmla="*/ 5707686 h 6947058"/>
              <a:gd name="connsiteX14" fmla="*/ 109728 w 5875339"/>
              <a:gd name="connsiteY14" fmla="*/ 38406 h 6947058"/>
              <a:gd name="connsiteX15" fmla="*/ 365760 w 5875339"/>
              <a:gd name="connsiteY15" fmla="*/ 3202230 h 6947058"/>
              <a:gd name="connsiteX16" fmla="*/ 402336 w 5875339"/>
              <a:gd name="connsiteY16" fmla="*/ 2836470 h 6947058"/>
              <a:gd name="connsiteX17" fmla="*/ 1389888 w 5875339"/>
              <a:gd name="connsiteY17" fmla="*/ 2964486 h 6947058"/>
              <a:gd name="connsiteX18" fmla="*/ 1170432 w 5875339"/>
              <a:gd name="connsiteY18" fmla="*/ 2964486 h 6947058"/>
              <a:gd name="connsiteX19" fmla="*/ 1956816 w 5875339"/>
              <a:gd name="connsiteY19" fmla="*/ 3458262 h 6947058"/>
              <a:gd name="connsiteX20" fmla="*/ 1847088 w 5875339"/>
              <a:gd name="connsiteY20" fmla="*/ 2836470 h 69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5339" h="6947058">
                <a:moveTo>
                  <a:pt x="1847088" y="2836470"/>
                </a:moveTo>
                <a:cubicBezTo>
                  <a:pt x="2170176" y="3010206"/>
                  <a:pt x="3553968" y="4265982"/>
                  <a:pt x="3895344" y="4500678"/>
                </a:cubicBezTo>
                <a:cubicBezTo>
                  <a:pt x="4236720" y="4735374"/>
                  <a:pt x="3633216" y="4214166"/>
                  <a:pt x="3895344" y="4244646"/>
                </a:cubicBezTo>
                <a:cubicBezTo>
                  <a:pt x="4157472" y="4275126"/>
                  <a:pt x="5202936" y="4522014"/>
                  <a:pt x="5468112" y="4683558"/>
                </a:cubicBezTo>
                <a:cubicBezTo>
                  <a:pt x="5733288" y="4845102"/>
                  <a:pt x="5419344" y="5165142"/>
                  <a:pt x="5486400" y="5213910"/>
                </a:cubicBezTo>
                <a:cubicBezTo>
                  <a:pt x="5553456" y="5262678"/>
                  <a:pt x="5833872" y="4936542"/>
                  <a:pt x="5870448" y="4976166"/>
                </a:cubicBezTo>
                <a:cubicBezTo>
                  <a:pt x="5907024" y="5015790"/>
                  <a:pt x="5727192" y="5137710"/>
                  <a:pt x="5705856" y="5451654"/>
                </a:cubicBezTo>
                <a:cubicBezTo>
                  <a:pt x="5684520" y="5765598"/>
                  <a:pt x="5849112" y="6634278"/>
                  <a:pt x="5742432" y="6859830"/>
                </a:cubicBezTo>
                <a:cubicBezTo>
                  <a:pt x="5635752" y="7085382"/>
                  <a:pt x="5337048" y="6801918"/>
                  <a:pt x="5065776" y="6804966"/>
                </a:cubicBezTo>
                <a:cubicBezTo>
                  <a:pt x="4794504" y="6808014"/>
                  <a:pt x="4913376" y="6878118"/>
                  <a:pt x="4114800" y="6878118"/>
                </a:cubicBezTo>
                <a:cubicBezTo>
                  <a:pt x="3316224" y="6878118"/>
                  <a:pt x="896112" y="6817158"/>
                  <a:pt x="274320" y="6804966"/>
                </a:cubicBezTo>
                <a:cubicBezTo>
                  <a:pt x="-347472" y="6792774"/>
                  <a:pt x="384048" y="6804966"/>
                  <a:pt x="384048" y="6804966"/>
                </a:cubicBezTo>
                <a:cubicBezTo>
                  <a:pt x="356616" y="6804966"/>
                  <a:pt x="173736" y="6987846"/>
                  <a:pt x="109728" y="6804966"/>
                </a:cubicBezTo>
                <a:cubicBezTo>
                  <a:pt x="45720" y="6622086"/>
                  <a:pt x="0" y="6835446"/>
                  <a:pt x="0" y="5707686"/>
                </a:cubicBezTo>
                <a:cubicBezTo>
                  <a:pt x="0" y="4579926"/>
                  <a:pt x="48768" y="455982"/>
                  <a:pt x="109728" y="38406"/>
                </a:cubicBezTo>
                <a:cubicBezTo>
                  <a:pt x="170688" y="-379170"/>
                  <a:pt x="316992" y="2735886"/>
                  <a:pt x="365760" y="3202230"/>
                </a:cubicBezTo>
                <a:cubicBezTo>
                  <a:pt x="414528" y="3668574"/>
                  <a:pt x="231648" y="2876094"/>
                  <a:pt x="402336" y="2836470"/>
                </a:cubicBezTo>
                <a:cubicBezTo>
                  <a:pt x="573024" y="2796846"/>
                  <a:pt x="1261872" y="2943150"/>
                  <a:pt x="1389888" y="2964486"/>
                </a:cubicBezTo>
                <a:cubicBezTo>
                  <a:pt x="1517904" y="2985822"/>
                  <a:pt x="1075944" y="2882190"/>
                  <a:pt x="1170432" y="2964486"/>
                </a:cubicBezTo>
                <a:cubicBezTo>
                  <a:pt x="1264920" y="3046782"/>
                  <a:pt x="1847088" y="3476550"/>
                  <a:pt x="1956816" y="3458262"/>
                </a:cubicBezTo>
                <a:cubicBezTo>
                  <a:pt x="2066544" y="3439974"/>
                  <a:pt x="1524000" y="2662734"/>
                  <a:pt x="1847088" y="28364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40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22BF6F15-6759-729A-C77E-3BF4F2E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1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8273E6A-4268-07E0-9C9C-B73BCE21CDD3}"/>
              </a:ext>
            </a:extLst>
          </p:cNvPr>
          <p:cNvGrpSpPr/>
          <p:nvPr/>
        </p:nvGrpSpPr>
        <p:grpSpPr>
          <a:xfrm>
            <a:off x="4440236" y="146734"/>
            <a:ext cx="8450872" cy="9279032"/>
            <a:chOff x="4440236" y="146734"/>
            <a:chExt cx="8450872" cy="9279032"/>
          </a:xfrm>
        </p:grpSpPr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CFAB5915-17D7-C3DA-F498-0988F1052764}"/>
                </a:ext>
              </a:extLst>
            </p:cNvPr>
            <p:cNvSpPr/>
            <p:nvPr/>
          </p:nvSpPr>
          <p:spPr>
            <a:xfrm>
              <a:off x="7178439" y="146734"/>
              <a:ext cx="5555609" cy="2218366"/>
            </a:xfrm>
            <a:custGeom>
              <a:avLst/>
              <a:gdLst>
                <a:gd name="connsiteX0" fmla="*/ 176518 w 5555609"/>
                <a:gd name="connsiteY0" fmla="*/ 22231 h 2218366"/>
                <a:gd name="connsiteX1" fmla="*/ 5165961 w 5555609"/>
                <a:gd name="connsiteY1" fmla="*/ 101744 h 2218366"/>
                <a:gd name="connsiteX2" fmla="*/ 5255413 w 5555609"/>
                <a:gd name="connsiteY2" fmla="*/ 171318 h 2218366"/>
                <a:gd name="connsiteX3" fmla="*/ 5444257 w 5555609"/>
                <a:gd name="connsiteY3" fmla="*/ 708031 h 2218366"/>
                <a:gd name="connsiteX4" fmla="*/ 5533709 w 5555609"/>
                <a:gd name="connsiteY4" fmla="*/ 2179023 h 2218366"/>
                <a:gd name="connsiteX5" fmla="*/ 5364744 w 5555609"/>
                <a:gd name="connsiteY5" fmla="*/ 1682066 h 2218366"/>
                <a:gd name="connsiteX6" fmla="*/ 3933509 w 5555609"/>
                <a:gd name="connsiteY6" fmla="*/ 469492 h 2218366"/>
                <a:gd name="connsiteX7" fmla="*/ 2770631 w 5555609"/>
                <a:gd name="connsiteY7" fmla="*/ 201136 h 2218366"/>
                <a:gd name="connsiteX8" fmla="*/ 2989291 w 5555609"/>
                <a:gd name="connsiteY8" fmla="*/ 280649 h 2218366"/>
                <a:gd name="connsiteX9" fmla="*/ 2164344 w 5555609"/>
                <a:gd name="connsiteY9" fmla="*/ 698092 h 2218366"/>
                <a:gd name="connsiteX10" fmla="*/ 2104709 w 5555609"/>
                <a:gd name="connsiteY10" fmla="*/ 807423 h 2218366"/>
                <a:gd name="connsiteX11" fmla="*/ 1826413 w 5555609"/>
                <a:gd name="connsiteY11" fmla="*/ 668275 h 2218366"/>
                <a:gd name="connsiteX12" fmla="*/ 1677326 w 5555609"/>
                <a:gd name="connsiteY12" fmla="*/ 668275 h 2218366"/>
                <a:gd name="connsiteX13" fmla="*/ 1955622 w 5555609"/>
                <a:gd name="connsiteY13" fmla="*/ 867057 h 2218366"/>
                <a:gd name="connsiteX14" fmla="*/ 1200248 w 5555609"/>
                <a:gd name="connsiteY14" fmla="*/ 539066 h 2218366"/>
                <a:gd name="connsiteX15" fmla="*/ 176518 w 5555609"/>
                <a:gd name="connsiteY15" fmla="*/ 22231 h 221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5609" h="2218366">
                  <a:moveTo>
                    <a:pt x="176518" y="22231"/>
                  </a:moveTo>
                  <a:cubicBezTo>
                    <a:pt x="837470" y="-50656"/>
                    <a:pt x="4319479" y="76896"/>
                    <a:pt x="5165961" y="101744"/>
                  </a:cubicBezTo>
                  <a:cubicBezTo>
                    <a:pt x="6012443" y="126592"/>
                    <a:pt x="5209030" y="70270"/>
                    <a:pt x="5255413" y="171318"/>
                  </a:cubicBezTo>
                  <a:cubicBezTo>
                    <a:pt x="5301796" y="272366"/>
                    <a:pt x="5397874" y="373413"/>
                    <a:pt x="5444257" y="708031"/>
                  </a:cubicBezTo>
                  <a:cubicBezTo>
                    <a:pt x="5490640" y="1042649"/>
                    <a:pt x="5546961" y="2016684"/>
                    <a:pt x="5533709" y="2179023"/>
                  </a:cubicBezTo>
                  <a:cubicBezTo>
                    <a:pt x="5520457" y="2341362"/>
                    <a:pt x="5631444" y="1966988"/>
                    <a:pt x="5364744" y="1682066"/>
                  </a:cubicBezTo>
                  <a:cubicBezTo>
                    <a:pt x="5098044" y="1397144"/>
                    <a:pt x="4365861" y="716314"/>
                    <a:pt x="3933509" y="469492"/>
                  </a:cubicBezTo>
                  <a:cubicBezTo>
                    <a:pt x="3501157" y="222670"/>
                    <a:pt x="2928001" y="232610"/>
                    <a:pt x="2770631" y="201136"/>
                  </a:cubicBezTo>
                  <a:cubicBezTo>
                    <a:pt x="2613261" y="169662"/>
                    <a:pt x="3090339" y="197823"/>
                    <a:pt x="2989291" y="280649"/>
                  </a:cubicBezTo>
                  <a:cubicBezTo>
                    <a:pt x="2888243" y="363475"/>
                    <a:pt x="2311774" y="610296"/>
                    <a:pt x="2164344" y="698092"/>
                  </a:cubicBezTo>
                  <a:cubicBezTo>
                    <a:pt x="2016914" y="785888"/>
                    <a:pt x="2161031" y="812393"/>
                    <a:pt x="2104709" y="807423"/>
                  </a:cubicBezTo>
                  <a:cubicBezTo>
                    <a:pt x="2048387" y="802454"/>
                    <a:pt x="1897644" y="691466"/>
                    <a:pt x="1826413" y="668275"/>
                  </a:cubicBezTo>
                  <a:cubicBezTo>
                    <a:pt x="1755182" y="645084"/>
                    <a:pt x="1655791" y="635145"/>
                    <a:pt x="1677326" y="668275"/>
                  </a:cubicBezTo>
                  <a:cubicBezTo>
                    <a:pt x="1698861" y="701405"/>
                    <a:pt x="2035135" y="888592"/>
                    <a:pt x="1955622" y="867057"/>
                  </a:cubicBezTo>
                  <a:cubicBezTo>
                    <a:pt x="1876109" y="845522"/>
                    <a:pt x="1498422" y="674901"/>
                    <a:pt x="1200248" y="539066"/>
                  </a:cubicBezTo>
                  <a:cubicBezTo>
                    <a:pt x="902074" y="403231"/>
                    <a:pt x="-484434" y="95118"/>
                    <a:pt x="176518" y="22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3F5EC792-82D0-B7E5-B2FF-3B833D198F1E}"/>
                </a:ext>
              </a:extLst>
            </p:cNvPr>
            <p:cNvSpPr/>
            <p:nvPr/>
          </p:nvSpPr>
          <p:spPr>
            <a:xfrm>
              <a:off x="9258289" y="2063657"/>
              <a:ext cx="266749" cy="141204"/>
            </a:xfrm>
            <a:custGeom>
              <a:avLst/>
              <a:gdLst>
                <a:gd name="connsiteX0" fmla="*/ 11 w 266749"/>
                <a:gd name="connsiteY0" fmla="*/ 35018 h 141204"/>
                <a:gd name="connsiteX1" fmla="*/ 98436 w 266749"/>
                <a:gd name="connsiteY1" fmla="*/ 22318 h 141204"/>
                <a:gd name="connsiteX2" fmla="*/ 82561 w 266749"/>
                <a:gd name="connsiteY2" fmla="*/ 22318 h 141204"/>
                <a:gd name="connsiteX3" fmla="*/ 158761 w 266749"/>
                <a:gd name="connsiteY3" fmla="*/ 22318 h 141204"/>
                <a:gd name="connsiteX4" fmla="*/ 142886 w 266749"/>
                <a:gd name="connsiteY4" fmla="*/ 28668 h 141204"/>
                <a:gd name="connsiteX5" fmla="*/ 215911 w 266749"/>
                <a:gd name="connsiteY5" fmla="*/ 76293 h 141204"/>
                <a:gd name="connsiteX6" fmla="*/ 266711 w 266749"/>
                <a:gd name="connsiteY6" fmla="*/ 139793 h 141204"/>
                <a:gd name="connsiteX7" fmla="*/ 222261 w 266749"/>
                <a:gd name="connsiteY7" fmla="*/ 111218 h 141204"/>
                <a:gd name="connsiteX8" fmla="*/ 117486 w 266749"/>
                <a:gd name="connsiteY8" fmla="*/ 9618 h 141204"/>
                <a:gd name="connsiteX9" fmla="*/ 136536 w 266749"/>
                <a:gd name="connsiteY9" fmla="*/ 19143 h 141204"/>
                <a:gd name="connsiteX10" fmla="*/ 92086 w 266749"/>
                <a:gd name="connsiteY10" fmla="*/ 93 h 141204"/>
                <a:gd name="connsiteX11" fmla="*/ 11 w 266749"/>
                <a:gd name="connsiteY11" fmla="*/ 35018 h 1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49" h="141204">
                  <a:moveTo>
                    <a:pt x="11" y="35018"/>
                  </a:moveTo>
                  <a:cubicBezTo>
                    <a:pt x="1069" y="38722"/>
                    <a:pt x="98436" y="22318"/>
                    <a:pt x="98436" y="22318"/>
                  </a:cubicBezTo>
                  <a:cubicBezTo>
                    <a:pt x="112194" y="20201"/>
                    <a:pt x="82561" y="22318"/>
                    <a:pt x="82561" y="22318"/>
                  </a:cubicBezTo>
                  <a:cubicBezTo>
                    <a:pt x="92615" y="22318"/>
                    <a:pt x="148707" y="21260"/>
                    <a:pt x="158761" y="22318"/>
                  </a:cubicBezTo>
                  <a:cubicBezTo>
                    <a:pt x="168815" y="23376"/>
                    <a:pt x="133361" y="19672"/>
                    <a:pt x="142886" y="28668"/>
                  </a:cubicBezTo>
                  <a:cubicBezTo>
                    <a:pt x="152411" y="37664"/>
                    <a:pt x="195274" y="57772"/>
                    <a:pt x="215911" y="76293"/>
                  </a:cubicBezTo>
                  <a:cubicBezTo>
                    <a:pt x="236548" y="94814"/>
                    <a:pt x="265653" y="133972"/>
                    <a:pt x="266711" y="139793"/>
                  </a:cubicBezTo>
                  <a:cubicBezTo>
                    <a:pt x="267769" y="145614"/>
                    <a:pt x="247132" y="132914"/>
                    <a:pt x="222261" y="111218"/>
                  </a:cubicBezTo>
                  <a:cubicBezTo>
                    <a:pt x="197390" y="89522"/>
                    <a:pt x="117486" y="9618"/>
                    <a:pt x="117486" y="9618"/>
                  </a:cubicBezTo>
                  <a:cubicBezTo>
                    <a:pt x="103199" y="-5728"/>
                    <a:pt x="140769" y="20730"/>
                    <a:pt x="136536" y="19143"/>
                  </a:cubicBezTo>
                  <a:cubicBezTo>
                    <a:pt x="132303" y="17556"/>
                    <a:pt x="114840" y="-1494"/>
                    <a:pt x="92086" y="93"/>
                  </a:cubicBezTo>
                  <a:cubicBezTo>
                    <a:pt x="69332" y="1680"/>
                    <a:pt x="-1047" y="31314"/>
                    <a:pt x="11" y="35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6B87748E-93E1-2F24-2E19-ADB47C5ABEA8}"/>
                </a:ext>
              </a:extLst>
            </p:cNvPr>
            <p:cNvSpPr/>
            <p:nvPr/>
          </p:nvSpPr>
          <p:spPr>
            <a:xfrm>
              <a:off x="9263804" y="2114934"/>
              <a:ext cx="175518" cy="45469"/>
            </a:xfrm>
            <a:custGeom>
              <a:avLst/>
              <a:gdLst>
                <a:gd name="connsiteX0" fmla="*/ 846 w 175518"/>
                <a:gd name="connsiteY0" fmla="*/ 12316 h 45469"/>
                <a:gd name="connsiteX1" fmla="*/ 143721 w 175518"/>
                <a:gd name="connsiteY1" fmla="*/ 21841 h 45469"/>
                <a:gd name="connsiteX2" fmla="*/ 73871 w 175518"/>
                <a:gd name="connsiteY2" fmla="*/ 34541 h 45469"/>
                <a:gd name="connsiteX3" fmla="*/ 175471 w 175518"/>
                <a:gd name="connsiteY3" fmla="*/ 44066 h 45469"/>
                <a:gd name="connsiteX4" fmla="*/ 86571 w 175518"/>
                <a:gd name="connsiteY4" fmla="*/ 2791 h 45469"/>
                <a:gd name="connsiteX5" fmla="*/ 846 w 175518"/>
                <a:gd name="connsiteY5" fmla="*/ 12316 h 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518" h="45469">
                  <a:moveTo>
                    <a:pt x="846" y="12316"/>
                  </a:moveTo>
                  <a:cubicBezTo>
                    <a:pt x="10371" y="15491"/>
                    <a:pt x="131550" y="18137"/>
                    <a:pt x="143721" y="21841"/>
                  </a:cubicBezTo>
                  <a:cubicBezTo>
                    <a:pt x="155892" y="25545"/>
                    <a:pt x="68579" y="30837"/>
                    <a:pt x="73871" y="34541"/>
                  </a:cubicBezTo>
                  <a:cubicBezTo>
                    <a:pt x="79163" y="38245"/>
                    <a:pt x="173354" y="49358"/>
                    <a:pt x="175471" y="44066"/>
                  </a:cubicBezTo>
                  <a:cubicBezTo>
                    <a:pt x="177588" y="38774"/>
                    <a:pt x="108267" y="11787"/>
                    <a:pt x="86571" y="2791"/>
                  </a:cubicBezTo>
                  <a:cubicBezTo>
                    <a:pt x="64875" y="-6205"/>
                    <a:pt x="-8679" y="9141"/>
                    <a:pt x="846" y="12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6A7F799E-3D73-733C-E09D-FE44FF6553BE}"/>
                </a:ext>
              </a:extLst>
            </p:cNvPr>
            <p:cNvSpPr/>
            <p:nvPr/>
          </p:nvSpPr>
          <p:spPr>
            <a:xfrm>
              <a:off x="9269846" y="2114801"/>
              <a:ext cx="144546" cy="212665"/>
            </a:xfrm>
            <a:custGeom>
              <a:avLst/>
              <a:gdLst>
                <a:gd name="connsiteX0" fmla="*/ 144029 w 144546"/>
                <a:gd name="connsiteY0" fmla="*/ 18799 h 212665"/>
                <a:gd name="connsiteX1" fmla="*/ 51954 w 144546"/>
                <a:gd name="connsiteY1" fmla="*/ 82299 h 212665"/>
                <a:gd name="connsiteX2" fmla="*/ 58304 w 144546"/>
                <a:gd name="connsiteY2" fmla="*/ 171199 h 212665"/>
                <a:gd name="connsiteX3" fmla="*/ 39254 w 144546"/>
                <a:gd name="connsiteY3" fmla="*/ 142624 h 212665"/>
                <a:gd name="connsiteX4" fmla="*/ 48779 w 144546"/>
                <a:gd name="connsiteY4" fmla="*/ 212474 h 212665"/>
                <a:gd name="connsiteX5" fmla="*/ 26554 w 144546"/>
                <a:gd name="connsiteY5" fmla="*/ 117224 h 212665"/>
                <a:gd name="connsiteX6" fmla="*/ 1154 w 144546"/>
                <a:gd name="connsiteY6" fmla="*/ 53724 h 212665"/>
                <a:gd name="connsiteX7" fmla="*/ 4329 w 144546"/>
                <a:gd name="connsiteY7" fmla="*/ 72774 h 212665"/>
                <a:gd name="connsiteX8" fmla="*/ 4329 w 144546"/>
                <a:gd name="connsiteY8" fmla="*/ 2924 h 212665"/>
                <a:gd name="connsiteX9" fmla="*/ 26554 w 144546"/>
                <a:gd name="connsiteY9" fmla="*/ 12449 h 212665"/>
                <a:gd name="connsiteX10" fmla="*/ 4329 w 144546"/>
                <a:gd name="connsiteY10" fmla="*/ 6099 h 212665"/>
                <a:gd name="connsiteX11" fmla="*/ 144029 w 144546"/>
                <a:gd name="connsiteY11" fmla="*/ 18799 h 21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546" h="212665">
                  <a:moveTo>
                    <a:pt x="144029" y="18799"/>
                  </a:moveTo>
                  <a:cubicBezTo>
                    <a:pt x="151966" y="31499"/>
                    <a:pt x="66241" y="56899"/>
                    <a:pt x="51954" y="82299"/>
                  </a:cubicBezTo>
                  <a:cubicBezTo>
                    <a:pt x="37667" y="107699"/>
                    <a:pt x="60421" y="161145"/>
                    <a:pt x="58304" y="171199"/>
                  </a:cubicBezTo>
                  <a:cubicBezTo>
                    <a:pt x="56187" y="181253"/>
                    <a:pt x="40841" y="135745"/>
                    <a:pt x="39254" y="142624"/>
                  </a:cubicBezTo>
                  <a:cubicBezTo>
                    <a:pt x="37667" y="149503"/>
                    <a:pt x="50896" y="216707"/>
                    <a:pt x="48779" y="212474"/>
                  </a:cubicBezTo>
                  <a:cubicBezTo>
                    <a:pt x="46662" y="208241"/>
                    <a:pt x="34492" y="143682"/>
                    <a:pt x="26554" y="117224"/>
                  </a:cubicBezTo>
                  <a:cubicBezTo>
                    <a:pt x="18616" y="90766"/>
                    <a:pt x="1154" y="53724"/>
                    <a:pt x="1154" y="53724"/>
                  </a:cubicBezTo>
                  <a:cubicBezTo>
                    <a:pt x="-2550" y="46316"/>
                    <a:pt x="3800" y="81241"/>
                    <a:pt x="4329" y="72774"/>
                  </a:cubicBezTo>
                  <a:cubicBezTo>
                    <a:pt x="4858" y="64307"/>
                    <a:pt x="625" y="12978"/>
                    <a:pt x="4329" y="2924"/>
                  </a:cubicBezTo>
                  <a:cubicBezTo>
                    <a:pt x="8033" y="-7130"/>
                    <a:pt x="26554" y="11920"/>
                    <a:pt x="26554" y="12449"/>
                  </a:cubicBezTo>
                  <a:cubicBezTo>
                    <a:pt x="26554" y="12978"/>
                    <a:pt x="-8900" y="5570"/>
                    <a:pt x="4329" y="6099"/>
                  </a:cubicBezTo>
                  <a:cubicBezTo>
                    <a:pt x="17558" y="6628"/>
                    <a:pt x="136092" y="6099"/>
                    <a:pt x="144029" y="18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C8CFD0F2-2070-4119-AD82-DAAEF0DB3600}"/>
                </a:ext>
              </a:extLst>
            </p:cNvPr>
            <p:cNvSpPr/>
            <p:nvPr/>
          </p:nvSpPr>
          <p:spPr>
            <a:xfrm>
              <a:off x="9394768" y="2136691"/>
              <a:ext cx="143284" cy="244506"/>
            </a:xfrm>
            <a:custGeom>
              <a:avLst/>
              <a:gdLst>
                <a:gd name="connsiteX0" fmla="*/ 38157 w 143284"/>
                <a:gd name="connsiteY0" fmla="*/ 84 h 244506"/>
                <a:gd name="connsiteX1" fmla="*/ 117532 w 143284"/>
                <a:gd name="connsiteY1" fmla="*/ 69934 h 244506"/>
                <a:gd name="connsiteX2" fmla="*/ 139757 w 143284"/>
                <a:gd name="connsiteY2" fmla="*/ 181059 h 244506"/>
                <a:gd name="connsiteX3" fmla="*/ 142932 w 143284"/>
                <a:gd name="connsiteY3" fmla="*/ 168359 h 244506"/>
                <a:gd name="connsiteX4" fmla="*/ 136582 w 143284"/>
                <a:gd name="connsiteY4" fmla="*/ 241384 h 244506"/>
                <a:gd name="connsiteX5" fmla="*/ 133407 w 143284"/>
                <a:gd name="connsiteY5" fmla="*/ 228684 h 244506"/>
                <a:gd name="connsiteX6" fmla="*/ 57207 w 143284"/>
                <a:gd name="connsiteY6" fmla="*/ 206459 h 244506"/>
                <a:gd name="connsiteX7" fmla="*/ 22282 w 143284"/>
                <a:gd name="connsiteY7" fmla="*/ 184234 h 244506"/>
                <a:gd name="connsiteX8" fmla="*/ 57 w 143284"/>
                <a:gd name="connsiteY8" fmla="*/ 146134 h 244506"/>
                <a:gd name="connsiteX9" fmla="*/ 28632 w 143284"/>
                <a:gd name="connsiteY9" fmla="*/ 57234 h 244506"/>
                <a:gd name="connsiteX10" fmla="*/ 38157 w 143284"/>
                <a:gd name="connsiteY10" fmla="*/ 84 h 24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284" h="244506">
                  <a:moveTo>
                    <a:pt x="38157" y="84"/>
                  </a:moveTo>
                  <a:cubicBezTo>
                    <a:pt x="52974" y="2201"/>
                    <a:pt x="100599" y="39772"/>
                    <a:pt x="117532" y="69934"/>
                  </a:cubicBezTo>
                  <a:cubicBezTo>
                    <a:pt x="134465" y="100096"/>
                    <a:pt x="139757" y="181059"/>
                    <a:pt x="139757" y="181059"/>
                  </a:cubicBezTo>
                  <a:cubicBezTo>
                    <a:pt x="143990" y="197463"/>
                    <a:pt x="143461" y="158305"/>
                    <a:pt x="142932" y="168359"/>
                  </a:cubicBezTo>
                  <a:cubicBezTo>
                    <a:pt x="142403" y="178413"/>
                    <a:pt x="136582" y="241384"/>
                    <a:pt x="136582" y="241384"/>
                  </a:cubicBezTo>
                  <a:cubicBezTo>
                    <a:pt x="134995" y="251438"/>
                    <a:pt x="146636" y="234505"/>
                    <a:pt x="133407" y="228684"/>
                  </a:cubicBezTo>
                  <a:cubicBezTo>
                    <a:pt x="120178" y="222863"/>
                    <a:pt x="75728" y="213867"/>
                    <a:pt x="57207" y="206459"/>
                  </a:cubicBezTo>
                  <a:cubicBezTo>
                    <a:pt x="38686" y="199051"/>
                    <a:pt x="31807" y="194288"/>
                    <a:pt x="22282" y="184234"/>
                  </a:cubicBezTo>
                  <a:cubicBezTo>
                    <a:pt x="12757" y="174180"/>
                    <a:pt x="-1001" y="167301"/>
                    <a:pt x="57" y="146134"/>
                  </a:cubicBezTo>
                  <a:cubicBezTo>
                    <a:pt x="1115" y="124967"/>
                    <a:pt x="27574" y="78401"/>
                    <a:pt x="28632" y="57234"/>
                  </a:cubicBezTo>
                  <a:cubicBezTo>
                    <a:pt x="29690" y="36067"/>
                    <a:pt x="23340" y="-2033"/>
                    <a:pt x="38157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月 1485">
              <a:extLst>
                <a:ext uri="{FF2B5EF4-FFF2-40B4-BE49-F238E27FC236}">
                  <a16:creationId xmlns:a16="http://schemas.microsoft.com/office/drawing/2014/main" id="{66577277-0B01-6578-3048-2F458C859128}"/>
                </a:ext>
              </a:extLst>
            </p:cNvPr>
            <p:cNvSpPr/>
            <p:nvPr/>
          </p:nvSpPr>
          <p:spPr>
            <a:xfrm rot="19195995">
              <a:off x="9440866" y="2234902"/>
              <a:ext cx="51087" cy="6130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A248126C-C2C4-255F-4348-0D76F4FFBFF3}"/>
                </a:ext>
              </a:extLst>
            </p:cNvPr>
            <p:cNvSpPr/>
            <p:nvPr/>
          </p:nvSpPr>
          <p:spPr>
            <a:xfrm>
              <a:off x="9263739" y="2158914"/>
              <a:ext cx="272952" cy="220564"/>
            </a:xfrm>
            <a:custGeom>
              <a:avLst/>
              <a:gdLst>
                <a:gd name="connsiteX0" fmla="*/ 58061 w 272952"/>
                <a:gd name="connsiteY0" fmla="*/ 86 h 220564"/>
                <a:gd name="connsiteX1" fmla="*/ 23136 w 272952"/>
                <a:gd name="connsiteY1" fmla="*/ 111211 h 220564"/>
                <a:gd name="connsiteX2" fmla="*/ 48536 w 272952"/>
                <a:gd name="connsiteY2" fmla="*/ 155661 h 220564"/>
                <a:gd name="connsiteX3" fmla="*/ 29486 w 272952"/>
                <a:gd name="connsiteY3" fmla="*/ 139786 h 220564"/>
                <a:gd name="connsiteX4" fmla="*/ 127911 w 272952"/>
                <a:gd name="connsiteY4" fmla="*/ 165186 h 220564"/>
                <a:gd name="connsiteX5" fmla="*/ 112036 w 272952"/>
                <a:gd name="connsiteY5" fmla="*/ 165186 h 220564"/>
                <a:gd name="connsiteX6" fmla="*/ 188236 w 272952"/>
                <a:gd name="connsiteY6" fmla="*/ 177886 h 220564"/>
                <a:gd name="connsiteX7" fmla="*/ 270786 w 272952"/>
                <a:gd name="connsiteY7" fmla="*/ 219161 h 220564"/>
                <a:gd name="connsiteX8" fmla="*/ 245386 w 272952"/>
                <a:gd name="connsiteY8" fmla="*/ 209636 h 220564"/>
                <a:gd name="connsiteX9" fmla="*/ 207286 w 272952"/>
                <a:gd name="connsiteY9" fmla="*/ 196936 h 220564"/>
                <a:gd name="connsiteX10" fmla="*/ 115211 w 272952"/>
                <a:gd name="connsiteY10" fmla="*/ 168361 h 220564"/>
                <a:gd name="connsiteX11" fmla="*/ 32661 w 272952"/>
                <a:gd name="connsiteY11" fmla="*/ 168361 h 220564"/>
                <a:gd name="connsiteX12" fmla="*/ 42186 w 272952"/>
                <a:gd name="connsiteY12" fmla="*/ 165186 h 220564"/>
                <a:gd name="connsiteX13" fmla="*/ 911 w 272952"/>
                <a:gd name="connsiteY13" fmla="*/ 133436 h 220564"/>
                <a:gd name="connsiteX14" fmla="*/ 13611 w 272952"/>
                <a:gd name="connsiteY14" fmla="*/ 130261 h 220564"/>
                <a:gd name="connsiteX15" fmla="*/ 13611 w 272952"/>
                <a:gd name="connsiteY15" fmla="*/ 79461 h 220564"/>
                <a:gd name="connsiteX16" fmla="*/ 4086 w 272952"/>
                <a:gd name="connsiteY16" fmla="*/ 92161 h 220564"/>
                <a:gd name="connsiteX17" fmla="*/ 58061 w 272952"/>
                <a:gd name="connsiteY17" fmla="*/ 86 h 22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2952" h="220564">
                  <a:moveTo>
                    <a:pt x="58061" y="86"/>
                  </a:moveTo>
                  <a:cubicBezTo>
                    <a:pt x="61236" y="3261"/>
                    <a:pt x="24723" y="85282"/>
                    <a:pt x="23136" y="111211"/>
                  </a:cubicBezTo>
                  <a:cubicBezTo>
                    <a:pt x="21548" y="137140"/>
                    <a:pt x="48536" y="155661"/>
                    <a:pt x="48536" y="155661"/>
                  </a:cubicBezTo>
                  <a:cubicBezTo>
                    <a:pt x="49594" y="160423"/>
                    <a:pt x="16257" y="138199"/>
                    <a:pt x="29486" y="139786"/>
                  </a:cubicBezTo>
                  <a:cubicBezTo>
                    <a:pt x="42715" y="141373"/>
                    <a:pt x="127911" y="165186"/>
                    <a:pt x="127911" y="165186"/>
                  </a:cubicBezTo>
                  <a:cubicBezTo>
                    <a:pt x="141669" y="169419"/>
                    <a:pt x="101982" y="163069"/>
                    <a:pt x="112036" y="165186"/>
                  </a:cubicBezTo>
                  <a:cubicBezTo>
                    <a:pt x="122090" y="167303"/>
                    <a:pt x="161778" y="168890"/>
                    <a:pt x="188236" y="177886"/>
                  </a:cubicBezTo>
                  <a:cubicBezTo>
                    <a:pt x="214694" y="186882"/>
                    <a:pt x="261261" y="213869"/>
                    <a:pt x="270786" y="219161"/>
                  </a:cubicBezTo>
                  <a:cubicBezTo>
                    <a:pt x="280311" y="224453"/>
                    <a:pt x="255969" y="213340"/>
                    <a:pt x="245386" y="209636"/>
                  </a:cubicBezTo>
                  <a:cubicBezTo>
                    <a:pt x="234803" y="205932"/>
                    <a:pt x="207286" y="196936"/>
                    <a:pt x="207286" y="196936"/>
                  </a:cubicBezTo>
                  <a:cubicBezTo>
                    <a:pt x="185590" y="190057"/>
                    <a:pt x="144315" y="173123"/>
                    <a:pt x="115211" y="168361"/>
                  </a:cubicBezTo>
                  <a:cubicBezTo>
                    <a:pt x="86107" y="163599"/>
                    <a:pt x="32661" y="168361"/>
                    <a:pt x="32661" y="168361"/>
                  </a:cubicBezTo>
                  <a:cubicBezTo>
                    <a:pt x="20490" y="167832"/>
                    <a:pt x="47478" y="171007"/>
                    <a:pt x="42186" y="165186"/>
                  </a:cubicBezTo>
                  <a:cubicBezTo>
                    <a:pt x="36894" y="159365"/>
                    <a:pt x="911" y="133436"/>
                    <a:pt x="911" y="133436"/>
                  </a:cubicBezTo>
                  <a:cubicBezTo>
                    <a:pt x="-3851" y="127615"/>
                    <a:pt x="11494" y="139257"/>
                    <a:pt x="13611" y="130261"/>
                  </a:cubicBezTo>
                  <a:cubicBezTo>
                    <a:pt x="15728" y="121265"/>
                    <a:pt x="13611" y="79461"/>
                    <a:pt x="13611" y="79461"/>
                  </a:cubicBezTo>
                  <a:cubicBezTo>
                    <a:pt x="12023" y="73111"/>
                    <a:pt x="-677" y="101686"/>
                    <a:pt x="4086" y="92161"/>
                  </a:cubicBezTo>
                  <a:cubicBezTo>
                    <a:pt x="8849" y="82636"/>
                    <a:pt x="54886" y="-3089"/>
                    <a:pt x="58061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B5F7EFB5-1275-D577-209D-B7591B60E7AA}"/>
                </a:ext>
              </a:extLst>
            </p:cNvPr>
            <p:cNvSpPr/>
            <p:nvPr/>
          </p:nvSpPr>
          <p:spPr>
            <a:xfrm>
              <a:off x="9486821" y="2155749"/>
              <a:ext cx="64078" cy="233390"/>
            </a:xfrm>
            <a:custGeom>
              <a:avLst/>
              <a:gdLst>
                <a:gd name="connsiteX0" fmla="*/ 79 w 64078"/>
                <a:gd name="connsiteY0" fmla="*/ 76 h 233390"/>
                <a:gd name="connsiteX1" fmla="*/ 47704 w 64078"/>
                <a:gd name="connsiteY1" fmla="*/ 123901 h 233390"/>
                <a:gd name="connsiteX2" fmla="*/ 54054 w 64078"/>
                <a:gd name="connsiteY2" fmla="*/ 108026 h 233390"/>
                <a:gd name="connsiteX3" fmla="*/ 47704 w 64078"/>
                <a:gd name="connsiteY3" fmla="*/ 231851 h 233390"/>
                <a:gd name="connsiteX4" fmla="*/ 63579 w 64078"/>
                <a:gd name="connsiteY4" fmla="*/ 171526 h 233390"/>
                <a:gd name="connsiteX5" fmla="*/ 60404 w 64078"/>
                <a:gd name="connsiteY5" fmla="*/ 85801 h 233390"/>
                <a:gd name="connsiteX6" fmla="*/ 60404 w 64078"/>
                <a:gd name="connsiteY6" fmla="*/ 104851 h 233390"/>
                <a:gd name="connsiteX7" fmla="*/ 79 w 64078"/>
                <a:gd name="connsiteY7" fmla="*/ 76 h 23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78" h="233390">
                  <a:moveTo>
                    <a:pt x="79" y="76"/>
                  </a:moveTo>
                  <a:cubicBezTo>
                    <a:pt x="-2038" y="3251"/>
                    <a:pt x="38708" y="105909"/>
                    <a:pt x="47704" y="123901"/>
                  </a:cubicBezTo>
                  <a:cubicBezTo>
                    <a:pt x="56700" y="141893"/>
                    <a:pt x="54054" y="90034"/>
                    <a:pt x="54054" y="108026"/>
                  </a:cubicBezTo>
                  <a:cubicBezTo>
                    <a:pt x="54054" y="126018"/>
                    <a:pt x="46117" y="221268"/>
                    <a:pt x="47704" y="231851"/>
                  </a:cubicBezTo>
                  <a:cubicBezTo>
                    <a:pt x="49292" y="242434"/>
                    <a:pt x="61462" y="195868"/>
                    <a:pt x="63579" y="171526"/>
                  </a:cubicBezTo>
                  <a:cubicBezTo>
                    <a:pt x="65696" y="147184"/>
                    <a:pt x="60404" y="85801"/>
                    <a:pt x="60404" y="85801"/>
                  </a:cubicBezTo>
                  <a:cubicBezTo>
                    <a:pt x="59875" y="74689"/>
                    <a:pt x="68342" y="116493"/>
                    <a:pt x="60404" y="104851"/>
                  </a:cubicBezTo>
                  <a:cubicBezTo>
                    <a:pt x="52467" y="93209"/>
                    <a:pt x="2196" y="-3099"/>
                    <a:pt x="79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F2CC1938-90D5-7B61-6145-D583F9F3FD3C}"/>
                </a:ext>
              </a:extLst>
            </p:cNvPr>
            <p:cNvSpPr/>
            <p:nvPr/>
          </p:nvSpPr>
          <p:spPr>
            <a:xfrm>
              <a:off x="9220024" y="2294937"/>
              <a:ext cx="325119" cy="95978"/>
            </a:xfrm>
            <a:custGeom>
              <a:avLst/>
              <a:gdLst>
                <a:gd name="connsiteX0" fmla="*/ 176 w 325119"/>
                <a:gd name="connsiteY0" fmla="*/ 588 h 95978"/>
                <a:gd name="connsiteX1" fmla="*/ 104951 w 325119"/>
                <a:gd name="connsiteY1" fmla="*/ 38688 h 95978"/>
                <a:gd name="connsiteX2" fmla="*/ 89076 w 325119"/>
                <a:gd name="connsiteY2" fmla="*/ 35513 h 95978"/>
                <a:gd name="connsiteX3" fmla="*/ 168451 w 325119"/>
                <a:gd name="connsiteY3" fmla="*/ 45038 h 95978"/>
                <a:gd name="connsiteX4" fmla="*/ 289101 w 325119"/>
                <a:gd name="connsiteY4" fmla="*/ 76788 h 95978"/>
                <a:gd name="connsiteX5" fmla="*/ 324026 w 325119"/>
                <a:gd name="connsiteY5" fmla="*/ 95838 h 95978"/>
                <a:gd name="connsiteX6" fmla="*/ 257351 w 325119"/>
                <a:gd name="connsiteY6" fmla="*/ 67263 h 95978"/>
                <a:gd name="connsiteX7" fmla="*/ 171626 w 325119"/>
                <a:gd name="connsiteY7" fmla="*/ 38688 h 95978"/>
                <a:gd name="connsiteX8" fmla="*/ 108126 w 325119"/>
                <a:gd name="connsiteY8" fmla="*/ 32338 h 95978"/>
                <a:gd name="connsiteX9" fmla="*/ 104951 w 325119"/>
                <a:gd name="connsiteY9" fmla="*/ 41863 h 95978"/>
                <a:gd name="connsiteX10" fmla="*/ 79551 w 325119"/>
                <a:gd name="connsiteY10" fmla="*/ 16463 h 95978"/>
                <a:gd name="connsiteX11" fmla="*/ 176 w 325119"/>
                <a:gd name="connsiteY11" fmla="*/ 588 h 9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19" h="95978">
                  <a:moveTo>
                    <a:pt x="176" y="588"/>
                  </a:moveTo>
                  <a:cubicBezTo>
                    <a:pt x="4409" y="4292"/>
                    <a:pt x="104951" y="38688"/>
                    <a:pt x="104951" y="38688"/>
                  </a:cubicBezTo>
                  <a:cubicBezTo>
                    <a:pt x="119768" y="44509"/>
                    <a:pt x="78493" y="34455"/>
                    <a:pt x="89076" y="35513"/>
                  </a:cubicBezTo>
                  <a:cubicBezTo>
                    <a:pt x="99659" y="36571"/>
                    <a:pt x="135113" y="38159"/>
                    <a:pt x="168451" y="45038"/>
                  </a:cubicBezTo>
                  <a:cubicBezTo>
                    <a:pt x="201789" y="51917"/>
                    <a:pt x="263172" y="68321"/>
                    <a:pt x="289101" y="76788"/>
                  </a:cubicBezTo>
                  <a:cubicBezTo>
                    <a:pt x="315030" y="85255"/>
                    <a:pt x="329318" y="97425"/>
                    <a:pt x="324026" y="95838"/>
                  </a:cubicBezTo>
                  <a:cubicBezTo>
                    <a:pt x="318734" y="94251"/>
                    <a:pt x="282751" y="76788"/>
                    <a:pt x="257351" y="67263"/>
                  </a:cubicBezTo>
                  <a:cubicBezTo>
                    <a:pt x="231951" y="57738"/>
                    <a:pt x="196497" y="44509"/>
                    <a:pt x="171626" y="38688"/>
                  </a:cubicBezTo>
                  <a:cubicBezTo>
                    <a:pt x="146755" y="32867"/>
                    <a:pt x="108126" y="32338"/>
                    <a:pt x="108126" y="32338"/>
                  </a:cubicBezTo>
                  <a:cubicBezTo>
                    <a:pt x="97014" y="32867"/>
                    <a:pt x="109713" y="44509"/>
                    <a:pt x="104951" y="41863"/>
                  </a:cubicBezTo>
                  <a:cubicBezTo>
                    <a:pt x="100189" y="39217"/>
                    <a:pt x="90134" y="21226"/>
                    <a:pt x="79551" y="16463"/>
                  </a:cubicBezTo>
                  <a:cubicBezTo>
                    <a:pt x="68968" y="11701"/>
                    <a:pt x="-4057" y="-3116"/>
                    <a:pt x="176" y="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203345B8-3F58-82BE-DAC4-885E198D5F1C}"/>
                </a:ext>
              </a:extLst>
            </p:cNvPr>
            <p:cNvSpPr/>
            <p:nvPr/>
          </p:nvSpPr>
          <p:spPr>
            <a:xfrm>
              <a:off x="9924266" y="2422497"/>
              <a:ext cx="455318" cy="159409"/>
            </a:xfrm>
            <a:custGeom>
              <a:avLst/>
              <a:gdLst>
                <a:gd name="connsiteX0" fmla="*/ 784 w 455318"/>
                <a:gd name="connsiteY0" fmla="*/ 54003 h 159409"/>
                <a:gd name="connsiteX1" fmla="*/ 178584 w 455318"/>
                <a:gd name="connsiteY1" fmla="*/ 19078 h 159409"/>
                <a:gd name="connsiteX2" fmla="*/ 150009 w 455318"/>
                <a:gd name="connsiteY2" fmla="*/ 12728 h 159409"/>
                <a:gd name="connsiteX3" fmla="*/ 292884 w 455318"/>
                <a:gd name="connsiteY3" fmla="*/ 44478 h 159409"/>
                <a:gd name="connsiteX4" fmla="*/ 267484 w 455318"/>
                <a:gd name="connsiteY4" fmla="*/ 38128 h 159409"/>
                <a:gd name="connsiteX5" fmla="*/ 362734 w 455318"/>
                <a:gd name="connsiteY5" fmla="*/ 82578 h 159409"/>
                <a:gd name="connsiteX6" fmla="*/ 413534 w 455318"/>
                <a:gd name="connsiteY6" fmla="*/ 107978 h 159409"/>
                <a:gd name="connsiteX7" fmla="*/ 454809 w 455318"/>
                <a:gd name="connsiteY7" fmla="*/ 158778 h 159409"/>
                <a:gd name="connsiteX8" fmla="*/ 432584 w 455318"/>
                <a:gd name="connsiteY8" fmla="*/ 133378 h 159409"/>
                <a:gd name="connsiteX9" fmla="*/ 375434 w 455318"/>
                <a:gd name="connsiteY9" fmla="*/ 88928 h 159409"/>
                <a:gd name="connsiteX10" fmla="*/ 200809 w 455318"/>
                <a:gd name="connsiteY10" fmla="*/ 3203 h 159409"/>
                <a:gd name="connsiteX11" fmla="*/ 235734 w 455318"/>
                <a:gd name="connsiteY11" fmla="*/ 19078 h 159409"/>
                <a:gd name="connsiteX12" fmla="*/ 178584 w 455318"/>
                <a:gd name="connsiteY12" fmla="*/ 28 h 159409"/>
                <a:gd name="connsiteX13" fmla="*/ 115084 w 455318"/>
                <a:gd name="connsiteY13" fmla="*/ 15903 h 159409"/>
                <a:gd name="connsiteX14" fmla="*/ 784 w 455318"/>
                <a:gd name="connsiteY14" fmla="*/ 54003 h 15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5318" h="159409">
                  <a:moveTo>
                    <a:pt x="784" y="54003"/>
                  </a:moveTo>
                  <a:cubicBezTo>
                    <a:pt x="11367" y="54532"/>
                    <a:pt x="153713" y="25957"/>
                    <a:pt x="178584" y="19078"/>
                  </a:cubicBezTo>
                  <a:cubicBezTo>
                    <a:pt x="203455" y="12199"/>
                    <a:pt x="150009" y="12728"/>
                    <a:pt x="150009" y="12728"/>
                  </a:cubicBezTo>
                  <a:lnTo>
                    <a:pt x="292884" y="44478"/>
                  </a:lnTo>
                  <a:cubicBezTo>
                    <a:pt x="312463" y="48711"/>
                    <a:pt x="255842" y="31778"/>
                    <a:pt x="267484" y="38128"/>
                  </a:cubicBezTo>
                  <a:cubicBezTo>
                    <a:pt x="279126" y="44478"/>
                    <a:pt x="338392" y="70936"/>
                    <a:pt x="362734" y="82578"/>
                  </a:cubicBezTo>
                  <a:cubicBezTo>
                    <a:pt x="387076" y="94220"/>
                    <a:pt x="398188" y="95278"/>
                    <a:pt x="413534" y="107978"/>
                  </a:cubicBezTo>
                  <a:cubicBezTo>
                    <a:pt x="428880" y="120678"/>
                    <a:pt x="451634" y="154545"/>
                    <a:pt x="454809" y="158778"/>
                  </a:cubicBezTo>
                  <a:cubicBezTo>
                    <a:pt x="457984" y="163011"/>
                    <a:pt x="445813" y="145020"/>
                    <a:pt x="432584" y="133378"/>
                  </a:cubicBezTo>
                  <a:cubicBezTo>
                    <a:pt x="419355" y="121736"/>
                    <a:pt x="414063" y="110624"/>
                    <a:pt x="375434" y="88928"/>
                  </a:cubicBezTo>
                  <a:cubicBezTo>
                    <a:pt x="336805" y="67232"/>
                    <a:pt x="224092" y="14845"/>
                    <a:pt x="200809" y="3203"/>
                  </a:cubicBezTo>
                  <a:cubicBezTo>
                    <a:pt x="177526" y="-8439"/>
                    <a:pt x="239438" y="19607"/>
                    <a:pt x="235734" y="19078"/>
                  </a:cubicBezTo>
                  <a:cubicBezTo>
                    <a:pt x="232030" y="18549"/>
                    <a:pt x="198692" y="557"/>
                    <a:pt x="178584" y="28"/>
                  </a:cubicBezTo>
                  <a:cubicBezTo>
                    <a:pt x="158476" y="-501"/>
                    <a:pt x="140484" y="6378"/>
                    <a:pt x="115084" y="15903"/>
                  </a:cubicBezTo>
                  <a:cubicBezTo>
                    <a:pt x="89684" y="25428"/>
                    <a:pt x="-9799" y="53474"/>
                    <a:pt x="784" y="54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64AFDAC8-B3FC-258D-E53F-6BCD153601D3}"/>
                </a:ext>
              </a:extLst>
            </p:cNvPr>
            <p:cNvSpPr/>
            <p:nvPr/>
          </p:nvSpPr>
          <p:spPr>
            <a:xfrm>
              <a:off x="10206619" y="2466128"/>
              <a:ext cx="197018" cy="194208"/>
            </a:xfrm>
            <a:custGeom>
              <a:avLst/>
              <a:gdLst>
                <a:gd name="connsiteX0" fmla="*/ 4181 w 197018"/>
                <a:gd name="connsiteY0" fmla="*/ 847 h 194208"/>
                <a:gd name="connsiteX1" fmla="*/ 105781 w 197018"/>
                <a:gd name="connsiteY1" fmla="*/ 96097 h 194208"/>
                <a:gd name="connsiteX2" fmla="*/ 128006 w 197018"/>
                <a:gd name="connsiteY2" fmla="*/ 111972 h 194208"/>
                <a:gd name="connsiteX3" fmla="*/ 115306 w 197018"/>
                <a:gd name="connsiteY3" fmla="*/ 89747 h 194208"/>
                <a:gd name="connsiteX4" fmla="*/ 194681 w 197018"/>
                <a:gd name="connsiteY4" fmla="*/ 191347 h 194208"/>
                <a:gd name="connsiteX5" fmla="*/ 162931 w 197018"/>
                <a:gd name="connsiteY5" fmla="*/ 156422 h 194208"/>
                <a:gd name="connsiteX6" fmla="*/ 32756 w 197018"/>
                <a:gd name="connsiteY6" fmla="*/ 54822 h 194208"/>
                <a:gd name="connsiteX7" fmla="*/ 4181 w 197018"/>
                <a:gd name="connsiteY7" fmla="*/ 847 h 19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18" h="194208">
                  <a:moveTo>
                    <a:pt x="4181" y="847"/>
                  </a:moveTo>
                  <a:cubicBezTo>
                    <a:pt x="16352" y="7726"/>
                    <a:pt x="85144" y="77576"/>
                    <a:pt x="105781" y="96097"/>
                  </a:cubicBezTo>
                  <a:cubicBezTo>
                    <a:pt x="126418" y="114618"/>
                    <a:pt x="126418" y="113030"/>
                    <a:pt x="128006" y="111972"/>
                  </a:cubicBezTo>
                  <a:cubicBezTo>
                    <a:pt x="129594" y="110914"/>
                    <a:pt x="104194" y="76518"/>
                    <a:pt x="115306" y="89747"/>
                  </a:cubicBezTo>
                  <a:cubicBezTo>
                    <a:pt x="126418" y="102976"/>
                    <a:pt x="186744" y="180235"/>
                    <a:pt x="194681" y="191347"/>
                  </a:cubicBezTo>
                  <a:cubicBezTo>
                    <a:pt x="202619" y="202460"/>
                    <a:pt x="189919" y="179176"/>
                    <a:pt x="162931" y="156422"/>
                  </a:cubicBezTo>
                  <a:cubicBezTo>
                    <a:pt x="135944" y="133668"/>
                    <a:pt x="57627" y="79164"/>
                    <a:pt x="32756" y="54822"/>
                  </a:cubicBezTo>
                  <a:cubicBezTo>
                    <a:pt x="7885" y="30480"/>
                    <a:pt x="-7990" y="-6032"/>
                    <a:pt x="4181" y="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F700DC60-CFEF-57B6-5DA5-16EDBAF66EAA}"/>
                </a:ext>
              </a:extLst>
            </p:cNvPr>
            <p:cNvSpPr/>
            <p:nvPr/>
          </p:nvSpPr>
          <p:spPr>
            <a:xfrm>
              <a:off x="10153510" y="2432047"/>
              <a:ext cx="231955" cy="159232"/>
            </a:xfrm>
            <a:custGeom>
              <a:avLst/>
              <a:gdLst>
                <a:gd name="connsiteX0" fmla="*/ 140 w 231955"/>
                <a:gd name="connsiteY0" fmla="*/ 3 h 159232"/>
                <a:gd name="connsiteX1" fmla="*/ 152540 w 231955"/>
                <a:gd name="connsiteY1" fmla="*/ 69853 h 159232"/>
                <a:gd name="connsiteX2" fmla="*/ 127140 w 231955"/>
                <a:gd name="connsiteY2" fmla="*/ 47628 h 159232"/>
                <a:gd name="connsiteX3" fmla="*/ 193815 w 231955"/>
                <a:gd name="connsiteY3" fmla="*/ 107953 h 159232"/>
                <a:gd name="connsiteX4" fmla="*/ 231915 w 231955"/>
                <a:gd name="connsiteY4" fmla="*/ 158753 h 159232"/>
                <a:gd name="connsiteX5" fmla="*/ 200165 w 231955"/>
                <a:gd name="connsiteY5" fmla="*/ 130178 h 159232"/>
                <a:gd name="connsiteX6" fmla="*/ 155715 w 231955"/>
                <a:gd name="connsiteY6" fmla="*/ 76203 h 159232"/>
                <a:gd name="connsiteX7" fmla="*/ 95390 w 231955"/>
                <a:gd name="connsiteY7" fmla="*/ 41278 h 159232"/>
                <a:gd name="connsiteX8" fmla="*/ 123965 w 231955"/>
                <a:gd name="connsiteY8" fmla="*/ 66678 h 159232"/>
                <a:gd name="connsiteX9" fmla="*/ 140 w 231955"/>
                <a:gd name="connsiteY9" fmla="*/ 3 h 15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55" h="159232">
                  <a:moveTo>
                    <a:pt x="140" y="3"/>
                  </a:moveTo>
                  <a:cubicBezTo>
                    <a:pt x="4903" y="532"/>
                    <a:pt x="131373" y="61916"/>
                    <a:pt x="152540" y="69853"/>
                  </a:cubicBezTo>
                  <a:cubicBezTo>
                    <a:pt x="173707" y="77791"/>
                    <a:pt x="120261" y="41278"/>
                    <a:pt x="127140" y="47628"/>
                  </a:cubicBezTo>
                  <a:cubicBezTo>
                    <a:pt x="134019" y="53978"/>
                    <a:pt x="176353" y="89432"/>
                    <a:pt x="193815" y="107953"/>
                  </a:cubicBezTo>
                  <a:cubicBezTo>
                    <a:pt x="211278" y="126474"/>
                    <a:pt x="230857" y="155049"/>
                    <a:pt x="231915" y="158753"/>
                  </a:cubicBezTo>
                  <a:cubicBezTo>
                    <a:pt x="232973" y="162457"/>
                    <a:pt x="212865" y="143936"/>
                    <a:pt x="200165" y="130178"/>
                  </a:cubicBezTo>
                  <a:cubicBezTo>
                    <a:pt x="187465" y="116420"/>
                    <a:pt x="173177" y="91020"/>
                    <a:pt x="155715" y="76203"/>
                  </a:cubicBezTo>
                  <a:cubicBezTo>
                    <a:pt x="138253" y="61386"/>
                    <a:pt x="100682" y="42865"/>
                    <a:pt x="95390" y="41278"/>
                  </a:cubicBezTo>
                  <a:cubicBezTo>
                    <a:pt x="90098" y="39691"/>
                    <a:pt x="134548" y="70382"/>
                    <a:pt x="123965" y="66678"/>
                  </a:cubicBezTo>
                  <a:cubicBezTo>
                    <a:pt x="113382" y="62974"/>
                    <a:pt x="-4623" y="-526"/>
                    <a:pt x="14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93D4909A-7E0E-E73C-0B67-430AB83599EE}"/>
                </a:ext>
              </a:extLst>
            </p:cNvPr>
            <p:cNvSpPr/>
            <p:nvPr/>
          </p:nvSpPr>
          <p:spPr>
            <a:xfrm>
              <a:off x="9914186" y="2456160"/>
              <a:ext cx="464894" cy="277536"/>
            </a:xfrm>
            <a:custGeom>
              <a:avLst/>
              <a:gdLst>
                <a:gd name="connsiteX0" fmla="*/ 1339 w 464894"/>
                <a:gd name="connsiteY0" fmla="*/ 83840 h 277536"/>
                <a:gd name="connsiteX1" fmla="*/ 185489 w 464894"/>
                <a:gd name="connsiteY1" fmla="*/ 26690 h 277536"/>
                <a:gd name="connsiteX2" fmla="*/ 141039 w 464894"/>
                <a:gd name="connsiteY2" fmla="*/ 61615 h 277536"/>
                <a:gd name="connsiteX3" fmla="*/ 233114 w 464894"/>
                <a:gd name="connsiteY3" fmla="*/ 48915 h 277536"/>
                <a:gd name="connsiteX4" fmla="*/ 293439 w 464894"/>
                <a:gd name="connsiteY4" fmla="*/ 58440 h 277536"/>
                <a:gd name="connsiteX5" fmla="*/ 277564 w 464894"/>
                <a:gd name="connsiteY5" fmla="*/ 64790 h 277536"/>
                <a:gd name="connsiteX6" fmla="*/ 318839 w 464894"/>
                <a:gd name="connsiteY6" fmla="*/ 74315 h 277536"/>
                <a:gd name="connsiteX7" fmla="*/ 379164 w 464894"/>
                <a:gd name="connsiteY7" fmla="*/ 137815 h 277536"/>
                <a:gd name="connsiteX8" fmla="*/ 369639 w 464894"/>
                <a:gd name="connsiteY8" fmla="*/ 121940 h 277536"/>
                <a:gd name="connsiteX9" fmla="*/ 398214 w 464894"/>
                <a:gd name="connsiteY9" fmla="*/ 160040 h 277536"/>
                <a:gd name="connsiteX10" fmla="*/ 401389 w 464894"/>
                <a:gd name="connsiteY10" fmla="*/ 172740 h 277536"/>
                <a:gd name="connsiteX11" fmla="*/ 382339 w 464894"/>
                <a:gd name="connsiteY11" fmla="*/ 185440 h 277536"/>
                <a:gd name="connsiteX12" fmla="*/ 410914 w 464894"/>
                <a:gd name="connsiteY12" fmla="*/ 188615 h 277536"/>
                <a:gd name="connsiteX13" fmla="*/ 395039 w 464894"/>
                <a:gd name="connsiteY13" fmla="*/ 217190 h 277536"/>
                <a:gd name="connsiteX14" fmla="*/ 420439 w 464894"/>
                <a:gd name="connsiteY14" fmla="*/ 229890 h 277536"/>
                <a:gd name="connsiteX15" fmla="*/ 464889 w 464894"/>
                <a:gd name="connsiteY15" fmla="*/ 277515 h 277536"/>
                <a:gd name="connsiteX16" fmla="*/ 423614 w 464894"/>
                <a:gd name="connsiteY16" fmla="*/ 223540 h 277536"/>
                <a:gd name="connsiteX17" fmla="*/ 423614 w 464894"/>
                <a:gd name="connsiteY17" fmla="*/ 179090 h 277536"/>
                <a:gd name="connsiteX18" fmla="*/ 344239 w 464894"/>
                <a:gd name="connsiteY18" fmla="*/ 90190 h 277536"/>
                <a:gd name="connsiteX19" fmla="*/ 156914 w 464894"/>
                <a:gd name="connsiteY19" fmla="*/ 4465 h 277536"/>
                <a:gd name="connsiteX20" fmla="*/ 210889 w 464894"/>
                <a:gd name="connsiteY20" fmla="*/ 13990 h 277536"/>
                <a:gd name="connsiteX21" fmla="*/ 141039 w 464894"/>
                <a:gd name="connsiteY21" fmla="*/ 29865 h 277536"/>
                <a:gd name="connsiteX22" fmla="*/ 102939 w 464894"/>
                <a:gd name="connsiteY22" fmla="*/ 33040 h 277536"/>
                <a:gd name="connsiteX23" fmla="*/ 1339 w 464894"/>
                <a:gd name="connsiteY23" fmla="*/ 83840 h 2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94" h="277536">
                  <a:moveTo>
                    <a:pt x="1339" y="83840"/>
                  </a:moveTo>
                  <a:cubicBezTo>
                    <a:pt x="15097" y="82782"/>
                    <a:pt x="162206" y="30394"/>
                    <a:pt x="185489" y="26690"/>
                  </a:cubicBezTo>
                  <a:cubicBezTo>
                    <a:pt x="208772" y="22986"/>
                    <a:pt x="133102" y="57911"/>
                    <a:pt x="141039" y="61615"/>
                  </a:cubicBezTo>
                  <a:cubicBezTo>
                    <a:pt x="148976" y="65319"/>
                    <a:pt x="207714" y="49444"/>
                    <a:pt x="233114" y="48915"/>
                  </a:cubicBezTo>
                  <a:cubicBezTo>
                    <a:pt x="258514" y="48386"/>
                    <a:pt x="286031" y="55794"/>
                    <a:pt x="293439" y="58440"/>
                  </a:cubicBezTo>
                  <a:cubicBezTo>
                    <a:pt x="300847" y="61086"/>
                    <a:pt x="273331" y="62144"/>
                    <a:pt x="277564" y="64790"/>
                  </a:cubicBezTo>
                  <a:cubicBezTo>
                    <a:pt x="281797" y="67436"/>
                    <a:pt x="301906" y="62144"/>
                    <a:pt x="318839" y="74315"/>
                  </a:cubicBezTo>
                  <a:cubicBezTo>
                    <a:pt x="335772" y="86486"/>
                    <a:pt x="379164" y="137815"/>
                    <a:pt x="379164" y="137815"/>
                  </a:cubicBezTo>
                  <a:cubicBezTo>
                    <a:pt x="387631" y="145753"/>
                    <a:pt x="366464" y="118236"/>
                    <a:pt x="369639" y="121940"/>
                  </a:cubicBezTo>
                  <a:cubicBezTo>
                    <a:pt x="372814" y="125644"/>
                    <a:pt x="398214" y="160040"/>
                    <a:pt x="398214" y="160040"/>
                  </a:cubicBezTo>
                  <a:cubicBezTo>
                    <a:pt x="403506" y="168507"/>
                    <a:pt x="401389" y="172740"/>
                    <a:pt x="401389" y="172740"/>
                  </a:cubicBezTo>
                  <a:cubicBezTo>
                    <a:pt x="398743" y="176973"/>
                    <a:pt x="380752" y="182794"/>
                    <a:pt x="382339" y="185440"/>
                  </a:cubicBezTo>
                  <a:cubicBezTo>
                    <a:pt x="383927" y="188086"/>
                    <a:pt x="408797" y="183323"/>
                    <a:pt x="410914" y="188615"/>
                  </a:cubicBezTo>
                  <a:cubicBezTo>
                    <a:pt x="413031" y="193907"/>
                    <a:pt x="393452" y="210311"/>
                    <a:pt x="395039" y="217190"/>
                  </a:cubicBezTo>
                  <a:cubicBezTo>
                    <a:pt x="396626" y="224069"/>
                    <a:pt x="408797" y="219836"/>
                    <a:pt x="420439" y="229890"/>
                  </a:cubicBezTo>
                  <a:cubicBezTo>
                    <a:pt x="432081" y="239944"/>
                    <a:pt x="464360" y="278573"/>
                    <a:pt x="464889" y="277515"/>
                  </a:cubicBezTo>
                  <a:cubicBezTo>
                    <a:pt x="465418" y="276457"/>
                    <a:pt x="430493" y="239944"/>
                    <a:pt x="423614" y="223540"/>
                  </a:cubicBezTo>
                  <a:cubicBezTo>
                    <a:pt x="416735" y="207136"/>
                    <a:pt x="436843" y="201315"/>
                    <a:pt x="423614" y="179090"/>
                  </a:cubicBezTo>
                  <a:cubicBezTo>
                    <a:pt x="410385" y="156865"/>
                    <a:pt x="388689" y="119294"/>
                    <a:pt x="344239" y="90190"/>
                  </a:cubicBezTo>
                  <a:cubicBezTo>
                    <a:pt x="299789" y="61086"/>
                    <a:pt x="179139" y="17165"/>
                    <a:pt x="156914" y="4465"/>
                  </a:cubicBezTo>
                  <a:cubicBezTo>
                    <a:pt x="134689" y="-8235"/>
                    <a:pt x="213535" y="9757"/>
                    <a:pt x="210889" y="13990"/>
                  </a:cubicBezTo>
                  <a:cubicBezTo>
                    <a:pt x="208243" y="18223"/>
                    <a:pt x="159031" y="26690"/>
                    <a:pt x="141039" y="29865"/>
                  </a:cubicBezTo>
                  <a:cubicBezTo>
                    <a:pt x="123047" y="33040"/>
                    <a:pt x="121989" y="26690"/>
                    <a:pt x="102939" y="33040"/>
                  </a:cubicBezTo>
                  <a:cubicBezTo>
                    <a:pt x="83889" y="39390"/>
                    <a:pt x="-12419" y="84898"/>
                    <a:pt x="1339" y="838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AF60EDD2-9129-F63C-37AA-25D6DB995A1D}"/>
                </a:ext>
              </a:extLst>
            </p:cNvPr>
            <p:cNvSpPr/>
            <p:nvPr/>
          </p:nvSpPr>
          <p:spPr>
            <a:xfrm>
              <a:off x="9956757" y="2479420"/>
              <a:ext cx="108057" cy="191405"/>
            </a:xfrm>
            <a:custGeom>
              <a:avLst/>
              <a:gdLst>
                <a:gd name="connsiteX0" fmla="*/ 107993 w 108057"/>
                <a:gd name="connsiteY0" fmla="*/ 255 h 191405"/>
                <a:gd name="connsiteX1" fmla="*/ 50843 w 108057"/>
                <a:gd name="connsiteY1" fmla="*/ 70105 h 191405"/>
                <a:gd name="connsiteX2" fmla="*/ 57193 w 108057"/>
                <a:gd name="connsiteY2" fmla="*/ 149480 h 191405"/>
                <a:gd name="connsiteX3" fmla="*/ 47668 w 108057"/>
                <a:gd name="connsiteY3" fmla="*/ 133605 h 191405"/>
                <a:gd name="connsiteX4" fmla="*/ 88943 w 108057"/>
                <a:gd name="connsiteY4" fmla="*/ 190755 h 191405"/>
                <a:gd name="connsiteX5" fmla="*/ 57193 w 108057"/>
                <a:gd name="connsiteY5" fmla="*/ 155830 h 191405"/>
                <a:gd name="connsiteX6" fmla="*/ 43 w 108057"/>
                <a:gd name="connsiteY6" fmla="*/ 32005 h 191405"/>
                <a:gd name="connsiteX7" fmla="*/ 47668 w 108057"/>
                <a:gd name="connsiteY7" fmla="*/ 108205 h 191405"/>
                <a:gd name="connsiteX8" fmla="*/ 38143 w 108057"/>
                <a:gd name="connsiteY8" fmla="*/ 47880 h 191405"/>
                <a:gd name="connsiteX9" fmla="*/ 107993 w 108057"/>
                <a:gd name="connsiteY9" fmla="*/ 255 h 1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57" h="191405">
                  <a:moveTo>
                    <a:pt x="107993" y="255"/>
                  </a:moveTo>
                  <a:cubicBezTo>
                    <a:pt x="110110" y="3959"/>
                    <a:pt x="59310" y="45234"/>
                    <a:pt x="50843" y="70105"/>
                  </a:cubicBezTo>
                  <a:cubicBezTo>
                    <a:pt x="42376" y="94976"/>
                    <a:pt x="57193" y="149480"/>
                    <a:pt x="57193" y="149480"/>
                  </a:cubicBezTo>
                  <a:cubicBezTo>
                    <a:pt x="56664" y="160063"/>
                    <a:pt x="42376" y="126726"/>
                    <a:pt x="47668" y="133605"/>
                  </a:cubicBezTo>
                  <a:cubicBezTo>
                    <a:pt x="52960" y="140484"/>
                    <a:pt x="87356" y="187051"/>
                    <a:pt x="88943" y="190755"/>
                  </a:cubicBezTo>
                  <a:cubicBezTo>
                    <a:pt x="90530" y="194459"/>
                    <a:pt x="72010" y="182288"/>
                    <a:pt x="57193" y="155830"/>
                  </a:cubicBezTo>
                  <a:cubicBezTo>
                    <a:pt x="42376" y="129372"/>
                    <a:pt x="1631" y="39943"/>
                    <a:pt x="43" y="32005"/>
                  </a:cubicBezTo>
                  <a:cubicBezTo>
                    <a:pt x="-1545" y="24067"/>
                    <a:pt x="41318" y="105559"/>
                    <a:pt x="47668" y="108205"/>
                  </a:cubicBezTo>
                  <a:cubicBezTo>
                    <a:pt x="54018" y="110851"/>
                    <a:pt x="30735" y="61638"/>
                    <a:pt x="38143" y="47880"/>
                  </a:cubicBezTo>
                  <a:cubicBezTo>
                    <a:pt x="45551" y="34122"/>
                    <a:pt x="105876" y="-3449"/>
                    <a:pt x="107993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33AC842E-0B37-2EAC-6ECF-EFEEB728A22C}"/>
                </a:ext>
              </a:extLst>
            </p:cNvPr>
            <p:cNvSpPr/>
            <p:nvPr/>
          </p:nvSpPr>
          <p:spPr>
            <a:xfrm>
              <a:off x="9905820" y="2475896"/>
              <a:ext cx="168456" cy="170425"/>
            </a:xfrm>
            <a:custGeom>
              <a:avLst/>
              <a:gdLst>
                <a:gd name="connsiteX0" fmla="*/ 168455 w 168456"/>
                <a:gd name="connsiteY0" fmla="*/ 604 h 170425"/>
                <a:gd name="connsiteX1" fmla="*/ 28755 w 168456"/>
                <a:gd name="connsiteY1" fmla="*/ 51404 h 170425"/>
                <a:gd name="connsiteX2" fmla="*/ 22405 w 168456"/>
                <a:gd name="connsiteY2" fmla="*/ 79979 h 170425"/>
                <a:gd name="connsiteX3" fmla="*/ 101780 w 168456"/>
                <a:gd name="connsiteY3" fmla="*/ 165704 h 170425"/>
                <a:gd name="connsiteX4" fmla="*/ 73205 w 168456"/>
                <a:gd name="connsiteY4" fmla="*/ 149829 h 170425"/>
                <a:gd name="connsiteX5" fmla="*/ 180 w 168456"/>
                <a:gd name="connsiteY5" fmla="*/ 70454 h 170425"/>
                <a:gd name="connsiteX6" fmla="*/ 50980 w 168456"/>
                <a:gd name="connsiteY6" fmla="*/ 29179 h 170425"/>
                <a:gd name="connsiteX7" fmla="*/ 31930 w 168456"/>
                <a:gd name="connsiteY7" fmla="*/ 22829 h 170425"/>
                <a:gd name="connsiteX8" fmla="*/ 168455 w 168456"/>
                <a:gd name="connsiteY8" fmla="*/ 604 h 17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456" h="170425">
                  <a:moveTo>
                    <a:pt x="168455" y="604"/>
                  </a:moveTo>
                  <a:cubicBezTo>
                    <a:pt x="167926" y="5367"/>
                    <a:pt x="53097" y="38175"/>
                    <a:pt x="28755" y="51404"/>
                  </a:cubicBezTo>
                  <a:cubicBezTo>
                    <a:pt x="4413" y="64633"/>
                    <a:pt x="10234" y="60929"/>
                    <a:pt x="22405" y="79979"/>
                  </a:cubicBezTo>
                  <a:cubicBezTo>
                    <a:pt x="34576" y="99029"/>
                    <a:pt x="93313" y="154062"/>
                    <a:pt x="101780" y="165704"/>
                  </a:cubicBezTo>
                  <a:cubicBezTo>
                    <a:pt x="110247" y="177346"/>
                    <a:pt x="90138" y="165704"/>
                    <a:pt x="73205" y="149829"/>
                  </a:cubicBezTo>
                  <a:cubicBezTo>
                    <a:pt x="56272" y="133954"/>
                    <a:pt x="3884" y="90562"/>
                    <a:pt x="180" y="70454"/>
                  </a:cubicBezTo>
                  <a:cubicBezTo>
                    <a:pt x="-3524" y="50346"/>
                    <a:pt x="50980" y="29179"/>
                    <a:pt x="50980" y="29179"/>
                  </a:cubicBezTo>
                  <a:cubicBezTo>
                    <a:pt x="56272" y="21242"/>
                    <a:pt x="17113" y="24946"/>
                    <a:pt x="31930" y="22829"/>
                  </a:cubicBezTo>
                  <a:cubicBezTo>
                    <a:pt x="46747" y="20712"/>
                    <a:pt x="168984" y="-4159"/>
                    <a:pt x="168455" y="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EAE535A5-9139-B610-74AE-4EABC1AF0193}"/>
                </a:ext>
              </a:extLst>
            </p:cNvPr>
            <p:cNvSpPr/>
            <p:nvPr/>
          </p:nvSpPr>
          <p:spPr>
            <a:xfrm>
              <a:off x="9928222" y="2558987"/>
              <a:ext cx="79481" cy="63567"/>
            </a:xfrm>
            <a:custGeom>
              <a:avLst/>
              <a:gdLst>
                <a:gd name="connsiteX0" fmla="*/ 3 w 79481"/>
                <a:gd name="connsiteY0" fmla="*/ 28638 h 63567"/>
                <a:gd name="connsiteX1" fmla="*/ 66678 w 79481"/>
                <a:gd name="connsiteY1" fmla="*/ 15938 h 63567"/>
                <a:gd name="connsiteX2" fmla="*/ 79378 w 79481"/>
                <a:gd name="connsiteY2" fmla="*/ 63563 h 63567"/>
                <a:gd name="connsiteX3" fmla="*/ 73028 w 79481"/>
                <a:gd name="connsiteY3" fmla="*/ 12763 h 63567"/>
                <a:gd name="connsiteX4" fmla="*/ 69853 w 79481"/>
                <a:gd name="connsiteY4" fmla="*/ 63 h 63567"/>
                <a:gd name="connsiteX5" fmla="*/ 3 w 79481"/>
                <a:gd name="connsiteY5" fmla="*/ 28638 h 6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81" h="63567">
                  <a:moveTo>
                    <a:pt x="3" y="28638"/>
                  </a:moveTo>
                  <a:cubicBezTo>
                    <a:pt x="-526" y="31284"/>
                    <a:pt x="53449" y="10117"/>
                    <a:pt x="66678" y="15938"/>
                  </a:cubicBezTo>
                  <a:cubicBezTo>
                    <a:pt x="79907" y="21759"/>
                    <a:pt x="78320" y="64092"/>
                    <a:pt x="79378" y="63563"/>
                  </a:cubicBezTo>
                  <a:cubicBezTo>
                    <a:pt x="80436" y="63034"/>
                    <a:pt x="73028" y="12763"/>
                    <a:pt x="73028" y="12763"/>
                  </a:cubicBezTo>
                  <a:cubicBezTo>
                    <a:pt x="71441" y="2180"/>
                    <a:pt x="77791" y="-466"/>
                    <a:pt x="69853" y="63"/>
                  </a:cubicBezTo>
                  <a:cubicBezTo>
                    <a:pt x="61916" y="592"/>
                    <a:pt x="532" y="25992"/>
                    <a:pt x="3" y="28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6D0712D4-6E16-A8FF-D789-2591B2E23BC5}"/>
                </a:ext>
              </a:extLst>
            </p:cNvPr>
            <p:cNvSpPr/>
            <p:nvPr/>
          </p:nvSpPr>
          <p:spPr>
            <a:xfrm>
              <a:off x="10013662" y="2584396"/>
              <a:ext cx="346577" cy="146466"/>
            </a:xfrm>
            <a:custGeom>
              <a:avLst/>
              <a:gdLst>
                <a:gd name="connsiteX0" fmla="*/ 288 w 346577"/>
                <a:gd name="connsiteY0" fmla="*/ 54 h 146466"/>
                <a:gd name="connsiteX1" fmla="*/ 51088 w 346577"/>
                <a:gd name="connsiteY1" fmla="*/ 82604 h 146466"/>
                <a:gd name="connsiteX2" fmla="*/ 22513 w 346577"/>
                <a:gd name="connsiteY2" fmla="*/ 88954 h 146466"/>
                <a:gd name="connsiteX3" fmla="*/ 155863 w 346577"/>
                <a:gd name="connsiteY3" fmla="*/ 127054 h 146466"/>
                <a:gd name="connsiteX4" fmla="*/ 155863 w 346577"/>
                <a:gd name="connsiteY4" fmla="*/ 136579 h 146466"/>
                <a:gd name="connsiteX5" fmla="*/ 273338 w 346577"/>
                <a:gd name="connsiteY5" fmla="*/ 130229 h 146466"/>
                <a:gd name="connsiteX6" fmla="*/ 346363 w 346577"/>
                <a:gd name="connsiteY6" fmla="*/ 98479 h 146466"/>
                <a:gd name="connsiteX7" fmla="*/ 251113 w 346577"/>
                <a:gd name="connsiteY7" fmla="*/ 136579 h 146466"/>
                <a:gd name="connsiteX8" fmla="*/ 159038 w 346577"/>
                <a:gd name="connsiteY8" fmla="*/ 142929 h 146466"/>
                <a:gd name="connsiteX9" fmla="*/ 47913 w 346577"/>
                <a:gd name="connsiteY9" fmla="*/ 88954 h 146466"/>
                <a:gd name="connsiteX10" fmla="*/ 60613 w 346577"/>
                <a:gd name="connsiteY10" fmla="*/ 98479 h 146466"/>
                <a:gd name="connsiteX11" fmla="*/ 32038 w 346577"/>
                <a:gd name="connsiteY11" fmla="*/ 69904 h 146466"/>
                <a:gd name="connsiteX12" fmla="*/ 288 w 346577"/>
                <a:gd name="connsiteY12" fmla="*/ 54 h 14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577" h="146466">
                  <a:moveTo>
                    <a:pt x="288" y="54"/>
                  </a:moveTo>
                  <a:cubicBezTo>
                    <a:pt x="3463" y="2171"/>
                    <a:pt x="47384" y="67787"/>
                    <a:pt x="51088" y="82604"/>
                  </a:cubicBezTo>
                  <a:cubicBezTo>
                    <a:pt x="54792" y="97421"/>
                    <a:pt x="5051" y="81546"/>
                    <a:pt x="22513" y="88954"/>
                  </a:cubicBezTo>
                  <a:cubicBezTo>
                    <a:pt x="39975" y="96362"/>
                    <a:pt x="155863" y="127054"/>
                    <a:pt x="155863" y="127054"/>
                  </a:cubicBezTo>
                  <a:cubicBezTo>
                    <a:pt x="178088" y="134992"/>
                    <a:pt x="136284" y="136050"/>
                    <a:pt x="155863" y="136579"/>
                  </a:cubicBezTo>
                  <a:cubicBezTo>
                    <a:pt x="175442" y="137108"/>
                    <a:pt x="241588" y="136579"/>
                    <a:pt x="273338" y="130229"/>
                  </a:cubicBezTo>
                  <a:cubicBezTo>
                    <a:pt x="305088" y="123879"/>
                    <a:pt x="350067" y="97421"/>
                    <a:pt x="346363" y="98479"/>
                  </a:cubicBezTo>
                  <a:cubicBezTo>
                    <a:pt x="342659" y="99537"/>
                    <a:pt x="282334" y="129171"/>
                    <a:pt x="251113" y="136579"/>
                  </a:cubicBezTo>
                  <a:cubicBezTo>
                    <a:pt x="219892" y="143987"/>
                    <a:pt x="192905" y="150867"/>
                    <a:pt x="159038" y="142929"/>
                  </a:cubicBezTo>
                  <a:cubicBezTo>
                    <a:pt x="125171" y="134992"/>
                    <a:pt x="47913" y="88954"/>
                    <a:pt x="47913" y="88954"/>
                  </a:cubicBezTo>
                  <a:cubicBezTo>
                    <a:pt x="31509" y="81546"/>
                    <a:pt x="63259" y="101654"/>
                    <a:pt x="60613" y="98479"/>
                  </a:cubicBezTo>
                  <a:cubicBezTo>
                    <a:pt x="57967" y="95304"/>
                    <a:pt x="43151" y="81546"/>
                    <a:pt x="32038" y="69904"/>
                  </a:cubicBezTo>
                  <a:cubicBezTo>
                    <a:pt x="20926" y="58262"/>
                    <a:pt x="-2887" y="-2063"/>
                    <a:pt x="288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7DF9C7BB-F542-5883-069A-E2E2F9F8DB9E}"/>
                </a:ext>
              </a:extLst>
            </p:cNvPr>
            <p:cNvSpPr/>
            <p:nvPr/>
          </p:nvSpPr>
          <p:spPr>
            <a:xfrm>
              <a:off x="10308468" y="2590419"/>
              <a:ext cx="134328" cy="153096"/>
            </a:xfrm>
            <a:custGeom>
              <a:avLst/>
              <a:gdLst>
                <a:gd name="connsiteX0" fmla="*/ 757 w 134328"/>
                <a:gd name="connsiteY0" fmla="*/ 381 h 153096"/>
                <a:gd name="connsiteX1" fmla="*/ 61082 w 134328"/>
                <a:gd name="connsiteY1" fmla="*/ 86106 h 153096"/>
                <a:gd name="connsiteX2" fmla="*/ 89657 w 134328"/>
                <a:gd name="connsiteY2" fmla="*/ 89281 h 153096"/>
                <a:gd name="connsiteX3" fmla="*/ 89657 w 134328"/>
                <a:gd name="connsiteY3" fmla="*/ 108331 h 153096"/>
                <a:gd name="connsiteX4" fmla="*/ 134107 w 134328"/>
                <a:gd name="connsiteY4" fmla="*/ 152781 h 153096"/>
                <a:gd name="connsiteX5" fmla="*/ 105532 w 134328"/>
                <a:gd name="connsiteY5" fmla="*/ 127381 h 153096"/>
                <a:gd name="connsiteX6" fmla="*/ 76957 w 134328"/>
                <a:gd name="connsiteY6" fmla="*/ 111506 h 153096"/>
                <a:gd name="connsiteX7" fmla="*/ 108707 w 134328"/>
                <a:gd name="connsiteY7" fmla="*/ 114681 h 153096"/>
                <a:gd name="connsiteX8" fmla="*/ 83307 w 134328"/>
                <a:gd name="connsiteY8" fmla="*/ 79756 h 153096"/>
                <a:gd name="connsiteX9" fmla="*/ 29332 w 134328"/>
                <a:gd name="connsiteY9" fmla="*/ 54356 h 153096"/>
                <a:gd name="connsiteX10" fmla="*/ 757 w 134328"/>
                <a:gd name="connsiteY10" fmla="*/ 381 h 15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28" h="153096">
                  <a:moveTo>
                    <a:pt x="757" y="381"/>
                  </a:moveTo>
                  <a:cubicBezTo>
                    <a:pt x="6049" y="5673"/>
                    <a:pt x="46265" y="71289"/>
                    <a:pt x="61082" y="86106"/>
                  </a:cubicBezTo>
                  <a:cubicBezTo>
                    <a:pt x="75899" y="100923"/>
                    <a:pt x="89657" y="89281"/>
                    <a:pt x="89657" y="89281"/>
                  </a:cubicBezTo>
                  <a:cubicBezTo>
                    <a:pt x="94419" y="92985"/>
                    <a:pt x="82249" y="97748"/>
                    <a:pt x="89657" y="108331"/>
                  </a:cubicBezTo>
                  <a:cubicBezTo>
                    <a:pt x="97065" y="118914"/>
                    <a:pt x="131461" y="149606"/>
                    <a:pt x="134107" y="152781"/>
                  </a:cubicBezTo>
                  <a:cubicBezTo>
                    <a:pt x="136753" y="155956"/>
                    <a:pt x="115057" y="134260"/>
                    <a:pt x="105532" y="127381"/>
                  </a:cubicBezTo>
                  <a:cubicBezTo>
                    <a:pt x="96007" y="120502"/>
                    <a:pt x="76428" y="113623"/>
                    <a:pt x="76957" y="111506"/>
                  </a:cubicBezTo>
                  <a:cubicBezTo>
                    <a:pt x="77486" y="109389"/>
                    <a:pt x="107649" y="119972"/>
                    <a:pt x="108707" y="114681"/>
                  </a:cubicBezTo>
                  <a:cubicBezTo>
                    <a:pt x="109765" y="109390"/>
                    <a:pt x="96536" y="89810"/>
                    <a:pt x="83307" y="79756"/>
                  </a:cubicBezTo>
                  <a:cubicBezTo>
                    <a:pt x="70078" y="69702"/>
                    <a:pt x="39386" y="62293"/>
                    <a:pt x="29332" y="54356"/>
                  </a:cubicBezTo>
                  <a:cubicBezTo>
                    <a:pt x="19278" y="46419"/>
                    <a:pt x="-4535" y="-4911"/>
                    <a:pt x="757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245ADA83-DCAE-984E-25E1-080CEF495B18}"/>
                </a:ext>
              </a:extLst>
            </p:cNvPr>
            <p:cNvSpPr/>
            <p:nvPr/>
          </p:nvSpPr>
          <p:spPr>
            <a:xfrm>
              <a:off x="10080603" y="2498250"/>
              <a:ext cx="274892" cy="204925"/>
            </a:xfrm>
            <a:custGeom>
              <a:avLst/>
              <a:gdLst>
                <a:gd name="connsiteX0" fmla="*/ 22 w 274892"/>
                <a:gd name="connsiteY0" fmla="*/ 19525 h 204925"/>
                <a:gd name="connsiteX1" fmla="*/ 88922 w 274892"/>
                <a:gd name="connsiteY1" fmla="*/ 22700 h 204925"/>
                <a:gd name="connsiteX2" fmla="*/ 50822 w 274892"/>
                <a:gd name="connsiteY2" fmla="*/ 41750 h 204925"/>
                <a:gd name="connsiteX3" fmla="*/ 22247 w 274892"/>
                <a:gd name="connsiteY3" fmla="*/ 73500 h 204925"/>
                <a:gd name="connsiteX4" fmla="*/ 28597 w 274892"/>
                <a:gd name="connsiteY4" fmla="*/ 143350 h 204925"/>
                <a:gd name="connsiteX5" fmla="*/ 34947 w 274892"/>
                <a:gd name="connsiteY5" fmla="*/ 143350 h 204925"/>
                <a:gd name="connsiteX6" fmla="*/ 142897 w 274892"/>
                <a:gd name="connsiteY6" fmla="*/ 197325 h 204925"/>
                <a:gd name="connsiteX7" fmla="*/ 107972 w 274892"/>
                <a:gd name="connsiteY7" fmla="*/ 200500 h 204925"/>
                <a:gd name="connsiteX8" fmla="*/ 53997 w 274892"/>
                <a:gd name="connsiteY8" fmla="*/ 159225 h 204925"/>
                <a:gd name="connsiteX9" fmla="*/ 117497 w 274892"/>
                <a:gd name="connsiteY9" fmla="*/ 197325 h 204925"/>
                <a:gd name="connsiteX10" fmla="*/ 196872 w 274892"/>
                <a:gd name="connsiteY10" fmla="*/ 168750 h 204925"/>
                <a:gd name="connsiteX11" fmla="*/ 273072 w 274892"/>
                <a:gd name="connsiteY11" fmla="*/ 124300 h 204925"/>
                <a:gd name="connsiteX12" fmla="*/ 244497 w 274892"/>
                <a:gd name="connsiteY12" fmla="*/ 111600 h 204925"/>
                <a:gd name="connsiteX13" fmla="*/ 171472 w 274892"/>
                <a:gd name="connsiteY13" fmla="*/ 41750 h 204925"/>
                <a:gd name="connsiteX14" fmla="*/ 98447 w 274892"/>
                <a:gd name="connsiteY14" fmla="*/ 475 h 204925"/>
                <a:gd name="connsiteX15" fmla="*/ 22 w 274892"/>
                <a:gd name="connsiteY15" fmla="*/ 19525 h 2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892" h="204925">
                  <a:moveTo>
                    <a:pt x="22" y="19525"/>
                  </a:moveTo>
                  <a:cubicBezTo>
                    <a:pt x="-1565" y="23229"/>
                    <a:pt x="80455" y="18996"/>
                    <a:pt x="88922" y="22700"/>
                  </a:cubicBezTo>
                  <a:cubicBezTo>
                    <a:pt x="97389" y="26404"/>
                    <a:pt x="61934" y="33283"/>
                    <a:pt x="50822" y="41750"/>
                  </a:cubicBezTo>
                  <a:cubicBezTo>
                    <a:pt x="39710" y="50217"/>
                    <a:pt x="25951" y="56567"/>
                    <a:pt x="22247" y="73500"/>
                  </a:cubicBezTo>
                  <a:cubicBezTo>
                    <a:pt x="18543" y="90433"/>
                    <a:pt x="28597" y="143350"/>
                    <a:pt x="28597" y="143350"/>
                  </a:cubicBezTo>
                  <a:cubicBezTo>
                    <a:pt x="30714" y="154992"/>
                    <a:pt x="15897" y="134354"/>
                    <a:pt x="34947" y="143350"/>
                  </a:cubicBezTo>
                  <a:cubicBezTo>
                    <a:pt x="53997" y="152346"/>
                    <a:pt x="130726" y="187800"/>
                    <a:pt x="142897" y="197325"/>
                  </a:cubicBezTo>
                  <a:cubicBezTo>
                    <a:pt x="155068" y="206850"/>
                    <a:pt x="122789" y="206850"/>
                    <a:pt x="107972" y="200500"/>
                  </a:cubicBezTo>
                  <a:cubicBezTo>
                    <a:pt x="93155" y="194150"/>
                    <a:pt x="52410" y="159754"/>
                    <a:pt x="53997" y="159225"/>
                  </a:cubicBezTo>
                  <a:cubicBezTo>
                    <a:pt x="55584" y="158696"/>
                    <a:pt x="93684" y="195737"/>
                    <a:pt x="117497" y="197325"/>
                  </a:cubicBezTo>
                  <a:cubicBezTo>
                    <a:pt x="141310" y="198913"/>
                    <a:pt x="170943" y="180921"/>
                    <a:pt x="196872" y="168750"/>
                  </a:cubicBezTo>
                  <a:cubicBezTo>
                    <a:pt x="222801" y="156579"/>
                    <a:pt x="265135" y="133825"/>
                    <a:pt x="273072" y="124300"/>
                  </a:cubicBezTo>
                  <a:cubicBezTo>
                    <a:pt x="281009" y="114775"/>
                    <a:pt x="261430" y="125358"/>
                    <a:pt x="244497" y="111600"/>
                  </a:cubicBezTo>
                  <a:cubicBezTo>
                    <a:pt x="227564" y="97842"/>
                    <a:pt x="195814" y="60271"/>
                    <a:pt x="171472" y="41750"/>
                  </a:cubicBezTo>
                  <a:cubicBezTo>
                    <a:pt x="147130" y="23229"/>
                    <a:pt x="121730" y="4179"/>
                    <a:pt x="98447" y="475"/>
                  </a:cubicBezTo>
                  <a:cubicBezTo>
                    <a:pt x="75164" y="-3229"/>
                    <a:pt x="1609" y="15821"/>
                    <a:pt x="22" y="195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558FFC9D-0EB7-339B-767E-2634EA8D366D}"/>
                </a:ext>
              </a:extLst>
            </p:cNvPr>
            <p:cNvSpPr/>
            <p:nvPr/>
          </p:nvSpPr>
          <p:spPr>
            <a:xfrm>
              <a:off x="10106024" y="2587573"/>
              <a:ext cx="177880" cy="112204"/>
            </a:xfrm>
            <a:custGeom>
              <a:avLst/>
              <a:gdLst>
                <a:gd name="connsiteX0" fmla="*/ 9526 w 177880"/>
                <a:gd name="connsiteY0" fmla="*/ 52 h 112204"/>
                <a:gd name="connsiteX1" fmla="*/ 15876 w 177880"/>
                <a:gd name="connsiteY1" fmla="*/ 85777 h 112204"/>
                <a:gd name="connsiteX2" fmla="*/ 57151 w 177880"/>
                <a:gd name="connsiteY2" fmla="*/ 111177 h 112204"/>
                <a:gd name="connsiteX3" fmla="*/ 149226 w 177880"/>
                <a:gd name="connsiteY3" fmla="*/ 104827 h 112204"/>
                <a:gd name="connsiteX4" fmla="*/ 177801 w 177880"/>
                <a:gd name="connsiteY4" fmla="*/ 82602 h 112204"/>
                <a:gd name="connsiteX5" fmla="*/ 142876 w 177880"/>
                <a:gd name="connsiteY5" fmla="*/ 73077 h 112204"/>
                <a:gd name="connsiteX6" fmla="*/ 9526 w 177880"/>
                <a:gd name="connsiteY6" fmla="*/ 52 h 11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80" h="112204">
                  <a:moveTo>
                    <a:pt x="9526" y="52"/>
                  </a:moveTo>
                  <a:cubicBezTo>
                    <a:pt x="-11641" y="2169"/>
                    <a:pt x="7939" y="67256"/>
                    <a:pt x="15876" y="85777"/>
                  </a:cubicBezTo>
                  <a:cubicBezTo>
                    <a:pt x="23813" y="104298"/>
                    <a:pt x="34926" y="108002"/>
                    <a:pt x="57151" y="111177"/>
                  </a:cubicBezTo>
                  <a:cubicBezTo>
                    <a:pt x="79376" y="114352"/>
                    <a:pt x="129118" y="109589"/>
                    <a:pt x="149226" y="104827"/>
                  </a:cubicBezTo>
                  <a:cubicBezTo>
                    <a:pt x="169334" y="100065"/>
                    <a:pt x="178859" y="87893"/>
                    <a:pt x="177801" y="82602"/>
                  </a:cubicBezTo>
                  <a:cubicBezTo>
                    <a:pt x="176743" y="77311"/>
                    <a:pt x="169864" y="85248"/>
                    <a:pt x="142876" y="73077"/>
                  </a:cubicBezTo>
                  <a:cubicBezTo>
                    <a:pt x="115889" y="60906"/>
                    <a:pt x="30693" y="-2065"/>
                    <a:pt x="9526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月 1500">
              <a:extLst>
                <a:ext uri="{FF2B5EF4-FFF2-40B4-BE49-F238E27FC236}">
                  <a16:creationId xmlns:a16="http://schemas.microsoft.com/office/drawing/2014/main" id="{2E4C8172-CBF3-8A2C-D998-B062A726D9CD}"/>
                </a:ext>
              </a:extLst>
            </p:cNvPr>
            <p:cNvSpPr/>
            <p:nvPr/>
          </p:nvSpPr>
          <p:spPr>
            <a:xfrm rot="19195995">
              <a:off x="10192506" y="2580347"/>
              <a:ext cx="51087" cy="6130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6DCDC67D-963B-A871-571B-9A321F45593B}"/>
                </a:ext>
              </a:extLst>
            </p:cNvPr>
            <p:cNvSpPr/>
            <p:nvPr/>
          </p:nvSpPr>
          <p:spPr>
            <a:xfrm>
              <a:off x="10001152" y="2682872"/>
              <a:ext cx="355900" cy="82136"/>
            </a:xfrm>
            <a:custGeom>
              <a:avLst/>
              <a:gdLst>
                <a:gd name="connsiteX0" fmla="*/ 98 w 355900"/>
                <a:gd name="connsiteY0" fmla="*/ 3 h 82136"/>
                <a:gd name="connsiteX1" fmla="*/ 212823 w 355900"/>
                <a:gd name="connsiteY1" fmla="*/ 76203 h 82136"/>
                <a:gd name="connsiteX2" fmla="*/ 142973 w 355900"/>
                <a:gd name="connsiteY2" fmla="*/ 76203 h 82136"/>
                <a:gd name="connsiteX3" fmla="*/ 336648 w 355900"/>
                <a:gd name="connsiteY3" fmla="*/ 73028 h 82136"/>
                <a:gd name="connsiteX4" fmla="*/ 301723 w 355900"/>
                <a:gd name="connsiteY4" fmla="*/ 50803 h 82136"/>
                <a:gd name="connsiteX5" fmla="*/ 355698 w 355900"/>
                <a:gd name="connsiteY5" fmla="*/ 63503 h 82136"/>
                <a:gd name="connsiteX6" fmla="*/ 317598 w 355900"/>
                <a:gd name="connsiteY6" fmla="*/ 57153 h 82136"/>
                <a:gd name="connsiteX7" fmla="*/ 254098 w 355900"/>
                <a:gd name="connsiteY7" fmla="*/ 79378 h 82136"/>
                <a:gd name="connsiteX8" fmla="*/ 133448 w 355900"/>
                <a:gd name="connsiteY8" fmla="*/ 66678 h 82136"/>
                <a:gd name="connsiteX9" fmla="*/ 184248 w 355900"/>
                <a:gd name="connsiteY9" fmla="*/ 79378 h 82136"/>
                <a:gd name="connsiteX10" fmla="*/ 98 w 355900"/>
                <a:gd name="connsiteY10" fmla="*/ 3 h 8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900" h="82136">
                  <a:moveTo>
                    <a:pt x="98" y="3"/>
                  </a:moveTo>
                  <a:cubicBezTo>
                    <a:pt x="4861" y="-526"/>
                    <a:pt x="189011" y="63503"/>
                    <a:pt x="212823" y="76203"/>
                  </a:cubicBezTo>
                  <a:cubicBezTo>
                    <a:pt x="236636" y="88903"/>
                    <a:pt x="142973" y="76203"/>
                    <a:pt x="142973" y="76203"/>
                  </a:cubicBezTo>
                  <a:cubicBezTo>
                    <a:pt x="163610" y="75674"/>
                    <a:pt x="310190" y="77261"/>
                    <a:pt x="336648" y="73028"/>
                  </a:cubicBezTo>
                  <a:cubicBezTo>
                    <a:pt x="363106" y="68795"/>
                    <a:pt x="298548" y="52390"/>
                    <a:pt x="301723" y="50803"/>
                  </a:cubicBezTo>
                  <a:cubicBezTo>
                    <a:pt x="304898" y="49216"/>
                    <a:pt x="353052" y="62445"/>
                    <a:pt x="355698" y="63503"/>
                  </a:cubicBezTo>
                  <a:cubicBezTo>
                    <a:pt x="358344" y="64561"/>
                    <a:pt x="334531" y="54507"/>
                    <a:pt x="317598" y="57153"/>
                  </a:cubicBezTo>
                  <a:cubicBezTo>
                    <a:pt x="300665" y="59799"/>
                    <a:pt x="284790" y="77791"/>
                    <a:pt x="254098" y="79378"/>
                  </a:cubicBezTo>
                  <a:cubicBezTo>
                    <a:pt x="223406" y="80966"/>
                    <a:pt x="145090" y="66678"/>
                    <a:pt x="133448" y="66678"/>
                  </a:cubicBezTo>
                  <a:cubicBezTo>
                    <a:pt x="121806" y="66678"/>
                    <a:pt x="203827" y="89961"/>
                    <a:pt x="184248" y="79378"/>
                  </a:cubicBezTo>
                  <a:cubicBezTo>
                    <a:pt x="164669" y="68795"/>
                    <a:pt x="-4665" y="532"/>
                    <a:pt x="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73B78421-E706-92E3-7976-62C4E826E8E4}"/>
                </a:ext>
              </a:extLst>
            </p:cNvPr>
            <p:cNvSpPr/>
            <p:nvPr/>
          </p:nvSpPr>
          <p:spPr>
            <a:xfrm>
              <a:off x="9931334" y="2389692"/>
              <a:ext cx="260820" cy="71002"/>
            </a:xfrm>
            <a:custGeom>
              <a:avLst/>
              <a:gdLst>
                <a:gd name="connsiteX0" fmla="*/ 66 w 260820"/>
                <a:gd name="connsiteY0" fmla="*/ 70933 h 71002"/>
                <a:gd name="connsiteX1" fmla="*/ 158816 w 260820"/>
                <a:gd name="connsiteY1" fmla="*/ 4258 h 71002"/>
                <a:gd name="connsiteX2" fmla="*/ 85791 w 260820"/>
                <a:gd name="connsiteY2" fmla="*/ 26483 h 71002"/>
                <a:gd name="connsiteX3" fmla="*/ 212791 w 260820"/>
                <a:gd name="connsiteY3" fmla="*/ 26483 h 71002"/>
                <a:gd name="connsiteX4" fmla="*/ 260416 w 260820"/>
                <a:gd name="connsiteY4" fmla="*/ 20133 h 71002"/>
                <a:gd name="connsiteX5" fmla="*/ 190566 w 260820"/>
                <a:gd name="connsiteY5" fmla="*/ 4258 h 71002"/>
                <a:gd name="connsiteX6" fmla="*/ 254066 w 260820"/>
                <a:gd name="connsiteY6" fmla="*/ 1083 h 71002"/>
                <a:gd name="connsiteX7" fmla="*/ 203266 w 260820"/>
                <a:gd name="connsiteY7" fmla="*/ 20133 h 71002"/>
                <a:gd name="connsiteX8" fmla="*/ 139766 w 260820"/>
                <a:gd name="connsiteY8" fmla="*/ 16958 h 71002"/>
                <a:gd name="connsiteX9" fmla="*/ 66 w 260820"/>
                <a:gd name="connsiteY9" fmla="*/ 70933 h 7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20" h="71002">
                  <a:moveTo>
                    <a:pt x="66" y="70933"/>
                  </a:moveTo>
                  <a:cubicBezTo>
                    <a:pt x="3241" y="68816"/>
                    <a:pt x="144529" y="11666"/>
                    <a:pt x="158816" y="4258"/>
                  </a:cubicBezTo>
                  <a:cubicBezTo>
                    <a:pt x="173103" y="-3150"/>
                    <a:pt x="76795" y="22779"/>
                    <a:pt x="85791" y="26483"/>
                  </a:cubicBezTo>
                  <a:cubicBezTo>
                    <a:pt x="94787" y="30187"/>
                    <a:pt x="183687" y="27541"/>
                    <a:pt x="212791" y="26483"/>
                  </a:cubicBezTo>
                  <a:cubicBezTo>
                    <a:pt x="241895" y="25425"/>
                    <a:pt x="264120" y="23837"/>
                    <a:pt x="260416" y="20133"/>
                  </a:cubicBezTo>
                  <a:cubicBezTo>
                    <a:pt x="256712" y="16429"/>
                    <a:pt x="191624" y="7433"/>
                    <a:pt x="190566" y="4258"/>
                  </a:cubicBezTo>
                  <a:cubicBezTo>
                    <a:pt x="189508" y="1083"/>
                    <a:pt x="251949" y="-1563"/>
                    <a:pt x="254066" y="1083"/>
                  </a:cubicBezTo>
                  <a:cubicBezTo>
                    <a:pt x="256183" y="3729"/>
                    <a:pt x="222316" y="17487"/>
                    <a:pt x="203266" y="20133"/>
                  </a:cubicBezTo>
                  <a:cubicBezTo>
                    <a:pt x="184216" y="22779"/>
                    <a:pt x="171516" y="7962"/>
                    <a:pt x="139766" y="16958"/>
                  </a:cubicBezTo>
                  <a:cubicBezTo>
                    <a:pt x="108016" y="25954"/>
                    <a:pt x="-3109" y="73050"/>
                    <a:pt x="66" y="70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1C8BFDBA-1AD7-FF43-0F90-8C6D5B975B14}"/>
                </a:ext>
              </a:extLst>
            </p:cNvPr>
            <p:cNvSpPr/>
            <p:nvPr/>
          </p:nvSpPr>
          <p:spPr>
            <a:xfrm>
              <a:off x="9274092" y="1822450"/>
              <a:ext cx="371646" cy="257604"/>
            </a:xfrm>
            <a:custGeom>
              <a:avLst/>
              <a:gdLst>
                <a:gd name="connsiteX0" fmla="*/ 83 w 371646"/>
                <a:gd name="connsiteY0" fmla="*/ 12700 h 257604"/>
                <a:gd name="connsiteX1" fmla="*/ 117558 w 371646"/>
                <a:gd name="connsiteY1" fmla="*/ 0 h 257604"/>
                <a:gd name="connsiteX2" fmla="*/ 127083 w 371646"/>
                <a:gd name="connsiteY2" fmla="*/ 12700 h 257604"/>
                <a:gd name="connsiteX3" fmla="*/ 184233 w 371646"/>
                <a:gd name="connsiteY3" fmla="*/ 44450 h 257604"/>
                <a:gd name="connsiteX4" fmla="*/ 181058 w 371646"/>
                <a:gd name="connsiteY4" fmla="*/ 60325 h 257604"/>
                <a:gd name="connsiteX5" fmla="*/ 235033 w 371646"/>
                <a:gd name="connsiteY5" fmla="*/ 44450 h 257604"/>
                <a:gd name="connsiteX6" fmla="*/ 235033 w 371646"/>
                <a:gd name="connsiteY6" fmla="*/ 69850 h 257604"/>
                <a:gd name="connsiteX7" fmla="*/ 289008 w 371646"/>
                <a:gd name="connsiteY7" fmla="*/ 133350 h 257604"/>
                <a:gd name="connsiteX8" fmla="*/ 269958 w 371646"/>
                <a:gd name="connsiteY8" fmla="*/ 149225 h 257604"/>
                <a:gd name="connsiteX9" fmla="*/ 304883 w 371646"/>
                <a:gd name="connsiteY9" fmla="*/ 168275 h 257604"/>
                <a:gd name="connsiteX10" fmla="*/ 292183 w 371646"/>
                <a:gd name="connsiteY10" fmla="*/ 161925 h 257604"/>
                <a:gd name="connsiteX11" fmla="*/ 339808 w 371646"/>
                <a:gd name="connsiteY11" fmla="*/ 190500 h 257604"/>
                <a:gd name="connsiteX12" fmla="*/ 371558 w 371646"/>
                <a:gd name="connsiteY12" fmla="*/ 257175 h 257604"/>
                <a:gd name="connsiteX13" fmla="*/ 330283 w 371646"/>
                <a:gd name="connsiteY13" fmla="*/ 215900 h 257604"/>
                <a:gd name="connsiteX14" fmla="*/ 285833 w 371646"/>
                <a:gd name="connsiteY14" fmla="*/ 152400 h 257604"/>
                <a:gd name="connsiteX15" fmla="*/ 206458 w 371646"/>
                <a:gd name="connsiteY15" fmla="*/ 41275 h 257604"/>
                <a:gd name="connsiteX16" fmla="*/ 171533 w 371646"/>
                <a:gd name="connsiteY16" fmla="*/ 12700 h 257604"/>
                <a:gd name="connsiteX17" fmla="*/ 190583 w 371646"/>
                <a:gd name="connsiteY17" fmla="*/ 25400 h 257604"/>
                <a:gd name="connsiteX18" fmla="*/ 139783 w 371646"/>
                <a:gd name="connsiteY18" fmla="*/ 6350 h 257604"/>
                <a:gd name="connsiteX19" fmla="*/ 83 w 371646"/>
                <a:gd name="connsiteY19" fmla="*/ 12700 h 25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1646" h="257604">
                  <a:moveTo>
                    <a:pt x="83" y="12700"/>
                  </a:moveTo>
                  <a:cubicBezTo>
                    <a:pt x="-3621" y="11642"/>
                    <a:pt x="117558" y="0"/>
                    <a:pt x="117558" y="0"/>
                  </a:cubicBezTo>
                  <a:cubicBezTo>
                    <a:pt x="138725" y="0"/>
                    <a:pt x="115971" y="5292"/>
                    <a:pt x="127083" y="12700"/>
                  </a:cubicBezTo>
                  <a:cubicBezTo>
                    <a:pt x="138196" y="20108"/>
                    <a:pt x="175237" y="36513"/>
                    <a:pt x="184233" y="44450"/>
                  </a:cubicBezTo>
                  <a:cubicBezTo>
                    <a:pt x="193229" y="52388"/>
                    <a:pt x="172591" y="60325"/>
                    <a:pt x="181058" y="60325"/>
                  </a:cubicBezTo>
                  <a:cubicBezTo>
                    <a:pt x="189525" y="60325"/>
                    <a:pt x="226037" y="42863"/>
                    <a:pt x="235033" y="44450"/>
                  </a:cubicBezTo>
                  <a:cubicBezTo>
                    <a:pt x="244029" y="46037"/>
                    <a:pt x="226037" y="55033"/>
                    <a:pt x="235033" y="69850"/>
                  </a:cubicBezTo>
                  <a:cubicBezTo>
                    <a:pt x="244029" y="84667"/>
                    <a:pt x="283187" y="120121"/>
                    <a:pt x="289008" y="133350"/>
                  </a:cubicBezTo>
                  <a:cubicBezTo>
                    <a:pt x="294829" y="146579"/>
                    <a:pt x="267312" y="143404"/>
                    <a:pt x="269958" y="149225"/>
                  </a:cubicBezTo>
                  <a:cubicBezTo>
                    <a:pt x="272604" y="155046"/>
                    <a:pt x="304883" y="168275"/>
                    <a:pt x="304883" y="168275"/>
                  </a:cubicBezTo>
                  <a:cubicBezTo>
                    <a:pt x="308587" y="170392"/>
                    <a:pt x="286362" y="158221"/>
                    <a:pt x="292183" y="161925"/>
                  </a:cubicBezTo>
                  <a:cubicBezTo>
                    <a:pt x="298004" y="165629"/>
                    <a:pt x="326579" y="174625"/>
                    <a:pt x="339808" y="190500"/>
                  </a:cubicBezTo>
                  <a:cubicBezTo>
                    <a:pt x="353037" y="206375"/>
                    <a:pt x="373145" y="252942"/>
                    <a:pt x="371558" y="257175"/>
                  </a:cubicBezTo>
                  <a:cubicBezTo>
                    <a:pt x="369971" y="261408"/>
                    <a:pt x="344570" y="233362"/>
                    <a:pt x="330283" y="215900"/>
                  </a:cubicBezTo>
                  <a:cubicBezTo>
                    <a:pt x="315996" y="198438"/>
                    <a:pt x="306471" y="181504"/>
                    <a:pt x="285833" y="152400"/>
                  </a:cubicBezTo>
                  <a:cubicBezTo>
                    <a:pt x="265196" y="123296"/>
                    <a:pt x="225508" y="64558"/>
                    <a:pt x="206458" y="41275"/>
                  </a:cubicBezTo>
                  <a:cubicBezTo>
                    <a:pt x="187408" y="17992"/>
                    <a:pt x="174179" y="15346"/>
                    <a:pt x="171533" y="12700"/>
                  </a:cubicBezTo>
                  <a:cubicBezTo>
                    <a:pt x="168887" y="10054"/>
                    <a:pt x="195874" y="26458"/>
                    <a:pt x="190583" y="25400"/>
                  </a:cubicBezTo>
                  <a:cubicBezTo>
                    <a:pt x="185292" y="24342"/>
                    <a:pt x="167300" y="10054"/>
                    <a:pt x="139783" y="6350"/>
                  </a:cubicBezTo>
                  <a:cubicBezTo>
                    <a:pt x="112266" y="2646"/>
                    <a:pt x="3787" y="13758"/>
                    <a:pt x="83" y="12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E790A953-6D55-8D9E-0FFF-AC61B61A322B}"/>
                </a:ext>
              </a:extLst>
            </p:cNvPr>
            <p:cNvSpPr/>
            <p:nvPr/>
          </p:nvSpPr>
          <p:spPr>
            <a:xfrm>
              <a:off x="9239136" y="1879597"/>
              <a:ext cx="381279" cy="232202"/>
            </a:xfrm>
            <a:custGeom>
              <a:avLst/>
              <a:gdLst>
                <a:gd name="connsiteX0" fmla="*/ 114 w 381279"/>
                <a:gd name="connsiteY0" fmla="*/ 3178 h 232202"/>
                <a:gd name="connsiteX1" fmla="*/ 193789 w 381279"/>
                <a:gd name="connsiteY1" fmla="*/ 3178 h 232202"/>
                <a:gd name="connsiteX2" fmla="*/ 139814 w 381279"/>
                <a:gd name="connsiteY2" fmla="*/ 44453 h 232202"/>
                <a:gd name="connsiteX3" fmla="*/ 187439 w 381279"/>
                <a:gd name="connsiteY3" fmla="*/ 47628 h 232202"/>
                <a:gd name="connsiteX4" fmla="*/ 212839 w 381279"/>
                <a:gd name="connsiteY4" fmla="*/ 69853 h 232202"/>
                <a:gd name="connsiteX5" fmla="*/ 206489 w 381279"/>
                <a:gd name="connsiteY5" fmla="*/ 60328 h 232202"/>
                <a:gd name="connsiteX6" fmla="*/ 244589 w 381279"/>
                <a:gd name="connsiteY6" fmla="*/ 98428 h 232202"/>
                <a:gd name="connsiteX7" fmla="*/ 279514 w 381279"/>
                <a:gd name="connsiteY7" fmla="*/ 139703 h 232202"/>
                <a:gd name="connsiteX8" fmla="*/ 266814 w 381279"/>
                <a:gd name="connsiteY8" fmla="*/ 130178 h 232202"/>
                <a:gd name="connsiteX9" fmla="*/ 292214 w 381279"/>
                <a:gd name="connsiteY9" fmla="*/ 155578 h 232202"/>
                <a:gd name="connsiteX10" fmla="*/ 273164 w 381279"/>
                <a:gd name="connsiteY10" fmla="*/ 149228 h 232202"/>
                <a:gd name="connsiteX11" fmla="*/ 317614 w 381279"/>
                <a:gd name="connsiteY11" fmla="*/ 190503 h 232202"/>
                <a:gd name="connsiteX12" fmla="*/ 381114 w 381279"/>
                <a:gd name="connsiteY12" fmla="*/ 231778 h 232202"/>
                <a:gd name="connsiteX13" fmla="*/ 336664 w 381279"/>
                <a:gd name="connsiteY13" fmla="*/ 209553 h 232202"/>
                <a:gd name="connsiteX14" fmla="*/ 355714 w 381279"/>
                <a:gd name="connsiteY14" fmla="*/ 171453 h 232202"/>
                <a:gd name="connsiteX15" fmla="*/ 333489 w 381279"/>
                <a:gd name="connsiteY15" fmla="*/ 190503 h 232202"/>
                <a:gd name="connsiteX16" fmla="*/ 308089 w 381279"/>
                <a:gd name="connsiteY16" fmla="*/ 174628 h 232202"/>
                <a:gd name="connsiteX17" fmla="*/ 193789 w 381279"/>
                <a:gd name="connsiteY17" fmla="*/ 47628 h 232202"/>
                <a:gd name="connsiteX18" fmla="*/ 165214 w 381279"/>
                <a:gd name="connsiteY18" fmla="*/ 6353 h 232202"/>
                <a:gd name="connsiteX19" fmla="*/ 114 w 381279"/>
                <a:gd name="connsiteY19" fmla="*/ 3178 h 23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279" h="232202">
                  <a:moveTo>
                    <a:pt x="114" y="3178"/>
                  </a:moveTo>
                  <a:cubicBezTo>
                    <a:pt x="4877" y="2649"/>
                    <a:pt x="170506" y="-3701"/>
                    <a:pt x="193789" y="3178"/>
                  </a:cubicBezTo>
                  <a:cubicBezTo>
                    <a:pt x="217072" y="10057"/>
                    <a:pt x="140872" y="37045"/>
                    <a:pt x="139814" y="44453"/>
                  </a:cubicBezTo>
                  <a:cubicBezTo>
                    <a:pt x="138756" y="51861"/>
                    <a:pt x="175268" y="43395"/>
                    <a:pt x="187439" y="47628"/>
                  </a:cubicBezTo>
                  <a:cubicBezTo>
                    <a:pt x="199610" y="51861"/>
                    <a:pt x="212839" y="69853"/>
                    <a:pt x="212839" y="69853"/>
                  </a:cubicBezTo>
                  <a:cubicBezTo>
                    <a:pt x="216014" y="71970"/>
                    <a:pt x="201197" y="55566"/>
                    <a:pt x="206489" y="60328"/>
                  </a:cubicBezTo>
                  <a:cubicBezTo>
                    <a:pt x="211781" y="65091"/>
                    <a:pt x="232418" y="85199"/>
                    <a:pt x="244589" y="98428"/>
                  </a:cubicBezTo>
                  <a:cubicBezTo>
                    <a:pt x="256760" y="111657"/>
                    <a:pt x="275810" y="134411"/>
                    <a:pt x="279514" y="139703"/>
                  </a:cubicBezTo>
                  <a:cubicBezTo>
                    <a:pt x="283218" y="144995"/>
                    <a:pt x="264697" y="127532"/>
                    <a:pt x="266814" y="130178"/>
                  </a:cubicBezTo>
                  <a:cubicBezTo>
                    <a:pt x="268931" y="132824"/>
                    <a:pt x="291156" y="152403"/>
                    <a:pt x="292214" y="155578"/>
                  </a:cubicBezTo>
                  <a:cubicBezTo>
                    <a:pt x="293272" y="158753"/>
                    <a:pt x="268931" y="143407"/>
                    <a:pt x="273164" y="149228"/>
                  </a:cubicBezTo>
                  <a:cubicBezTo>
                    <a:pt x="277397" y="155049"/>
                    <a:pt x="299622" y="176745"/>
                    <a:pt x="317614" y="190503"/>
                  </a:cubicBezTo>
                  <a:cubicBezTo>
                    <a:pt x="335606" y="204261"/>
                    <a:pt x="377939" y="228603"/>
                    <a:pt x="381114" y="231778"/>
                  </a:cubicBezTo>
                  <a:cubicBezTo>
                    <a:pt x="384289" y="234953"/>
                    <a:pt x="340897" y="219607"/>
                    <a:pt x="336664" y="209553"/>
                  </a:cubicBezTo>
                  <a:cubicBezTo>
                    <a:pt x="332431" y="199499"/>
                    <a:pt x="356243" y="174628"/>
                    <a:pt x="355714" y="171453"/>
                  </a:cubicBezTo>
                  <a:cubicBezTo>
                    <a:pt x="355185" y="168278"/>
                    <a:pt x="341427" y="189974"/>
                    <a:pt x="333489" y="190503"/>
                  </a:cubicBezTo>
                  <a:cubicBezTo>
                    <a:pt x="325552" y="191032"/>
                    <a:pt x="331372" y="198441"/>
                    <a:pt x="308089" y="174628"/>
                  </a:cubicBezTo>
                  <a:cubicBezTo>
                    <a:pt x="284806" y="150816"/>
                    <a:pt x="217602" y="75674"/>
                    <a:pt x="193789" y="47628"/>
                  </a:cubicBezTo>
                  <a:cubicBezTo>
                    <a:pt x="169977" y="19582"/>
                    <a:pt x="190085" y="12703"/>
                    <a:pt x="165214" y="6353"/>
                  </a:cubicBezTo>
                  <a:cubicBezTo>
                    <a:pt x="140343" y="3"/>
                    <a:pt x="-4649" y="3707"/>
                    <a:pt x="114" y="3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EAC1C3DD-B97F-7D69-11FA-D3F0E3A3FBD2}"/>
                </a:ext>
              </a:extLst>
            </p:cNvPr>
            <p:cNvSpPr/>
            <p:nvPr/>
          </p:nvSpPr>
          <p:spPr>
            <a:xfrm>
              <a:off x="9912210" y="2193921"/>
              <a:ext cx="484182" cy="195006"/>
            </a:xfrm>
            <a:custGeom>
              <a:avLst/>
              <a:gdLst>
                <a:gd name="connsiteX0" fmla="*/ 140 w 484182"/>
                <a:gd name="connsiteY0" fmla="*/ 4 h 195006"/>
                <a:gd name="connsiteX1" fmla="*/ 76340 w 484182"/>
                <a:gd name="connsiteY1" fmla="*/ 60329 h 195006"/>
                <a:gd name="connsiteX2" fmla="*/ 54115 w 484182"/>
                <a:gd name="connsiteY2" fmla="*/ 79379 h 195006"/>
                <a:gd name="connsiteX3" fmla="*/ 44590 w 484182"/>
                <a:gd name="connsiteY3" fmla="*/ 73029 h 195006"/>
                <a:gd name="connsiteX4" fmla="*/ 114440 w 484182"/>
                <a:gd name="connsiteY4" fmla="*/ 66679 h 195006"/>
                <a:gd name="connsiteX5" fmla="*/ 196990 w 484182"/>
                <a:gd name="connsiteY5" fmla="*/ 76204 h 195006"/>
                <a:gd name="connsiteX6" fmla="*/ 222390 w 484182"/>
                <a:gd name="connsiteY6" fmla="*/ 95254 h 195006"/>
                <a:gd name="connsiteX7" fmla="*/ 158890 w 484182"/>
                <a:gd name="connsiteY7" fmla="*/ 104779 h 195006"/>
                <a:gd name="connsiteX8" fmla="*/ 314465 w 484182"/>
                <a:gd name="connsiteY8" fmla="*/ 88904 h 195006"/>
                <a:gd name="connsiteX9" fmla="*/ 219215 w 484182"/>
                <a:gd name="connsiteY9" fmla="*/ 107954 h 195006"/>
                <a:gd name="connsiteX10" fmla="*/ 374790 w 484182"/>
                <a:gd name="connsiteY10" fmla="*/ 117479 h 195006"/>
                <a:gd name="connsiteX11" fmla="*/ 482740 w 484182"/>
                <a:gd name="connsiteY11" fmla="*/ 193679 h 195006"/>
                <a:gd name="connsiteX12" fmla="*/ 428765 w 484182"/>
                <a:gd name="connsiteY12" fmla="*/ 161929 h 195006"/>
                <a:gd name="connsiteX13" fmla="*/ 314465 w 484182"/>
                <a:gd name="connsiteY13" fmla="*/ 111129 h 195006"/>
                <a:gd name="connsiteX14" fmla="*/ 149365 w 484182"/>
                <a:gd name="connsiteY14" fmla="*/ 69854 h 195006"/>
                <a:gd name="connsiteX15" fmla="*/ 120790 w 484182"/>
                <a:gd name="connsiteY15" fmla="*/ 66679 h 195006"/>
                <a:gd name="connsiteX16" fmla="*/ 98565 w 484182"/>
                <a:gd name="connsiteY16" fmla="*/ 57154 h 195006"/>
                <a:gd name="connsiteX17" fmla="*/ 140 w 484182"/>
                <a:gd name="connsiteY17" fmla="*/ 4 h 1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182" h="195006">
                  <a:moveTo>
                    <a:pt x="140" y="4"/>
                  </a:moveTo>
                  <a:cubicBezTo>
                    <a:pt x="-3564" y="533"/>
                    <a:pt x="67344" y="47100"/>
                    <a:pt x="76340" y="60329"/>
                  </a:cubicBezTo>
                  <a:cubicBezTo>
                    <a:pt x="85336" y="73558"/>
                    <a:pt x="54115" y="79379"/>
                    <a:pt x="54115" y="79379"/>
                  </a:cubicBezTo>
                  <a:cubicBezTo>
                    <a:pt x="48823" y="81496"/>
                    <a:pt x="34536" y="75146"/>
                    <a:pt x="44590" y="73029"/>
                  </a:cubicBezTo>
                  <a:cubicBezTo>
                    <a:pt x="54644" y="70912"/>
                    <a:pt x="89040" y="66150"/>
                    <a:pt x="114440" y="66679"/>
                  </a:cubicBezTo>
                  <a:cubicBezTo>
                    <a:pt x="139840" y="67208"/>
                    <a:pt x="178998" y="71442"/>
                    <a:pt x="196990" y="76204"/>
                  </a:cubicBezTo>
                  <a:cubicBezTo>
                    <a:pt x="214982" y="80967"/>
                    <a:pt x="228740" y="90492"/>
                    <a:pt x="222390" y="95254"/>
                  </a:cubicBezTo>
                  <a:cubicBezTo>
                    <a:pt x="216040" y="100016"/>
                    <a:pt x="143544" y="105837"/>
                    <a:pt x="158890" y="104779"/>
                  </a:cubicBezTo>
                  <a:cubicBezTo>
                    <a:pt x="174236" y="103721"/>
                    <a:pt x="304411" y="88375"/>
                    <a:pt x="314465" y="88904"/>
                  </a:cubicBezTo>
                  <a:cubicBezTo>
                    <a:pt x="324519" y="89433"/>
                    <a:pt x="209161" y="103192"/>
                    <a:pt x="219215" y="107954"/>
                  </a:cubicBezTo>
                  <a:cubicBezTo>
                    <a:pt x="229269" y="112717"/>
                    <a:pt x="330869" y="103192"/>
                    <a:pt x="374790" y="117479"/>
                  </a:cubicBezTo>
                  <a:cubicBezTo>
                    <a:pt x="418711" y="131766"/>
                    <a:pt x="473744" y="186271"/>
                    <a:pt x="482740" y="193679"/>
                  </a:cubicBezTo>
                  <a:cubicBezTo>
                    <a:pt x="491736" y="201087"/>
                    <a:pt x="456811" y="175687"/>
                    <a:pt x="428765" y="161929"/>
                  </a:cubicBezTo>
                  <a:cubicBezTo>
                    <a:pt x="400719" y="148171"/>
                    <a:pt x="361032" y="126475"/>
                    <a:pt x="314465" y="111129"/>
                  </a:cubicBezTo>
                  <a:cubicBezTo>
                    <a:pt x="267898" y="95783"/>
                    <a:pt x="181644" y="77262"/>
                    <a:pt x="149365" y="69854"/>
                  </a:cubicBezTo>
                  <a:cubicBezTo>
                    <a:pt x="117086" y="62446"/>
                    <a:pt x="129257" y="68796"/>
                    <a:pt x="120790" y="66679"/>
                  </a:cubicBezTo>
                  <a:cubicBezTo>
                    <a:pt x="112323" y="64562"/>
                    <a:pt x="114440" y="64562"/>
                    <a:pt x="98565" y="57154"/>
                  </a:cubicBezTo>
                  <a:cubicBezTo>
                    <a:pt x="82690" y="49746"/>
                    <a:pt x="3844" y="-525"/>
                    <a:pt x="14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115F590F-5145-0317-B2D8-068A7CFE09DF}"/>
                </a:ext>
              </a:extLst>
            </p:cNvPr>
            <p:cNvSpPr/>
            <p:nvPr/>
          </p:nvSpPr>
          <p:spPr>
            <a:xfrm>
              <a:off x="9917621" y="2190676"/>
              <a:ext cx="661712" cy="239014"/>
            </a:xfrm>
            <a:custGeom>
              <a:avLst/>
              <a:gdLst>
                <a:gd name="connsiteX0" fmla="*/ 1079 w 661712"/>
                <a:gd name="connsiteY0" fmla="*/ 12774 h 239014"/>
                <a:gd name="connsiteX1" fmla="*/ 147129 w 661712"/>
                <a:gd name="connsiteY1" fmla="*/ 74 h 239014"/>
                <a:gd name="connsiteX2" fmla="*/ 112204 w 661712"/>
                <a:gd name="connsiteY2" fmla="*/ 19124 h 239014"/>
                <a:gd name="connsiteX3" fmla="*/ 194754 w 661712"/>
                <a:gd name="connsiteY3" fmla="*/ 19124 h 239014"/>
                <a:gd name="connsiteX4" fmla="*/ 258254 w 661712"/>
                <a:gd name="connsiteY4" fmla="*/ 38174 h 239014"/>
                <a:gd name="connsiteX5" fmla="*/ 255079 w 661712"/>
                <a:gd name="connsiteY5" fmla="*/ 9599 h 239014"/>
                <a:gd name="connsiteX6" fmla="*/ 366204 w 661712"/>
                <a:gd name="connsiteY6" fmla="*/ 57224 h 239014"/>
                <a:gd name="connsiteX7" fmla="*/ 382079 w 661712"/>
                <a:gd name="connsiteY7" fmla="*/ 44524 h 239014"/>
                <a:gd name="connsiteX8" fmla="*/ 499554 w 661712"/>
                <a:gd name="connsiteY8" fmla="*/ 108024 h 239014"/>
                <a:gd name="connsiteX9" fmla="*/ 470979 w 661712"/>
                <a:gd name="connsiteY9" fmla="*/ 108024 h 239014"/>
                <a:gd name="connsiteX10" fmla="*/ 528129 w 661712"/>
                <a:gd name="connsiteY10" fmla="*/ 123899 h 239014"/>
                <a:gd name="connsiteX11" fmla="*/ 496379 w 661712"/>
                <a:gd name="connsiteY11" fmla="*/ 161999 h 239014"/>
                <a:gd name="connsiteX12" fmla="*/ 544004 w 661712"/>
                <a:gd name="connsiteY12" fmla="*/ 149299 h 239014"/>
                <a:gd name="connsiteX13" fmla="*/ 572579 w 661712"/>
                <a:gd name="connsiteY13" fmla="*/ 152474 h 239014"/>
                <a:gd name="connsiteX14" fmla="*/ 575754 w 661712"/>
                <a:gd name="connsiteY14" fmla="*/ 142949 h 239014"/>
                <a:gd name="connsiteX15" fmla="*/ 629729 w 661712"/>
                <a:gd name="connsiteY15" fmla="*/ 190574 h 239014"/>
                <a:gd name="connsiteX16" fmla="*/ 661479 w 661712"/>
                <a:gd name="connsiteY16" fmla="*/ 238199 h 239014"/>
                <a:gd name="connsiteX17" fmla="*/ 636079 w 661712"/>
                <a:gd name="connsiteY17" fmla="*/ 212799 h 239014"/>
                <a:gd name="connsiteX18" fmla="*/ 512254 w 661712"/>
                <a:gd name="connsiteY18" fmla="*/ 117549 h 239014"/>
                <a:gd name="connsiteX19" fmla="*/ 270954 w 661712"/>
                <a:gd name="connsiteY19" fmla="*/ 41349 h 239014"/>
                <a:gd name="connsiteX20" fmla="*/ 296354 w 661712"/>
                <a:gd name="connsiteY20" fmla="*/ 41349 h 239014"/>
                <a:gd name="connsiteX21" fmla="*/ 236029 w 661712"/>
                <a:gd name="connsiteY21" fmla="*/ 19124 h 239014"/>
                <a:gd name="connsiteX22" fmla="*/ 1079 w 661712"/>
                <a:gd name="connsiteY22" fmla="*/ 12774 h 23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1712" h="239014">
                  <a:moveTo>
                    <a:pt x="1079" y="12774"/>
                  </a:moveTo>
                  <a:cubicBezTo>
                    <a:pt x="-13738" y="9599"/>
                    <a:pt x="128608" y="-984"/>
                    <a:pt x="147129" y="74"/>
                  </a:cubicBezTo>
                  <a:cubicBezTo>
                    <a:pt x="165650" y="1132"/>
                    <a:pt x="104266" y="15949"/>
                    <a:pt x="112204" y="19124"/>
                  </a:cubicBezTo>
                  <a:cubicBezTo>
                    <a:pt x="120142" y="22299"/>
                    <a:pt x="170412" y="15949"/>
                    <a:pt x="194754" y="19124"/>
                  </a:cubicBezTo>
                  <a:cubicBezTo>
                    <a:pt x="219096" y="22299"/>
                    <a:pt x="248200" y="39761"/>
                    <a:pt x="258254" y="38174"/>
                  </a:cubicBezTo>
                  <a:cubicBezTo>
                    <a:pt x="268308" y="36587"/>
                    <a:pt x="237087" y="6424"/>
                    <a:pt x="255079" y="9599"/>
                  </a:cubicBezTo>
                  <a:cubicBezTo>
                    <a:pt x="273071" y="12774"/>
                    <a:pt x="345037" y="51403"/>
                    <a:pt x="366204" y="57224"/>
                  </a:cubicBezTo>
                  <a:cubicBezTo>
                    <a:pt x="387371" y="63045"/>
                    <a:pt x="359854" y="36057"/>
                    <a:pt x="382079" y="44524"/>
                  </a:cubicBezTo>
                  <a:cubicBezTo>
                    <a:pt x="404304" y="52991"/>
                    <a:pt x="484737" y="97441"/>
                    <a:pt x="499554" y="108024"/>
                  </a:cubicBezTo>
                  <a:cubicBezTo>
                    <a:pt x="514371" y="118607"/>
                    <a:pt x="466217" y="105378"/>
                    <a:pt x="470979" y="108024"/>
                  </a:cubicBezTo>
                  <a:cubicBezTo>
                    <a:pt x="475741" y="110670"/>
                    <a:pt x="523896" y="114903"/>
                    <a:pt x="528129" y="123899"/>
                  </a:cubicBezTo>
                  <a:cubicBezTo>
                    <a:pt x="532362" y="132895"/>
                    <a:pt x="493733" y="157766"/>
                    <a:pt x="496379" y="161999"/>
                  </a:cubicBezTo>
                  <a:cubicBezTo>
                    <a:pt x="499025" y="166232"/>
                    <a:pt x="531304" y="150886"/>
                    <a:pt x="544004" y="149299"/>
                  </a:cubicBezTo>
                  <a:cubicBezTo>
                    <a:pt x="556704" y="147712"/>
                    <a:pt x="567288" y="153532"/>
                    <a:pt x="572579" y="152474"/>
                  </a:cubicBezTo>
                  <a:cubicBezTo>
                    <a:pt x="577870" y="151416"/>
                    <a:pt x="566229" y="136599"/>
                    <a:pt x="575754" y="142949"/>
                  </a:cubicBezTo>
                  <a:cubicBezTo>
                    <a:pt x="585279" y="149299"/>
                    <a:pt x="615442" y="174699"/>
                    <a:pt x="629729" y="190574"/>
                  </a:cubicBezTo>
                  <a:cubicBezTo>
                    <a:pt x="644017" y="206449"/>
                    <a:pt x="660421" y="234495"/>
                    <a:pt x="661479" y="238199"/>
                  </a:cubicBezTo>
                  <a:cubicBezTo>
                    <a:pt x="662537" y="241903"/>
                    <a:pt x="660950" y="232907"/>
                    <a:pt x="636079" y="212799"/>
                  </a:cubicBezTo>
                  <a:cubicBezTo>
                    <a:pt x="611208" y="192691"/>
                    <a:pt x="573108" y="146124"/>
                    <a:pt x="512254" y="117549"/>
                  </a:cubicBezTo>
                  <a:cubicBezTo>
                    <a:pt x="451400" y="88974"/>
                    <a:pt x="306937" y="54049"/>
                    <a:pt x="270954" y="41349"/>
                  </a:cubicBezTo>
                  <a:cubicBezTo>
                    <a:pt x="234971" y="28649"/>
                    <a:pt x="302175" y="45053"/>
                    <a:pt x="296354" y="41349"/>
                  </a:cubicBezTo>
                  <a:cubicBezTo>
                    <a:pt x="290533" y="37645"/>
                    <a:pt x="282596" y="26003"/>
                    <a:pt x="236029" y="19124"/>
                  </a:cubicBezTo>
                  <a:cubicBezTo>
                    <a:pt x="189462" y="12245"/>
                    <a:pt x="15896" y="15949"/>
                    <a:pt x="1079" y="12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D5470AB7-196C-A4C0-436A-5BEF911B2D8B}"/>
                </a:ext>
              </a:extLst>
            </p:cNvPr>
            <p:cNvSpPr/>
            <p:nvPr/>
          </p:nvSpPr>
          <p:spPr>
            <a:xfrm>
              <a:off x="10378736" y="2292290"/>
              <a:ext cx="204586" cy="188505"/>
            </a:xfrm>
            <a:custGeom>
              <a:avLst/>
              <a:gdLst>
                <a:gd name="connsiteX0" fmla="*/ 339 w 204586"/>
                <a:gd name="connsiteY0" fmla="*/ 60 h 188505"/>
                <a:gd name="connsiteX1" fmla="*/ 92414 w 204586"/>
                <a:gd name="connsiteY1" fmla="*/ 117535 h 188505"/>
                <a:gd name="connsiteX2" fmla="*/ 32089 w 204586"/>
                <a:gd name="connsiteY2" fmla="*/ 104835 h 188505"/>
                <a:gd name="connsiteX3" fmla="*/ 200364 w 204586"/>
                <a:gd name="connsiteY3" fmla="*/ 187385 h 188505"/>
                <a:gd name="connsiteX4" fmla="*/ 146389 w 204586"/>
                <a:gd name="connsiteY4" fmla="*/ 149285 h 188505"/>
                <a:gd name="connsiteX5" fmla="*/ 63839 w 204586"/>
                <a:gd name="connsiteY5" fmla="*/ 101660 h 188505"/>
                <a:gd name="connsiteX6" fmla="*/ 339 w 204586"/>
                <a:gd name="connsiteY6" fmla="*/ 60 h 18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86" h="188505">
                  <a:moveTo>
                    <a:pt x="339" y="60"/>
                  </a:moveTo>
                  <a:cubicBezTo>
                    <a:pt x="5101" y="2706"/>
                    <a:pt x="87122" y="100073"/>
                    <a:pt x="92414" y="117535"/>
                  </a:cubicBezTo>
                  <a:cubicBezTo>
                    <a:pt x="97706" y="134997"/>
                    <a:pt x="14097" y="93193"/>
                    <a:pt x="32089" y="104835"/>
                  </a:cubicBezTo>
                  <a:cubicBezTo>
                    <a:pt x="50081" y="116477"/>
                    <a:pt x="181314" y="179977"/>
                    <a:pt x="200364" y="187385"/>
                  </a:cubicBezTo>
                  <a:cubicBezTo>
                    <a:pt x="219414" y="194793"/>
                    <a:pt x="169143" y="163573"/>
                    <a:pt x="146389" y="149285"/>
                  </a:cubicBezTo>
                  <a:cubicBezTo>
                    <a:pt x="123635" y="134998"/>
                    <a:pt x="85535" y="120710"/>
                    <a:pt x="63839" y="101660"/>
                  </a:cubicBezTo>
                  <a:cubicBezTo>
                    <a:pt x="42143" y="82610"/>
                    <a:pt x="-4423" y="-2586"/>
                    <a:pt x="339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3166CDFC-68BD-28C2-CB9A-CEA51B14032B}"/>
                </a:ext>
              </a:extLst>
            </p:cNvPr>
            <p:cNvSpPr/>
            <p:nvPr/>
          </p:nvSpPr>
          <p:spPr>
            <a:xfrm>
              <a:off x="9273923" y="2126944"/>
              <a:ext cx="413011" cy="659784"/>
            </a:xfrm>
            <a:custGeom>
              <a:avLst/>
              <a:gdLst>
                <a:gd name="connsiteX0" fmla="*/ 413002 w 413011"/>
                <a:gd name="connsiteY0" fmla="*/ 306 h 659784"/>
                <a:gd name="connsiteX1" fmla="*/ 381252 w 413011"/>
                <a:gd name="connsiteY1" fmla="*/ 155881 h 659784"/>
                <a:gd name="connsiteX2" fmla="*/ 409827 w 413011"/>
                <a:gd name="connsiteY2" fmla="*/ 143181 h 659784"/>
                <a:gd name="connsiteX3" fmla="*/ 327277 w 413011"/>
                <a:gd name="connsiteY3" fmla="*/ 286056 h 659784"/>
                <a:gd name="connsiteX4" fmla="*/ 339977 w 413011"/>
                <a:gd name="connsiteY4" fmla="*/ 273356 h 659784"/>
                <a:gd name="connsiteX5" fmla="*/ 139952 w 413011"/>
                <a:gd name="connsiteY5" fmla="*/ 505131 h 659784"/>
                <a:gd name="connsiteX6" fmla="*/ 181227 w 413011"/>
                <a:gd name="connsiteY6" fmla="*/ 463856 h 659784"/>
                <a:gd name="connsiteX7" fmla="*/ 3427 w 413011"/>
                <a:gd name="connsiteY7" fmla="*/ 654356 h 659784"/>
                <a:gd name="connsiteX8" fmla="*/ 85977 w 413011"/>
                <a:gd name="connsiteY8" fmla="*/ 581331 h 659784"/>
                <a:gd name="connsiteX9" fmla="*/ 346327 w 413011"/>
                <a:gd name="connsiteY9" fmla="*/ 311456 h 659784"/>
                <a:gd name="connsiteX10" fmla="*/ 295527 w 413011"/>
                <a:gd name="connsiteY10" fmla="*/ 346381 h 659784"/>
                <a:gd name="connsiteX11" fmla="*/ 387602 w 413011"/>
                <a:gd name="connsiteY11" fmla="*/ 209856 h 659784"/>
                <a:gd name="connsiteX12" fmla="*/ 384427 w 413011"/>
                <a:gd name="connsiteY12" fmla="*/ 117781 h 659784"/>
                <a:gd name="connsiteX13" fmla="*/ 413002 w 413011"/>
                <a:gd name="connsiteY13" fmla="*/ 306 h 65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011" h="659784">
                  <a:moveTo>
                    <a:pt x="413002" y="306"/>
                  </a:moveTo>
                  <a:cubicBezTo>
                    <a:pt x="412473" y="6656"/>
                    <a:pt x="381781" y="132069"/>
                    <a:pt x="381252" y="155881"/>
                  </a:cubicBezTo>
                  <a:cubicBezTo>
                    <a:pt x="380723" y="179693"/>
                    <a:pt x="418823" y="121485"/>
                    <a:pt x="409827" y="143181"/>
                  </a:cubicBezTo>
                  <a:cubicBezTo>
                    <a:pt x="400831" y="164877"/>
                    <a:pt x="327277" y="286056"/>
                    <a:pt x="327277" y="286056"/>
                  </a:cubicBezTo>
                  <a:cubicBezTo>
                    <a:pt x="315635" y="307752"/>
                    <a:pt x="371198" y="236844"/>
                    <a:pt x="339977" y="273356"/>
                  </a:cubicBezTo>
                  <a:cubicBezTo>
                    <a:pt x="308756" y="309869"/>
                    <a:pt x="166410" y="473381"/>
                    <a:pt x="139952" y="505131"/>
                  </a:cubicBezTo>
                  <a:cubicBezTo>
                    <a:pt x="113494" y="536881"/>
                    <a:pt x="203981" y="438985"/>
                    <a:pt x="181227" y="463856"/>
                  </a:cubicBezTo>
                  <a:cubicBezTo>
                    <a:pt x="158473" y="488727"/>
                    <a:pt x="19302" y="634777"/>
                    <a:pt x="3427" y="654356"/>
                  </a:cubicBezTo>
                  <a:cubicBezTo>
                    <a:pt x="-12448" y="673935"/>
                    <a:pt x="28827" y="638481"/>
                    <a:pt x="85977" y="581331"/>
                  </a:cubicBezTo>
                  <a:cubicBezTo>
                    <a:pt x="143127" y="524181"/>
                    <a:pt x="311402" y="350614"/>
                    <a:pt x="346327" y="311456"/>
                  </a:cubicBezTo>
                  <a:cubicBezTo>
                    <a:pt x="381252" y="272298"/>
                    <a:pt x="288648" y="363314"/>
                    <a:pt x="295527" y="346381"/>
                  </a:cubicBezTo>
                  <a:cubicBezTo>
                    <a:pt x="302406" y="329448"/>
                    <a:pt x="372785" y="247956"/>
                    <a:pt x="387602" y="209856"/>
                  </a:cubicBezTo>
                  <a:cubicBezTo>
                    <a:pt x="402419" y="171756"/>
                    <a:pt x="378077" y="147414"/>
                    <a:pt x="384427" y="117781"/>
                  </a:cubicBezTo>
                  <a:cubicBezTo>
                    <a:pt x="390777" y="88148"/>
                    <a:pt x="413531" y="-6044"/>
                    <a:pt x="413002" y="30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D64EA680-2F89-3614-11A1-7A31F2C07A16}"/>
                </a:ext>
              </a:extLst>
            </p:cNvPr>
            <p:cNvSpPr/>
            <p:nvPr/>
          </p:nvSpPr>
          <p:spPr>
            <a:xfrm>
              <a:off x="9264197" y="2809856"/>
              <a:ext cx="213543" cy="155362"/>
            </a:xfrm>
            <a:custGeom>
              <a:avLst/>
              <a:gdLst>
                <a:gd name="connsiteX0" fmla="*/ 22678 w 213543"/>
                <a:gd name="connsiteY0" fmla="*/ 19 h 155362"/>
                <a:gd name="connsiteX1" fmla="*/ 19503 w 213543"/>
                <a:gd name="connsiteY1" fmla="*/ 60344 h 155362"/>
                <a:gd name="connsiteX2" fmla="*/ 60778 w 213543"/>
                <a:gd name="connsiteY2" fmla="*/ 114319 h 155362"/>
                <a:gd name="connsiteX3" fmla="*/ 44903 w 213543"/>
                <a:gd name="connsiteY3" fmla="*/ 114319 h 155362"/>
                <a:gd name="connsiteX4" fmla="*/ 156028 w 213543"/>
                <a:gd name="connsiteY4" fmla="*/ 152419 h 155362"/>
                <a:gd name="connsiteX5" fmla="*/ 213178 w 213543"/>
                <a:gd name="connsiteY5" fmla="*/ 152419 h 155362"/>
                <a:gd name="connsiteX6" fmla="*/ 130628 w 213543"/>
                <a:gd name="connsiteY6" fmla="*/ 149244 h 155362"/>
                <a:gd name="connsiteX7" fmla="*/ 32203 w 213543"/>
                <a:gd name="connsiteY7" fmla="*/ 114319 h 155362"/>
                <a:gd name="connsiteX8" fmla="*/ 41728 w 213543"/>
                <a:gd name="connsiteY8" fmla="*/ 114319 h 155362"/>
                <a:gd name="connsiteX9" fmla="*/ 453 w 213543"/>
                <a:gd name="connsiteY9" fmla="*/ 57169 h 155362"/>
                <a:gd name="connsiteX10" fmla="*/ 19503 w 213543"/>
                <a:gd name="connsiteY10" fmla="*/ 66694 h 155362"/>
                <a:gd name="connsiteX11" fmla="*/ 22678 w 213543"/>
                <a:gd name="connsiteY11" fmla="*/ 19 h 1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543" h="155362">
                  <a:moveTo>
                    <a:pt x="22678" y="19"/>
                  </a:moveTo>
                  <a:cubicBezTo>
                    <a:pt x="22678" y="-1039"/>
                    <a:pt x="13153" y="41294"/>
                    <a:pt x="19503" y="60344"/>
                  </a:cubicBezTo>
                  <a:cubicBezTo>
                    <a:pt x="25853" y="79394"/>
                    <a:pt x="56545" y="105323"/>
                    <a:pt x="60778" y="114319"/>
                  </a:cubicBezTo>
                  <a:cubicBezTo>
                    <a:pt x="65011" y="123315"/>
                    <a:pt x="29028" y="107969"/>
                    <a:pt x="44903" y="114319"/>
                  </a:cubicBezTo>
                  <a:cubicBezTo>
                    <a:pt x="60778" y="120669"/>
                    <a:pt x="127982" y="146069"/>
                    <a:pt x="156028" y="152419"/>
                  </a:cubicBezTo>
                  <a:cubicBezTo>
                    <a:pt x="184074" y="158769"/>
                    <a:pt x="217411" y="152948"/>
                    <a:pt x="213178" y="152419"/>
                  </a:cubicBezTo>
                  <a:cubicBezTo>
                    <a:pt x="208945" y="151890"/>
                    <a:pt x="160790" y="155594"/>
                    <a:pt x="130628" y="149244"/>
                  </a:cubicBezTo>
                  <a:cubicBezTo>
                    <a:pt x="100466" y="142894"/>
                    <a:pt x="47020" y="120140"/>
                    <a:pt x="32203" y="114319"/>
                  </a:cubicBezTo>
                  <a:cubicBezTo>
                    <a:pt x="17386" y="108498"/>
                    <a:pt x="47020" y="123844"/>
                    <a:pt x="41728" y="114319"/>
                  </a:cubicBezTo>
                  <a:cubicBezTo>
                    <a:pt x="36436" y="104794"/>
                    <a:pt x="453" y="57169"/>
                    <a:pt x="453" y="57169"/>
                  </a:cubicBezTo>
                  <a:cubicBezTo>
                    <a:pt x="-3251" y="49232"/>
                    <a:pt x="16857" y="71456"/>
                    <a:pt x="19503" y="66694"/>
                  </a:cubicBezTo>
                  <a:cubicBezTo>
                    <a:pt x="22149" y="61932"/>
                    <a:pt x="22678" y="1077"/>
                    <a:pt x="2267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661B91BB-C7A7-D887-5EFD-8A0BBB802D3B}"/>
                </a:ext>
              </a:extLst>
            </p:cNvPr>
            <p:cNvSpPr/>
            <p:nvPr/>
          </p:nvSpPr>
          <p:spPr>
            <a:xfrm>
              <a:off x="9423397" y="2939982"/>
              <a:ext cx="261695" cy="165673"/>
            </a:xfrm>
            <a:custGeom>
              <a:avLst/>
              <a:gdLst>
                <a:gd name="connsiteX0" fmla="*/ 3 w 261695"/>
                <a:gd name="connsiteY0" fmla="*/ 68 h 165673"/>
                <a:gd name="connsiteX1" fmla="*/ 88903 w 261695"/>
                <a:gd name="connsiteY1" fmla="*/ 44518 h 165673"/>
                <a:gd name="connsiteX2" fmla="*/ 127003 w 261695"/>
                <a:gd name="connsiteY2" fmla="*/ 117543 h 165673"/>
                <a:gd name="connsiteX3" fmla="*/ 133353 w 261695"/>
                <a:gd name="connsiteY3" fmla="*/ 101668 h 165673"/>
                <a:gd name="connsiteX4" fmla="*/ 165103 w 261695"/>
                <a:gd name="connsiteY4" fmla="*/ 146118 h 165673"/>
                <a:gd name="connsiteX5" fmla="*/ 234953 w 261695"/>
                <a:gd name="connsiteY5" fmla="*/ 142943 h 165673"/>
                <a:gd name="connsiteX6" fmla="*/ 257178 w 261695"/>
                <a:gd name="connsiteY6" fmla="*/ 117543 h 165673"/>
                <a:gd name="connsiteX7" fmla="*/ 152403 w 261695"/>
                <a:gd name="connsiteY7" fmla="*/ 165168 h 165673"/>
                <a:gd name="connsiteX8" fmla="*/ 133353 w 261695"/>
                <a:gd name="connsiteY8" fmla="*/ 139768 h 165673"/>
                <a:gd name="connsiteX9" fmla="*/ 127003 w 261695"/>
                <a:gd name="connsiteY9" fmla="*/ 95318 h 165673"/>
                <a:gd name="connsiteX10" fmla="*/ 85728 w 261695"/>
                <a:gd name="connsiteY10" fmla="*/ 54043 h 165673"/>
                <a:gd name="connsiteX11" fmla="*/ 3 w 261695"/>
                <a:gd name="connsiteY11" fmla="*/ 68 h 16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695" h="165673">
                  <a:moveTo>
                    <a:pt x="3" y="68"/>
                  </a:moveTo>
                  <a:cubicBezTo>
                    <a:pt x="532" y="-1519"/>
                    <a:pt x="67736" y="24939"/>
                    <a:pt x="88903" y="44518"/>
                  </a:cubicBezTo>
                  <a:cubicBezTo>
                    <a:pt x="110070" y="64097"/>
                    <a:pt x="119595" y="108018"/>
                    <a:pt x="127003" y="117543"/>
                  </a:cubicBezTo>
                  <a:cubicBezTo>
                    <a:pt x="134411" y="127068"/>
                    <a:pt x="127003" y="96906"/>
                    <a:pt x="133353" y="101668"/>
                  </a:cubicBezTo>
                  <a:cubicBezTo>
                    <a:pt x="139703" y="106430"/>
                    <a:pt x="148170" y="139239"/>
                    <a:pt x="165103" y="146118"/>
                  </a:cubicBezTo>
                  <a:cubicBezTo>
                    <a:pt x="182036" y="152997"/>
                    <a:pt x="219607" y="147706"/>
                    <a:pt x="234953" y="142943"/>
                  </a:cubicBezTo>
                  <a:cubicBezTo>
                    <a:pt x="250299" y="138180"/>
                    <a:pt x="270936" y="113839"/>
                    <a:pt x="257178" y="117543"/>
                  </a:cubicBezTo>
                  <a:cubicBezTo>
                    <a:pt x="243420" y="121247"/>
                    <a:pt x="173041" y="161464"/>
                    <a:pt x="152403" y="165168"/>
                  </a:cubicBezTo>
                  <a:cubicBezTo>
                    <a:pt x="131765" y="168872"/>
                    <a:pt x="137586" y="151410"/>
                    <a:pt x="133353" y="139768"/>
                  </a:cubicBezTo>
                  <a:cubicBezTo>
                    <a:pt x="129120" y="128126"/>
                    <a:pt x="134940" y="109605"/>
                    <a:pt x="127003" y="95318"/>
                  </a:cubicBezTo>
                  <a:cubicBezTo>
                    <a:pt x="119066" y="81031"/>
                    <a:pt x="103720" y="67801"/>
                    <a:pt x="85728" y="54043"/>
                  </a:cubicBezTo>
                  <a:cubicBezTo>
                    <a:pt x="67736" y="40285"/>
                    <a:pt x="-526" y="1655"/>
                    <a:pt x="3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21854785-9A48-64A6-5F05-1938CC505D0B}"/>
                </a:ext>
              </a:extLst>
            </p:cNvPr>
            <p:cNvSpPr/>
            <p:nvPr/>
          </p:nvSpPr>
          <p:spPr>
            <a:xfrm>
              <a:off x="9247029" y="2755723"/>
              <a:ext cx="121791" cy="278918"/>
            </a:xfrm>
            <a:custGeom>
              <a:avLst/>
              <a:gdLst>
                <a:gd name="connsiteX0" fmla="*/ 11271 w 121791"/>
                <a:gd name="connsiteY0" fmla="*/ 177 h 278918"/>
                <a:gd name="connsiteX1" fmla="*/ 11271 w 121791"/>
                <a:gd name="connsiteY1" fmla="*/ 139877 h 278918"/>
                <a:gd name="connsiteX2" fmla="*/ 17621 w 121791"/>
                <a:gd name="connsiteY2" fmla="*/ 181152 h 278918"/>
                <a:gd name="connsiteX3" fmla="*/ 4921 w 121791"/>
                <a:gd name="connsiteY3" fmla="*/ 181152 h 278918"/>
                <a:gd name="connsiteX4" fmla="*/ 112871 w 121791"/>
                <a:gd name="connsiteY4" fmla="*/ 273227 h 278918"/>
                <a:gd name="connsiteX5" fmla="*/ 106521 w 121791"/>
                <a:gd name="connsiteY5" fmla="*/ 260527 h 278918"/>
                <a:gd name="connsiteX6" fmla="*/ 33496 w 121791"/>
                <a:gd name="connsiteY6" fmla="*/ 190677 h 278918"/>
                <a:gd name="connsiteX7" fmla="*/ 39846 w 121791"/>
                <a:gd name="connsiteY7" fmla="*/ 203377 h 278918"/>
                <a:gd name="connsiteX8" fmla="*/ 27146 w 121791"/>
                <a:gd name="connsiteY8" fmla="*/ 171627 h 278918"/>
                <a:gd name="connsiteX9" fmla="*/ 11271 w 121791"/>
                <a:gd name="connsiteY9" fmla="*/ 177 h 27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91" h="278918">
                  <a:moveTo>
                    <a:pt x="11271" y="177"/>
                  </a:moveTo>
                  <a:cubicBezTo>
                    <a:pt x="8625" y="-5115"/>
                    <a:pt x="10213" y="109715"/>
                    <a:pt x="11271" y="139877"/>
                  </a:cubicBezTo>
                  <a:cubicBezTo>
                    <a:pt x="12329" y="170039"/>
                    <a:pt x="17621" y="181152"/>
                    <a:pt x="17621" y="181152"/>
                  </a:cubicBezTo>
                  <a:cubicBezTo>
                    <a:pt x="16563" y="188031"/>
                    <a:pt x="-10954" y="165806"/>
                    <a:pt x="4921" y="181152"/>
                  </a:cubicBezTo>
                  <a:cubicBezTo>
                    <a:pt x="20796" y="196498"/>
                    <a:pt x="112871" y="273227"/>
                    <a:pt x="112871" y="273227"/>
                  </a:cubicBezTo>
                  <a:cubicBezTo>
                    <a:pt x="129804" y="286456"/>
                    <a:pt x="119750" y="274285"/>
                    <a:pt x="106521" y="260527"/>
                  </a:cubicBezTo>
                  <a:cubicBezTo>
                    <a:pt x="93292" y="246769"/>
                    <a:pt x="33496" y="190677"/>
                    <a:pt x="33496" y="190677"/>
                  </a:cubicBezTo>
                  <a:cubicBezTo>
                    <a:pt x="22384" y="181152"/>
                    <a:pt x="40904" y="206552"/>
                    <a:pt x="39846" y="203377"/>
                  </a:cubicBezTo>
                  <a:cubicBezTo>
                    <a:pt x="38788" y="200202"/>
                    <a:pt x="31909" y="201790"/>
                    <a:pt x="27146" y="171627"/>
                  </a:cubicBezTo>
                  <a:cubicBezTo>
                    <a:pt x="22384" y="141465"/>
                    <a:pt x="13917" y="5469"/>
                    <a:pt x="11271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FCBC16FD-95BD-1A65-57C3-7C68EB8C228E}"/>
                </a:ext>
              </a:extLst>
            </p:cNvPr>
            <p:cNvSpPr/>
            <p:nvPr/>
          </p:nvSpPr>
          <p:spPr>
            <a:xfrm>
              <a:off x="9314406" y="2942669"/>
              <a:ext cx="139244" cy="58005"/>
            </a:xfrm>
            <a:custGeom>
              <a:avLst/>
              <a:gdLst>
                <a:gd name="connsiteX0" fmla="*/ 1044 w 139244"/>
                <a:gd name="connsiteY0" fmla="*/ 57706 h 58005"/>
                <a:gd name="connsiteX1" fmla="*/ 55019 w 139244"/>
                <a:gd name="connsiteY1" fmla="*/ 22781 h 58005"/>
                <a:gd name="connsiteX2" fmla="*/ 137569 w 139244"/>
                <a:gd name="connsiteY2" fmla="*/ 16431 h 58005"/>
                <a:gd name="connsiteX3" fmla="*/ 102644 w 139244"/>
                <a:gd name="connsiteY3" fmla="*/ 556 h 58005"/>
                <a:gd name="connsiteX4" fmla="*/ 1044 w 139244"/>
                <a:gd name="connsiteY4" fmla="*/ 57706 h 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44" h="58005">
                  <a:moveTo>
                    <a:pt x="1044" y="57706"/>
                  </a:moveTo>
                  <a:cubicBezTo>
                    <a:pt x="-6893" y="61410"/>
                    <a:pt x="32265" y="29660"/>
                    <a:pt x="55019" y="22781"/>
                  </a:cubicBezTo>
                  <a:cubicBezTo>
                    <a:pt x="77773" y="15902"/>
                    <a:pt x="129632" y="20135"/>
                    <a:pt x="137569" y="16431"/>
                  </a:cubicBezTo>
                  <a:cubicBezTo>
                    <a:pt x="145506" y="12727"/>
                    <a:pt x="123811" y="-3148"/>
                    <a:pt x="102644" y="556"/>
                  </a:cubicBezTo>
                  <a:cubicBezTo>
                    <a:pt x="81477" y="4260"/>
                    <a:pt x="8981" y="54002"/>
                    <a:pt x="1044" y="57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5952D9E0-93FE-B737-00C1-772BC6F944C2}"/>
                </a:ext>
              </a:extLst>
            </p:cNvPr>
            <p:cNvSpPr/>
            <p:nvPr/>
          </p:nvSpPr>
          <p:spPr>
            <a:xfrm>
              <a:off x="9347049" y="2952738"/>
              <a:ext cx="201897" cy="132484"/>
            </a:xfrm>
            <a:custGeom>
              <a:avLst/>
              <a:gdLst>
                <a:gd name="connsiteX0" fmla="*/ 79526 w 201897"/>
                <a:gd name="connsiteY0" fmla="*/ 12 h 132484"/>
                <a:gd name="connsiteX1" fmla="*/ 184301 w 201897"/>
                <a:gd name="connsiteY1" fmla="*/ 73037 h 132484"/>
                <a:gd name="connsiteX2" fmla="*/ 200176 w 201897"/>
                <a:gd name="connsiteY2" fmla="*/ 130187 h 132484"/>
                <a:gd name="connsiteX3" fmla="*/ 187476 w 201897"/>
                <a:gd name="connsiteY3" fmla="*/ 114312 h 132484"/>
                <a:gd name="connsiteX4" fmla="*/ 76351 w 201897"/>
                <a:gd name="connsiteY4" fmla="*/ 50812 h 132484"/>
                <a:gd name="connsiteX5" fmla="*/ 120801 w 201897"/>
                <a:gd name="connsiteY5" fmla="*/ 69862 h 132484"/>
                <a:gd name="connsiteX6" fmla="*/ 151 w 201897"/>
                <a:gd name="connsiteY6" fmla="*/ 31762 h 132484"/>
                <a:gd name="connsiteX7" fmla="*/ 95401 w 201897"/>
                <a:gd name="connsiteY7" fmla="*/ 66687 h 132484"/>
                <a:gd name="connsiteX8" fmla="*/ 79526 w 201897"/>
                <a:gd name="connsiteY8" fmla="*/ 12 h 1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97" h="132484">
                  <a:moveTo>
                    <a:pt x="79526" y="12"/>
                  </a:moveTo>
                  <a:cubicBezTo>
                    <a:pt x="94343" y="1070"/>
                    <a:pt x="164193" y="51341"/>
                    <a:pt x="184301" y="73037"/>
                  </a:cubicBezTo>
                  <a:cubicBezTo>
                    <a:pt x="204409" y="94733"/>
                    <a:pt x="200176" y="130187"/>
                    <a:pt x="200176" y="130187"/>
                  </a:cubicBezTo>
                  <a:cubicBezTo>
                    <a:pt x="200705" y="137066"/>
                    <a:pt x="208114" y="127541"/>
                    <a:pt x="187476" y="114312"/>
                  </a:cubicBezTo>
                  <a:cubicBezTo>
                    <a:pt x="166838" y="101083"/>
                    <a:pt x="87464" y="58220"/>
                    <a:pt x="76351" y="50812"/>
                  </a:cubicBezTo>
                  <a:cubicBezTo>
                    <a:pt x="65238" y="43404"/>
                    <a:pt x="133501" y="73037"/>
                    <a:pt x="120801" y="69862"/>
                  </a:cubicBezTo>
                  <a:cubicBezTo>
                    <a:pt x="108101" y="66687"/>
                    <a:pt x="4384" y="32291"/>
                    <a:pt x="151" y="31762"/>
                  </a:cubicBezTo>
                  <a:cubicBezTo>
                    <a:pt x="-4082" y="31233"/>
                    <a:pt x="81643" y="66158"/>
                    <a:pt x="95401" y="66687"/>
                  </a:cubicBezTo>
                  <a:cubicBezTo>
                    <a:pt x="109159" y="67216"/>
                    <a:pt x="64709" y="-1046"/>
                    <a:pt x="79526" y="1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024FB1E5-DC40-FDF6-EAB9-B92E36CF0916}"/>
                </a:ext>
              </a:extLst>
            </p:cNvPr>
            <p:cNvSpPr/>
            <p:nvPr/>
          </p:nvSpPr>
          <p:spPr>
            <a:xfrm>
              <a:off x="9227491" y="3031709"/>
              <a:ext cx="78466" cy="146466"/>
            </a:xfrm>
            <a:custGeom>
              <a:avLst/>
              <a:gdLst>
                <a:gd name="connsiteX0" fmla="*/ 78434 w 78466"/>
                <a:gd name="connsiteY0" fmla="*/ 416 h 146466"/>
                <a:gd name="connsiteX1" fmla="*/ 5409 w 78466"/>
                <a:gd name="connsiteY1" fmla="*/ 92491 h 146466"/>
                <a:gd name="connsiteX2" fmla="*/ 5409 w 78466"/>
                <a:gd name="connsiteY2" fmla="*/ 146466 h 146466"/>
                <a:gd name="connsiteX3" fmla="*/ 5409 w 78466"/>
                <a:gd name="connsiteY3" fmla="*/ 89316 h 146466"/>
                <a:gd name="connsiteX4" fmla="*/ 18109 w 78466"/>
                <a:gd name="connsiteY4" fmla="*/ 127416 h 146466"/>
                <a:gd name="connsiteX5" fmla="*/ 14934 w 78466"/>
                <a:gd name="connsiteY5" fmla="*/ 60741 h 146466"/>
                <a:gd name="connsiteX6" fmla="*/ 78434 w 78466"/>
                <a:gd name="connsiteY6" fmla="*/ 416 h 14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66" h="146466">
                  <a:moveTo>
                    <a:pt x="78434" y="416"/>
                  </a:moveTo>
                  <a:cubicBezTo>
                    <a:pt x="76847" y="5708"/>
                    <a:pt x="17580" y="68149"/>
                    <a:pt x="5409" y="92491"/>
                  </a:cubicBezTo>
                  <a:cubicBezTo>
                    <a:pt x="-6762" y="116833"/>
                    <a:pt x="5409" y="146466"/>
                    <a:pt x="5409" y="146466"/>
                  </a:cubicBezTo>
                  <a:cubicBezTo>
                    <a:pt x="5409" y="145937"/>
                    <a:pt x="3292" y="92491"/>
                    <a:pt x="5409" y="89316"/>
                  </a:cubicBezTo>
                  <a:cubicBezTo>
                    <a:pt x="7526" y="86141"/>
                    <a:pt x="16522" y="132178"/>
                    <a:pt x="18109" y="127416"/>
                  </a:cubicBezTo>
                  <a:cubicBezTo>
                    <a:pt x="19696" y="122654"/>
                    <a:pt x="7526" y="79791"/>
                    <a:pt x="14934" y="60741"/>
                  </a:cubicBezTo>
                  <a:cubicBezTo>
                    <a:pt x="22342" y="41691"/>
                    <a:pt x="80021" y="-4876"/>
                    <a:pt x="78434" y="4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8AE818C4-0898-592D-54AD-3EF6FA4C0D37}"/>
                </a:ext>
              </a:extLst>
            </p:cNvPr>
            <p:cNvSpPr/>
            <p:nvPr/>
          </p:nvSpPr>
          <p:spPr>
            <a:xfrm>
              <a:off x="9092998" y="3174981"/>
              <a:ext cx="203536" cy="161994"/>
            </a:xfrm>
            <a:custGeom>
              <a:avLst/>
              <a:gdLst>
                <a:gd name="connsiteX0" fmla="*/ 41477 w 203536"/>
                <a:gd name="connsiteY0" fmla="*/ 161944 h 161994"/>
                <a:gd name="connsiteX1" fmla="*/ 35127 w 203536"/>
                <a:gd name="connsiteY1" fmla="*/ 111144 h 161994"/>
                <a:gd name="connsiteX2" fmla="*/ 22427 w 203536"/>
                <a:gd name="connsiteY2" fmla="*/ 63519 h 161994"/>
                <a:gd name="connsiteX3" fmla="*/ 51002 w 203536"/>
                <a:gd name="connsiteY3" fmla="*/ 95269 h 161994"/>
                <a:gd name="connsiteX4" fmla="*/ 44652 w 203536"/>
                <a:gd name="connsiteY4" fmla="*/ 44469 h 161994"/>
                <a:gd name="connsiteX5" fmla="*/ 89102 w 203536"/>
                <a:gd name="connsiteY5" fmla="*/ 22244 h 161994"/>
                <a:gd name="connsiteX6" fmla="*/ 51002 w 203536"/>
                <a:gd name="connsiteY6" fmla="*/ 19069 h 161994"/>
                <a:gd name="connsiteX7" fmla="*/ 120852 w 203536"/>
                <a:gd name="connsiteY7" fmla="*/ 6369 h 161994"/>
                <a:gd name="connsiteX8" fmla="*/ 168477 w 203536"/>
                <a:gd name="connsiteY8" fmla="*/ 28594 h 161994"/>
                <a:gd name="connsiteX9" fmla="*/ 203402 w 203536"/>
                <a:gd name="connsiteY9" fmla="*/ 41294 h 161994"/>
                <a:gd name="connsiteX10" fmla="*/ 155777 w 203536"/>
                <a:gd name="connsiteY10" fmla="*/ 15894 h 161994"/>
                <a:gd name="connsiteX11" fmla="*/ 85927 w 203536"/>
                <a:gd name="connsiteY11" fmla="*/ 19 h 161994"/>
                <a:gd name="connsiteX12" fmla="*/ 54177 w 203536"/>
                <a:gd name="connsiteY12" fmla="*/ 12719 h 161994"/>
                <a:gd name="connsiteX13" fmla="*/ 73227 w 203536"/>
                <a:gd name="connsiteY13" fmla="*/ 15894 h 161994"/>
                <a:gd name="connsiteX14" fmla="*/ 38302 w 203536"/>
                <a:gd name="connsiteY14" fmla="*/ 60344 h 161994"/>
                <a:gd name="connsiteX15" fmla="*/ 51002 w 203536"/>
                <a:gd name="connsiteY15" fmla="*/ 88919 h 161994"/>
                <a:gd name="connsiteX16" fmla="*/ 202 w 203536"/>
                <a:gd name="connsiteY16" fmla="*/ 101619 h 161994"/>
                <a:gd name="connsiteX17" fmla="*/ 41477 w 203536"/>
                <a:gd name="connsiteY17" fmla="*/ 161944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536" h="161994">
                  <a:moveTo>
                    <a:pt x="41477" y="161944"/>
                  </a:moveTo>
                  <a:cubicBezTo>
                    <a:pt x="47298" y="163532"/>
                    <a:pt x="38302" y="127548"/>
                    <a:pt x="35127" y="111144"/>
                  </a:cubicBezTo>
                  <a:cubicBezTo>
                    <a:pt x="31952" y="94740"/>
                    <a:pt x="19781" y="66165"/>
                    <a:pt x="22427" y="63519"/>
                  </a:cubicBezTo>
                  <a:cubicBezTo>
                    <a:pt x="25073" y="60873"/>
                    <a:pt x="47298" y="98444"/>
                    <a:pt x="51002" y="95269"/>
                  </a:cubicBezTo>
                  <a:cubicBezTo>
                    <a:pt x="54706" y="92094"/>
                    <a:pt x="38302" y="56640"/>
                    <a:pt x="44652" y="44469"/>
                  </a:cubicBezTo>
                  <a:cubicBezTo>
                    <a:pt x="51002" y="32298"/>
                    <a:pt x="88044" y="26477"/>
                    <a:pt x="89102" y="22244"/>
                  </a:cubicBezTo>
                  <a:cubicBezTo>
                    <a:pt x="90160" y="18011"/>
                    <a:pt x="45710" y="21715"/>
                    <a:pt x="51002" y="19069"/>
                  </a:cubicBezTo>
                  <a:cubicBezTo>
                    <a:pt x="56294" y="16423"/>
                    <a:pt x="101273" y="4782"/>
                    <a:pt x="120852" y="6369"/>
                  </a:cubicBezTo>
                  <a:cubicBezTo>
                    <a:pt x="140431" y="7956"/>
                    <a:pt x="154719" y="22773"/>
                    <a:pt x="168477" y="28594"/>
                  </a:cubicBezTo>
                  <a:cubicBezTo>
                    <a:pt x="182235" y="34415"/>
                    <a:pt x="205519" y="43411"/>
                    <a:pt x="203402" y="41294"/>
                  </a:cubicBezTo>
                  <a:cubicBezTo>
                    <a:pt x="201285" y="39177"/>
                    <a:pt x="175356" y="22773"/>
                    <a:pt x="155777" y="15894"/>
                  </a:cubicBezTo>
                  <a:cubicBezTo>
                    <a:pt x="136198" y="9015"/>
                    <a:pt x="102860" y="548"/>
                    <a:pt x="85927" y="19"/>
                  </a:cubicBezTo>
                  <a:cubicBezTo>
                    <a:pt x="68994" y="-510"/>
                    <a:pt x="56294" y="10073"/>
                    <a:pt x="54177" y="12719"/>
                  </a:cubicBezTo>
                  <a:cubicBezTo>
                    <a:pt x="52060" y="15365"/>
                    <a:pt x="75873" y="7957"/>
                    <a:pt x="73227" y="15894"/>
                  </a:cubicBezTo>
                  <a:cubicBezTo>
                    <a:pt x="70581" y="23831"/>
                    <a:pt x="42006" y="48173"/>
                    <a:pt x="38302" y="60344"/>
                  </a:cubicBezTo>
                  <a:cubicBezTo>
                    <a:pt x="34598" y="72515"/>
                    <a:pt x="57352" y="82040"/>
                    <a:pt x="51002" y="88919"/>
                  </a:cubicBezTo>
                  <a:cubicBezTo>
                    <a:pt x="44652" y="95798"/>
                    <a:pt x="-3502" y="94740"/>
                    <a:pt x="202" y="101619"/>
                  </a:cubicBezTo>
                  <a:cubicBezTo>
                    <a:pt x="3906" y="108498"/>
                    <a:pt x="35656" y="160356"/>
                    <a:pt x="41477" y="161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874C047C-1913-14C3-DBCB-0AA5608EDFAB}"/>
                </a:ext>
              </a:extLst>
            </p:cNvPr>
            <p:cNvSpPr/>
            <p:nvPr/>
          </p:nvSpPr>
          <p:spPr>
            <a:xfrm>
              <a:off x="9188201" y="3177951"/>
              <a:ext cx="156687" cy="72918"/>
            </a:xfrm>
            <a:custGeom>
              <a:avLst/>
              <a:gdLst>
                <a:gd name="connsiteX0" fmla="*/ 249 w 156687"/>
                <a:gd name="connsiteY0" fmla="*/ 224 h 72918"/>
                <a:gd name="connsiteX1" fmla="*/ 66924 w 156687"/>
                <a:gd name="connsiteY1" fmla="*/ 66899 h 72918"/>
                <a:gd name="connsiteX2" fmla="*/ 51049 w 156687"/>
                <a:gd name="connsiteY2" fmla="*/ 66899 h 72918"/>
                <a:gd name="connsiteX3" fmla="*/ 114549 w 156687"/>
                <a:gd name="connsiteY3" fmla="*/ 41499 h 72918"/>
                <a:gd name="connsiteX4" fmla="*/ 155824 w 156687"/>
                <a:gd name="connsiteY4" fmla="*/ 22449 h 72918"/>
                <a:gd name="connsiteX5" fmla="*/ 76449 w 156687"/>
                <a:gd name="connsiteY5" fmla="*/ 44674 h 72918"/>
                <a:gd name="connsiteX6" fmla="*/ 44699 w 156687"/>
                <a:gd name="connsiteY6" fmla="*/ 44674 h 72918"/>
                <a:gd name="connsiteX7" fmla="*/ 249 w 156687"/>
                <a:gd name="connsiteY7" fmla="*/ 224 h 7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687" h="72918">
                  <a:moveTo>
                    <a:pt x="249" y="224"/>
                  </a:moveTo>
                  <a:lnTo>
                    <a:pt x="66924" y="66899"/>
                  </a:lnTo>
                  <a:cubicBezTo>
                    <a:pt x="75391" y="78011"/>
                    <a:pt x="43112" y="71132"/>
                    <a:pt x="51049" y="66899"/>
                  </a:cubicBezTo>
                  <a:cubicBezTo>
                    <a:pt x="58986" y="62666"/>
                    <a:pt x="97087" y="48907"/>
                    <a:pt x="114549" y="41499"/>
                  </a:cubicBezTo>
                  <a:cubicBezTo>
                    <a:pt x="132011" y="34091"/>
                    <a:pt x="162174" y="21920"/>
                    <a:pt x="155824" y="22449"/>
                  </a:cubicBezTo>
                  <a:cubicBezTo>
                    <a:pt x="149474" y="22978"/>
                    <a:pt x="94970" y="40970"/>
                    <a:pt x="76449" y="44674"/>
                  </a:cubicBezTo>
                  <a:cubicBezTo>
                    <a:pt x="57928" y="48378"/>
                    <a:pt x="54224" y="49437"/>
                    <a:pt x="44699" y="44674"/>
                  </a:cubicBezTo>
                  <a:cubicBezTo>
                    <a:pt x="35174" y="39911"/>
                    <a:pt x="-3455" y="-3480"/>
                    <a:pt x="249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43DE94C9-4E15-0EF5-A1F4-52F62983B36C}"/>
                </a:ext>
              </a:extLst>
            </p:cNvPr>
            <p:cNvSpPr/>
            <p:nvPr/>
          </p:nvSpPr>
          <p:spPr>
            <a:xfrm>
              <a:off x="9343878" y="3228824"/>
              <a:ext cx="307766" cy="338234"/>
            </a:xfrm>
            <a:custGeom>
              <a:avLst/>
              <a:gdLst>
                <a:gd name="connsiteX0" fmla="*/ 147 w 307766"/>
                <a:gd name="connsiteY0" fmla="*/ 151 h 338234"/>
                <a:gd name="connsiteX1" fmla="*/ 133497 w 307766"/>
                <a:gd name="connsiteY1" fmla="*/ 130326 h 338234"/>
                <a:gd name="connsiteX2" fmla="*/ 120797 w 307766"/>
                <a:gd name="connsiteY2" fmla="*/ 127151 h 338234"/>
                <a:gd name="connsiteX3" fmla="*/ 282722 w 307766"/>
                <a:gd name="connsiteY3" fmla="*/ 225576 h 338234"/>
                <a:gd name="connsiteX4" fmla="*/ 285897 w 307766"/>
                <a:gd name="connsiteY4" fmla="*/ 270026 h 338234"/>
                <a:gd name="connsiteX5" fmla="*/ 292247 w 307766"/>
                <a:gd name="connsiteY5" fmla="*/ 279551 h 338234"/>
                <a:gd name="connsiteX6" fmla="*/ 263672 w 307766"/>
                <a:gd name="connsiteY6" fmla="*/ 311301 h 338234"/>
                <a:gd name="connsiteX7" fmla="*/ 209697 w 307766"/>
                <a:gd name="connsiteY7" fmla="*/ 336701 h 338234"/>
                <a:gd name="connsiteX8" fmla="*/ 295422 w 307766"/>
                <a:gd name="connsiteY8" fmla="*/ 330351 h 338234"/>
                <a:gd name="connsiteX9" fmla="*/ 304947 w 307766"/>
                <a:gd name="connsiteY9" fmla="*/ 289076 h 338234"/>
                <a:gd name="connsiteX10" fmla="*/ 273197 w 307766"/>
                <a:gd name="connsiteY10" fmla="*/ 254151 h 338234"/>
                <a:gd name="connsiteX11" fmla="*/ 165247 w 307766"/>
                <a:gd name="connsiteY11" fmla="*/ 162076 h 338234"/>
                <a:gd name="connsiteX12" fmla="*/ 147 w 307766"/>
                <a:gd name="connsiteY12" fmla="*/ 151 h 33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766" h="338234">
                  <a:moveTo>
                    <a:pt x="147" y="151"/>
                  </a:moveTo>
                  <a:cubicBezTo>
                    <a:pt x="-5145" y="-5141"/>
                    <a:pt x="133497" y="130326"/>
                    <a:pt x="133497" y="130326"/>
                  </a:cubicBezTo>
                  <a:cubicBezTo>
                    <a:pt x="153605" y="151493"/>
                    <a:pt x="95926" y="111276"/>
                    <a:pt x="120797" y="127151"/>
                  </a:cubicBezTo>
                  <a:cubicBezTo>
                    <a:pt x="145668" y="143026"/>
                    <a:pt x="255205" y="201764"/>
                    <a:pt x="282722" y="225576"/>
                  </a:cubicBezTo>
                  <a:cubicBezTo>
                    <a:pt x="310239" y="249388"/>
                    <a:pt x="285897" y="270026"/>
                    <a:pt x="285897" y="270026"/>
                  </a:cubicBezTo>
                  <a:cubicBezTo>
                    <a:pt x="287484" y="279022"/>
                    <a:pt x="295951" y="272672"/>
                    <a:pt x="292247" y="279551"/>
                  </a:cubicBezTo>
                  <a:cubicBezTo>
                    <a:pt x="288543" y="286430"/>
                    <a:pt x="277430" y="301776"/>
                    <a:pt x="263672" y="311301"/>
                  </a:cubicBezTo>
                  <a:cubicBezTo>
                    <a:pt x="249914" y="320826"/>
                    <a:pt x="204405" y="333526"/>
                    <a:pt x="209697" y="336701"/>
                  </a:cubicBezTo>
                  <a:cubicBezTo>
                    <a:pt x="214989" y="339876"/>
                    <a:pt x="279547" y="338288"/>
                    <a:pt x="295422" y="330351"/>
                  </a:cubicBezTo>
                  <a:cubicBezTo>
                    <a:pt x="311297" y="322414"/>
                    <a:pt x="308651" y="301776"/>
                    <a:pt x="304947" y="289076"/>
                  </a:cubicBezTo>
                  <a:cubicBezTo>
                    <a:pt x="301243" y="276376"/>
                    <a:pt x="296480" y="275318"/>
                    <a:pt x="273197" y="254151"/>
                  </a:cubicBezTo>
                  <a:cubicBezTo>
                    <a:pt x="249914" y="232984"/>
                    <a:pt x="205993" y="198059"/>
                    <a:pt x="165247" y="162076"/>
                  </a:cubicBezTo>
                  <a:cubicBezTo>
                    <a:pt x="124501" y="126093"/>
                    <a:pt x="5439" y="5443"/>
                    <a:pt x="147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E19055FA-58C2-AEA0-6EDF-F11582BD365E}"/>
                </a:ext>
              </a:extLst>
            </p:cNvPr>
            <p:cNvSpPr/>
            <p:nvPr/>
          </p:nvSpPr>
          <p:spPr>
            <a:xfrm>
              <a:off x="9280318" y="3187698"/>
              <a:ext cx="239052" cy="190269"/>
            </a:xfrm>
            <a:custGeom>
              <a:avLst/>
              <a:gdLst>
                <a:gd name="connsiteX0" fmla="*/ 207 w 239052"/>
                <a:gd name="connsiteY0" fmla="*/ 2 h 190269"/>
                <a:gd name="connsiteX1" fmla="*/ 89107 w 239052"/>
                <a:gd name="connsiteY1" fmla="*/ 79377 h 190269"/>
                <a:gd name="connsiteX2" fmla="*/ 89107 w 239052"/>
                <a:gd name="connsiteY2" fmla="*/ 60327 h 190269"/>
                <a:gd name="connsiteX3" fmla="*/ 165307 w 239052"/>
                <a:gd name="connsiteY3" fmla="*/ 139702 h 190269"/>
                <a:gd name="connsiteX4" fmla="*/ 238332 w 239052"/>
                <a:gd name="connsiteY4" fmla="*/ 187327 h 190269"/>
                <a:gd name="connsiteX5" fmla="*/ 197057 w 239052"/>
                <a:gd name="connsiteY5" fmla="*/ 174627 h 190269"/>
                <a:gd name="connsiteX6" fmla="*/ 108157 w 239052"/>
                <a:gd name="connsiteY6" fmla="*/ 88902 h 190269"/>
                <a:gd name="connsiteX7" fmla="*/ 139907 w 239052"/>
                <a:gd name="connsiteY7" fmla="*/ 114302 h 190269"/>
                <a:gd name="connsiteX8" fmla="*/ 117682 w 239052"/>
                <a:gd name="connsiteY8" fmla="*/ 82552 h 190269"/>
                <a:gd name="connsiteX9" fmla="*/ 207 w 239052"/>
                <a:gd name="connsiteY9" fmla="*/ 2 h 19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052" h="190269">
                  <a:moveTo>
                    <a:pt x="207" y="2"/>
                  </a:moveTo>
                  <a:cubicBezTo>
                    <a:pt x="-4556" y="-527"/>
                    <a:pt x="74290" y="69323"/>
                    <a:pt x="89107" y="79377"/>
                  </a:cubicBezTo>
                  <a:cubicBezTo>
                    <a:pt x="103924" y="89431"/>
                    <a:pt x="76407" y="50273"/>
                    <a:pt x="89107" y="60327"/>
                  </a:cubicBezTo>
                  <a:cubicBezTo>
                    <a:pt x="101807" y="70381"/>
                    <a:pt x="140436" y="118535"/>
                    <a:pt x="165307" y="139702"/>
                  </a:cubicBezTo>
                  <a:cubicBezTo>
                    <a:pt x="190178" y="160869"/>
                    <a:pt x="233040" y="181506"/>
                    <a:pt x="238332" y="187327"/>
                  </a:cubicBezTo>
                  <a:cubicBezTo>
                    <a:pt x="243624" y="193148"/>
                    <a:pt x="218753" y="191031"/>
                    <a:pt x="197057" y="174627"/>
                  </a:cubicBezTo>
                  <a:cubicBezTo>
                    <a:pt x="175361" y="158223"/>
                    <a:pt x="117682" y="98956"/>
                    <a:pt x="108157" y="88902"/>
                  </a:cubicBezTo>
                  <a:cubicBezTo>
                    <a:pt x="98632" y="78848"/>
                    <a:pt x="138319" y="115360"/>
                    <a:pt x="139907" y="114302"/>
                  </a:cubicBezTo>
                  <a:cubicBezTo>
                    <a:pt x="141495" y="113244"/>
                    <a:pt x="136203" y="98956"/>
                    <a:pt x="117682" y="82552"/>
                  </a:cubicBezTo>
                  <a:cubicBezTo>
                    <a:pt x="99161" y="66148"/>
                    <a:pt x="4970" y="531"/>
                    <a:pt x="20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0392135E-B698-C174-8D0C-BD83F29D6516}"/>
                </a:ext>
              </a:extLst>
            </p:cNvPr>
            <p:cNvSpPr/>
            <p:nvPr/>
          </p:nvSpPr>
          <p:spPr>
            <a:xfrm>
              <a:off x="9184624" y="3214612"/>
              <a:ext cx="175255" cy="62062"/>
            </a:xfrm>
            <a:custGeom>
              <a:avLst/>
              <a:gdLst>
                <a:gd name="connsiteX0" fmla="*/ 651 w 175255"/>
                <a:gd name="connsiteY0" fmla="*/ 1663 h 62062"/>
                <a:gd name="connsiteX1" fmla="*/ 89551 w 175255"/>
                <a:gd name="connsiteY1" fmla="*/ 42938 h 62062"/>
                <a:gd name="connsiteX2" fmla="*/ 45101 w 175255"/>
                <a:gd name="connsiteY2" fmla="*/ 42938 h 62062"/>
                <a:gd name="connsiteX3" fmla="*/ 168926 w 175255"/>
                <a:gd name="connsiteY3" fmla="*/ 61988 h 62062"/>
                <a:gd name="connsiteX4" fmla="*/ 149876 w 175255"/>
                <a:gd name="connsiteY4" fmla="*/ 49288 h 62062"/>
                <a:gd name="connsiteX5" fmla="*/ 86376 w 175255"/>
                <a:gd name="connsiteY5" fmla="*/ 42938 h 62062"/>
                <a:gd name="connsiteX6" fmla="*/ 51451 w 175255"/>
                <a:gd name="connsiteY6" fmla="*/ 11188 h 62062"/>
                <a:gd name="connsiteX7" fmla="*/ 651 w 175255"/>
                <a:gd name="connsiteY7" fmla="*/ 1663 h 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5" h="62062">
                  <a:moveTo>
                    <a:pt x="651" y="1663"/>
                  </a:moveTo>
                  <a:cubicBezTo>
                    <a:pt x="7001" y="6955"/>
                    <a:pt x="82143" y="36059"/>
                    <a:pt x="89551" y="42938"/>
                  </a:cubicBezTo>
                  <a:cubicBezTo>
                    <a:pt x="96959" y="49817"/>
                    <a:pt x="31872" y="39763"/>
                    <a:pt x="45101" y="42938"/>
                  </a:cubicBezTo>
                  <a:cubicBezTo>
                    <a:pt x="58330" y="46113"/>
                    <a:pt x="168926" y="61988"/>
                    <a:pt x="168926" y="61988"/>
                  </a:cubicBezTo>
                  <a:cubicBezTo>
                    <a:pt x="186388" y="63046"/>
                    <a:pt x="163634" y="52463"/>
                    <a:pt x="149876" y="49288"/>
                  </a:cubicBezTo>
                  <a:cubicBezTo>
                    <a:pt x="136118" y="46113"/>
                    <a:pt x="102780" y="49288"/>
                    <a:pt x="86376" y="42938"/>
                  </a:cubicBezTo>
                  <a:cubicBezTo>
                    <a:pt x="69972" y="36588"/>
                    <a:pt x="66797" y="17538"/>
                    <a:pt x="51451" y="11188"/>
                  </a:cubicBezTo>
                  <a:cubicBezTo>
                    <a:pt x="36105" y="4838"/>
                    <a:pt x="-5699" y="-3629"/>
                    <a:pt x="651" y="1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7A0AA43D-EFE4-D1B5-3EC6-74091FA16C57}"/>
                </a:ext>
              </a:extLst>
            </p:cNvPr>
            <p:cNvSpPr/>
            <p:nvPr/>
          </p:nvSpPr>
          <p:spPr>
            <a:xfrm>
              <a:off x="9369410" y="3305124"/>
              <a:ext cx="266717" cy="225552"/>
            </a:xfrm>
            <a:custGeom>
              <a:avLst/>
              <a:gdLst>
                <a:gd name="connsiteX0" fmla="*/ 15 w 266717"/>
                <a:gd name="connsiteY0" fmla="*/ 51 h 225552"/>
                <a:gd name="connsiteX1" fmla="*/ 117490 w 266717"/>
                <a:gd name="connsiteY1" fmla="*/ 98476 h 225552"/>
                <a:gd name="connsiteX2" fmla="*/ 107965 w 266717"/>
                <a:gd name="connsiteY2" fmla="*/ 92126 h 225552"/>
                <a:gd name="connsiteX3" fmla="*/ 187340 w 266717"/>
                <a:gd name="connsiteY3" fmla="*/ 142926 h 225552"/>
                <a:gd name="connsiteX4" fmla="*/ 168290 w 266717"/>
                <a:gd name="connsiteY4" fmla="*/ 146101 h 225552"/>
                <a:gd name="connsiteX5" fmla="*/ 244490 w 266717"/>
                <a:gd name="connsiteY5" fmla="*/ 190551 h 225552"/>
                <a:gd name="connsiteX6" fmla="*/ 209565 w 266717"/>
                <a:gd name="connsiteY6" fmla="*/ 196901 h 225552"/>
                <a:gd name="connsiteX7" fmla="*/ 263540 w 266717"/>
                <a:gd name="connsiteY7" fmla="*/ 225476 h 225552"/>
                <a:gd name="connsiteX8" fmla="*/ 244490 w 266717"/>
                <a:gd name="connsiteY8" fmla="*/ 203251 h 225552"/>
                <a:gd name="connsiteX9" fmla="*/ 114315 w 266717"/>
                <a:gd name="connsiteY9" fmla="*/ 146101 h 225552"/>
                <a:gd name="connsiteX10" fmla="*/ 158765 w 266717"/>
                <a:gd name="connsiteY10" fmla="*/ 155626 h 225552"/>
                <a:gd name="connsiteX11" fmla="*/ 127015 w 266717"/>
                <a:gd name="connsiteY11" fmla="*/ 114351 h 225552"/>
                <a:gd name="connsiteX12" fmla="*/ 15 w 266717"/>
                <a:gd name="connsiteY12" fmla="*/ 51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17" h="225552">
                  <a:moveTo>
                    <a:pt x="15" y="51"/>
                  </a:moveTo>
                  <a:cubicBezTo>
                    <a:pt x="-1573" y="-2595"/>
                    <a:pt x="117490" y="98476"/>
                    <a:pt x="117490" y="98476"/>
                  </a:cubicBezTo>
                  <a:cubicBezTo>
                    <a:pt x="135482" y="113822"/>
                    <a:pt x="107965" y="92126"/>
                    <a:pt x="107965" y="92126"/>
                  </a:cubicBezTo>
                  <a:cubicBezTo>
                    <a:pt x="119607" y="99534"/>
                    <a:pt x="177286" y="133930"/>
                    <a:pt x="187340" y="142926"/>
                  </a:cubicBezTo>
                  <a:cubicBezTo>
                    <a:pt x="197394" y="151922"/>
                    <a:pt x="158765" y="138164"/>
                    <a:pt x="168290" y="146101"/>
                  </a:cubicBezTo>
                  <a:cubicBezTo>
                    <a:pt x="177815" y="154038"/>
                    <a:pt x="237611" y="182084"/>
                    <a:pt x="244490" y="190551"/>
                  </a:cubicBezTo>
                  <a:cubicBezTo>
                    <a:pt x="251369" y="199018"/>
                    <a:pt x="206390" y="191080"/>
                    <a:pt x="209565" y="196901"/>
                  </a:cubicBezTo>
                  <a:cubicBezTo>
                    <a:pt x="212740" y="202722"/>
                    <a:pt x="263540" y="225476"/>
                    <a:pt x="263540" y="225476"/>
                  </a:cubicBezTo>
                  <a:cubicBezTo>
                    <a:pt x="269361" y="226534"/>
                    <a:pt x="269361" y="216480"/>
                    <a:pt x="244490" y="203251"/>
                  </a:cubicBezTo>
                  <a:cubicBezTo>
                    <a:pt x="219619" y="190022"/>
                    <a:pt x="128602" y="154038"/>
                    <a:pt x="114315" y="146101"/>
                  </a:cubicBezTo>
                  <a:cubicBezTo>
                    <a:pt x="100028" y="138164"/>
                    <a:pt x="156648" y="160918"/>
                    <a:pt x="158765" y="155626"/>
                  </a:cubicBezTo>
                  <a:cubicBezTo>
                    <a:pt x="160882" y="150334"/>
                    <a:pt x="148711" y="137634"/>
                    <a:pt x="127015" y="114351"/>
                  </a:cubicBezTo>
                  <a:cubicBezTo>
                    <a:pt x="105319" y="91068"/>
                    <a:pt x="1603" y="2697"/>
                    <a:pt x="15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BE4C799A-3533-7342-D895-E636329D58AF}"/>
                </a:ext>
              </a:extLst>
            </p:cNvPr>
            <p:cNvSpPr/>
            <p:nvPr/>
          </p:nvSpPr>
          <p:spPr>
            <a:xfrm>
              <a:off x="9223055" y="3244580"/>
              <a:ext cx="321054" cy="200682"/>
            </a:xfrm>
            <a:custGeom>
              <a:avLst/>
              <a:gdLst>
                <a:gd name="connsiteX0" fmla="*/ 35245 w 321054"/>
                <a:gd name="connsiteY0" fmla="*/ 270 h 200682"/>
                <a:gd name="connsiteX1" fmla="*/ 25720 w 321054"/>
                <a:gd name="connsiteY1" fmla="*/ 60595 h 200682"/>
                <a:gd name="connsiteX2" fmla="*/ 105095 w 321054"/>
                <a:gd name="connsiteY2" fmla="*/ 108220 h 200682"/>
                <a:gd name="connsiteX3" fmla="*/ 51120 w 321054"/>
                <a:gd name="connsiteY3" fmla="*/ 108220 h 200682"/>
                <a:gd name="connsiteX4" fmla="*/ 171770 w 321054"/>
                <a:gd name="connsiteY4" fmla="*/ 136795 h 200682"/>
                <a:gd name="connsiteX5" fmla="*/ 98745 w 321054"/>
                <a:gd name="connsiteY5" fmla="*/ 136795 h 200682"/>
                <a:gd name="connsiteX6" fmla="*/ 251145 w 321054"/>
                <a:gd name="connsiteY6" fmla="*/ 174895 h 200682"/>
                <a:gd name="connsiteX7" fmla="*/ 320995 w 321054"/>
                <a:gd name="connsiteY7" fmla="*/ 200295 h 200682"/>
                <a:gd name="connsiteX8" fmla="*/ 260670 w 321054"/>
                <a:gd name="connsiteY8" fmla="*/ 187595 h 200682"/>
                <a:gd name="connsiteX9" fmla="*/ 133670 w 321054"/>
                <a:gd name="connsiteY9" fmla="*/ 152670 h 200682"/>
                <a:gd name="connsiteX10" fmla="*/ 3495 w 321054"/>
                <a:gd name="connsiteY10" fmla="*/ 101870 h 200682"/>
                <a:gd name="connsiteX11" fmla="*/ 35245 w 321054"/>
                <a:gd name="connsiteY11" fmla="*/ 120920 h 200682"/>
                <a:gd name="connsiteX12" fmla="*/ 13020 w 321054"/>
                <a:gd name="connsiteY12" fmla="*/ 95520 h 200682"/>
                <a:gd name="connsiteX13" fmla="*/ 44770 w 321054"/>
                <a:gd name="connsiteY13" fmla="*/ 105045 h 200682"/>
                <a:gd name="connsiteX14" fmla="*/ 19370 w 321054"/>
                <a:gd name="connsiteY14" fmla="*/ 85995 h 200682"/>
                <a:gd name="connsiteX15" fmla="*/ 35245 w 321054"/>
                <a:gd name="connsiteY15" fmla="*/ 270 h 20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054" h="200682">
                  <a:moveTo>
                    <a:pt x="35245" y="270"/>
                  </a:moveTo>
                  <a:cubicBezTo>
                    <a:pt x="36303" y="-3963"/>
                    <a:pt x="14078" y="42603"/>
                    <a:pt x="25720" y="60595"/>
                  </a:cubicBezTo>
                  <a:cubicBezTo>
                    <a:pt x="37362" y="78587"/>
                    <a:pt x="100862" y="100283"/>
                    <a:pt x="105095" y="108220"/>
                  </a:cubicBezTo>
                  <a:cubicBezTo>
                    <a:pt x="109328" y="116157"/>
                    <a:pt x="40008" y="103458"/>
                    <a:pt x="51120" y="108220"/>
                  </a:cubicBezTo>
                  <a:cubicBezTo>
                    <a:pt x="62232" y="112982"/>
                    <a:pt x="163833" y="132033"/>
                    <a:pt x="171770" y="136795"/>
                  </a:cubicBezTo>
                  <a:cubicBezTo>
                    <a:pt x="179708" y="141558"/>
                    <a:pt x="85516" y="130445"/>
                    <a:pt x="98745" y="136795"/>
                  </a:cubicBezTo>
                  <a:cubicBezTo>
                    <a:pt x="111974" y="143145"/>
                    <a:pt x="214103" y="164312"/>
                    <a:pt x="251145" y="174895"/>
                  </a:cubicBezTo>
                  <a:cubicBezTo>
                    <a:pt x="288187" y="185478"/>
                    <a:pt x="319407" y="198178"/>
                    <a:pt x="320995" y="200295"/>
                  </a:cubicBezTo>
                  <a:cubicBezTo>
                    <a:pt x="322583" y="202412"/>
                    <a:pt x="291891" y="195532"/>
                    <a:pt x="260670" y="187595"/>
                  </a:cubicBezTo>
                  <a:cubicBezTo>
                    <a:pt x="229449" y="179658"/>
                    <a:pt x="176532" y="166957"/>
                    <a:pt x="133670" y="152670"/>
                  </a:cubicBezTo>
                  <a:cubicBezTo>
                    <a:pt x="90808" y="138383"/>
                    <a:pt x="19899" y="107162"/>
                    <a:pt x="3495" y="101870"/>
                  </a:cubicBezTo>
                  <a:cubicBezTo>
                    <a:pt x="-12909" y="96578"/>
                    <a:pt x="33657" y="121978"/>
                    <a:pt x="35245" y="120920"/>
                  </a:cubicBezTo>
                  <a:cubicBezTo>
                    <a:pt x="36833" y="119862"/>
                    <a:pt x="11432" y="98166"/>
                    <a:pt x="13020" y="95520"/>
                  </a:cubicBezTo>
                  <a:cubicBezTo>
                    <a:pt x="14607" y="92874"/>
                    <a:pt x="44770" y="105045"/>
                    <a:pt x="44770" y="105045"/>
                  </a:cubicBezTo>
                  <a:cubicBezTo>
                    <a:pt x="45828" y="103457"/>
                    <a:pt x="25191" y="100812"/>
                    <a:pt x="19370" y="85995"/>
                  </a:cubicBezTo>
                  <a:cubicBezTo>
                    <a:pt x="13549" y="71178"/>
                    <a:pt x="34187" y="4503"/>
                    <a:pt x="35245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06C7F442-3C56-9769-DC24-D5FD05959474}"/>
                </a:ext>
              </a:extLst>
            </p:cNvPr>
            <p:cNvSpPr/>
            <p:nvPr/>
          </p:nvSpPr>
          <p:spPr>
            <a:xfrm>
              <a:off x="9124912" y="3232005"/>
              <a:ext cx="254822" cy="178231"/>
            </a:xfrm>
            <a:custGeom>
              <a:avLst/>
              <a:gdLst>
                <a:gd name="connsiteX0" fmla="*/ 41313 w 254822"/>
                <a:gd name="connsiteY0" fmla="*/ 145 h 178231"/>
                <a:gd name="connsiteX1" fmla="*/ 34963 w 254822"/>
                <a:gd name="connsiteY1" fmla="*/ 73170 h 178231"/>
                <a:gd name="connsiteX2" fmla="*/ 38138 w 254822"/>
                <a:gd name="connsiteY2" fmla="*/ 79520 h 178231"/>
                <a:gd name="connsiteX3" fmla="*/ 130213 w 254822"/>
                <a:gd name="connsiteY3" fmla="*/ 104920 h 178231"/>
                <a:gd name="connsiteX4" fmla="*/ 177838 w 254822"/>
                <a:gd name="connsiteY4" fmla="*/ 133495 h 178231"/>
                <a:gd name="connsiteX5" fmla="*/ 254038 w 254822"/>
                <a:gd name="connsiteY5" fmla="*/ 174770 h 178231"/>
                <a:gd name="connsiteX6" fmla="*/ 209588 w 254822"/>
                <a:gd name="connsiteY6" fmla="*/ 171595 h 178231"/>
                <a:gd name="connsiteX7" fmla="*/ 88938 w 254822"/>
                <a:gd name="connsiteY7" fmla="*/ 136670 h 178231"/>
                <a:gd name="connsiteX8" fmla="*/ 12738 w 254822"/>
                <a:gd name="connsiteY8" fmla="*/ 95395 h 178231"/>
                <a:gd name="connsiteX9" fmla="*/ 22263 w 254822"/>
                <a:gd name="connsiteY9" fmla="*/ 111270 h 178231"/>
                <a:gd name="connsiteX10" fmla="*/ 38 w 254822"/>
                <a:gd name="connsiteY10" fmla="*/ 73170 h 178231"/>
                <a:gd name="connsiteX11" fmla="*/ 28613 w 254822"/>
                <a:gd name="connsiteY11" fmla="*/ 79520 h 178231"/>
                <a:gd name="connsiteX12" fmla="*/ 6388 w 254822"/>
                <a:gd name="connsiteY12" fmla="*/ 54120 h 178231"/>
                <a:gd name="connsiteX13" fmla="*/ 41313 w 254822"/>
                <a:gd name="connsiteY13" fmla="*/ 145 h 17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822" h="178231">
                  <a:moveTo>
                    <a:pt x="41313" y="145"/>
                  </a:moveTo>
                  <a:cubicBezTo>
                    <a:pt x="46075" y="3320"/>
                    <a:pt x="34963" y="73170"/>
                    <a:pt x="34963" y="73170"/>
                  </a:cubicBezTo>
                  <a:cubicBezTo>
                    <a:pt x="34434" y="86399"/>
                    <a:pt x="22263" y="74228"/>
                    <a:pt x="38138" y="79520"/>
                  </a:cubicBezTo>
                  <a:cubicBezTo>
                    <a:pt x="54013" y="84812"/>
                    <a:pt x="106930" y="95924"/>
                    <a:pt x="130213" y="104920"/>
                  </a:cubicBezTo>
                  <a:cubicBezTo>
                    <a:pt x="153496" y="113916"/>
                    <a:pt x="157201" y="121853"/>
                    <a:pt x="177838" y="133495"/>
                  </a:cubicBezTo>
                  <a:cubicBezTo>
                    <a:pt x="198475" y="145137"/>
                    <a:pt x="248746" y="168420"/>
                    <a:pt x="254038" y="174770"/>
                  </a:cubicBezTo>
                  <a:cubicBezTo>
                    <a:pt x="259330" y="181120"/>
                    <a:pt x="237105" y="177945"/>
                    <a:pt x="209588" y="171595"/>
                  </a:cubicBezTo>
                  <a:cubicBezTo>
                    <a:pt x="182071" y="165245"/>
                    <a:pt x="121746" y="149370"/>
                    <a:pt x="88938" y="136670"/>
                  </a:cubicBezTo>
                  <a:cubicBezTo>
                    <a:pt x="56130" y="123970"/>
                    <a:pt x="23850" y="99628"/>
                    <a:pt x="12738" y="95395"/>
                  </a:cubicBezTo>
                  <a:cubicBezTo>
                    <a:pt x="1625" y="91162"/>
                    <a:pt x="24380" y="114974"/>
                    <a:pt x="22263" y="111270"/>
                  </a:cubicBezTo>
                  <a:cubicBezTo>
                    <a:pt x="20146" y="107566"/>
                    <a:pt x="-1020" y="78461"/>
                    <a:pt x="38" y="73170"/>
                  </a:cubicBezTo>
                  <a:cubicBezTo>
                    <a:pt x="1096" y="67879"/>
                    <a:pt x="27555" y="82695"/>
                    <a:pt x="28613" y="79520"/>
                  </a:cubicBezTo>
                  <a:cubicBezTo>
                    <a:pt x="29671" y="76345"/>
                    <a:pt x="6388" y="54120"/>
                    <a:pt x="6388" y="54120"/>
                  </a:cubicBezTo>
                  <a:cubicBezTo>
                    <a:pt x="5330" y="46712"/>
                    <a:pt x="36551" y="-3030"/>
                    <a:pt x="41313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BFDB7BB3-23B1-9815-4999-31522811AB0F}"/>
                </a:ext>
              </a:extLst>
            </p:cNvPr>
            <p:cNvSpPr/>
            <p:nvPr/>
          </p:nvSpPr>
          <p:spPr>
            <a:xfrm>
              <a:off x="9117432" y="3327268"/>
              <a:ext cx="145007" cy="213138"/>
            </a:xfrm>
            <a:custGeom>
              <a:avLst/>
              <a:gdLst>
                <a:gd name="connsiteX0" fmla="*/ 17043 w 145007"/>
                <a:gd name="connsiteY0" fmla="*/ 132 h 213138"/>
                <a:gd name="connsiteX1" fmla="*/ 23393 w 145007"/>
                <a:gd name="connsiteY1" fmla="*/ 89032 h 213138"/>
                <a:gd name="connsiteX2" fmla="*/ 23393 w 145007"/>
                <a:gd name="connsiteY2" fmla="*/ 104907 h 213138"/>
                <a:gd name="connsiteX3" fmla="*/ 71018 w 145007"/>
                <a:gd name="connsiteY3" fmla="*/ 146182 h 213138"/>
                <a:gd name="connsiteX4" fmla="*/ 83718 w 145007"/>
                <a:gd name="connsiteY4" fmla="*/ 165232 h 213138"/>
                <a:gd name="connsiteX5" fmla="*/ 144043 w 145007"/>
                <a:gd name="connsiteY5" fmla="*/ 212857 h 213138"/>
                <a:gd name="connsiteX6" fmla="*/ 112293 w 145007"/>
                <a:gd name="connsiteY6" fmla="*/ 181107 h 213138"/>
                <a:gd name="connsiteX7" fmla="*/ 4343 w 145007"/>
                <a:gd name="connsiteY7" fmla="*/ 104907 h 213138"/>
                <a:gd name="connsiteX8" fmla="*/ 20218 w 145007"/>
                <a:gd name="connsiteY8" fmla="*/ 111257 h 213138"/>
                <a:gd name="connsiteX9" fmla="*/ 17043 w 145007"/>
                <a:gd name="connsiteY9" fmla="*/ 132 h 21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007" h="213138">
                  <a:moveTo>
                    <a:pt x="17043" y="132"/>
                  </a:moveTo>
                  <a:cubicBezTo>
                    <a:pt x="17572" y="-3572"/>
                    <a:pt x="22335" y="71570"/>
                    <a:pt x="23393" y="89032"/>
                  </a:cubicBezTo>
                  <a:cubicBezTo>
                    <a:pt x="24451" y="106494"/>
                    <a:pt x="15456" y="95382"/>
                    <a:pt x="23393" y="104907"/>
                  </a:cubicBezTo>
                  <a:cubicBezTo>
                    <a:pt x="31330" y="114432"/>
                    <a:pt x="71018" y="146182"/>
                    <a:pt x="71018" y="146182"/>
                  </a:cubicBezTo>
                  <a:cubicBezTo>
                    <a:pt x="81072" y="156236"/>
                    <a:pt x="71547" y="154119"/>
                    <a:pt x="83718" y="165232"/>
                  </a:cubicBezTo>
                  <a:cubicBezTo>
                    <a:pt x="95889" y="176345"/>
                    <a:pt x="139281" y="210211"/>
                    <a:pt x="144043" y="212857"/>
                  </a:cubicBezTo>
                  <a:cubicBezTo>
                    <a:pt x="148805" y="215503"/>
                    <a:pt x="135576" y="199099"/>
                    <a:pt x="112293" y="181107"/>
                  </a:cubicBezTo>
                  <a:cubicBezTo>
                    <a:pt x="89010" y="163115"/>
                    <a:pt x="4343" y="104907"/>
                    <a:pt x="4343" y="104907"/>
                  </a:cubicBezTo>
                  <a:cubicBezTo>
                    <a:pt x="-11003" y="93265"/>
                    <a:pt x="19160" y="125544"/>
                    <a:pt x="20218" y="111257"/>
                  </a:cubicBezTo>
                  <a:cubicBezTo>
                    <a:pt x="21276" y="96970"/>
                    <a:pt x="16514" y="3836"/>
                    <a:pt x="17043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D55B9C77-C6E6-375C-09AA-C538C9FBC704}"/>
                </a:ext>
              </a:extLst>
            </p:cNvPr>
            <p:cNvSpPr/>
            <p:nvPr/>
          </p:nvSpPr>
          <p:spPr>
            <a:xfrm>
              <a:off x="9254826" y="3441679"/>
              <a:ext cx="280428" cy="50821"/>
            </a:xfrm>
            <a:custGeom>
              <a:avLst/>
              <a:gdLst>
                <a:gd name="connsiteX0" fmla="*/ 299 w 280428"/>
                <a:gd name="connsiteY0" fmla="*/ 3196 h 50821"/>
                <a:gd name="connsiteX1" fmla="*/ 136824 w 280428"/>
                <a:gd name="connsiteY1" fmla="*/ 12721 h 50821"/>
                <a:gd name="connsiteX2" fmla="*/ 279699 w 280428"/>
                <a:gd name="connsiteY2" fmla="*/ 50821 h 50821"/>
                <a:gd name="connsiteX3" fmla="*/ 190799 w 280428"/>
                <a:gd name="connsiteY3" fmla="*/ 12721 h 50821"/>
                <a:gd name="connsiteX4" fmla="*/ 152699 w 280428"/>
                <a:gd name="connsiteY4" fmla="*/ 21 h 50821"/>
                <a:gd name="connsiteX5" fmla="*/ 174924 w 280428"/>
                <a:gd name="connsiteY5" fmla="*/ 9546 h 50821"/>
                <a:gd name="connsiteX6" fmla="*/ 299 w 280428"/>
                <a:gd name="connsiteY6" fmla="*/ 3196 h 5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428" h="50821">
                  <a:moveTo>
                    <a:pt x="299" y="3196"/>
                  </a:moveTo>
                  <a:cubicBezTo>
                    <a:pt x="-6051" y="3725"/>
                    <a:pt x="90257" y="4784"/>
                    <a:pt x="136824" y="12721"/>
                  </a:cubicBezTo>
                  <a:cubicBezTo>
                    <a:pt x="183391" y="20658"/>
                    <a:pt x="270703" y="50821"/>
                    <a:pt x="279699" y="50821"/>
                  </a:cubicBezTo>
                  <a:cubicBezTo>
                    <a:pt x="288695" y="50821"/>
                    <a:pt x="211966" y="21188"/>
                    <a:pt x="190799" y="12721"/>
                  </a:cubicBezTo>
                  <a:cubicBezTo>
                    <a:pt x="169632" y="4254"/>
                    <a:pt x="155345" y="550"/>
                    <a:pt x="152699" y="21"/>
                  </a:cubicBezTo>
                  <a:cubicBezTo>
                    <a:pt x="150053" y="-508"/>
                    <a:pt x="196620" y="9017"/>
                    <a:pt x="174924" y="9546"/>
                  </a:cubicBezTo>
                  <a:cubicBezTo>
                    <a:pt x="153228" y="10075"/>
                    <a:pt x="6649" y="2667"/>
                    <a:pt x="299" y="3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E7016534-D8DB-B3DA-D1DF-4AC57FA006D5}"/>
                </a:ext>
              </a:extLst>
            </p:cNvPr>
            <p:cNvSpPr/>
            <p:nvPr/>
          </p:nvSpPr>
          <p:spPr>
            <a:xfrm>
              <a:off x="9213767" y="3406725"/>
              <a:ext cx="399203" cy="130253"/>
            </a:xfrm>
            <a:custGeom>
              <a:avLst/>
              <a:gdLst>
                <a:gd name="connsiteX0" fmla="*/ 83 w 399203"/>
                <a:gd name="connsiteY0" fmla="*/ 50 h 130253"/>
                <a:gd name="connsiteX1" fmla="*/ 117558 w 399203"/>
                <a:gd name="connsiteY1" fmla="*/ 76250 h 130253"/>
                <a:gd name="connsiteX2" fmla="*/ 101683 w 399203"/>
                <a:gd name="connsiteY2" fmla="*/ 79425 h 130253"/>
                <a:gd name="connsiteX3" fmla="*/ 304883 w 399203"/>
                <a:gd name="connsiteY3" fmla="*/ 117525 h 130253"/>
                <a:gd name="connsiteX4" fmla="*/ 231858 w 399203"/>
                <a:gd name="connsiteY4" fmla="*/ 117525 h 130253"/>
                <a:gd name="connsiteX5" fmla="*/ 396958 w 399203"/>
                <a:gd name="connsiteY5" fmla="*/ 130225 h 130253"/>
                <a:gd name="connsiteX6" fmla="*/ 317583 w 399203"/>
                <a:gd name="connsiteY6" fmla="*/ 120700 h 130253"/>
                <a:gd name="connsiteX7" fmla="*/ 177883 w 399203"/>
                <a:gd name="connsiteY7" fmla="*/ 111175 h 130253"/>
                <a:gd name="connsiteX8" fmla="*/ 88983 w 399203"/>
                <a:gd name="connsiteY8" fmla="*/ 92125 h 130253"/>
                <a:gd name="connsiteX9" fmla="*/ 98508 w 399203"/>
                <a:gd name="connsiteY9" fmla="*/ 88950 h 130253"/>
                <a:gd name="connsiteX10" fmla="*/ 83 w 399203"/>
                <a:gd name="connsiteY10" fmla="*/ 50 h 13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03" h="130253">
                  <a:moveTo>
                    <a:pt x="83" y="50"/>
                  </a:moveTo>
                  <a:cubicBezTo>
                    <a:pt x="3258" y="-2067"/>
                    <a:pt x="100625" y="63021"/>
                    <a:pt x="117558" y="76250"/>
                  </a:cubicBezTo>
                  <a:cubicBezTo>
                    <a:pt x="134491" y="89479"/>
                    <a:pt x="70462" y="72546"/>
                    <a:pt x="101683" y="79425"/>
                  </a:cubicBezTo>
                  <a:cubicBezTo>
                    <a:pt x="132904" y="86304"/>
                    <a:pt x="283187" y="111175"/>
                    <a:pt x="304883" y="117525"/>
                  </a:cubicBezTo>
                  <a:cubicBezTo>
                    <a:pt x="326579" y="123875"/>
                    <a:pt x="216512" y="115408"/>
                    <a:pt x="231858" y="117525"/>
                  </a:cubicBezTo>
                  <a:cubicBezTo>
                    <a:pt x="247204" y="119642"/>
                    <a:pt x="382671" y="129696"/>
                    <a:pt x="396958" y="130225"/>
                  </a:cubicBezTo>
                  <a:cubicBezTo>
                    <a:pt x="411246" y="130754"/>
                    <a:pt x="354095" y="123875"/>
                    <a:pt x="317583" y="120700"/>
                  </a:cubicBezTo>
                  <a:cubicBezTo>
                    <a:pt x="281071" y="117525"/>
                    <a:pt x="215983" y="115938"/>
                    <a:pt x="177883" y="111175"/>
                  </a:cubicBezTo>
                  <a:cubicBezTo>
                    <a:pt x="139783" y="106413"/>
                    <a:pt x="102212" y="95829"/>
                    <a:pt x="88983" y="92125"/>
                  </a:cubicBezTo>
                  <a:cubicBezTo>
                    <a:pt x="75754" y="88421"/>
                    <a:pt x="112266" y="101121"/>
                    <a:pt x="98508" y="88950"/>
                  </a:cubicBezTo>
                  <a:cubicBezTo>
                    <a:pt x="84750" y="76779"/>
                    <a:pt x="-3092" y="2167"/>
                    <a:pt x="83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2FE586B4-59EE-9C73-D146-052DB51BC290}"/>
                </a:ext>
              </a:extLst>
            </p:cNvPr>
            <p:cNvSpPr/>
            <p:nvPr/>
          </p:nvSpPr>
          <p:spPr>
            <a:xfrm>
              <a:off x="9169120" y="3340023"/>
              <a:ext cx="70511" cy="133619"/>
            </a:xfrm>
            <a:custGeom>
              <a:avLst/>
              <a:gdLst>
                <a:gd name="connsiteX0" fmla="*/ 280 w 70511"/>
                <a:gd name="connsiteY0" fmla="*/ 77 h 133619"/>
                <a:gd name="connsiteX1" fmla="*/ 44730 w 70511"/>
                <a:gd name="connsiteY1" fmla="*/ 63577 h 133619"/>
                <a:gd name="connsiteX2" fmla="*/ 22505 w 70511"/>
                <a:gd name="connsiteY2" fmla="*/ 98502 h 133619"/>
                <a:gd name="connsiteX3" fmla="*/ 44730 w 70511"/>
                <a:gd name="connsiteY3" fmla="*/ 133427 h 133619"/>
                <a:gd name="connsiteX4" fmla="*/ 41555 w 70511"/>
                <a:gd name="connsiteY4" fmla="*/ 111202 h 133619"/>
                <a:gd name="connsiteX5" fmla="*/ 44730 w 70511"/>
                <a:gd name="connsiteY5" fmla="*/ 82627 h 133619"/>
                <a:gd name="connsiteX6" fmla="*/ 70130 w 70511"/>
                <a:gd name="connsiteY6" fmla="*/ 50877 h 133619"/>
                <a:gd name="connsiteX7" fmla="*/ 280 w 70511"/>
                <a:gd name="connsiteY7" fmla="*/ 77 h 13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11" h="133619">
                  <a:moveTo>
                    <a:pt x="280" y="77"/>
                  </a:moveTo>
                  <a:cubicBezTo>
                    <a:pt x="-3953" y="2194"/>
                    <a:pt x="41026" y="47173"/>
                    <a:pt x="44730" y="63577"/>
                  </a:cubicBezTo>
                  <a:cubicBezTo>
                    <a:pt x="48434" y="79981"/>
                    <a:pt x="22505" y="86860"/>
                    <a:pt x="22505" y="98502"/>
                  </a:cubicBezTo>
                  <a:cubicBezTo>
                    <a:pt x="22505" y="110144"/>
                    <a:pt x="41555" y="131310"/>
                    <a:pt x="44730" y="133427"/>
                  </a:cubicBezTo>
                  <a:cubicBezTo>
                    <a:pt x="47905" y="135544"/>
                    <a:pt x="41555" y="119669"/>
                    <a:pt x="41555" y="111202"/>
                  </a:cubicBezTo>
                  <a:cubicBezTo>
                    <a:pt x="41555" y="102735"/>
                    <a:pt x="39968" y="92681"/>
                    <a:pt x="44730" y="82627"/>
                  </a:cubicBezTo>
                  <a:cubicBezTo>
                    <a:pt x="49493" y="72573"/>
                    <a:pt x="73834" y="61989"/>
                    <a:pt x="70130" y="50877"/>
                  </a:cubicBezTo>
                  <a:cubicBezTo>
                    <a:pt x="66426" y="39765"/>
                    <a:pt x="4513" y="-2040"/>
                    <a:pt x="280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AC07F5BF-631D-E066-F725-63E2C6BF8C5C}"/>
                </a:ext>
              </a:extLst>
            </p:cNvPr>
            <p:cNvSpPr/>
            <p:nvPr/>
          </p:nvSpPr>
          <p:spPr>
            <a:xfrm>
              <a:off x="9229571" y="3511493"/>
              <a:ext cx="407858" cy="79520"/>
            </a:xfrm>
            <a:custGeom>
              <a:avLst/>
              <a:gdLst>
                <a:gd name="connsiteX0" fmla="*/ 154 w 407858"/>
                <a:gd name="connsiteY0" fmla="*/ 57 h 79520"/>
                <a:gd name="connsiteX1" fmla="*/ 168429 w 407858"/>
                <a:gd name="connsiteY1" fmla="*/ 15932 h 79520"/>
                <a:gd name="connsiteX2" fmla="*/ 377979 w 407858"/>
                <a:gd name="connsiteY2" fmla="*/ 19107 h 79520"/>
                <a:gd name="connsiteX3" fmla="*/ 276379 w 407858"/>
                <a:gd name="connsiteY3" fmla="*/ 34982 h 79520"/>
                <a:gd name="connsiteX4" fmla="*/ 168429 w 407858"/>
                <a:gd name="connsiteY4" fmla="*/ 79432 h 79520"/>
                <a:gd name="connsiteX5" fmla="*/ 406554 w 407858"/>
                <a:gd name="connsiteY5" fmla="*/ 22282 h 79520"/>
                <a:gd name="connsiteX6" fmla="*/ 270029 w 407858"/>
                <a:gd name="connsiteY6" fmla="*/ 22282 h 79520"/>
                <a:gd name="connsiteX7" fmla="*/ 139854 w 407858"/>
                <a:gd name="connsiteY7" fmla="*/ 22282 h 79520"/>
                <a:gd name="connsiteX8" fmla="*/ 154 w 407858"/>
                <a:gd name="connsiteY8" fmla="*/ 57 h 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8" h="79520">
                  <a:moveTo>
                    <a:pt x="154" y="57"/>
                  </a:moveTo>
                  <a:cubicBezTo>
                    <a:pt x="4916" y="-1001"/>
                    <a:pt x="105458" y="12757"/>
                    <a:pt x="168429" y="15932"/>
                  </a:cubicBezTo>
                  <a:cubicBezTo>
                    <a:pt x="231400" y="19107"/>
                    <a:pt x="359987" y="15932"/>
                    <a:pt x="377979" y="19107"/>
                  </a:cubicBezTo>
                  <a:cubicBezTo>
                    <a:pt x="395971" y="22282"/>
                    <a:pt x="311304" y="24928"/>
                    <a:pt x="276379" y="34982"/>
                  </a:cubicBezTo>
                  <a:cubicBezTo>
                    <a:pt x="241454" y="45036"/>
                    <a:pt x="146733" y="81549"/>
                    <a:pt x="168429" y="79432"/>
                  </a:cubicBezTo>
                  <a:cubicBezTo>
                    <a:pt x="190125" y="77315"/>
                    <a:pt x="389621" y="31807"/>
                    <a:pt x="406554" y="22282"/>
                  </a:cubicBezTo>
                  <a:cubicBezTo>
                    <a:pt x="423487" y="12757"/>
                    <a:pt x="270029" y="22282"/>
                    <a:pt x="270029" y="22282"/>
                  </a:cubicBezTo>
                  <a:cubicBezTo>
                    <a:pt x="225579" y="22282"/>
                    <a:pt x="177954" y="23870"/>
                    <a:pt x="139854" y="22282"/>
                  </a:cubicBezTo>
                  <a:cubicBezTo>
                    <a:pt x="101754" y="20694"/>
                    <a:pt x="-4608" y="1115"/>
                    <a:pt x="154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077D5C8C-9A09-98C1-FDE2-A73478EC5F66}"/>
                </a:ext>
              </a:extLst>
            </p:cNvPr>
            <p:cNvSpPr/>
            <p:nvPr/>
          </p:nvSpPr>
          <p:spPr>
            <a:xfrm>
              <a:off x="9401079" y="2008984"/>
              <a:ext cx="179267" cy="369093"/>
            </a:xfrm>
            <a:custGeom>
              <a:avLst/>
              <a:gdLst>
                <a:gd name="connsiteX0" fmla="*/ 96 w 179267"/>
                <a:gd name="connsiteY0" fmla="*/ 791 h 369093"/>
                <a:gd name="connsiteX1" fmla="*/ 142971 w 179267"/>
                <a:gd name="connsiteY1" fmla="*/ 184941 h 369093"/>
                <a:gd name="connsiteX2" fmla="*/ 177896 w 179267"/>
                <a:gd name="connsiteY2" fmla="*/ 315116 h 369093"/>
                <a:gd name="connsiteX3" fmla="*/ 171546 w 179267"/>
                <a:gd name="connsiteY3" fmla="*/ 257966 h 369093"/>
                <a:gd name="connsiteX4" fmla="*/ 165196 w 179267"/>
                <a:gd name="connsiteY4" fmla="*/ 369091 h 369093"/>
                <a:gd name="connsiteX5" fmla="*/ 162021 w 179267"/>
                <a:gd name="connsiteY5" fmla="*/ 254791 h 369093"/>
                <a:gd name="connsiteX6" fmla="*/ 142971 w 179267"/>
                <a:gd name="connsiteY6" fmla="*/ 172241 h 369093"/>
                <a:gd name="connsiteX7" fmla="*/ 142971 w 179267"/>
                <a:gd name="connsiteY7" fmla="*/ 194466 h 369093"/>
                <a:gd name="connsiteX8" fmla="*/ 120746 w 179267"/>
                <a:gd name="connsiteY8" fmla="*/ 121441 h 369093"/>
                <a:gd name="connsiteX9" fmla="*/ 96 w 179267"/>
                <a:gd name="connsiteY9" fmla="*/ 791 h 36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267" h="369093">
                  <a:moveTo>
                    <a:pt x="96" y="791"/>
                  </a:moveTo>
                  <a:cubicBezTo>
                    <a:pt x="3800" y="11374"/>
                    <a:pt x="113338" y="132554"/>
                    <a:pt x="142971" y="184941"/>
                  </a:cubicBezTo>
                  <a:cubicBezTo>
                    <a:pt x="172604" y="237328"/>
                    <a:pt x="173134" y="302945"/>
                    <a:pt x="177896" y="315116"/>
                  </a:cubicBezTo>
                  <a:cubicBezTo>
                    <a:pt x="182658" y="327287"/>
                    <a:pt x="173663" y="248970"/>
                    <a:pt x="171546" y="257966"/>
                  </a:cubicBezTo>
                  <a:cubicBezTo>
                    <a:pt x="169429" y="266962"/>
                    <a:pt x="166783" y="369620"/>
                    <a:pt x="165196" y="369091"/>
                  </a:cubicBezTo>
                  <a:cubicBezTo>
                    <a:pt x="163609" y="368562"/>
                    <a:pt x="165725" y="287599"/>
                    <a:pt x="162021" y="254791"/>
                  </a:cubicBezTo>
                  <a:cubicBezTo>
                    <a:pt x="158317" y="221983"/>
                    <a:pt x="146146" y="182295"/>
                    <a:pt x="142971" y="172241"/>
                  </a:cubicBezTo>
                  <a:cubicBezTo>
                    <a:pt x="139796" y="162187"/>
                    <a:pt x="146675" y="202933"/>
                    <a:pt x="142971" y="194466"/>
                  </a:cubicBezTo>
                  <a:cubicBezTo>
                    <a:pt x="139267" y="185999"/>
                    <a:pt x="140854" y="154249"/>
                    <a:pt x="120746" y="121441"/>
                  </a:cubicBezTo>
                  <a:cubicBezTo>
                    <a:pt x="100638" y="88633"/>
                    <a:pt x="-3608" y="-9792"/>
                    <a:pt x="96" y="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6E3DE1BD-B630-2046-5985-C36A23679D37}"/>
                </a:ext>
              </a:extLst>
            </p:cNvPr>
            <p:cNvSpPr/>
            <p:nvPr/>
          </p:nvSpPr>
          <p:spPr>
            <a:xfrm>
              <a:off x="9385297" y="1259494"/>
              <a:ext cx="865352" cy="544714"/>
            </a:xfrm>
            <a:custGeom>
              <a:avLst/>
              <a:gdLst>
                <a:gd name="connsiteX0" fmla="*/ 860428 w 865352"/>
                <a:gd name="connsiteY0" fmla="*/ 181956 h 544714"/>
                <a:gd name="connsiteX1" fmla="*/ 536578 w 865352"/>
                <a:gd name="connsiteY1" fmla="*/ 7331 h 544714"/>
                <a:gd name="connsiteX2" fmla="*/ 590553 w 865352"/>
                <a:gd name="connsiteY2" fmla="*/ 32731 h 544714"/>
                <a:gd name="connsiteX3" fmla="*/ 476253 w 865352"/>
                <a:gd name="connsiteY3" fmla="*/ 32731 h 544714"/>
                <a:gd name="connsiteX4" fmla="*/ 301628 w 865352"/>
                <a:gd name="connsiteY4" fmla="*/ 86706 h 544714"/>
                <a:gd name="connsiteX5" fmla="*/ 346078 w 865352"/>
                <a:gd name="connsiteY5" fmla="*/ 64481 h 544714"/>
                <a:gd name="connsiteX6" fmla="*/ 123828 w 865352"/>
                <a:gd name="connsiteY6" fmla="*/ 289906 h 544714"/>
                <a:gd name="connsiteX7" fmla="*/ 152403 w 865352"/>
                <a:gd name="connsiteY7" fmla="*/ 254981 h 544714"/>
                <a:gd name="connsiteX8" fmla="*/ 69853 w 865352"/>
                <a:gd name="connsiteY8" fmla="*/ 401031 h 544714"/>
                <a:gd name="connsiteX9" fmla="*/ 15878 w 865352"/>
                <a:gd name="connsiteY9" fmla="*/ 518506 h 544714"/>
                <a:gd name="connsiteX10" fmla="*/ 85728 w 865352"/>
                <a:gd name="connsiteY10" fmla="*/ 397856 h 544714"/>
                <a:gd name="connsiteX11" fmla="*/ 3 w 865352"/>
                <a:gd name="connsiteY11" fmla="*/ 543906 h 544714"/>
                <a:gd name="connsiteX12" fmla="*/ 82553 w 865352"/>
                <a:gd name="connsiteY12" fmla="*/ 448656 h 544714"/>
                <a:gd name="connsiteX13" fmla="*/ 174628 w 865352"/>
                <a:gd name="connsiteY13" fmla="*/ 280381 h 544714"/>
                <a:gd name="connsiteX14" fmla="*/ 130178 w 865352"/>
                <a:gd name="connsiteY14" fmla="*/ 274031 h 544714"/>
                <a:gd name="connsiteX15" fmla="*/ 371478 w 865352"/>
                <a:gd name="connsiteY15" fmla="*/ 39081 h 544714"/>
                <a:gd name="connsiteX16" fmla="*/ 342903 w 865352"/>
                <a:gd name="connsiteY16" fmla="*/ 64481 h 544714"/>
                <a:gd name="connsiteX17" fmla="*/ 495303 w 865352"/>
                <a:gd name="connsiteY17" fmla="*/ 7331 h 544714"/>
                <a:gd name="connsiteX18" fmla="*/ 714378 w 865352"/>
                <a:gd name="connsiteY18" fmla="*/ 61306 h 544714"/>
                <a:gd name="connsiteX19" fmla="*/ 860428 w 865352"/>
                <a:gd name="connsiteY19" fmla="*/ 181956 h 5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5352" h="544714">
                  <a:moveTo>
                    <a:pt x="860428" y="181956"/>
                  </a:moveTo>
                  <a:cubicBezTo>
                    <a:pt x="830795" y="172960"/>
                    <a:pt x="581557" y="32202"/>
                    <a:pt x="536578" y="7331"/>
                  </a:cubicBezTo>
                  <a:cubicBezTo>
                    <a:pt x="491599" y="-17540"/>
                    <a:pt x="600607" y="28498"/>
                    <a:pt x="590553" y="32731"/>
                  </a:cubicBezTo>
                  <a:cubicBezTo>
                    <a:pt x="580499" y="36964"/>
                    <a:pt x="524407" y="23735"/>
                    <a:pt x="476253" y="32731"/>
                  </a:cubicBezTo>
                  <a:cubicBezTo>
                    <a:pt x="428099" y="41727"/>
                    <a:pt x="323324" y="81414"/>
                    <a:pt x="301628" y="86706"/>
                  </a:cubicBezTo>
                  <a:cubicBezTo>
                    <a:pt x="279932" y="91998"/>
                    <a:pt x="375711" y="30614"/>
                    <a:pt x="346078" y="64481"/>
                  </a:cubicBezTo>
                  <a:cubicBezTo>
                    <a:pt x="316445" y="98348"/>
                    <a:pt x="156107" y="258156"/>
                    <a:pt x="123828" y="289906"/>
                  </a:cubicBezTo>
                  <a:cubicBezTo>
                    <a:pt x="91549" y="321656"/>
                    <a:pt x="161399" y="236460"/>
                    <a:pt x="152403" y="254981"/>
                  </a:cubicBezTo>
                  <a:cubicBezTo>
                    <a:pt x="143407" y="273502"/>
                    <a:pt x="92607" y="357110"/>
                    <a:pt x="69853" y="401031"/>
                  </a:cubicBezTo>
                  <a:cubicBezTo>
                    <a:pt x="47099" y="444952"/>
                    <a:pt x="13232" y="519035"/>
                    <a:pt x="15878" y="518506"/>
                  </a:cubicBezTo>
                  <a:cubicBezTo>
                    <a:pt x="18524" y="517977"/>
                    <a:pt x="88374" y="393623"/>
                    <a:pt x="85728" y="397856"/>
                  </a:cubicBezTo>
                  <a:cubicBezTo>
                    <a:pt x="83082" y="402089"/>
                    <a:pt x="532" y="535439"/>
                    <a:pt x="3" y="543906"/>
                  </a:cubicBezTo>
                  <a:cubicBezTo>
                    <a:pt x="-526" y="552373"/>
                    <a:pt x="53449" y="492577"/>
                    <a:pt x="82553" y="448656"/>
                  </a:cubicBezTo>
                  <a:cubicBezTo>
                    <a:pt x="111657" y="404735"/>
                    <a:pt x="166691" y="309485"/>
                    <a:pt x="174628" y="280381"/>
                  </a:cubicBezTo>
                  <a:cubicBezTo>
                    <a:pt x="182565" y="251277"/>
                    <a:pt x="97370" y="314248"/>
                    <a:pt x="130178" y="274031"/>
                  </a:cubicBezTo>
                  <a:cubicBezTo>
                    <a:pt x="162986" y="233814"/>
                    <a:pt x="336024" y="74006"/>
                    <a:pt x="371478" y="39081"/>
                  </a:cubicBezTo>
                  <a:cubicBezTo>
                    <a:pt x="406932" y="4156"/>
                    <a:pt x="322266" y="69773"/>
                    <a:pt x="342903" y="64481"/>
                  </a:cubicBezTo>
                  <a:cubicBezTo>
                    <a:pt x="363540" y="59189"/>
                    <a:pt x="433391" y="7860"/>
                    <a:pt x="495303" y="7331"/>
                  </a:cubicBezTo>
                  <a:cubicBezTo>
                    <a:pt x="557215" y="6802"/>
                    <a:pt x="649820" y="36964"/>
                    <a:pt x="714378" y="61306"/>
                  </a:cubicBezTo>
                  <a:cubicBezTo>
                    <a:pt x="778936" y="85648"/>
                    <a:pt x="890061" y="190952"/>
                    <a:pt x="860428" y="181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FF32F2E2-AB3B-F5E0-0107-2A6B4C75BCE8}"/>
                </a:ext>
              </a:extLst>
            </p:cNvPr>
            <p:cNvSpPr/>
            <p:nvPr/>
          </p:nvSpPr>
          <p:spPr>
            <a:xfrm>
              <a:off x="9296400" y="1770167"/>
              <a:ext cx="127242" cy="309884"/>
            </a:xfrm>
            <a:custGeom>
              <a:avLst/>
              <a:gdLst>
                <a:gd name="connsiteX0" fmla="*/ 127000 w 127242"/>
                <a:gd name="connsiteY0" fmla="*/ 1483 h 309884"/>
                <a:gd name="connsiteX1" fmla="*/ 44450 w 127242"/>
                <a:gd name="connsiteY1" fmla="*/ 147533 h 309884"/>
                <a:gd name="connsiteX2" fmla="*/ 31750 w 127242"/>
                <a:gd name="connsiteY2" fmla="*/ 284058 h 309884"/>
                <a:gd name="connsiteX3" fmla="*/ 15875 w 127242"/>
                <a:gd name="connsiteY3" fmla="*/ 255483 h 309884"/>
                <a:gd name="connsiteX4" fmla="*/ 0 w 127242"/>
                <a:gd name="connsiteY4" fmla="*/ 309458 h 309884"/>
                <a:gd name="connsiteX5" fmla="*/ 15875 w 127242"/>
                <a:gd name="connsiteY5" fmla="*/ 220558 h 309884"/>
                <a:gd name="connsiteX6" fmla="*/ 12700 w 127242"/>
                <a:gd name="connsiteY6" fmla="*/ 144358 h 309884"/>
                <a:gd name="connsiteX7" fmla="*/ 9525 w 127242"/>
                <a:gd name="connsiteY7" fmla="*/ 191983 h 309884"/>
                <a:gd name="connsiteX8" fmla="*/ 44450 w 127242"/>
                <a:gd name="connsiteY8" fmla="*/ 96733 h 309884"/>
                <a:gd name="connsiteX9" fmla="*/ 38100 w 127242"/>
                <a:gd name="connsiteY9" fmla="*/ 141183 h 309884"/>
                <a:gd name="connsiteX10" fmla="*/ 69850 w 127242"/>
                <a:gd name="connsiteY10" fmla="*/ 74508 h 309884"/>
                <a:gd name="connsiteX11" fmla="*/ 127000 w 127242"/>
                <a:gd name="connsiteY11" fmla="*/ 1483 h 3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242" h="309884">
                  <a:moveTo>
                    <a:pt x="127000" y="1483"/>
                  </a:moveTo>
                  <a:cubicBezTo>
                    <a:pt x="122767" y="13654"/>
                    <a:pt x="60325" y="100437"/>
                    <a:pt x="44450" y="147533"/>
                  </a:cubicBezTo>
                  <a:cubicBezTo>
                    <a:pt x="28575" y="194629"/>
                    <a:pt x="36512" y="266066"/>
                    <a:pt x="31750" y="284058"/>
                  </a:cubicBezTo>
                  <a:cubicBezTo>
                    <a:pt x="26987" y="302050"/>
                    <a:pt x="21167" y="251250"/>
                    <a:pt x="15875" y="255483"/>
                  </a:cubicBezTo>
                  <a:cubicBezTo>
                    <a:pt x="10583" y="259716"/>
                    <a:pt x="0" y="315279"/>
                    <a:pt x="0" y="309458"/>
                  </a:cubicBezTo>
                  <a:cubicBezTo>
                    <a:pt x="0" y="303637"/>
                    <a:pt x="13758" y="248075"/>
                    <a:pt x="15875" y="220558"/>
                  </a:cubicBezTo>
                  <a:cubicBezTo>
                    <a:pt x="17992" y="193041"/>
                    <a:pt x="13758" y="149120"/>
                    <a:pt x="12700" y="144358"/>
                  </a:cubicBezTo>
                  <a:cubicBezTo>
                    <a:pt x="11642" y="139596"/>
                    <a:pt x="4233" y="199920"/>
                    <a:pt x="9525" y="191983"/>
                  </a:cubicBezTo>
                  <a:cubicBezTo>
                    <a:pt x="14817" y="184046"/>
                    <a:pt x="39687" y="105200"/>
                    <a:pt x="44450" y="96733"/>
                  </a:cubicBezTo>
                  <a:cubicBezTo>
                    <a:pt x="49213" y="88266"/>
                    <a:pt x="33867" y="144887"/>
                    <a:pt x="38100" y="141183"/>
                  </a:cubicBezTo>
                  <a:cubicBezTo>
                    <a:pt x="42333" y="137479"/>
                    <a:pt x="60854" y="93558"/>
                    <a:pt x="69850" y="74508"/>
                  </a:cubicBezTo>
                  <a:cubicBezTo>
                    <a:pt x="78846" y="55458"/>
                    <a:pt x="131233" y="-10688"/>
                    <a:pt x="127000" y="1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244E4E57-D8BB-A143-8E0D-BA55C1099E04}"/>
                </a:ext>
              </a:extLst>
            </p:cNvPr>
            <p:cNvSpPr/>
            <p:nvPr/>
          </p:nvSpPr>
          <p:spPr>
            <a:xfrm>
              <a:off x="9081693" y="2317101"/>
              <a:ext cx="119474" cy="643209"/>
            </a:xfrm>
            <a:custGeom>
              <a:avLst/>
              <a:gdLst>
                <a:gd name="connsiteX0" fmla="*/ 119457 w 119474"/>
                <a:gd name="connsiteY0" fmla="*/ 649 h 643209"/>
                <a:gd name="connsiteX1" fmla="*/ 59132 w 119474"/>
                <a:gd name="connsiteY1" fmla="*/ 207024 h 643209"/>
                <a:gd name="connsiteX2" fmla="*/ 84532 w 119474"/>
                <a:gd name="connsiteY2" fmla="*/ 175274 h 643209"/>
                <a:gd name="connsiteX3" fmla="*/ 49607 w 119474"/>
                <a:gd name="connsiteY3" fmla="*/ 254649 h 643209"/>
                <a:gd name="connsiteX4" fmla="*/ 1982 w 119474"/>
                <a:gd name="connsiteY4" fmla="*/ 483249 h 643209"/>
                <a:gd name="connsiteX5" fmla="*/ 8332 w 119474"/>
                <a:gd name="connsiteY5" fmla="*/ 441974 h 643209"/>
                <a:gd name="connsiteX6" fmla="*/ 1982 w 119474"/>
                <a:gd name="connsiteY6" fmla="*/ 638824 h 643209"/>
                <a:gd name="connsiteX7" fmla="*/ 8332 w 119474"/>
                <a:gd name="connsiteY7" fmla="*/ 553099 h 643209"/>
                <a:gd name="connsiteX8" fmla="*/ 14682 w 119474"/>
                <a:gd name="connsiteY8" fmla="*/ 267349 h 643209"/>
                <a:gd name="connsiteX9" fmla="*/ 24207 w 119474"/>
                <a:gd name="connsiteY9" fmla="*/ 305449 h 643209"/>
                <a:gd name="connsiteX10" fmla="*/ 49607 w 119474"/>
                <a:gd name="connsiteY10" fmla="*/ 207024 h 643209"/>
                <a:gd name="connsiteX11" fmla="*/ 65482 w 119474"/>
                <a:gd name="connsiteY11" fmla="*/ 143524 h 643209"/>
                <a:gd name="connsiteX12" fmla="*/ 119457 w 119474"/>
                <a:gd name="connsiteY12" fmla="*/ 649 h 64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474" h="643209">
                  <a:moveTo>
                    <a:pt x="119457" y="649"/>
                  </a:moveTo>
                  <a:cubicBezTo>
                    <a:pt x="118399" y="11232"/>
                    <a:pt x="64953" y="177920"/>
                    <a:pt x="59132" y="207024"/>
                  </a:cubicBezTo>
                  <a:cubicBezTo>
                    <a:pt x="53311" y="236128"/>
                    <a:pt x="86120" y="167336"/>
                    <a:pt x="84532" y="175274"/>
                  </a:cubicBezTo>
                  <a:cubicBezTo>
                    <a:pt x="82944" y="183212"/>
                    <a:pt x="63365" y="203320"/>
                    <a:pt x="49607" y="254649"/>
                  </a:cubicBezTo>
                  <a:cubicBezTo>
                    <a:pt x="35849" y="305978"/>
                    <a:pt x="8861" y="452028"/>
                    <a:pt x="1982" y="483249"/>
                  </a:cubicBezTo>
                  <a:cubicBezTo>
                    <a:pt x="-4897" y="514470"/>
                    <a:pt x="8332" y="416045"/>
                    <a:pt x="8332" y="441974"/>
                  </a:cubicBezTo>
                  <a:cubicBezTo>
                    <a:pt x="8332" y="467903"/>
                    <a:pt x="1982" y="620303"/>
                    <a:pt x="1982" y="638824"/>
                  </a:cubicBezTo>
                  <a:cubicBezTo>
                    <a:pt x="1982" y="657345"/>
                    <a:pt x="6215" y="615011"/>
                    <a:pt x="8332" y="553099"/>
                  </a:cubicBezTo>
                  <a:cubicBezTo>
                    <a:pt x="10449" y="491187"/>
                    <a:pt x="12036" y="308624"/>
                    <a:pt x="14682" y="267349"/>
                  </a:cubicBezTo>
                  <a:cubicBezTo>
                    <a:pt x="17328" y="226074"/>
                    <a:pt x="18386" y="315503"/>
                    <a:pt x="24207" y="305449"/>
                  </a:cubicBezTo>
                  <a:cubicBezTo>
                    <a:pt x="30028" y="295395"/>
                    <a:pt x="42728" y="234011"/>
                    <a:pt x="49607" y="207024"/>
                  </a:cubicBezTo>
                  <a:cubicBezTo>
                    <a:pt x="56486" y="180037"/>
                    <a:pt x="57015" y="175274"/>
                    <a:pt x="65482" y="143524"/>
                  </a:cubicBezTo>
                  <a:cubicBezTo>
                    <a:pt x="73949" y="111774"/>
                    <a:pt x="120515" y="-9934"/>
                    <a:pt x="119457" y="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B55706C2-6AD1-45EB-4EF1-7F0B5F22C93E}"/>
                </a:ext>
              </a:extLst>
            </p:cNvPr>
            <p:cNvSpPr/>
            <p:nvPr/>
          </p:nvSpPr>
          <p:spPr>
            <a:xfrm>
              <a:off x="9035711" y="2733575"/>
              <a:ext cx="47972" cy="557290"/>
            </a:xfrm>
            <a:custGeom>
              <a:avLst/>
              <a:gdLst>
                <a:gd name="connsiteX0" fmla="*/ 47964 w 47972"/>
                <a:gd name="connsiteY0" fmla="*/ 100 h 557290"/>
                <a:gd name="connsiteX1" fmla="*/ 19389 w 47972"/>
                <a:gd name="connsiteY1" fmla="*/ 209650 h 557290"/>
                <a:gd name="connsiteX2" fmla="*/ 19389 w 47972"/>
                <a:gd name="connsiteY2" fmla="*/ 193775 h 557290"/>
                <a:gd name="connsiteX3" fmla="*/ 339 w 47972"/>
                <a:gd name="connsiteY3" fmla="*/ 343000 h 557290"/>
                <a:gd name="connsiteX4" fmla="*/ 6689 w 47972"/>
                <a:gd name="connsiteY4" fmla="*/ 549375 h 557290"/>
                <a:gd name="connsiteX5" fmla="*/ 339 w 47972"/>
                <a:gd name="connsiteY5" fmla="*/ 501750 h 557290"/>
                <a:gd name="connsiteX6" fmla="*/ 9864 w 47972"/>
                <a:gd name="connsiteY6" fmla="*/ 381100 h 557290"/>
                <a:gd name="connsiteX7" fmla="*/ 6689 w 47972"/>
                <a:gd name="connsiteY7" fmla="*/ 158850 h 557290"/>
                <a:gd name="connsiteX8" fmla="*/ 16214 w 47972"/>
                <a:gd name="connsiteY8" fmla="*/ 181075 h 557290"/>
                <a:gd name="connsiteX9" fmla="*/ 47964 w 47972"/>
                <a:gd name="connsiteY9" fmla="*/ 100 h 5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72" h="557290">
                  <a:moveTo>
                    <a:pt x="47964" y="100"/>
                  </a:moveTo>
                  <a:cubicBezTo>
                    <a:pt x="48493" y="4863"/>
                    <a:pt x="24151" y="177371"/>
                    <a:pt x="19389" y="209650"/>
                  </a:cubicBezTo>
                  <a:cubicBezTo>
                    <a:pt x="14626" y="241929"/>
                    <a:pt x="22564" y="171550"/>
                    <a:pt x="19389" y="193775"/>
                  </a:cubicBezTo>
                  <a:cubicBezTo>
                    <a:pt x="16214" y="216000"/>
                    <a:pt x="2456" y="283733"/>
                    <a:pt x="339" y="343000"/>
                  </a:cubicBezTo>
                  <a:cubicBezTo>
                    <a:pt x="-1778" y="402267"/>
                    <a:pt x="6689" y="522917"/>
                    <a:pt x="6689" y="549375"/>
                  </a:cubicBezTo>
                  <a:cubicBezTo>
                    <a:pt x="6689" y="575833"/>
                    <a:pt x="-190" y="529796"/>
                    <a:pt x="339" y="501750"/>
                  </a:cubicBezTo>
                  <a:cubicBezTo>
                    <a:pt x="868" y="473704"/>
                    <a:pt x="8806" y="438250"/>
                    <a:pt x="9864" y="381100"/>
                  </a:cubicBezTo>
                  <a:cubicBezTo>
                    <a:pt x="10922" y="323950"/>
                    <a:pt x="5631" y="192187"/>
                    <a:pt x="6689" y="158850"/>
                  </a:cubicBezTo>
                  <a:cubicBezTo>
                    <a:pt x="7747" y="125513"/>
                    <a:pt x="13039" y="201183"/>
                    <a:pt x="16214" y="181075"/>
                  </a:cubicBezTo>
                  <a:cubicBezTo>
                    <a:pt x="19389" y="160967"/>
                    <a:pt x="47435" y="-4663"/>
                    <a:pt x="47964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44CA5B12-C97B-4D31-63CE-2AFFB87F5E8E}"/>
                </a:ext>
              </a:extLst>
            </p:cNvPr>
            <p:cNvSpPr/>
            <p:nvPr/>
          </p:nvSpPr>
          <p:spPr>
            <a:xfrm>
              <a:off x="9023347" y="3294883"/>
              <a:ext cx="133935" cy="553217"/>
            </a:xfrm>
            <a:custGeom>
              <a:avLst/>
              <a:gdLst>
                <a:gd name="connsiteX0" fmla="*/ 3 w 133935"/>
                <a:gd name="connsiteY0" fmla="*/ 767 h 553217"/>
                <a:gd name="connsiteX1" fmla="*/ 63503 w 133935"/>
                <a:gd name="connsiteY1" fmla="*/ 248417 h 553217"/>
                <a:gd name="connsiteX2" fmla="*/ 63503 w 133935"/>
                <a:gd name="connsiteY2" fmla="*/ 213492 h 553217"/>
                <a:gd name="connsiteX3" fmla="*/ 104778 w 133935"/>
                <a:gd name="connsiteY3" fmla="*/ 391292 h 553217"/>
                <a:gd name="connsiteX4" fmla="*/ 104778 w 133935"/>
                <a:gd name="connsiteY4" fmla="*/ 378592 h 553217"/>
                <a:gd name="connsiteX5" fmla="*/ 101603 w 133935"/>
                <a:gd name="connsiteY5" fmla="*/ 470667 h 553217"/>
                <a:gd name="connsiteX6" fmla="*/ 133353 w 133935"/>
                <a:gd name="connsiteY6" fmla="*/ 553217 h 553217"/>
                <a:gd name="connsiteX7" fmla="*/ 120653 w 133935"/>
                <a:gd name="connsiteY7" fmla="*/ 470667 h 553217"/>
                <a:gd name="connsiteX8" fmla="*/ 101603 w 133935"/>
                <a:gd name="connsiteY8" fmla="*/ 359542 h 553217"/>
                <a:gd name="connsiteX9" fmla="*/ 82553 w 133935"/>
                <a:gd name="connsiteY9" fmla="*/ 242067 h 553217"/>
                <a:gd name="connsiteX10" fmla="*/ 88903 w 133935"/>
                <a:gd name="connsiteY10" fmla="*/ 257942 h 553217"/>
                <a:gd name="connsiteX11" fmla="*/ 66678 w 133935"/>
                <a:gd name="connsiteY11" fmla="*/ 172217 h 553217"/>
                <a:gd name="connsiteX12" fmla="*/ 3 w 133935"/>
                <a:gd name="connsiteY12" fmla="*/ 767 h 55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935" h="553217">
                  <a:moveTo>
                    <a:pt x="3" y="767"/>
                  </a:moveTo>
                  <a:cubicBezTo>
                    <a:pt x="-526" y="13467"/>
                    <a:pt x="52920" y="212963"/>
                    <a:pt x="63503" y="248417"/>
                  </a:cubicBezTo>
                  <a:cubicBezTo>
                    <a:pt x="74086" y="283871"/>
                    <a:pt x="56624" y="189680"/>
                    <a:pt x="63503" y="213492"/>
                  </a:cubicBezTo>
                  <a:cubicBezTo>
                    <a:pt x="70382" y="237304"/>
                    <a:pt x="104778" y="391292"/>
                    <a:pt x="104778" y="391292"/>
                  </a:cubicBezTo>
                  <a:cubicBezTo>
                    <a:pt x="111657" y="418809"/>
                    <a:pt x="105307" y="365363"/>
                    <a:pt x="104778" y="378592"/>
                  </a:cubicBezTo>
                  <a:cubicBezTo>
                    <a:pt x="104249" y="391821"/>
                    <a:pt x="96841" y="441563"/>
                    <a:pt x="101603" y="470667"/>
                  </a:cubicBezTo>
                  <a:cubicBezTo>
                    <a:pt x="106365" y="499771"/>
                    <a:pt x="130178" y="553217"/>
                    <a:pt x="133353" y="553217"/>
                  </a:cubicBezTo>
                  <a:cubicBezTo>
                    <a:pt x="136528" y="553217"/>
                    <a:pt x="125945" y="502946"/>
                    <a:pt x="120653" y="470667"/>
                  </a:cubicBezTo>
                  <a:cubicBezTo>
                    <a:pt x="115361" y="438388"/>
                    <a:pt x="107953" y="397642"/>
                    <a:pt x="101603" y="359542"/>
                  </a:cubicBezTo>
                  <a:cubicBezTo>
                    <a:pt x="95253" y="321442"/>
                    <a:pt x="84670" y="259000"/>
                    <a:pt x="82553" y="242067"/>
                  </a:cubicBezTo>
                  <a:cubicBezTo>
                    <a:pt x="80436" y="225134"/>
                    <a:pt x="91549" y="269584"/>
                    <a:pt x="88903" y="257942"/>
                  </a:cubicBezTo>
                  <a:cubicBezTo>
                    <a:pt x="86257" y="246300"/>
                    <a:pt x="80436" y="207671"/>
                    <a:pt x="66678" y="172217"/>
                  </a:cubicBezTo>
                  <a:cubicBezTo>
                    <a:pt x="52920" y="136763"/>
                    <a:pt x="532" y="-11933"/>
                    <a:pt x="3" y="7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35546FC7-7F15-AA89-AB57-147792AD7E7F}"/>
                </a:ext>
              </a:extLst>
            </p:cNvPr>
            <p:cNvSpPr/>
            <p:nvPr/>
          </p:nvSpPr>
          <p:spPr>
            <a:xfrm>
              <a:off x="9147175" y="3775075"/>
              <a:ext cx="761258" cy="210953"/>
            </a:xfrm>
            <a:custGeom>
              <a:avLst/>
              <a:gdLst>
                <a:gd name="connsiteX0" fmla="*/ 0 w 761258"/>
                <a:gd name="connsiteY0" fmla="*/ 0 h 210953"/>
                <a:gd name="connsiteX1" fmla="*/ 161925 w 761258"/>
                <a:gd name="connsiteY1" fmla="*/ 136525 h 210953"/>
                <a:gd name="connsiteX2" fmla="*/ 127000 w 761258"/>
                <a:gd name="connsiteY2" fmla="*/ 117475 h 210953"/>
                <a:gd name="connsiteX3" fmla="*/ 282575 w 761258"/>
                <a:gd name="connsiteY3" fmla="*/ 184150 h 210953"/>
                <a:gd name="connsiteX4" fmla="*/ 250825 w 761258"/>
                <a:gd name="connsiteY4" fmla="*/ 165100 h 210953"/>
                <a:gd name="connsiteX5" fmla="*/ 419100 w 761258"/>
                <a:gd name="connsiteY5" fmla="*/ 190500 h 210953"/>
                <a:gd name="connsiteX6" fmla="*/ 755650 w 761258"/>
                <a:gd name="connsiteY6" fmla="*/ 149225 h 210953"/>
                <a:gd name="connsiteX7" fmla="*/ 615950 w 761258"/>
                <a:gd name="connsiteY7" fmla="*/ 177800 h 210953"/>
                <a:gd name="connsiteX8" fmla="*/ 438150 w 761258"/>
                <a:gd name="connsiteY8" fmla="*/ 206375 h 210953"/>
                <a:gd name="connsiteX9" fmla="*/ 450850 w 761258"/>
                <a:gd name="connsiteY9" fmla="*/ 203200 h 210953"/>
                <a:gd name="connsiteX10" fmla="*/ 203200 w 761258"/>
                <a:gd name="connsiteY10" fmla="*/ 133350 h 210953"/>
                <a:gd name="connsiteX11" fmla="*/ 219075 w 761258"/>
                <a:gd name="connsiteY11" fmla="*/ 142875 h 210953"/>
                <a:gd name="connsiteX12" fmla="*/ 63500 w 761258"/>
                <a:gd name="connsiteY12" fmla="*/ 44450 h 210953"/>
                <a:gd name="connsiteX13" fmla="*/ 0 w 761258"/>
                <a:gd name="connsiteY13" fmla="*/ 0 h 21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1258" h="210953">
                  <a:moveTo>
                    <a:pt x="0" y="0"/>
                  </a:moveTo>
                  <a:cubicBezTo>
                    <a:pt x="70379" y="58473"/>
                    <a:pt x="140758" y="116946"/>
                    <a:pt x="161925" y="136525"/>
                  </a:cubicBezTo>
                  <a:cubicBezTo>
                    <a:pt x="183092" y="156104"/>
                    <a:pt x="106892" y="109538"/>
                    <a:pt x="127000" y="117475"/>
                  </a:cubicBezTo>
                  <a:cubicBezTo>
                    <a:pt x="147108" y="125412"/>
                    <a:pt x="261938" y="176213"/>
                    <a:pt x="282575" y="184150"/>
                  </a:cubicBezTo>
                  <a:cubicBezTo>
                    <a:pt x="303213" y="192088"/>
                    <a:pt x="228071" y="164042"/>
                    <a:pt x="250825" y="165100"/>
                  </a:cubicBezTo>
                  <a:cubicBezTo>
                    <a:pt x="273579" y="166158"/>
                    <a:pt x="334963" y="193146"/>
                    <a:pt x="419100" y="190500"/>
                  </a:cubicBezTo>
                  <a:cubicBezTo>
                    <a:pt x="503237" y="187854"/>
                    <a:pt x="722842" y="151342"/>
                    <a:pt x="755650" y="149225"/>
                  </a:cubicBezTo>
                  <a:cubicBezTo>
                    <a:pt x="788458" y="147108"/>
                    <a:pt x="668867" y="168275"/>
                    <a:pt x="615950" y="177800"/>
                  </a:cubicBezTo>
                  <a:cubicBezTo>
                    <a:pt x="563033" y="187325"/>
                    <a:pt x="465667" y="202142"/>
                    <a:pt x="438150" y="206375"/>
                  </a:cubicBezTo>
                  <a:cubicBezTo>
                    <a:pt x="410633" y="210608"/>
                    <a:pt x="490008" y="215371"/>
                    <a:pt x="450850" y="203200"/>
                  </a:cubicBezTo>
                  <a:cubicBezTo>
                    <a:pt x="411692" y="191029"/>
                    <a:pt x="241829" y="143404"/>
                    <a:pt x="203200" y="133350"/>
                  </a:cubicBezTo>
                  <a:cubicBezTo>
                    <a:pt x="164571" y="123296"/>
                    <a:pt x="219075" y="142875"/>
                    <a:pt x="219075" y="142875"/>
                  </a:cubicBezTo>
                  <a:lnTo>
                    <a:pt x="63500" y="4445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75720CF1-27E0-3C4D-085A-543BFB89353B}"/>
                </a:ext>
              </a:extLst>
            </p:cNvPr>
            <p:cNvSpPr/>
            <p:nvPr/>
          </p:nvSpPr>
          <p:spPr>
            <a:xfrm>
              <a:off x="9867852" y="3377414"/>
              <a:ext cx="821059" cy="534678"/>
            </a:xfrm>
            <a:custGeom>
              <a:avLst/>
              <a:gdLst>
                <a:gd name="connsiteX0" fmla="*/ 48 w 821059"/>
                <a:gd name="connsiteY0" fmla="*/ 534186 h 534678"/>
                <a:gd name="connsiteX1" fmla="*/ 295323 w 821059"/>
                <a:gd name="connsiteY1" fmla="*/ 489736 h 534678"/>
                <a:gd name="connsiteX2" fmla="*/ 149273 w 821059"/>
                <a:gd name="connsiteY2" fmla="*/ 518311 h 534678"/>
                <a:gd name="connsiteX3" fmla="*/ 450898 w 821059"/>
                <a:gd name="connsiteY3" fmla="*/ 416711 h 534678"/>
                <a:gd name="connsiteX4" fmla="*/ 403273 w 821059"/>
                <a:gd name="connsiteY4" fmla="*/ 429411 h 534678"/>
                <a:gd name="connsiteX5" fmla="*/ 568373 w 821059"/>
                <a:gd name="connsiteY5" fmla="*/ 353211 h 534678"/>
                <a:gd name="connsiteX6" fmla="*/ 504873 w 821059"/>
                <a:gd name="connsiteY6" fmla="*/ 375436 h 534678"/>
                <a:gd name="connsiteX7" fmla="*/ 666798 w 821059"/>
                <a:gd name="connsiteY7" fmla="*/ 286536 h 534678"/>
                <a:gd name="connsiteX8" fmla="*/ 638223 w 821059"/>
                <a:gd name="connsiteY8" fmla="*/ 299236 h 534678"/>
                <a:gd name="connsiteX9" fmla="*/ 787448 w 821059"/>
                <a:gd name="connsiteY9" fmla="*/ 124611 h 534678"/>
                <a:gd name="connsiteX10" fmla="*/ 755698 w 821059"/>
                <a:gd name="connsiteY10" fmla="*/ 130961 h 534678"/>
                <a:gd name="connsiteX11" fmla="*/ 819198 w 821059"/>
                <a:gd name="connsiteY11" fmla="*/ 786 h 534678"/>
                <a:gd name="connsiteX12" fmla="*/ 669973 w 821059"/>
                <a:gd name="connsiteY12" fmla="*/ 200811 h 534678"/>
                <a:gd name="connsiteX13" fmla="*/ 593773 w 821059"/>
                <a:gd name="connsiteY13" fmla="*/ 296061 h 534678"/>
                <a:gd name="connsiteX14" fmla="*/ 361998 w 821059"/>
                <a:gd name="connsiteY14" fmla="*/ 419886 h 534678"/>
                <a:gd name="connsiteX15" fmla="*/ 320723 w 821059"/>
                <a:gd name="connsiteY15" fmla="*/ 454811 h 534678"/>
                <a:gd name="connsiteX16" fmla="*/ 48 w 821059"/>
                <a:gd name="connsiteY16" fmla="*/ 534186 h 53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1059" h="534678">
                  <a:moveTo>
                    <a:pt x="48" y="534186"/>
                  </a:moveTo>
                  <a:cubicBezTo>
                    <a:pt x="-4185" y="540007"/>
                    <a:pt x="270452" y="492382"/>
                    <a:pt x="295323" y="489736"/>
                  </a:cubicBezTo>
                  <a:cubicBezTo>
                    <a:pt x="320194" y="487090"/>
                    <a:pt x="123344" y="530482"/>
                    <a:pt x="149273" y="518311"/>
                  </a:cubicBezTo>
                  <a:cubicBezTo>
                    <a:pt x="175202" y="506140"/>
                    <a:pt x="408565" y="431528"/>
                    <a:pt x="450898" y="416711"/>
                  </a:cubicBezTo>
                  <a:cubicBezTo>
                    <a:pt x="493231" y="401894"/>
                    <a:pt x="383694" y="439994"/>
                    <a:pt x="403273" y="429411"/>
                  </a:cubicBezTo>
                  <a:cubicBezTo>
                    <a:pt x="422852" y="418828"/>
                    <a:pt x="551440" y="362207"/>
                    <a:pt x="568373" y="353211"/>
                  </a:cubicBezTo>
                  <a:cubicBezTo>
                    <a:pt x="585306" y="344215"/>
                    <a:pt x="488469" y="386548"/>
                    <a:pt x="504873" y="375436"/>
                  </a:cubicBezTo>
                  <a:cubicBezTo>
                    <a:pt x="521277" y="364324"/>
                    <a:pt x="644573" y="299236"/>
                    <a:pt x="666798" y="286536"/>
                  </a:cubicBezTo>
                  <a:cubicBezTo>
                    <a:pt x="689023" y="273836"/>
                    <a:pt x="618115" y="326223"/>
                    <a:pt x="638223" y="299236"/>
                  </a:cubicBezTo>
                  <a:cubicBezTo>
                    <a:pt x="658331" y="272248"/>
                    <a:pt x="767869" y="152657"/>
                    <a:pt x="787448" y="124611"/>
                  </a:cubicBezTo>
                  <a:cubicBezTo>
                    <a:pt x="807027" y="96565"/>
                    <a:pt x="750406" y="151598"/>
                    <a:pt x="755698" y="130961"/>
                  </a:cubicBezTo>
                  <a:cubicBezTo>
                    <a:pt x="760990" y="110324"/>
                    <a:pt x="833485" y="-10856"/>
                    <a:pt x="819198" y="786"/>
                  </a:cubicBezTo>
                  <a:cubicBezTo>
                    <a:pt x="804911" y="12428"/>
                    <a:pt x="707544" y="151599"/>
                    <a:pt x="669973" y="200811"/>
                  </a:cubicBezTo>
                  <a:cubicBezTo>
                    <a:pt x="632402" y="250023"/>
                    <a:pt x="645102" y="259548"/>
                    <a:pt x="593773" y="296061"/>
                  </a:cubicBezTo>
                  <a:cubicBezTo>
                    <a:pt x="542444" y="332573"/>
                    <a:pt x="407506" y="393428"/>
                    <a:pt x="361998" y="419886"/>
                  </a:cubicBezTo>
                  <a:cubicBezTo>
                    <a:pt x="316490" y="446344"/>
                    <a:pt x="376286" y="433644"/>
                    <a:pt x="320723" y="454811"/>
                  </a:cubicBezTo>
                  <a:cubicBezTo>
                    <a:pt x="265161" y="475978"/>
                    <a:pt x="4281" y="528365"/>
                    <a:pt x="48" y="53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66DBE93D-0256-41B1-D71E-EE9D590DF426}"/>
                </a:ext>
              </a:extLst>
            </p:cNvPr>
            <p:cNvSpPr/>
            <p:nvPr/>
          </p:nvSpPr>
          <p:spPr>
            <a:xfrm>
              <a:off x="10565260" y="2704818"/>
              <a:ext cx="151879" cy="727536"/>
            </a:xfrm>
            <a:custGeom>
              <a:avLst/>
              <a:gdLst>
                <a:gd name="connsiteX0" fmla="*/ 1140 w 151879"/>
                <a:gd name="connsiteY0" fmla="*/ 282 h 727536"/>
                <a:gd name="connsiteX1" fmla="*/ 96390 w 151879"/>
                <a:gd name="connsiteY1" fmla="*/ 225707 h 727536"/>
                <a:gd name="connsiteX2" fmla="*/ 83690 w 151879"/>
                <a:gd name="connsiteY2" fmla="*/ 251107 h 727536"/>
                <a:gd name="connsiteX3" fmla="*/ 112265 w 151879"/>
                <a:gd name="connsiteY3" fmla="*/ 276507 h 727536"/>
                <a:gd name="connsiteX4" fmla="*/ 121790 w 151879"/>
                <a:gd name="connsiteY4" fmla="*/ 374932 h 727536"/>
                <a:gd name="connsiteX5" fmla="*/ 150365 w 151879"/>
                <a:gd name="connsiteY5" fmla="*/ 368582 h 727536"/>
                <a:gd name="connsiteX6" fmla="*/ 147190 w 151879"/>
                <a:gd name="connsiteY6" fmla="*/ 600357 h 727536"/>
                <a:gd name="connsiteX7" fmla="*/ 140840 w 151879"/>
                <a:gd name="connsiteY7" fmla="*/ 587657 h 727536"/>
                <a:gd name="connsiteX8" fmla="*/ 58290 w 151879"/>
                <a:gd name="connsiteY8" fmla="*/ 727357 h 727536"/>
                <a:gd name="connsiteX9" fmla="*/ 93215 w 151879"/>
                <a:gd name="connsiteY9" fmla="*/ 613057 h 727536"/>
                <a:gd name="connsiteX10" fmla="*/ 121790 w 151879"/>
                <a:gd name="connsiteY10" fmla="*/ 444782 h 727536"/>
                <a:gd name="connsiteX11" fmla="*/ 102740 w 151879"/>
                <a:gd name="connsiteY11" fmla="*/ 533682 h 727536"/>
                <a:gd name="connsiteX12" fmla="*/ 144015 w 151879"/>
                <a:gd name="connsiteY12" fmla="*/ 384457 h 727536"/>
                <a:gd name="connsiteX13" fmla="*/ 26540 w 151879"/>
                <a:gd name="connsiteY13" fmla="*/ 171732 h 727536"/>
                <a:gd name="connsiteX14" fmla="*/ 42415 w 151879"/>
                <a:gd name="connsiteY14" fmla="*/ 178082 h 727536"/>
                <a:gd name="connsiteX15" fmla="*/ 1140 w 151879"/>
                <a:gd name="connsiteY15" fmla="*/ 282 h 72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879" h="727536">
                  <a:moveTo>
                    <a:pt x="1140" y="282"/>
                  </a:moveTo>
                  <a:cubicBezTo>
                    <a:pt x="10136" y="8220"/>
                    <a:pt x="82632" y="183903"/>
                    <a:pt x="96390" y="225707"/>
                  </a:cubicBezTo>
                  <a:cubicBezTo>
                    <a:pt x="110148" y="267511"/>
                    <a:pt x="81044" y="242640"/>
                    <a:pt x="83690" y="251107"/>
                  </a:cubicBezTo>
                  <a:cubicBezTo>
                    <a:pt x="86336" y="259574"/>
                    <a:pt x="105915" y="255870"/>
                    <a:pt x="112265" y="276507"/>
                  </a:cubicBezTo>
                  <a:cubicBezTo>
                    <a:pt x="118615" y="297144"/>
                    <a:pt x="115440" y="359586"/>
                    <a:pt x="121790" y="374932"/>
                  </a:cubicBezTo>
                  <a:cubicBezTo>
                    <a:pt x="128140" y="390278"/>
                    <a:pt x="146132" y="331011"/>
                    <a:pt x="150365" y="368582"/>
                  </a:cubicBezTo>
                  <a:cubicBezTo>
                    <a:pt x="154598" y="406153"/>
                    <a:pt x="148777" y="563845"/>
                    <a:pt x="147190" y="600357"/>
                  </a:cubicBezTo>
                  <a:cubicBezTo>
                    <a:pt x="145603" y="636869"/>
                    <a:pt x="155657" y="566490"/>
                    <a:pt x="140840" y="587657"/>
                  </a:cubicBezTo>
                  <a:cubicBezTo>
                    <a:pt x="126023" y="608824"/>
                    <a:pt x="66227" y="723124"/>
                    <a:pt x="58290" y="727357"/>
                  </a:cubicBezTo>
                  <a:cubicBezTo>
                    <a:pt x="50353" y="731590"/>
                    <a:pt x="82632" y="660153"/>
                    <a:pt x="93215" y="613057"/>
                  </a:cubicBezTo>
                  <a:cubicBezTo>
                    <a:pt x="103798" y="565961"/>
                    <a:pt x="120203" y="458011"/>
                    <a:pt x="121790" y="444782"/>
                  </a:cubicBezTo>
                  <a:cubicBezTo>
                    <a:pt x="123377" y="431553"/>
                    <a:pt x="99036" y="543736"/>
                    <a:pt x="102740" y="533682"/>
                  </a:cubicBezTo>
                  <a:cubicBezTo>
                    <a:pt x="106444" y="523628"/>
                    <a:pt x="156715" y="444782"/>
                    <a:pt x="144015" y="384457"/>
                  </a:cubicBezTo>
                  <a:cubicBezTo>
                    <a:pt x="131315" y="324132"/>
                    <a:pt x="26540" y="171732"/>
                    <a:pt x="26540" y="171732"/>
                  </a:cubicBezTo>
                  <a:cubicBezTo>
                    <a:pt x="9607" y="137336"/>
                    <a:pt x="45590" y="201895"/>
                    <a:pt x="42415" y="178082"/>
                  </a:cubicBezTo>
                  <a:cubicBezTo>
                    <a:pt x="39240" y="154270"/>
                    <a:pt x="-7856" y="-7656"/>
                    <a:pt x="1140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AA563FB3-59F7-FDAD-0DCB-AE7E85CF409F}"/>
                </a:ext>
              </a:extLst>
            </p:cNvPr>
            <p:cNvSpPr/>
            <p:nvPr/>
          </p:nvSpPr>
          <p:spPr>
            <a:xfrm>
              <a:off x="9477172" y="2116546"/>
              <a:ext cx="170339" cy="394880"/>
            </a:xfrm>
            <a:custGeom>
              <a:avLst/>
              <a:gdLst>
                <a:gd name="connsiteX0" fmla="*/ 108153 w 170339"/>
                <a:gd name="connsiteY0" fmla="*/ 1179 h 394880"/>
                <a:gd name="connsiteX1" fmla="*/ 158953 w 170339"/>
                <a:gd name="connsiteY1" fmla="*/ 140879 h 394880"/>
                <a:gd name="connsiteX2" fmla="*/ 165303 w 170339"/>
                <a:gd name="connsiteY2" fmla="*/ 140879 h 394880"/>
                <a:gd name="connsiteX3" fmla="*/ 120853 w 170339"/>
                <a:gd name="connsiteY3" fmla="*/ 277404 h 394880"/>
                <a:gd name="connsiteX4" fmla="*/ 152603 w 170339"/>
                <a:gd name="connsiteY4" fmla="*/ 213904 h 394880"/>
                <a:gd name="connsiteX5" fmla="*/ 203 w 170339"/>
                <a:gd name="connsiteY5" fmla="*/ 394879 h 394880"/>
                <a:gd name="connsiteX6" fmla="*/ 120853 w 170339"/>
                <a:gd name="connsiteY6" fmla="*/ 210729 h 394880"/>
                <a:gd name="connsiteX7" fmla="*/ 158953 w 170339"/>
                <a:gd name="connsiteY7" fmla="*/ 150404 h 394880"/>
                <a:gd name="connsiteX8" fmla="*/ 168478 w 170339"/>
                <a:gd name="connsiteY8" fmla="*/ 77379 h 394880"/>
                <a:gd name="connsiteX9" fmla="*/ 108153 w 170339"/>
                <a:gd name="connsiteY9" fmla="*/ 1179 h 39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339" h="394880">
                  <a:moveTo>
                    <a:pt x="108153" y="1179"/>
                  </a:moveTo>
                  <a:cubicBezTo>
                    <a:pt x="106565" y="11762"/>
                    <a:pt x="149428" y="117596"/>
                    <a:pt x="158953" y="140879"/>
                  </a:cubicBezTo>
                  <a:cubicBezTo>
                    <a:pt x="168478" y="164162"/>
                    <a:pt x="171653" y="118125"/>
                    <a:pt x="165303" y="140879"/>
                  </a:cubicBezTo>
                  <a:cubicBezTo>
                    <a:pt x="158953" y="163633"/>
                    <a:pt x="122970" y="265233"/>
                    <a:pt x="120853" y="277404"/>
                  </a:cubicBezTo>
                  <a:cubicBezTo>
                    <a:pt x="118736" y="289575"/>
                    <a:pt x="172711" y="194325"/>
                    <a:pt x="152603" y="213904"/>
                  </a:cubicBezTo>
                  <a:cubicBezTo>
                    <a:pt x="132495" y="233483"/>
                    <a:pt x="5495" y="395408"/>
                    <a:pt x="203" y="394879"/>
                  </a:cubicBezTo>
                  <a:cubicBezTo>
                    <a:pt x="-5089" y="394350"/>
                    <a:pt x="94395" y="251475"/>
                    <a:pt x="120853" y="210729"/>
                  </a:cubicBezTo>
                  <a:cubicBezTo>
                    <a:pt x="147311" y="169983"/>
                    <a:pt x="151016" y="172629"/>
                    <a:pt x="158953" y="150404"/>
                  </a:cubicBezTo>
                  <a:cubicBezTo>
                    <a:pt x="166891" y="128179"/>
                    <a:pt x="173770" y="100662"/>
                    <a:pt x="168478" y="77379"/>
                  </a:cubicBezTo>
                  <a:cubicBezTo>
                    <a:pt x="163186" y="54096"/>
                    <a:pt x="109741" y="-9404"/>
                    <a:pt x="108153" y="117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3A4561B0-4868-DE3C-2BCF-DCCFE0458574}"/>
                </a:ext>
              </a:extLst>
            </p:cNvPr>
            <p:cNvSpPr/>
            <p:nvPr/>
          </p:nvSpPr>
          <p:spPr>
            <a:xfrm>
              <a:off x="9185051" y="2510527"/>
              <a:ext cx="305272" cy="315479"/>
            </a:xfrm>
            <a:custGeom>
              <a:avLst/>
              <a:gdLst>
                <a:gd name="connsiteX0" fmla="*/ 305024 w 305272"/>
                <a:gd name="connsiteY0" fmla="*/ 898 h 315479"/>
                <a:gd name="connsiteX1" fmla="*/ 117699 w 305272"/>
                <a:gd name="connsiteY1" fmla="*/ 185048 h 315479"/>
                <a:gd name="connsiteX2" fmla="*/ 165324 w 305272"/>
                <a:gd name="connsiteY2" fmla="*/ 159648 h 315479"/>
                <a:gd name="connsiteX3" fmla="*/ 63724 w 305272"/>
                <a:gd name="connsiteY3" fmla="*/ 210448 h 315479"/>
                <a:gd name="connsiteX4" fmla="*/ 155799 w 305272"/>
                <a:gd name="connsiteY4" fmla="*/ 210448 h 315479"/>
                <a:gd name="connsiteX5" fmla="*/ 70074 w 305272"/>
                <a:gd name="connsiteY5" fmla="*/ 273948 h 315479"/>
                <a:gd name="connsiteX6" fmla="*/ 224 w 305272"/>
                <a:gd name="connsiteY6" fmla="*/ 315223 h 315479"/>
                <a:gd name="connsiteX7" fmla="*/ 51024 w 305272"/>
                <a:gd name="connsiteY7" fmla="*/ 254898 h 315479"/>
                <a:gd name="connsiteX8" fmla="*/ 136749 w 305272"/>
                <a:gd name="connsiteY8" fmla="*/ 169173 h 315479"/>
                <a:gd name="connsiteX9" fmla="*/ 124049 w 305272"/>
                <a:gd name="connsiteY9" fmla="*/ 162823 h 315479"/>
                <a:gd name="connsiteX10" fmla="*/ 190724 w 305272"/>
                <a:gd name="connsiteY10" fmla="*/ 80273 h 315479"/>
                <a:gd name="connsiteX11" fmla="*/ 158974 w 305272"/>
                <a:gd name="connsiteY11" fmla="*/ 112023 h 315479"/>
                <a:gd name="connsiteX12" fmla="*/ 305024 w 305272"/>
                <a:gd name="connsiteY12" fmla="*/ 898 h 3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272" h="315479">
                  <a:moveTo>
                    <a:pt x="305024" y="898"/>
                  </a:moveTo>
                  <a:cubicBezTo>
                    <a:pt x="298145" y="13069"/>
                    <a:pt x="140982" y="158590"/>
                    <a:pt x="117699" y="185048"/>
                  </a:cubicBezTo>
                  <a:cubicBezTo>
                    <a:pt x="94416" y="211506"/>
                    <a:pt x="174320" y="155415"/>
                    <a:pt x="165324" y="159648"/>
                  </a:cubicBezTo>
                  <a:cubicBezTo>
                    <a:pt x="156328" y="163881"/>
                    <a:pt x="65311" y="201981"/>
                    <a:pt x="63724" y="210448"/>
                  </a:cubicBezTo>
                  <a:cubicBezTo>
                    <a:pt x="62137" y="218915"/>
                    <a:pt x="154741" y="199865"/>
                    <a:pt x="155799" y="210448"/>
                  </a:cubicBezTo>
                  <a:cubicBezTo>
                    <a:pt x="156857" y="221031"/>
                    <a:pt x="96003" y="256486"/>
                    <a:pt x="70074" y="273948"/>
                  </a:cubicBezTo>
                  <a:cubicBezTo>
                    <a:pt x="44145" y="291410"/>
                    <a:pt x="3399" y="318398"/>
                    <a:pt x="224" y="315223"/>
                  </a:cubicBezTo>
                  <a:cubicBezTo>
                    <a:pt x="-2951" y="312048"/>
                    <a:pt x="28270" y="279240"/>
                    <a:pt x="51024" y="254898"/>
                  </a:cubicBezTo>
                  <a:cubicBezTo>
                    <a:pt x="73778" y="230556"/>
                    <a:pt x="136749" y="169173"/>
                    <a:pt x="136749" y="169173"/>
                  </a:cubicBezTo>
                  <a:cubicBezTo>
                    <a:pt x="148920" y="153827"/>
                    <a:pt x="115053" y="177640"/>
                    <a:pt x="124049" y="162823"/>
                  </a:cubicBezTo>
                  <a:cubicBezTo>
                    <a:pt x="133045" y="148006"/>
                    <a:pt x="184903" y="88740"/>
                    <a:pt x="190724" y="80273"/>
                  </a:cubicBezTo>
                  <a:cubicBezTo>
                    <a:pt x="196545" y="71806"/>
                    <a:pt x="144157" y="119961"/>
                    <a:pt x="158974" y="112023"/>
                  </a:cubicBezTo>
                  <a:cubicBezTo>
                    <a:pt x="173791" y="104086"/>
                    <a:pt x="311903" y="-11273"/>
                    <a:pt x="305024" y="89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65C8D460-1477-F7D4-02E2-FBD65560C52E}"/>
                </a:ext>
              </a:extLst>
            </p:cNvPr>
            <p:cNvSpPr/>
            <p:nvPr/>
          </p:nvSpPr>
          <p:spPr>
            <a:xfrm>
              <a:off x="9215323" y="2800323"/>
              <a:ext cx="36706" cy="143908"/>
            </a:xfrm>
            <a:custGeom>
              <a:avLst/>
              <a:gdLst>
                <a:gd name="connsiteX0" fmla="*/ 33452 w 36706"/>
                <a:gd name="connsiteY0" fmla="*/ 27 h 143908"/>
                <a:gd name="connsiteX1" fmla="*/ 30277 w 36706"/>
                <a:gd name="connsiteY1" fmla="*/ 85752 h 143908"/>
                <a:gd name="connsiteX2" fmla="*/ 14402 w 36706"/>
                <a:gd name="connsiteY2" fmla="*/ 114327 h 143908"/>
                <a:gd name="connsiteX3" fmla="*/ 36627 w 36706"/>
                <a:gd name="connsiteY3" fmla="*/ 142902 h 143908"/>
                <a:gd name="connsiteX4" fmla="*/ 4877 w 36706"/>
                <a:gd name="connsiteY4" fmla="*/ 76227 h 143908"/>
                <a:gd name="connsiteX5" fmla="*/ 1702 w 36706"/>
                <a:gd name="connsiteY5" fmla="*/ 69877 h 143908"/>
                <a:gd name="connsiteX6" fmla="*/ 20752 w 36706"/>
                <a:gd name="connsiteY6" fmla="*/ 95277 h 143908"/>
                <a:gd name="connsiteX7" fmla="*/ 33452 w 36706"/>
                <a:gd name="connsiteY7" fmla="*/ 27 h 14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06" h="143908">
                  <a:moveTo>
                    <a:pt x="33452" y="27"/>
                  </a:moveTo>
                  <a:cubicBezTo>
                    <a:pt x="35039" y="-1560"/>
                    <a:pt x="33452" y="66702"/>
                    <a:pt x="30277" y="85752"/>
                  </a:cubicBezTo>
                  <a:cubicBezTo>
                    <a:pt x="27102" y="104802"/>
                    <a:pt x="13344" y="104802"/>
                    <a:pt x="14402" y="114327"/>
                  </a:cubicBezTo>
                  <a:cubicBezTo>
                    <a:pt x="15460" y="123852"/>
                    <a:pt x="38215" y="149252"/>
                    <a:pt x="36627" y="142902"/>
                  </a:cubicBezTo>
                  <a:cubicBezTo>
                    <a:pt x="35040" y="136552"/>
                    <a:pt x="10698" y="88398"/>
                    <a:pt x="4877" y="76227"/>
                  </a:cubicBezTo>
                  <a:cubicBezTo>
                    <a:pt x="-944" y="64056"/>
                    <a:pt x="-944" y="66702"/>
                    <a:pt x="1702" y="69877"/>
                  </a:cubicBezTo>
                  <a:cubicBezTo>
                    <a:pt x="4348" y="73052"/>
                    <a:pt x="18635" y="102685"/>
                    <a:pt x="20752" y="95277"/>
                  </a:cubicBezTo>
                  <a:cubicBezTo>
                    <a:pt x="22869" y="87869"/>
                    <a:pt x="31865" y="1614"/>
                    <a:pt x="3345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106589EB-B12C-0135-DEC0-1D4A4310C6FD}"/>
                </a:ext>
              </a:extLst>
            </p:cNvPr>
            <p:cNvSpPr/>
            <p:nvPr/>
          </p:nvSpPr>
          <p:spPr>
            <a:xfrm>
              <a:off x="9135558" y="994781"/>
              <a:ext cx="1331699" cy="686880"/>
            </a:xfrm>
            <a:custGeom>
              <a:avLst/>
              <a:gdLst>
                <a:gd name="connsiteX0" fmla="*/ 1329242 w 1331699"/>
                <a:gd name="connsiteY0" fmla="*/ 440319 h 686880"/>
                <a:gd name="connsiteX1" fmla="*/ 843467 w 1331699"/>
                <a:gd name="connsiteY1" fmla="*/ 164094 h 686880"/>
                <a:gd name="connsiteX2" fmla="*/ 681542 w 1331699"/>
                <a:gd name="connsiteY2" fmla="*/ 138694 h 686880"/>
                <a:gd name="connsiteX3" fmla="*/ 338642 w 1331699"/>
                <a:gd name="connsiteY3" fmla="*/ 243469 h 686880"/>
                <a:gd name="connsiteX4" fmla="*/ 367217 w 1331699"/>
                <a:gd name="connsiteY4" fmla="*/ 157744 h 686880"/>
                <a:gd name="connsiteX5" fmla="*/ 11617 w 1331699"/>
                <a:gd name="connsiteY5" fmla="*/ 672094 h 686880"/>
                <a:gd name="connsiteX6" fmla="*/ 100517 w 1331699"/>
                <a:gd name="connsiteY6" fmla="*/ 510169 h 686880"/>
                <a:gd name="connsiteX7" fmla="*/ 243392 w 1331699"/>
                <a:gd name="connsiteY7" fmla="*/ 122819 h 686880"/>
                <a:gd name="connsiteX8" fmla="*/ 192592 w 1331699"/>
                <a:gd name="connsiteY8" fmla="*/ 233944 h 686880"/>
                <a:gd name="connsiteX9" fmla="*/ 383092 w 1331699"/>
                <a:gd name="connsiteY9" fmla="*/ 49794 h 686880"/>
                <a:gd name="connsiteX10" fmla="*/ 414842 w 1331699"/>
                <a:gd name="connsiteY10" fmla="*/ 214894 h 686880"/>
                <a:gd name="connsiteX11" fmla="*/ 487867 w 1331699"/>
                <a:gd name="connsiteY11" fmla="*/ 37094 h 686880"/>
                <a:gd name="connsiteX12" fmla="*/ 624392 w 1331699"/>
                <a:gd name="connsiteY12" fmla="*/ 65669 h 686880"/>
                <a:gd name="connsiteX13" fmla="*/ 614867 w 1331699"/>
                <a:gd name="connsiteY13" fmla="*/ 18044 h 686880"/>
                <a:gd name="connsiteX14" fmla="*/ 1329242 w 1331699"/>
                <a:gd name="connsiteY14" fmla="*/ 440319 h 68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1699" h="686880">
                  <a:moveTo>
                    <a:pt x="1329242" y="440319"/>
                  </a:moveTo>
                  <a:cubicBezTo>
                    <a:pt x="1367342" y="464661"/>
                    <a:pt x="951417" y="214365"/>
                    <a:pt x="843467" y="164094"/>
                  </a:cubicBezTo>
                  <a:cubicBezTo>
                    <a:pt x="735517" y="113823"/>
                    <a:pt x="765679" y="125465"/>
                    <a:pt x="681542" y="138694"/>
                  </a:cubicBezTo>
                  <a:cubicBezTo>
                    <a:pt x="597404" y="151923"/>
                    <a:pt x="391029" y="240294"/>
                    <a:pt x="338642" y="243469"/>
                  </a:cubicBezTo>
                  <a:cubicBezTo>
                    <a:pt x="286255" y="246644"/>
                    <a:pt x="421721" y="86307"/>
                    <a:pt x="367217" y="157744"/>
                  </a:cubicBezTo>
                  <a:cubicBezTo>
                    <a:pt x="312713" y="229181"/>
                    <a:pt x="56067" y="613357"/>
                    <a:pt x="11617" y="672094"/>
                  </a:cubicBezTo>
                  <a:cubicBezTo>
                    <a:pt x="-32833" y="730831"/>
                    <a:pt x="61888" y="601715"/>
                    <a:pt x="100517" y="510169"/>
                  </a:cubicBezTo>
                  <a:cubicBezTo>
                    <a:pt x="139146" y="418623"/>
                    <a:pt x="228046" y="168857"/>
                    <a:pt x="243392" y="122819"/>
                  </a:cubicBezTo>
                  <a:cubicBezTo>
                    <a:pt x="258738" y="76781"/>
                    <a:pt x="169309" y="246115"/>
                    <a:pt x="192592" y="233944"/>
                  </a:cubicBezTo>
                  <a:cubicBezTo>
                    <a:pt x="215875" y="221773"/>
                    <a:pt x="346050" y="52969"/>
                    <a:pt x="383092" y="49794"/>
                  </a:cubicBezTo>
                  <a:cubicBezTo>
                    <a:pt x="420134" y="46619"/>
                    <a:pt x="397380" y="217011"/>
                    <a:pt x="414842" y="214894"/>
                  </a:cubicBezTo>
                  <a:cubicBezTo>
                    <a:pt x="432304" y="212777"/>
                    <a:pt x="452942" y="61965"/>
                    <a:pt x="487867" y="37094"/>
                  </a:cubicBezTo>
                  <a:cubicBezTo>
                    <a:pt x="522792" y="12223"/>
                    <a:pt x="603225" y="68844"/>
                    <a:pt x="624392" y="65669"/>
                  </a:cubicBezTo>
                  <a:cubicBezTo>
                    <a:pt x="645559" y="62494"/>
                    <a:pt x="500567" y="-40693"/>
                    <a:pt x="614867" y="18044"/>
                  </a:cubicBezTo>
                  <a:cubicBezTo>
                    <a:pt x="729167" y="76781"/>
                    <a:pt x="1291142" y="415977"/>
                    <a:pt x="1329242" y="440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30185BB4-BFC5-EC6E-EB88-5E13C9F48BF1}"/>
                </a:ext>
              </a:extLst>
            </p:cNvPr>
            <p:cNvSpPr/>
            <p:nvPr/>
          </p:nvSpPr>
          <p:spPr>
            <a:xfrm>
              <a:off x="9788099" y="533400"/>
              <a:ext cx="799291" cy="923498"/>
            </a:xfrm>
            <a:custGeom>
              <a:avLst/>
              <a:gdLst>
                <a:gd name="connsiteX0" fmla="*/ 749726 w 799291"/>
                <a:gd name="connsiteY0" fmla="*/ 917575 h 923498"/>
                <a:gd name="connsiteX1" fmla="*/ 797351 w 799291"/>
                <a:gd name="connsiteY1" fmla="*/ 736600 h 923498"/>
                <a:gd name="connsiteX2" fmla="*/ 679876 w 799291"/>
                <a:gd name="connsiteY2" fmla="*/ 409575 h 923498"/>
                <a:gd name="connsiteX3" fmla="*/ 695751 w 799291"/>
                <a:gd name="connsiteY3" fmla="*/ 438150 h 923498"/>
                <a:gd name="connsiteX4" fmla="*/ 562401 w 799291"/>
                <a:gd name="connsiteY4" fmla="*/ 47625 h 923498"/>
                <a:gd name="connsiteX5" fmla="*/ 356026 w 799291"/>
                <a:gd name="connsiteY5" fmla="*/ 123825 h 923498"/>
                <a:gd name="connsiteX6" fmla="*/ 340151 w 799291"/>
                <a:gd name="connsiteY6" fmla="*/ 88900 h 923498"/>
                <a:gd name="connsiteX7" fmla="*/ 426 w 799291"/>
                <a:gd name="connsiteY7" fmla="*/ 187325 h 923498"/>
                <a:gd name="connsiteX8" fmla="*/ 273476 w 799291"/>
                <a:gd name="connsiteY8" fmla="*/ 114300 h 923498"/>
                <a:gd name="connsiteX9" fmla="*/ 451276 w 799291"/>
                <a:gd name="connsiteY9" fmla="*/ 63500 h 923498"/>
                <a:gd name="connsiteX10" fmla="*/ 336976 w 799291"/>
                <a:gd name="connsiteY10" fmla="*/ 57150 h 923498"/>
                <a:gd name="connsiteX11" fmla="*/ 610026 w 799291"/>
                <a:gd name="connsiteY11" fmla="*/ 0 h 923498"/>
                <a:gd name="connsiteX12" fmla="*/ 584626 w 799291"/>
                <a:gd name="connsiteY12" fmla="*/ 57150 h 923498"/>
                <a:gd name="connsiteX13" fmla="*/ 673526 w 799291"/>
                <a:gd name="connsiteY13" fmla="*/ 311150 h 923498"/>
                <a:gd name="connsiteX14" fmla="*/ 556051 w 799291"/>
                <a:gd name="connsiteY14" fmla="*/ 241300 h 923498"/>
                <a:gd name="connsiteX15" fmla="*/ 705276 w 799291"/>
                <a:gd name="connsiteY15" fmla="*/ 523875 h 923498"/>
                <a:gd name="connsiteX16" fmla="*/ 749726 w 799291"/>
                <a:gd name="connsiteY16" fmla="*/ 917575 h 92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9291" h="923498">
                  <a:moveTo>
                    <a:pt x="749726" y="917575"/>
                  </a:moveTo>
                  <a:cubicBezTo>
                    <a:pt x="765072" y="953029"/>
                    <a:pt x="808993" y="821267"/>
                    <a:pt x="797351" y="736600"/>
                  </a:cubicBezTo>
                  <a:cubicBezTo>
                    <a:pt x="785709" y="651933"/>
                    <a:pt x="696809" y="459317"/>
                    <a:pt x="679876" y="409575"/>
                  </a:cubicBezTo>
                  <a:cubicBezTo>
                    <a:pt x="662943" y="359833"/>
                    <a:pt x="715330" y="498475"/>
                    <a:pt x="695751" y="438150"/>
                  </a:cubicBezTo>
                  <a:cubicBezTo>
                    <a:pt x="676172" y="377825"/>
                    <a:pt x="619022" y="100012"/>
                    <a:pt x="562401" y="47625"/>
                  </a:cubicBezTo>
                  <a:cubicBezTo>
                    <a:pt x="505780" y="-4762"/>
                    <a:pt x="393068" y="116946"/>
                    <a:pt x="356026" y="123825"/>
                  </a:cubicBezTo>
                  <a:cubicBezTo>
                    <a:pt x="318984" y="130704"/>
                    <a:pt x="399418" y="78317"/>
                    <a:pt x="340151" y="88900"/>
                  </a:cubicBezTo>
                  <a:cubicBezTo>
                    <a:pt x="280884" y="99483"/>
                    <a:pt x="11538" y="183092"/>
                    <a:pt x="426" y="187325"/>
                  </a:cubicBezTo>
                  <a:cubicBezTo>
                    <a:pt x="-10687" y="191558"/>
                    <a:pt x="198334" y="134937"/>
                    <a:pt x="273476" y="114300"/>
                  </a:cubicBezTo>
                  <a:cubicBezTo>
                    <a:pt x="348618" y="93662"/>
                    <a:pt x="440693" y="73025"/>
                    <a:pt x="451276" y="63500"/>
                  </a:cubicBezTo>
                  <a:cubicBezTo>
                    <a:pt x="461859" y="53975"/>
                    <a:pt x="310518" y="67733"/>
                    <a:pt x="336976" y="57150"/>
                  </a:cubicBezTo>
                  <a:cubicBezTo>
                    <a:pt x="363434" y="46567"/>
                    <a:pt x="568751" y="0"/>
                    <a:pt x="610026" y="0"/>
                  </a:cubicBezTo>
                  <a:cubicBezTo>
                    <a:pt x="651301" y="0"/>
                    <a:pt x="574043" y="5292"/>
                    <a:pt x="584626" y="57150"/>
                  </a:cubicBezTo>
                  <a:cubicBezTo>
                    <a:pt x="595209" y="109008"/>
                    <a:pt x="678288" y="280459"/>
                    <a:pt x="673526" y="311150"/>
                  </a:cubicBezTo>
                  <a:cubicBezTo>
                    <a:pt x="668764" y="341841"/>
                    <a:pt x="550759" y="205846"/>
                    <a:pt x="556051" y="241300"/>
                  </a:cubicBezTo>
                  <a:cubicBezTo>
                    <a:pt x="561343" y="276754"/>
                    <a:pt x="668763" y="414867"/>
                    <a:pt x="705276" y="523875"/>
                  </a:cubicBezTo>
                  <a:cubicBezTo>
                    <a:pt x="741788" y="632883"/>
                    <a:pt x="734380" y="882121"/>
                    <a:pt x="749726" y="917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23295BD5-9F2B-A71A-498B-2BF5DA3A3C00}"/>
                </a:ext>
              </a:extLst>
            </p:cNvPr>
            <p:cNvSpPr/>
            <p:nvPr/>
          </p:nvSpPr>
          <p:spPr>
            <a:xfrm>
              <a:off x="10562428" y="579738"/>
              <a:ext cx="813726" cy="790629"/>
            </a:xfrm>
            <a:custGeom>
              <a:avLst/>
              <a:gdLst>
                <a:gd name="connsiteX0" fmla="*/ 51597 w 813726"/>
                <a:gd name="connsiteY0" fmla="*/ 788687 h 790629"/>
                <a:gd name="connsiteX1" fmla="*/ 115097 w 813726"/>
                <a:gd name="connsiteY1" fmla="*/ 534687 h 790629"/>
                <a:gd name="connsiteX2" fmla="*/ 140497 w 813726"/>
                <a:gd name="connsiteY2" fmla="*/ 499762 h 790629"/>
                <a:gd name="connsiteX3" fmla="*/ 35722 w 813726"/>
                <a:gd name="connsiteY3" fmla="*/ 61612 h 790629"/>
                <a:gd name="connsiteX4" fmla="*/ 83347 w 813726"/>
                <a:gd name="connsiteY4" fmla="*/ 83837 h 790629"/>
                <a:gd name="connsiteX5" fmla="*/ 10322 w 813726"/>
                <a:gd name="connsiteY5" fmla="*/ 1287 h 790629"/>
                <a:gd name="connsiteX6" fmla="*/ 350047 w 813726"/>
                <a:gd name="connsiteY6" fmla="*/ 160037 h 790629"/>
                <a:gd name="connsiteX7" fmla="*/ 340522 w 813726"/>
                <a:gd name="connsiteY7" fmla="*/ 77487 h 790629"/>
                <a:gd name="connsiteX8" fmla="*/ 810422 w 813726"/>
                <a:gd name="connsiteY8" fmla="*/ 274337 h 790629"/>
                <a:gd name="connsiteX9" fmla="*/ 524672 w 813726"/>
                <a:gd name="connsiteY9" fmla="*/ 137812 h 790629"/>
                <a:gd name="connsiteX10" fmla="*/ 51597 w 813726"/>
                <a:gd name="connsiteY10" fmla="*/ 102887 h 790629"/>
                <a:gd name="connsiteX11" fmla="*/ 134147 w 813726"/>
                <a:gd name="connsiteY11" fmla="*/ 210837 h 790629"/>
                <a:gd name="connsiteX12" fmla="*/ 105572 w 813726"/>
                <a:gd name="connsiteY12" fmla="*/ 382287 h 790629"/>
                <a:gd name="connsiteX13" fmla="*/ 51597 w 813726"/>
                <a:gd name="connsiteY13" fmla="*/ 788687 h 7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3726" h="790629">
                  <a:moveTo>
                    <a:pt x="51597" y="788687"/>
                  </a:moveTo>
                  <a:cubicBezTo>
                    <a:pt x="53185" y="814087"/>
                    <a:pt x="100280" y="582841"/>
                    <a:pt x="115097" y="534687"/>
                  </a:cubicBezTo>
                  <a:cubicBezTo>
                    <a:pt x="129914" y="486533"/>
                    <a:pt x="153726" y="578608"/>
                    <a:pt x="140497" y="499762"/>
                  </a:cubicBezTo>
                  <a:cubicBezTo>
                    <a:pt x="127268" y="420916"/>
                    <a:pt x="45247" y="130933"/>
                    <a:pt x="35722" y="61612"/>
                  </a:cubicBezTo>
                  <a:cubicBezTo>
                    <a:pt x="26197" y="-7709"/>
                    <a:pt x="87580" y="93891"/>
                    <a:pt x="83347" y="83837"/>
                  </a:cubicBezTo>
                  <a:cubicBezTo>
                    <a:pt x="79114" y="73783"/>
                    <a:pt x="-34128" y="-11413"/>
                    <a:pt x="10322" y="1287"/>
                  </a:cubicBezTo>
                  <a:cubicBezTo>
                    <a:pt x="54772" y="13987"/>
                    <a:pt x="295014" y="147337"/>
                    <a:pt x="350047" y="160037"/>
                  </a:cubicBezTo>
                  <a:cubicBezTo>
                    <a:pt x="405080" y="172737"/>
                    <a:pt x="263793" y="58437"/>
                    <a:pt x="340522" y="77487"/>
                  </a:cubicBezTo>
                  <a:cubicBezTo>
                    <a:pt x="417251" y="96537"/>
                    <a:pt x="779730" y="264283"/>
                    <a:pt x="810422" y="274337"/>
                  </a:cubicBezTo>
                  <a:cubicBezTo>
                    <a:pt x="841114" y="284391"/>
                    <a:pt x="651143" y="166387"/>
                    <a:pt x="524672" y="137812"/>
                  </a:cubicBezTo>
                  <a:cubicBezTo>
                    <a:pt x="398201" y="109237"/>
                    <a:pt x="116684" y="90716"/>
                    <a:pt x="51597" y="102887"/>
                  </a:cubicBezTo>
                  <a:cubicBezTo>
                    <a:pt x="-13490" y="115058"/>
                    <a:pt x="125151" y="164270"/>
                    <a:pt x="134147" y="210837"/>
                  </a:cubicBezTo>
                  <a:cubicBezTo>
                    <a:pt x="143143" y="257404"/>
                    <a:pt x="119859" y="286508"/>
                    <a:pt x="105572" y="382287"/>
                  </a:cubicBezTo>
                  <a:cubicBezTo>
                    <a:pt x="91285" y="478066"/>
                    <a:pt x="50009" y="763287"/>
                    <a:pt x="51597" y="788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E4559BD5-5EF6-A227-088D-93A07AC809B5}"/>
                </a:ext>
              </a:extLst>
            </p:cNvPr>
            <p:cNvSpPr/>
            <p:nvPr/>
          </p:nvSpPr>
          <p:spPr>
            <a:xfrm>
              <a:off x="10825981" y="1212815"/>
              <a:ext cx="1115737" cy="369870"/>
            </a:xfrm>
            <a:custGeom>
              <a:avLst/>
              <a:gdLst>
                <a:gd name="connsiteX0" fmla="*/ 769 w 1115737"/>
                <a:gd name="connsiteY0" fmla="*/ 35 h 369870"/>
                <a:gd name="connsiteX1" fmla="*/ 575444 w 1115737"/>
                <a:gd name="connsiteY1" fmla="*/ 19085 h 369870"/>
                <a:gd name="connsiteX2" fmla="*/ 788169 w 1115737"/>
                <a:gd name="connsiteY2" fmla="*/ 85760 h 369870"/>
                <a:gd name="connsiteX3" fmla="*/ 775469 w 1115737"/>
                <a:gd name="connsiteY3" fmla="*/ 25435 h 369870"/>
                <a:gd name="connsiteX4" fmla="*/ 1108844 w 1115737"/>
                <a:gd name="connsiteY4" fmla="*/ 365160 h 369870"/>
                <a:gd name="connsiteX5" fmla="*/ 988194 w 1115737"/>
                <a:gd name="connsiteY5" fmla="*/ 212760 h 369870"/>
                <a:gd name="connsiteX6" fmla="*/ 835794 w 1115737"/>
                <a:gd name="connsiteY6" fmla="*/ 57185 h 369870"/>
                <a:gd name="connsiteX7" fmla="*/ 708794 w 1115737"/>
                <a:gd name="connsiteY7" fmla="*/ 22260 h 369870"/>
                <a:gd name="connsiteX8" fmla="*/ 769 w 1115737"/>
                <a:gd name="connsiteY8" fmla="*/ 35 h 36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737" h="369870">
                  <a:moveTo>
                    <a:pt x="769" y="35"/>
                  </a:moveTo>
                  <a:cubicBezTo>
                    <a:pt x="-21456" y="-494"/>
                    <a:pt x="444211" y="4798"/>
                    <a:pt x="575444" y="19085"/>
                  </a:cubicBezTo>
                  <a:cubicBezTo>
                    <a:pt x="706677" y="33372"/>
                    <a:pt x="754832" y="84702"/>
                    <a:pt x="788169" y="85760"/>
                  </a:cubicBezTo>
                  <a:cubicBezTo>
                    <a:pt x="821506" y="86818"/>
                    <a:pt x="722023" y="-21132"/>
                    <a:pt x="775469" y="25435"/>
                  </a:cubicBezTo>
                  <a:cubicBezTo>
                    <a:pt x="828915" y="72002"/>
                    <a:pt x="1073390" y="333939"/>
                    <a:pt x="1108844" y="365160"/>
                  </a:cubicBezTo>
                  <a:cubicBezTo>
                    <a:pt x="1144298" y="396381"/>
                    <a:pt x="1033702" y="264089"/>
                    <a:pt x="988194" y="212760"/>
                  </a:cubicBezTo>
                  <a:cubicBezTo>
                    <a:pt x="942686" y="161431"/>
                    <a:pt x="882361" y="88935"/>
                    <a:pt x="835794" y="57185"/>
                  </a:cubicBezTo>
                  <a:cubicBezTo>
                    <a:pt x="789227" y="25435"/>
                    <a:pt x="841615" y="33372"/>
                    <a:pt x="708794" y="22260"/>
                  </a:cubicBezTo>
                  <a:cubicBezTo>
                    <a:pt x="575973" y="11148"/>
                    <a:pt x="22994" y="564"/>
                    <a:pt x="769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255F2C15-B713-389B-6904-3831D99387DB}"/>
                </a:ext>
              </a:extLst>
            </p:cNvPr>
            <p:cNvSpPr/>
            <p:nvPr/>
          </p:nvSpPr>
          <p:spPr>
            <a:xfrm>
              <a:off x="10655592" y="852870"/>
              <a:ext cx="822163" cy="525305"/>
            </a:xfrm>
            <a:custGeom>
              <a:avLst/>
              <a:gdLst>
                <a:gd name="connsiteX0" fmla="*/ 6058 w 822163"/>
                <a:gd name="connsiteY0" fmla="*/ 521905 h 525305"/>
                <a:gd name="connsiteX1" fmla="*/ 361658 w 822163"/>
                <a:gd name="connsiteY1" fmla="*/ 13905 h 525305"/>
                <a:gd name="connsiteX2" fmla="*/ 136233 w 822163"/>
                <a:gd name="connsiteY2" fmla="*/ 137730 h 525305"/>
                <a:gd name="connsiteX3" fmla="*/ 237833 w 822163"/>
                <a:gd name="connsiteY3" fmla="*/ 77405 h 525305"/>
                <a:gd name="connsiteX4" fmla="*/ 310858 w 822163"/>
                <a:gd name="connsiteY4" fmla="*/ 112330 h 525305"/>
                <a:gd name="connsiteX5" fmla="*/ 377533 w 822163"/>
                <a:gd name="connsiteY5" fmla="*/ 77405 h 525305"/>
                <a:gd name="connsiteX6" fmla="*/ 456908 w 822163"/>
                <a:gd name="connsiteY6" fmla="*/ 112330 h 525305"/>
                <a:gd name="connsiteX7" fmla="*/ 822033 w 822163"/>
                <a:gd name="connsiteY7" fmla="*/ 131380 h 525305"/>
                <a:gd name="connsiteX8" fmla="*/ 495008 w 822163"/>
                <a:gd name="connsiteY8" fmla="*/ 102805 h 525305"/>
                <a:gd name="connsiteX9" fmla="*/ 187033 w 822163"/>
                <a:gd name="connsiteY9" fmla="*/ 109155 h 525305"/>
                <a:gd name="connsiteX10" fmla="*/ 269583 w 822163"/>
                <a:gd name="connsiteY10" fmla="*/ 45655 h 525305"/>
                <a:gd name="connsiteX11" fmla="*/ 136233 w 822163"/>
                <a:gd name="connsiteY11" fmla="*/ 150430 h 525305"/>
                <a:gd name="connsiteX12" fmla="*/ 136233 w 822163"/>
                <a:gd name="connsiteY12" fmla="*/ 232980 h 525305"/>
                <a:gd name="connsiteX13" fmla="*/ 6058 w 822163"/>
                <a:gd name="connsiteY13" fmla="*/ 521905 h 52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2163" h="525305">
                  <a:moveTo>
                    <a:pt x="6058" y="521905"/>
                  </a:moveTo>
                  <a:cubicBezTo>
                    <a:pt x="43629" y="485392"/>
                    <a:pt x="339962" y="77934"/>
                    <a:pt x="361658" y="13905"/>
                  </a:cubicBezTo>
                  <a:cubicBezTo>
                    <a:pt x="383354" y="-50124"/>
                    <a:pt x="156871" y="127147"/>
                    <a:pt x="136233" y="137730"/>
                  </a:cubicBezTo>
                  <a:cubicBezTo>
                    <a:pt x="115596" y="148313"/>
                    <a:pt x="208729" y="81638"/>
                    <a:pt x="237833" y="77405"/>
                  </a:cubicBezTo>
                  <a:cubicBezTo>
                    <a:pt x="266937" y="73172"/>
                    <a:pt x="287575" y="112330"/>
                    <a:pt x="310858" y="112330"/>
                  </a:cubicBezTo>
                  <a:cubicBezTo>
                    <a:pt x="334141" y="112330"/>
                    <a:pt x="353191" y="77405"/>
                    <a:pt x="377533" y="77405"/>
                  </a:cubicBezTo>
                  <a:cubicBezTo>
                    <a:pt x="401875" y="77405"/>
                    <a:pt x="382825" y="103334"/>
                    <a:pt x="456908" y="112330"/>
                  </a:cubicBezTo>
                  <a:cubicBezTo>
                    <a:pt x="530991" y="121326"/>
                    <a:pt x="815683" y="132967"/>
                    <a:pt x="822033" y="131380"/>
                  </a:cubicBezTo>
                  <a:cubicBezTo>
                    <a:pt x="828383" y="129792"/>
                    <a:pt x="600841" y="106509"/>
                    <a:pt x="495008" y="102805"/>
                  </a:cubicBezTo>
                  <a:cubicBezTo>
                    <a:pt x="389175" y="99101"/>
                    <a:pt x="224604" y="118680"/>
                    <a:pt x="187033" y="109155"/>
                  </a:cubicBezTo>
                  <a:cubicBezTo>
                    <a:pt x="149462" y="99630"/>
                    <a:pt x="278050" y="38776"/>
                    <a:pt x="269583" y="45655"/>
                  </a:cubicBezTo>
                  <a:cubicBezTo>
                    <a:pt x="261116" y="52534"/>
                    <a:pt x="158458" y="119209"/>
                    <a:pt x="136233" y="150430"/>
                  </a:cubicBezTo>
                  <a:cubicBezTo>
                    <a:pt x="114008" y="181651"/>
                    <a:pt x="155283" y="175830"/>
                    <a:pt x="136233" y="232980"/>
                  </a:cubicBezTo>
                  <a:cubicBezTo>
                    <a:pt x="117183" y="290130"/>
                    <a:pt x="-31513" y="558418"/>
                    <a:pt x="6058" y="521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8F5C12C8-FED4-C8E7-28F9-407BB93B9AD8}"/>
                </a:ext>
              </a:extLst>
            </p:cNvPr>
            <p:cNvSpPr/>
            <p:nvPr/>
          </p:nvSpPr>
          <p:spPr>
            <a:xfrm>
              <a:off x="10248174" y="1433177"/>
              <a:ext cx="350642" cy="1222721"/>
            </a:xfrm>
            <a:custGeom>
              <a:avLst/>
              <a:gdLst>
                <a:gd name="connsiteX0" fmla="*/ 3901 w 350642"/>
                <a:gd name="connsiteY0" fmla="*/ 11448 h 1222721"/>
                <a:gd name="connsiteX1" fmla="*/ 257901 w 350642"/>
                <a:gd name="connsiteY1" fmla="*/ 389273 h 1222721"/>
                <a:gd name="connsiteX2" fmla="*/ 257901 w 350642"/>
                <a:gd name="connsiteY2" fmla="*/ 252748 h 1222721"/>
                <a:gd name="connsiteX3" fmla="*/ 280126 w 350642"/>
                <a:gd name="connsiteY3" fmla="*/ 709948 h 1222721"/>
                <a:gd name="connsiteX4" fmla="*/ 302351 w 350642"/>
                <a:gd name="connsiteY4" fmla="*/ 608348 h 1222721"/>
                <a:gd name="connsiteX5" fmla="*/ 349976 w 350642"/>
                <a:gd name="connsiteY5" fmla="*/ 1024273 h 1222721"/>
                <a:gd name="connsiteX6" fmla="*/ 327751 w 350642"/>
                <a:gd name="connsiteY6" fmla="*/ 932198 h 1222721"/>
                <a:gd name="connsiteX7" fmla="*/ 292826 w 350642"/>
                <a:gd name="connsiteY7" fmla="*/ 1221123 h 1222721"/>
                <a:gd name="connsiteX8" fmla="*/ 308701 w 350642"/>
                <a:gd name="connsiteY8" fmla="*/ 1011573 h 1222721"/>
                <a:gd name="connsiteX9" fmla="*/ 308701 w 350642"/>
                <a:gd name="connsiteY9" fmla="*/ 297198 h 1222721"/>
                <a:gd name="connsiteX10" fmla="*/ 302351 w 350642"/>
                <a:gd name="connsiteY10" fmla="*/ 341648 h 1222721"/>
                <a:gd name="connsiteX11" fmla="*/ 165826 w 350642"/>
                <a:gd name="connsiteY11" fmla="*/ 132098 h 1222721"/>
                <a:gd name="connsiteX12" fmla="*/ 188051 w 350642"/>
                <a:gd name="connsiteY12" fmla="*/ 281323 h 1222721"/>
                <a:gd name="connsiteX13" fmla="*/ 108676 w 350642"/>
                <a:gd name="connsiteY13" fmla="*/ 116223 h 1222721"/>
                <a:gd name="connsiteX14" fmla="*/ 3901 w 350642"/>
                <a:gd name="connsiteY14" fmla="*/ 11448 h 122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0642" h="1222721">
                  <a:moveTo>
                    <a:pt x="3901" y="11448"/>
                  </a:moveTo>
                  <a:cubicBezTo>
                    <a:pt x="28772" y="56956"/>
                    <a:pt x="215568" y="349056"/>
                    <a:pt x="257901" y="389273"/>
                  </a:cubicBezTo>
                  <a:cubicBezTo>
                    <a:pt x="300234" y="429490"/>
                    <a:pt x="254197" y="199302"/>
                    <a:pt x="257901" y="252748"/>
                  </a:cubicBezTo>
                  <a:cubicBezTo>
                    <a:pt x="261605" y="306194"/>
                    <a:pt x="272718" y="650681"/>
                    <a:pt x="280126" y="709948"/>
                  </a:cubicBezTo>
                  <a:cubicBezTo>
                    <a:pt x="287534" y="769215"/>
                    <a:pt x="290709" y="555961"/>
                    <a:pt x="302351" y="608348"/>
                  </a:cubicBezTo>
                  <a:cubicBezTo>
                    <a:pt x="313993" y="660735"/>
                    <a:pt x="345743" y="970298"/>
                    <a:pt x="349976" y="1024273"/>
                  </a:cubicBezTo>
                  <a:cubicBezTo>
                    <a:pt x="354209" y="1078248"/>
                    <a:pt x="337276" y="899390"/>
                    <a:pt x="327751" y="932198"/>
                  </a:cubicBezTo>
                  <a:cubicBezTo>
                    <a:pt x="318226" y="965006"/>
                    <a:pt x="296001" y="1207894"/>
                    <a:pt x="292826" y="1221123"/>
                  </a:cubicBezTo>
                  <a:cubicBezTo>
                    <a:pt x="289651" y="1234352"/>
                    <a:pt x="306055" y="1165560"/>
                    <a:pt x="308701" y="1011573"/>
                  </a:cubicBezTo>
                  <a:cubicBezTo>
                    <a:pt x="311347" y="857586"/>
                    <a:pt x="309759" y="408852"/>
                    <a:pt x="308701" y="297198"/>
                  </a:cubicBezTo>
                  <a:cubicBezTo>
                    <a:pt x="307643" y="185544"/>
                    <a:pt x="326163" y="369165"/>
                    <a:pt x="302351" y="341648"/>
                  </a:cubicBezTo>
                  <a:cubicBezTo>
                    <a:pt x="278539" y="314131"/>
                    <a:pt x="184876" y="142152"/>
                    <a:pt x="165826" y="132098"/>
                  </a:cubicBezTo>
                  <a:cubicBezTo>
                    <a:pt x="146776" y="122044"/>
                    <a:pt x="197576" y="283969"/>
                    <a:pt x="188051" y="281323"/>
                  </a:cubicBezTo>
                  <a:cubicBezTo>
                    <a:pt x="178526" y="278677"/>
                    <a:pt x="137251" y="164906"/>
                    <a:pt x="108676" y="116223"/>
                  </a:cubicBezTo>
                  <a:cubicBezTo>
                    <a:pt x="80101" y="67540"/>
                    <a:pt x="-20970" y="-34060"/>
                    <a:pt x="3901" y="11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71C10108-CF3D-FCEC-5E71-53E986399547}"/>
                </a:ext>
              </a:extLst>
            </p:cNvPr>
            <p:cNvSpPr/>
            <p:nvPr/>
          </p:nvSpPr>
          <p:spPr>
            <a:xfrm>
              <a:off x="11224297" y="1005818"/>
              <a:ext cx="1068449" cy="1089251"/>
            </a:xfrm>
            <a:custGeom>
              <a:avLst/>
              <a:gdLst>
                <a:gd name="connsiteX0" fmla="*/ 8853 w 1068449"/>
                <a:gd name="connsiteY0" fmla="*/ 51457 h 1089251"/>
                <a:gd name="connsiteX1" fmla="*/ 510503 w 1068449"/>
                <a:gd name="connsiteY1" fmla="*/ 51457 h 1089251"/>
                <a:gd name="connsiteX2" fmla="*/ 450178 w 1068449"/>
                <a:gd name="connsiteY2" fmla="*/ 92732 h 1089251"/>
                <a:gd name="connsiteX3" fmla="*/ 577178 w 1068449"/>
                <a:gd name="connsiteY3" fmla="*/ 165757 h 1089251"/>
                <a:gd name="connsiteX4" fmla="*/ 539078 w 1068449"/>
                <a:gd name="connsiteY4" fmla="*/ 184807 h 1089251"/>
                <a:gd name="connsiteX5" fmla="*/ 767678 w 1068449"/>
                <a:gd name="connsiteY5" fmla="*/ 314982 h 1089251"/>
                <a:gd name="connsiteX6" fmla="*/ 764503 w 1068449"/>
                <a:gd name="connsiteY6" fmla="*/ 305457 h 1089251"/>
                <a:gd name="connsiteX7" fmla="*/ 1031203 w 1068449"/>
                <a:gd name="connsiteY7" fmla="*/ 762657 h 1089251"/>
                <a:gd name="connsiteX8" fmla="*/ 970878 w 1068449"/>
                <a:gd name="connsiteY8" fmla="*/ 718207 h 1089251"/>
                <a:gd name="connsiteX9" fmla="*/ 1059778 w 1068449"/>
                <a:gd name="connsiteY9" fmla="*/ 1086507 h 1089251"/>
                <a:gd name="connsiteX10" fmla="*/ 1043903 w 1068449"/>
                <a:gd name="connsiteY10" fmla="*/ 876957 h 1089251"/>
                <a:gd name="connsiteX11" fmla="*/ 1034378 w 1068449"/>
                <a:gd name="connsiteY11" fmla="*/ 702332 h 1089251"/>
                <a:gd name="connsiteX12" fmla="*/ 605753 w 1068449"/>
                <a:gd name="connsiteY12" fmla="*/ 207032 h 1089251"/>
                <a:gd name="connsiteX13" fmla="*/ 627978 w 1068449"/>
                <a:gd name="connsiteY13" fmla="*/ 280057 h 1089251"/>
                <a:gd name="connsiteX14" fmla="*/ 431128 w 1068449"/>
                <a:gd name="connsiteY14" fmla="*/ 89557 h 1089251"/>
                <a:gd name="connsiteX15" fmla="*/ 205703 w 1068449"/>
                <a:gd name="connsiteY15" fmla="*/ 657 h 1089251"/>
                <a:gd name="connsiteX16" fmla="*/ 8853 w 1068449"/>
                <a:gd name="connsiteY16" fmla="*/ 51457 h 108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449" h="1089251">
                  <a:moveTo>
                    <a:pt x="8853" y="51457"/>
                  </a:moveTo>
                  <a:cubicBezTo>
                    <a:pt x="59653" y="59924"/>
                    <a:pt x="436949" y="44578"/>
                    <a:pt x="510503" y="51457"/>
                  </a:cubicBezTo>
                  <a:cubicBezTo>
                    <a:pt x="584057" y="58336"/>
                    <a:pt x="439066" y="73682"/>
                    <a:pt x="450178" y="92732"/>
                  </a:cubicBezTo>
                  <a:cubicBezTo>
                    <a:pt x="461290" y="111782"/>
                    <a:pt x="562361" y="150411"/>
                    <a:pt x="577178" y="165757"/>
                  </a:cubicBezTo>
                  <a:cubicBezTo>
                    <a:pt x="591995" y="181103"/>
                    <a:pt x="507328" y="159936"/>
                    <a:pt x="539078" y="184807"/>
                  </a:cubicBezTo>
                  <a:cubicBezTo>
                    <a:pt x="570828" y="209678"/>
                    <a:pt x="767678" y="314982"/>
                    <a:pt x="767678" y="314982"/>
                  </a:cubicBezTo>
                  <a:cubicBezTo>
                    <a:pt x="805249" y="335090"/>
                    <a:pt x="720582" y="230845"/>
                    <a:pt x="764503" y="305457"/>
                  </a:cubicBezTo>
                  <a:cubicBezTo>
                    <a:pt x="808424" y="380070"/>
                    <a:pt x="996807" y="693865"/>
                    <a:pt x="1031203" y="762657"/>
                  </a:cubicBezTo>
                  <a:cubicBezTo>
                    <a:pt x="1065599" y="831449"/>
                    <a:pt x="966115" y="664232"/>
                    <a:pt x="970878" y="718207"/>
                  </a:cubicBezTo>
                  <a:cubicBezTo>
                    <a:pt x="975641" y="772182"/>
                    <a:pt x="1047607" y="1060049"/>
                    <a:pt x="1059778" y="1086507"/>
                  </a:cubicBezTo>
                  <a:cubicBezTo>
                    <a:pt x="1071949" y="1112965"/>
                    <a:pt x="1048136" y="940986"/>
                    <a:pt x="1043903" y="876957"/>
                  </a:cubicBezTo>
                  <a:cubicBezTo>
                    <a:pt x="1039670" y="812928"/>
                    <a:pt x="1107403" y="813986"/>
                    <a:pt x="1034378" y="702332"/>
                  </a:cubicBezTo>
                  <a:cubicBezTo>
                    <a:pt x="961353" y="590678"/>
                    <a:pt x="673486" y="277411"/>
                    <a:pt x="605753" y="207032"/>
                  </a:cubicBezTo>
                  <a:cubicBezTo>
                    <a:pt x="538020" y="136653"/>
                    <a:pt x="657082" y="299636"/>
                    <a:pt x="627978" y="280057"/>
                  </a:cubicBezTo>
                  <a:cubicBezTo>
                    <a:pt x="598874" y="260478"/>
                    <a:pt x="501507" y="136124"/>
                    <a:pt x="431128" y="89557"/>
                  </a:cubicBezTo>
                  <a:cubicBezTo>
                    <a:pt x="360749" y="42990"/>
                    <a:pt x="271849" y="7536"/>
                    <a:pt x="205703" y="657"/>
                  </a:cubicBezTo>
                  <a:cubicBezTo>
                    <a:pt x="139557" y="-6222"/>
                    <a:pt x="-41947" y="42990"/>
                    <a:pt x="8853" y="51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4CAA4EEF-4C77-ED98-5492-B9941D4B5615}"/>
                </a:ext>
              </a:extLst>
            </p:cNvPr>
            <p:cNvSpPr/>
            <p:nvPr/>
          </p:nvSpPr>
          <p:spPr>
            <a:xfrm>
              <a:off x="12007718" y="2170005"/>
              <a:ext cx="363080" cy="1373457"/>
            </a:xfrm>
            <a:custGeom>
              <a:avLst/>
              <a:gdLst>
                <a:gd name="connsiteX0" fmla="*/ 231907 w 363080"/>
                <a:gd name="connsiteY0" fmla="*/ 1695 h 1373457"/>
                <a:gd name="connsiteX1" fmla="*/ 339857 w 363080"/>
                <a:gd name="connsiteY1" fmla="*/ 300145 h 1373457"/>
                <a:gd name="connsiteX2" fmla="*/ 200157 w 363080"/>
                <a:gd name="connsiteY2" fmla="*/ 655745 h 1373457"/>
                <a:gd name="connsiteX3" fmla="*/ 250957 w 363080"/>
                <a:gd name="connsiteY3" fmla="*/ 608120 h 1373457"/>
                <a:gd name="connsiteX4" fmla="*/ 120782 w 363080"/>
                <a:gd name="connsiteY4" fmla="*/ 976420 h 1373457"/>
                <a:gd name="connsiteX5" fmla="*/ 162057 w 363080"/>
                <a:gd name="connsiteY5" fmla="*/ 890695 h 1373457"/>
                <a:gd name="connsiteX6" fmla="*/ 3307 w 363080"/>
                <a:gd name="connsiteY6" fmla="*/ 1363770 h 1373457"/>
                <a:gd name="connsiteX7" fmla="*/ 73157 w 363080"/>
                <a:gd name="connsiteY7" fmla="*/ 1157395 h 1373457"/>
                <a:gd name="connsiteX8" fmla="*/ 289057 w 363080"/>
                <a:gd name="connsiteY8" fmla="*/ 550970 h 1373457"/>
                <a:gd name="connsiteX9" fmla="*/ 257307 w 363080"/>
                <a:gd name="connsiteY9" fmla="*/ 623995 h 1373457"/>
                <a:gd name="connsiteX10" fmla="*/ 323982 w 363080"/>
                <a:gd name="connsiteY10" fmla="*/ 446195 h 1373457"/>
                <a:gd name="connsiteX11" fmla="*/ 289057 w 363080"/>
                <a:gd name="connsiteY11" fmla="*/ 481120 h 1373457"/>
                <a:gd name="connsiteX12" fmla="*/ 362082 w 363080"/>
                <a:gd name="connsiteY12" fmla="*/ 271570 h 1373457"/>
                <a:gd name="connsiteX13" fmla="*/ 327157 w 363080"/>
                <a:gd name="connsiteY13" fmla="*/ 182670 h 1373457"/>
                <a:gd name="connsiteX14" fmla="*/ 231907 w 363080"/>
                <a:gd name="connsiteY14" fmla="*/ 1695 h 13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080" h="1373457">
                  <a:moveTo>
                    <a:pt x="231907" y="1695"/>
                  </a:moveTo>
                  <a:cubicBezTo>
                    <a:pt x="234024" y="21274"/>
                    <a:pt x="345149" y="191137"/>
                    <a:pt x="339857" y="300145"/>
                  </a:cubicBezTo>
                  <a:cubicBezTo>
                    <a:pt x="334565" y="409153"/>
                    <a:pt x="214974" y="604416"/>
                    <a:pt x="200157" y="655745"/>
                  </a:cubicBezTo>
                  <a:cubicBezTo>
                    <a:pt x="185340" y="707074"/>
                    <a:pt x="264186" y="554674"/>
                    <a:pt x="250957" y="608120"/>
                  </a:cubicBezTo>
                  <a:cubicBezTo>
                    <a:pt x="237728" y="661566"/>
                    <a:pt x="135599" y="929324"/>
                    <a:pt x="120782" y="976420"/>
                  </a:cubicBezTo>
                  <a:cubicBezTo>
                    <a:pt x="105965" y="1023516"/>
                    <a:pt x="181636" y="826137"/>
                    <a:pt x="162057" y="890695"/>
                  </a:cubicBezTo>
                  <a:cubicBezTo>
                    <a:pt x="142478" y="955253"/>
                    <a:pt x="18124" y="1319320"/>
                    <a:pt x="3307" y="1363770"/>
                  </a:cubicBezTo>
                  <a:cubicBezTo>
                    <a:pt x="-11510" y="1408220"/>
                    <a:pt x="25532" y="1292862"/>
                    <a:pt x="73157" y="1157395"/>
                  </a:cubicBezTo>
                  <a:cubicBezTo>
                    <a:pt x="120782" y="1021928"/>
                    <a:pt x="258365" y="639870"/>
                    <a:pt x="289057" y="550970"/>
                  </a:cubicBezTo>
                  <a:cubicBezTo>
                    <a:pt x="319749" y="462070"/>
                    <a:pt x="251486" y="641457"/>
                    <a:pt x="257307" y="623995"/>
                  </a:cubicBezTo>
                  <a:cubicBezTo>
                    <a:pt x="263128" y="606533"/>
                    <a:pt x="318690" y="470008"/>
                    <a:pt x="323982" y="446195"/>
                  </a:cubicBezTo>
                  <a:cubicBezTo>
                    <a:pt x="329274" y="422382"/>
                    <a:pt x="282707" y="510224"/>
                    <a:pt x="289057" y="481120"/>
                  </a:cubicBezTo>
                  <a:cubicBezTo>
                    <a:pt x="295407" y="452016"/>
                    <a:pt x="355732" y="321312"/>
                    <a:pt x="362082" y="271570"/>
                  </a:cubicBezTo>
                  <a:cubicBezTo>
                    <a:pt x="368432" y="221828"/>
                    <a:pt x="343032" y="227649"/>
                    <a:pt x="327157" y="182670"/>
                  </a:cubicBezTo>
                  <a:cubicBezTo>
                    <a:pt x="311282" y="137691"/>
                    <a:pt x="229790" y="-17884"/>
                    <a:pt x="231907" y="1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8222B5EB-7936-6175-CC58-106A82298DE3}"/>
                </a:ext>
              </a:extLst>
            </p:cNvPr>
            <p:cNvSpPr/>
            <p:nvPr/>
          </p:nvSpPr>
          <p:spPr>
            <a:xfrm>
              <a:off x="10899523" y="1302187"/>
              <a:ext cx="1270855" cy="1279021"/>
            </a:xfrm>
            <a:custGeom>
              <a:avLst/>
              <a:gdLst>
                <a:gd name="connsiteX0" fmla="*/ 3427 w 1270855"/>
                <a:gd name="connsiteY0" fmla="*/ 2738 h 1279021"/>
                <a:gd name="connsiteX1" fmla="*/ 803527 w 1270855"/>
                <a:gd name="connsiteY1" fmla="*/ 374213 h 1279021"/>
                <a:gd name="connsiteX2" fmla="*/ 686052 w 1270855"/>
                <a:gd name="connsiteY2" fmla="*/ 409138 h 1279021"/>
                <a:gd name="connsiteX3" fmla="*/ 987677 w 1270855"/>
                <a:gd name="connsiteY3" fmla="*/ 688538 h 1279021"/>
                <a:gd name="connsiteX4" fmla="*/ 1257552 w 1270855"/>
                <a:gd name="connsiteY4" fmla="*/ 1256863 h 1279021"/>
                <a:gd name="connsiteX5" fmla="*/ 1197227 w 1270855"/>
                <a:gd name="connsiteY5" fmla="*/ 1113988 h 1279021"/>
                <a:gd name="connsiteX6" fmla="*/ 917827 w 1270855"/>
                <a:gd name="connsiteY6" fmla="*/ 653613 h 1279021"/>
                <a:gd name="connsiteX7" fmla="*/ 746377 w 1270855"/>
                <a:gd name="connsiteY7" fmla="*/ 425013 h 1279021"/>
                <a:gd name="connsiteX8" fmla="*/ 781302 w 1270855"/>
                <a:gd name="connsiteY8" fmla="*/ 444063 h 1279021"/>
                <a:gd name="connsiteX9" fmla="*/ 698752 w 1270855"/>
                <a:gd name="connsiteY9" fmla="*/ 269438 h 1279021"/>
                <a:gd name="connsiteX10" fmla="*/ 520952 w 1270855"/>
                <a:gd name="connsiteY10" fmla="*/ 209113 h 1279021"/>
                <a:gd name="connsiteX11" fmla="*/ 3427 w 1270855"/>
                <a:gd name="connsiteY11" fmla="*/ 2738 h 12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0855" h="1279021">
                  <a:moveTo>
                    <a:pt x="3427" y="2738"/>
                  </a:moveTo>
                  <a:cubicBezTo>
                    <a:pt x="50523" y="30255"/>
                    <a:pt x="689756" y="306480"/>
                    <a:pt x="803527" y="374213"/>
                  </a:cubicBezTo>
                  <a:cubicBezTo>
                    <a:pt x="917298" y="441946"/>
                    <a:pt x="655360" y="356751"/>
                    <a:pt x="686052" y="409138"/>
                  </a:cubicBezTo>
                  <a:cubicBezTo>
                    <a:pt x="716744" y="461525"/>
                    <a:pt x="892427" y="547251"/>
                    <a:pt x="987677" y="688538"/>
                  </a:cubicBezTo>
                  <a:cubicBezTo>
                    <a:pt x="1082927" y="829826"/>
                    <a:pt x="1222627" y="1185955"/>
                    <a:pt x="1257552" y="1256863"/>
                  </a:cubicBezTo>
                  <a:cubicBezTo>
                    <a:pt x="1292477" y="1327771"/>
                    <a:pt x="1253848" y="1214530"/>
                    <a:pt x="1197227" y="1113988"/>
                  </a:cubicBezTo>
                  <a:cubicBezTo>
                    <a:pt x="1140606" y="1013446"/>
                    <a:pt x="992969" y="768442"/>
                    <a:pt x="917827" y="653613"/>
                  </a:cubicBezTo>
                  <a:cubicBezTo>
                    <a:pt x="842685" y="538784"/>
                    <a:pt x="769131" y="459938"/>
                    <a:pt x="746377" y="425013"/>
                  </a:cubicBezTo>
                  <a:cubicBezTo>
                    <a:pt x="723623" y="390088"/>
                    <a:pt x="789239" y="469992"/>
                    <a:pt x="781302" y="444063"/>
                  </a:cubicBezTo>
                  <a:cubicBezTo>
                    <a:pt x="773365" y="418134"/>
                    <a:pt x="742144" y="308596"/>
                    <a:pt x="698752" y="269438"/>
                  </a:cubicBezTo>
                  <a:cubicBezTo>
                    <a:pt x="655360" y="230280"/>
                    <a:pt x="633665" y="255151"/>
                    <a:pt x="520952" y="209113"/>
                  </a:cubicBezTo>
                  <a:cubicBezTo>
                    <a:pt x="408240" y="163076"/>
                    <a:pt x="-43669" y="-24779"/>
                    <a:pt x="3427" y="2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39863E20-3893-BE49-C80B-CAED01919C31}"/>
                </a:ext>
              </a:extLst>
            </p:cNvPr>
            <p:cNvSpPr/>
            <p:nvPr/>
          </p:nvSpPr>
          <p:spPr>
            <a:xfrm>
              <a:off x="9480550" y="750279"/>
              <a:ext cx="1155854" cy="690033"/>
            </a:xfrm>
            <a:custGeom>
              <a:avLst/>
              <a:gdLst>
                <a:gd name="connsiteX0" fmla="*/ 0 w 1155854"/>
                <a:gd name="connsiteY0" fmla="*/ 221271 h 690033"/>
                <a:gd name="connsiteX1" fmla="*/ 555625 w 1155854"/>
                <a:gd name="connsiteY1" fmla="*/ 8546 h 690033"/>
                <a:gd name="connsiteX2" fmla="*/ 466725 w 1155854"/>
                <a:gd name="connsiteY2" fmla="*/ 46646 h 690033"/>
                <a:gd name="connsiteX3" fmla="*/ 650875 w 1155854"/>
                <a:gd name="connsiteY3" fmla="*/ 91096 h 690033"/>
                <a:gd name="connsiteX4" fmla="*/ 714375 w 1155854"/>
                <a:gd name="connsiteY4" fmla="*/ 338746 h 690033"/>
                <a:gd name="connsiteX5" fmla="*/ 676275 w 1155854"/>
                <a:gd name="connsiteY5" fmla="*/ 259371 h 690033"/>
                <a:gd name="connsiteX6" fmla="*/ 1139825 w 1155854"/>
                <a:gd name="connsiteY6" fmla="*/ 675296 h 690033"/>
                <a:gd name="connsiteX7" fmla="*/ 1016000 w 1155854"/>
                <a:gd name="connsiteY7" fmla="*/ 560996 h 690033"/>
                <a:gd name="connsiteX8" fmla="*/ 692150 w 1155854"/>
                <a:gd name="connsiteY8" fmla="*/ 218096 h 690033"/>
                <a:gd name="connsiteX9" fmla="*/ 549275 w 1155854"/>
                <a:gd name="connsiteY9" fmla="*/ 27596 h 690033"/>
                <a:gd name="connsiteX10" fmla="*/ 571500 w 1155854"/>
                <a:gd name="connsiteY10" fmla="*/ 46646 h 690033"/>
                <a:gd name="connsiteX11" fmla="*/ 558800 w 1155854"/>
                <a:gd name="connsiteY11" fmla="*/ 2196 h 690033"/>
                <a:gd name="connsiteX12" fmla="*/ 292100 w 1155854"/>
                <a:gd name="connsiteY12" fmla="*/ 113321 h 690033"/>
                <a:gd name="connsiteX13" fmla="*/ 0 w 1155854"/>
                <a:gd name="connsiteY13" fmla="*/ 221271 h 69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5854" h="690033">
                  <a:moveTo>
                    <a:pt x="0" y="221271"/>
                  </a:moveTo>
                  <a:cubicBezTo>
                    <a:pt x="43921" y="203809"/>
                    <a:pt x="477838" y="37650"/>
                    <a:pt x="555625" y="8546"/>
                  </a:cubicBezTo>
                  <a:cubicBezTo>
                    <a:pt x="633412" y="-20558"/>
                    <a:pt x="450850" y="32888"/>
                    <a:pt x="466725" y="46646"/>
                  </a:cubicBezTo>
                  <a:cubicBezTo>
                    <a:pt x="482600" y="60404"/>
                    <a:pt x="609600" y="42413"/>
                    <a:pt x="650875" y="91096"/>
                  </a:cubicBezTo>
                  <a:cubicBezTo>
                    <a:pt x="692150" y="139779"/>
                    <a:pt x="710142" y="310700"/>
                    <a:pt x="714375" y="338746"/>
                  </a:cubicBezTo>
                  <a:cubicBezTo>
                    <a:pt x="718608" y="366792"/>
                    <a:pt x="605367" y="203279"/>
                    <a:pt x="676275" y="259371"/>
                  </a:cubicBezTo>
                  <a:cubicBezTo>
                    <a:pt x="747183" y="315463"/>
                    <a:pt x="1083204" y="625025"/>
                    <a:pt x="1139825" y="675296"/>
                  </a:cubicBezTo>
                  <a:cubicBezTo>
                    <a:pt x="1196446" y="725567"/>
                    <a:pt x="1090613" y="637196"/>
                    <a:pt x="1016000" y="560996"/>
                  </a:cubicBezTo>
                  <a:cubicBezTo>
                    <a:pt x="941388" y="484796"/>
                    <a:pt x="769938" y="306996"/>
                    <a:pt x="692150" y="218096"/>
                  </a:cubicBezTo>
                  <a:cubicBezTo>
                    <a:pt x="614363" y="129196"/>
                    <a:pt x="569383" y="56171"/>
                    <a:pt x="549275" y="27596"/>
                  </a:cubicBezTo>
                  <a:cubicBezTo>
                    <a:pt x="529167" y="-979"/>
                    <a:pt x="569913" y="50879"/>
                    <a:pt x="571500" y="46646"/>
                  </a:cubicBezTo>
                  <a:cubicBezTo>
                    <a:pt x="573087" y="42413"/>
                    <a:pt x="605367" y="-8916"/>
                    <a:pt x="558800" y="2196"/>
                  </a:cubicBezTo>
                  <a:cubicBezTo>
                    <a:pt x="512233" y="13308"/>
                    <a:pt x="381000" y="80513"/>
                    <a:pt x="292100" y="113321"/>
                  </a:cubicBezTo>
                  <a:lnTo>
                    <a:pt x="0" y="22127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737EC353-1080-B1B6-4815-149B66991C2E}"/>
                </a:ext>
              </a:extLst>
            </p:cNvPr>
            <p:cNvSpPr/>
            <p:nvPr/>
          </p:nvSpPr>
          <p:spPr>
            <a:xfrm>
              <a:off x="10700065" y="1384739"/>
              <a:ext cx="1111698" cy="1239077"/>
            </a:xfrm>
            <a:custGeom>
              <a:avLst/>
              <a:gdLst>
                <a:gd name="connsiteX0" fmla="*/ 18735 w 1111698"/>
                <a:gd name="connsiteY0" fmla="*/ 12261 h 1239077"/>
                <a:gd name="connsiteX1" fmla="*/ 806135 w 1111698"/>
                <a:gd name="connsiteY1" fmla="*/ 571061 h 1239077"/>
                <a:gd name="connsiteX2" fmla="*/ 653735 w 1111698"/>
                <a:gd name="connsiteY2" fmla="*/ 507561 h 1239077"/>
                <a:gd name="connsiteX3" fmla="*/ 901385 w 1111698"/>
                <a:gd name="connsiteY3" fmla="*/ 764736 h 1239077"/>
                <a:gd name="connsiteX4" fmla="*/ 1107760 w 1111698"/>
                <a:gd name="connsiteY4" fmla="*/ 1234636 h 1239077"/>
                <a:gd name="connsiteX5" fmla="*/ 1006160 w 1111698"/>
                <a:gd name="connsiteY5" fmla="*/ 967936 h 1239077"/>
                <a:gd name="connsiteX6" fmla="*/ 644210 w 1111698"/>
                <a:gd name="connsiteY6" fmla="*/ 431361 h 1239077"/>
                <a:gd name="connsiteX7" fmla="*/ 685485 w 1111698"/>
                <a:gd name="connsiteY7" fmla="*/ 491686 h 1239077"/>
                <a:gd name="connsiteX8" fmla="*/ 234635 w 1111698"/>
                <a:gd name="connsiteY8" fmla="*/ 132911 h 1239077"/>
                <a:gd name="connsiteX9" fmla="*/ 244160 w 1111698"/>
                <a:gd name="connsiteY9" fmla="*/ 180536 h 1239077"/>
                <a:gd name="connsiteX10" fmla="*/ 18735 w 1111698"/>
                <a:gd name="connsiteY10" fmla="*/ 12261 h 1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1698" h="1239077">
                  <a:moveTo>
                    <a:pt x="18735" y="12261"/>
                  </a:moveTo>
                  <a:cubicBezTo>
                    <a:pt x="112397" y="77348"/>
                    <a:pt x="700302" y="488511"/>
                    <a:pt x="806135" y="571061"/>
                  </a:cubicBezTo>
                  <a:cubicBezTo>
                    <a:pt x="911968" y="653611"/>
                    <a:pt x="637860" y="475282"/>
                    <a:pt x="653735" y="507561"/>
                  </a:cubicBezTo>
                  <a:cubicBezTo>
                    <a:pt x="669610" y="539840"/>
                    <a:pt x="825714" y="643557"/>
                    <a:pt x="901385" y="764736"/>
                  </a:cubicBezTo>
                  <a:cubicBezTo>
                    <a:pt x="977056" y="885915"/>
                    <a:pt x="1090298" y="1200769"/>
                    <a:pt x="1107760" y="1234636"/>
                  </a:cubicBezTo>
                  <a:cubicBezTo>
                    <a:pt x="1125223" y="1268503"/>
                    <a:pt x="1083418" y="1101815"/>
                    <a:pt x="1006160" y="967936"/>
                  </a:cubicBezTo>
                  <a:cubicBezTo>
                    <a:pt x="928902" y="834057"/>
                    <a:pt x="697656" y="510736"/>
                    <a:pt x="644210" y="431361"/>
                  </a:cubicBezTo>
                  <a:cubicBezTo>
                    <a:pt x="590764" y="351986"/>
                    <a:pt x="753747" y="541428"/>
                    <a:pt x="685485" y="491686"/>
                  </a:cubicBezTo>
                  <a:cubicBezTo>
                    <a:pt x="617223" y="441944"/>
                    <a:pt x="308189" y="184769"/>
                    <a:pt x="234635" y="132911"/>
                  </a:cubicBezTo>
                  <a:cubicBezTo>
                    <a:pt x="161081" y="81053"/>
                    <a:pt x="276968" y="199586"/>
                    <a:pt x="244160" y="180536"/>
                  </a:cubicBezTo>
                  <a:cubicBezTo>
                    <a:pt x="211352" y="161486"/>
                    <a:pt x="-74927" y="-52826"/>
                    <a:pt x="18735" y="12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50E2F48E-A722-E726-6971-EE35DDB0CAB6}"/>
                </a:ext>
              </a:extLst>
            </p:cNvPr>
            <p:cNvSpPr/>
            <p:nvPr/>
          </p:nvSpPr>
          <p:spPr>
            <a:xfrm>
              <a:off x="10361870" y="1474278"/>
              <a:ext cx="525528" cy="1335253"/>
            </a:xfrm>
            <a:custGeom>
              <a:avLst/>
              <a:gdLst>
                <a:gd name="connsiteX0" fmla="*/ 1330 w 525528"/>
                <a:gd name="connsiteY0" fmla="*/ 2097 h 1335253"/>
                <a:gd name="connsiteX1" fmla="*/ 455355 w 525528"/>
                <a:gd name="connsiteY1" fmla="*/ 278322 h 1335253"/>
                <a:gd name="connsiteX2" fmla="*/ 398205 w 525528"/>
                <a:gd name="connsiteY2" fmla="*/ 459297 h 1335253"/>
                <a:gd name="connsiteX3" fmla="*/ 436305 w 525528"/>
                <a:gd name="connsiteY3" fmla="*/ 449772 h 1335253"/>
                <a:gd name="connsiteX4" fmla="*/ 468055 w 525528"/>
                <a:gd name="connsiteY4" fmla="*/ 614872 h 1335253"/>
                <a:gd name="connsiteX5" fmla="*/ 525205 w 525528"/>
                <a:gd name="connsiteY5" fmla="*/ 1326072 h 1335253"/>
                <a:gd name="connsiteX6" fmla="*/ 490280 w 525528"/>
                <a:gd name="connsiteY6" fmla="*/ 973647 h 1335253"/>
                <a:gd name="connsiteX7" fmla="*/ 468055 w 525528"/>
                <a:gd name="connsiteY7" fmla="*/ 325947 h 1335253"/>
                <a:gd name="connsiteX8" fmla="*/ 483930 w 525528"/>
                <a:gd name="connsiteY8" fmla="*/ 398972 h 1335253"/>
                <a:gd name="connsiteX9" fmla="*/ 404555 w 525528"/>
                <a:gd name="connsiteY9" fmla="*/ 233872 h 1335253"/>
                <a:gd name="connsiteX10" fmla="*/ 318830 w 525528"/>
                <a:gd name="connsiteY10" fmla="*/ 154497 h 1335253"/>
                <a:gd name="connsiteX11" fmla="*/ 1330 w 525528"/>
                <a:gd name="connsiteY11" fmla="*/ 2097 h 133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528" h="1335253">
                  <a:moveTo>
                    <a:pt x="1330" y="2097"/>
                  </a:moveTo>
                  <a:cubicBezTo>
                    <a:pt x="24084" y="22734"/>
                    <a:pt x="389209" y="202122"/>
                    <a:pt x="455355" y="278322"/>
                  </a:cubicBezTo>
                  <a:cubicBezTo>
                    <a:pt x="521501" y="354522"/>
                    <a:pt x="401380" y="430722"/>
                    <a:pt x="398205" y="459297"/>
                  </a:cubicBezTo>
                  <a:cubicBezTo>
                    <a:pt x="395030" y="487872"/>
                    <a:pt x="424663" y="423843"/>
                    <a:pt x="436305" y="449772"/>
                  </a:cubicBezTo>
                  <a:cubicBezTo>
                    <a:pt x="447947" y="475701"/>
                    <a:pt x="453238" y="468822"/>
                    <a:pt x="468055" y="614872"/>
                  </a:cubicBezTo>
                  <a:cubicBezTo>
                    <a:pt x="482872" y="760922"/>
                    <a:pt x="521501" y="1266276"/>
                    <a:pt x="525205" y="1326072"/>
                  </a:cubicBezTo>
                  <a:cubicBezTo>
                    <a:pt x="528909" y="1385868"/>
                    <a:pt x="499805" y="1140335"/>
                    <a:pt x="490280" y="973647"/>
                  </a:cubicBezTo>
                  <a:cubicBezTo>
                    <a:pt x="480755" y="806960"/>
                    <a:pt x="469113" y="421726"/>
                    <a:pt x="468055" y="325947"/>
                  </a:cubicBezTo>
                  <a:cubicBezTo>
                    <a:pt x="466997" y="230168"/>
                    <a:pt x="494513" y="414318"/>
                    <a:pt x="483930" y="398972"/>
                  </a:cubicBezTo>
                  <a:cubicBezTo>
                    <a:pt x="473347" y="383626"/>
                    <a:pt x="432072" y="274618"/>
                    <a:pt x="404555" y="233872"/>
                  </a:cubicBezTo>
                  <a:cubicBezTo>
                    <a:pt x="377038" y="193126"/>
                    <a:pt x="383388" y="189951"/>
                    <a:pt x="318830" y="154497"/>
                  </a:cubicBezTo>
                  <a:cubicBezTo>
                    <a:pt x="254272" y="119043"/>
                    <a:pt x="-21424" y="-18540"/>
                    <a:pt x="1330" y="2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8B41B92A-E03C-3736-B488-1A00866B220A}"/>
                </a:ext>
              </a:extLst>
            </p:cNvPr>
            <p:cNvSpPr/>
            <p:nvPr/>
          </p:nvSpPr>
          <p:spPr>
            <a:xfrm>
              <a:off x="10787894" y="2853210"/>
              <a:ext cx="899565" cy="1026807"/>
            </a:xfrm>
            <a:custGeom>
              <a:avLst/>
              <a:gdLst>
                <a:gd name="connsiteX0" fmla="*/ 899281 w 899565"/>
                <a:gd name="connsiteY0" fmla="*/ 1115 h 1026807"/>
                <a:gd name="connsiteX1" fmla="*/ 442081 w 899565"/>
                <a:gd name="connsiteY1" fmla="*/ 293215 h 1026807"/>
                <a:gd name="connsiteX2" fmla="*/ 565906 w 899565"/>
                <a:gd name="connsiteY2" fmla="*/ 226540 h 1026807"/>
                <a:gd name="connsiteX3" fmla="*/ 369056 w 899565"/>
                <a:gd name="connsiteY3" fmla="*/ 436090 h 1026807"/>
                <a:gd name="connsiteX4" fmla="*/ 432556 w 899565"/>
                <a:gd name="connsiteY4" fmla="*/ 309090 h 1026807"/>
                <a:gd name="connsiteX5" fmla="*/ 292856 w 899565"/>
                <a:gd name="connsiteY5" fmla="*/ 642465 h 1026807"/>
                <a:gd name="connsiteX6" fmla="*/ 108706 w 899565"/>
                <a:gd name="connsiteY6" fmla="*/ 871065 h 1026807"/>
                <a:gd name="connsiteX7" fmla="*/ 172206 w 899565"/>
                <a:gd name="connsiteY7" fmla="*/ 721840 h 1026807"/>
                <a:gd name="connsiteX8" fmla="*/ 756 w 899565"/>
                <a:gd name="connsiteY8" fmla="*/ 1026640 h 1026807"/>
                <a:gd name="connsiteX9" fmla="*/ 121406 w 899565"/>
                <a:gd name="connsiteY9" fmla="*/ 756765 h 1026807"/>
                <a:gd name="connsiteX10" fmla="*/ 391281 w 899565"/>
                <a:gd name="connsiteY10" fmla="*/ 251940 h 1026807"/>
                <a:gd name="connsiteX11" fmla="*/ 388106 w 899565"/>
                <a:gd name="connsiteY11" fmla="*/ 315440 h 1026807"/>
                <a:gd name="connsiteX12" fmla="*/ 588131 w 899565"/>
                <a:gd name="connsiteY12" fmla="*/ 156690 h 1026807"/>
                <a:gd name="connsiteX13" fmla="*/ 511931 w 899565"/>
                <a:gd name="connsiteY13" fmla="*/ 191615 h 1026807"/>
                <a:gd name="connsiteX14" fmla="*/ 899281 w 899565"/>
                <a:gd name="connsiteY14" fmla="*/ 1115 h 102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9565" h="1026807">
                  <a:moveTo>
                    <a:pt x="899281" y="1115"/>
                  </a:moveTo>
                  <a:cubicBezTo>
                    <a:pt x="887639" y="18048"/>
                    <a:pt x="497643" y="255644"/>
                    <a:pt x="442081" y="293215"/>
                  </a:cubicBezTo>
                  <a:cubicBezTo>
                    <a:pt x="386519" y="330786"/>
                    <a:pt x="578077" y="202728"/>
                    <a:pt x="565906" y="226540"/>
                  </a:cubicBezTo>
                  <a:cubicBezTo>
                    <a:pt x="553735" y="250353"/>
                    <a:pt x="391281" y="422332"/>
                    <a:pt x="369056" y="436090"/>
                  </a:cubicBezTo>
                  <a:cubicBezTo>
                    <a:pt x="346831" y="449848"/>
                    <a:pt x="445256" y="274694"/>
                    <a:pt x="432556" y="309090"/>
                  </a:cubicBezTo>
                  <a:cubicBezTo>
                    <a:pt x="419856" y="343486"/>
                    <a:pt x="346831" y="548803"/>
                    <a:pt x="292856" y="642465"/>
                  </a:cubicBezTo>
                  <a:cubicBezTo>
                    <a:pt x="238881" y="736127"/>
                    <a:pt x="128814" y="857836"/>
                    <a:pt x="108706" y="871065"/>
                  </a:cubicBezTo>
                  <a:cubicBezTo>
                    <a:pt x="88598" y="884294"/>
                    <a:pt x="190198" y="695911"/>
                    <a:pt x="172206" y="721840"/>
                  </a:cubicBezTo>
                  <a:cubicBezTo>
                    <a:pt x="154214" y="747769"/>
                    <a:pt x="9223" y="1020819"/>
                    <a:pt x="756" y="1026640"/>
                  </a:cubicBezTo>
                  <a:cubicBezTo>
                    <a:pt x="-7711" y="1032461"/>
                    <a:pt x="56319" y="885882"/>
                    <a:pt x="121406" y="756765"/>
                  </a:cubicBezTo>
                  <a:cubicBezTo>
                    <a:pt x="186493" y="627648"/>
                    <a:pt x="346831" y="325494"/>
                    <a:pt x="391281" y="251940"/>
                  </a:cubicBezTo>
                  <a:cubicBezTo>
                    <a:pt x="435731" y="178386"/>
                    <a:pt x="355298" y="331315"/>
                    <a:pt x="388106" y="315440"/>
                  </a:cubicBezTo>
                  <a:cubicBezTo>
                    <a:pt x="420914" y="299565"/>
                    <a:pt x="567494" y="177327"/>
                    <a:pt x="588131" y="156690"/>
                  </a:cubicBezTo>
                  <a:cubicBezTo>
                    <a:pt x="608768" y="136053"/>
                    <a:pt x="462718" y="218073"/>
                    <a:pt x="511931" y="191615"/>
                  </a:cubicBezTo>
                  <a:cubicBezTo>
                    <a:pt x="561143" y="165157"/>
                    <a:pt x="910923" y="-15818"/>
                    <a:pt x="899281" y="1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5E43B80B-681C-D12D-62D4-36226C35A94F}"/>
                </a:ext>
              </a:extLst>
            </p:cNvPr>
            <p:cNvSpPr/>
            <p:nvPr/>
          </p:nvSpPr>
          <p:spPr>
            <a:xfrm>
              <a:off x="11207347" y="2698746"/>
              <a:ext cx="936995" cy="1675330"/>
            </a:xfrm>
            <a:custGeom>
              <a:avLst/>
              <a:gdLst>
                <a:gd name="connsiteX0" fmla="*/ 848128 w 936995"/>
                <a:gd name="connsiteY0" fmla="*/ 4 h 1675330"/>
                <a:gd name="connsiteX1" fmla="*/ 889403 w 936995"/>
                <a:gd name="connsiteY1" fmla="*/ 536579 h 1675330"/>
                <a:gd name="connsiteX2" fmla="*/ 924328 w 936995"/>
                <a:gd name="connsiteY2" fmla="*/ 492129 h 1675330"/>
                <a:gd name="connsiteX3" fmla="*/ 657628 w 936995"/>
                <a:gd name="connsiteY3" fmla="*/ 974729 h 1675330"/>
                <a:gd name="connsiteX4" fmla="*/ 749703 w 936995"/>
                <a:gd name="connsiteY4" fmla="*/ 882654 h 1675330"/>
                <a:gd name="connsiteX5" fmla="*/ 349653 w 936995"/>
                <a:gd name="connsiteY5" fmla="*/ 1390654 h 1675330"/>
                <a:gd name="connsiteX6" fmla="*/ 397278 w 936995"/>
                <a:gd name="connsiteY6" fmla="*/ 1333504 h 1675330"/>
                <a:gd name="connsiteX7" fmla="*/ 3578 w 936995"/>
                <a:gd name="connsiteY7" fmla="*/ 1673229 h 1675330"/>
                <a:gd name="connsiteX8" fmla="*/ 216303 w 936995"/>
                <a:gd name="connsiteY8" fmla="*/ 1470029 h 1675330"/>
                <a:gd name="connsiteX9" fmla="*/ 451253 w 936995"/>
                <a:gd name="connsiteY9" fmla="*/ 1327154 h 1675330"/>
                <a:gd name="connsiteX10" fmla="*/ 359178 w 936995"/>
                <a:gd name="connsiteY10" fmla="*/ 1403354 h 1675330"/>
                <a:gd name="connsiteX11" fmla="*/ 756053 w 936995"/>
                <a:gd name="connsiteY11" fmla="*/ 857254 h 1675330"/>
                <a:gd name="connsiteX12" fmla="*/ 711603 w 936995"/>
                <a:gd name="connsiteY12" fmla="*/ 892179 h 1675330"/>
                <a:gd name="connsiteX13" fmla="*/ 911628 w 936995"/>
                <a:gd name="connsiteY13" fmla="*/ 587379 h 1675330"/>
                <a:gd name="connsiteX14" fmla="*/ 902103 w 936995"/>
                <a:gd name="connsiteY14" fmla="*/ 596904 h 1675330"/>
                <a:gd name="connsiteX15" fmla="*/ 911628 w 936995"/>
                <a:gd name="connsiteY15" fmla="*/ 501654 h 1675330"/>
                <a:gd name="connsiteX16" fmla="*/ 914803 w 936995"/>
                <a:gd name="connsiteY16" fmla="*/ 527054 h 1675330"/>
                <a:gd name="connsiteX17" fmla="*/ 848128 w 936995"/>
                <a:gd name="connsiteY17" fmla="*/ 4 h 167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6995" h="1675330">
                  <a:moveTo>
                    <a:pt x="848128" y="4"/>
                  </a:moveTo>
                  <a:cubicBezTo>
                    <a:pt x="843895" y="1591"/>
                    <a:pt x="876703" y="454558"/>
                    <a:pt x="889403" y="536579"/>
                  </a:cubicBezTo>
                  <a:cubicBezTo>
                    <a:pt x="902103" y="618600"/>
                    <a:pt x="962957" y="419104"/>
                    <a:pt x="924328" y="492129"/>
                  </a:cubicBezTo>
                  <a:cubicBezTo>
                    <a:pt x="885699" y="565154"/>
                    <a:pt x="686732" y="909641"/>
                    <a:pt x="657628" y="974729"/>
                  </a:cubicBezTo>
                  <a:cubicBezTo>
                    <a:pt x="628524" y="1039817"/>
                    <a:pt x="801032" y="813333"/>
                    <a:pt x="749703" y="882654"/>
                  </a:cubicBezTo>
                  <a:cubicBezTo>
                    <a:pt x="698374" y="951975"/>
                    <a:pt x="408390" y="1315512"/>
                    <a:pt x="349653" y="1390654"/>
                  </a:cubicBezTo>
                  <a:cubicBezTo>
                    <a:pt x="290916" y="1465796"/>
                    <a:pt x="454957" y="1286408"/>
                    <a:pt x="397278" y="1333504"/>
                  </a:cubicBezTo>
                  <a:cubicBezTo>
                    <a:pt x="339599" y="1380600"/>
                    <a:pt x="33740" y="1650475"/>
                    <a:pt x="3578" y="1673229"/>
                  </a:cubicBezTo>
                  <a:cubicBezTo>
                    <a:pt x="-26584" y="1695983"/>
                    <a:pt x="141690" y="1527708"/>
                    <a:pt x="216303" y="1470029"/>
                  </a:cubicBezTo>
                  <a:cubicBezTo>
                    <a:pt x="290915" y="1412350"/>
                    <a:pt x="427440" y="1338267"/>
                    <a:pt x="451253" y="1327154"/>
                  </a:cubicBezTo>
                  <a:cubicBezTo>
                    <a:pt x="475065" y="1316042"/>
                    <a:pt x="308378" y="1481671"/>
                    <a:pt x="359178" y="1403354"/>
                  </a:cubicBezTo>
                  <a:cubicBezTo>
                    <a:pt x="409978" y="1325037"/>
                    <a:pt x="697316" y="942450"/>
                    <a:pt x="756053" y="857254"/>
                  </a:cubicBezTo>
                  <a:cubicBezTo>
                    <a:pt x="814790" y="772058"/>
                    <a:pt x="685674" y="937158"/>
                    <a:pt x="711603" y="892179"/>
                  </a:cubicBezTo>
                  <a:cubicBezTo>
                    <a:pt x="737532" y="847200"/>
                    <a:pt x="879878" y="636592"/>
                    <a:pt x="911628" y="587379"/>
                  </a:cubicBezTo>
                  <a:cubicBezTo>
                    <a:pt x="943378" y="538167"/>
                    <a:pt x="902103" y="611191"/>
                    <a:pt x="902103" y="596904"/>
                  </a:cubicBezTo>
                  <a:cubicBezTo>
                    <a:pt x="902103" y="582617"/>
                    <a:pt x="909511" y="513296"/>
                    <a:pt x="911628" y="501654"/>
                  </a:cubicBezTo>
                  <a:cubicBezTo>
                    <a:pt x="913745" y="490012"/>
                    <a:pt x="923270" y="605371"/>
                    <a:pt x="914803" y="527054"/>
                  </a:cubicBezTo>
                  <a:cubicBezTo>
                    <a:pt x="906336" y="448737"/>
                    <a:pt x="852361" y="-1583"/>
                    <a:pt x="84812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B3935118-0EA3-1EB3-DC8B-FC18A0E60C73}"/>
                </a:ext>
              </a:extLst>
            </p:cNvPr>
            <p:cNvSpPr/>
            <p:nvPr/>
          </p:nvSpPr>
          <p:spPr>
            <a:xfrm>
              <a:off x="8900672" y="1503739"/>
              <a:ext cx="274172" cy="1489901"/>
            </a:xfrm>
            <a:custGeom>
              <a:avLst/>
              <a:gdLst>
                <a:gd name="connsiteX0" fmla="*/ 273473 w 274172"/>
                <a:gd name="connsiteY0" fmla="*/ 164 h 1489901"/>
                <a:gd name="connsiteX1" fmla="*/ 229930 w 274172"/>
                <a:gd name="connsiteY1" fmla="*/ 264771 h 1489901"/>
                <a:gd name="connsiteX2" fmla="*/ 152893 w 274172"/>
                <a:gd name="connsiteY2" fmla="*/ 304964 h 1489901"/>
                <a:gd name="connsiteX3" fmla="*/ 156242 w 274172"/>
                <a:gd name="connsiteY3" fmla="*/ 472437 h 1489901"/>
                <a:gd name="connsiteX4" fmla="*/ 172990 w 274172"/>
                <a:gd name="connsiteY4" fmla="*/ 432243 h 1489901"/>
                <a:gd name="connsiteX5" fmla="*/ 65807 w 274172"/>
                <a:gd name="connsiteY5" fmla="*/ 1018397 h 1489901"/>
                <a:gd name="connsiteX6" fmla="*/ 49060 w 274172"/>
                <a:gd name="connsiteY6" fmla="*/ 1008349 h 1489901"/>
                <a:gd name="connsiteX7" fmla="*/ 2168 w 274172"/>
                <a:gd name="connsiteY7" fmla="*/ 1477272 h 1489901"/>
                <a:gd name="connsiteX8" fmla="*/ 22264 w 274172"/>
                <a:gd name="connsiteY8" fmla="*/ 1266257 h 1489901"/>
                <a:gd name="connsiteX9" fmla="*/ 146194 w 274172"/>
                <a:gd name="connsiteY9" fmla="*/ 348507 h 1489901"/>
                <a:gd name="connsiteX10" fmla="*/ 146194 w 274172"/>
                <a:gd name="connsiteY10" fmla="*/ 428894 h 1489901"/>
                <a:gd name="connsiteX11" fmla="*/ 196436 w 274172"/>
                <a:gd name="connsiteY11" fmla="*/ 227927 h 1489901"/>
                <a:gd name="connsiteX12" fmla="*/ 273473 w 274172"/>
                <a:gd name="connsiteY12" fmla="*/ 164 h 148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172" h="1489901">
                  <a:moveTo>
                    <a:pt x="273473" y="164"/>
                  </a:moveTo>
                  <a:cubicBezTo>
                    <a:pt x="279055" y="6305"/>
                    <a:pt x="250027" y="213971"/>
                    <a:pt x="229930" y="264771"/>
                  </a:cubicBezTo>
                  <a:cubicBezTo>
                    <a:pt x="209833" y="315571"/>
                    <a:pt x="165174" y="270353"/>
                    <a:pt x="152893" y="304964"/>
                  </a:cubicBezTo>
                  <a:cubicBezTo>
                    <a:pt x="140612" y="339575"/>
                    <a:pt x="152893" y="451224"/>
                    <a:pt x="156242" y="472437"/>
                  </a:cubicBezTo>
                  <a:cubicBezTo>
                    <a:pt x="159591" y="493650"/>
                    <a:pt x="188062" y="341250"/>
                    <a:pt x="172990" y="432243"/>
                  </a:cubicBezTo>
                  <a:cubicBezTo>
                    <a:pt x="157918" y="523236"/>
                    <a:pt x="86462" y="922379"/>
                    <a:pt x="65807" y="1018397"/>
                  </a:cubicBezTo>
                  <a:cubicBezTo>
                    <a:pt x="45152" y="1114415"/>
                    <a:pt x="59666" y="931870"/>
                    <a:pt x="49060" y="1008349"/>
                  </a:cubicBezTo>
                  <a:cubicBezTo>
                    <a:pt x="38454" y="1084828"/>
                    <a:pt x="6634" y="1434287"/>
                    <a:pt x="2168" y="1477272"/>
                  </a:cubicBezTo>
                  <a:cubicBezTo>
                    <a:pt x="-2298" y="1520257"/>
                    <a:pt x="-1740" y="1454385"/>
                    <a:pt x="22264" y="1266257"/>
                  </a:cubicBezTo>
                  <a:cubicBezTo>
                    <a:pt x="46268" y="1078130"/>
                    <a:pt x="125539" y="488067"/>
                    <a:pt x="146194" y="348507"/>
                  </a:cubicBezTo>
                  <a:cubicBezTo>
                    <a:pt x="166849" y="208947"/>
                    <a:pt x="137820" y="448991"/>
                    <a:pt x="146194" y="428894"/>
                  </a:cubicBezTo>
                  <a:cubicBezTo>
                    <a:pt x="154568" y="408797"/>
                    <a:pt x="172990" y="294916"/>
                    <a:pt x="196436" y="227927"/>
                  </a:cubicBezTo>
                  <a:cubicBezTo>
                    <a:pt x="219882" y="160938"/>
                    <a:pt x="267891" y="-5977"/>
                    <a:pt x="273473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2F006467-1828-0276-6D3F-40AC59FB3A77}"/>
                </a:ext>
              </a:extLst>
            </p:cNvPr>
            <p:cNvSpPr/>
            <p:nvPr/>
          </p:nvSpPr>
          <p:spPr>
            <a:xfrm>
              <a:off x="8915818" y="1406552"/>
              <a:ext cx="599884" cy="1707427"/>
            </a:xfrm>
            <a:custGeom>
              <a:avLst/>
              <a:gdLst>
                <a:gd name="connsiteX0" fmla="*/ 596622 w 599884"/>
                <a:gd name="connsiteY0" fmla="*/ 10266 h 1707427"/>
                <a:gd name="connsiteX1" fmla="*/ 271725 w 599884"/>
                <a:gd name="connsiteY1" fmla="*/ 720349 h 1707427"/>
                <a:gd name="connsiteX2" fmla="*/ 278424 w 599884"/>
                <a:gd name="connsiteY2" fmla="*/ 613167 h 1707427"/>
                <a:gd name="connsiteX3" fmla="*/ 231531 w 599884"/>
                <a:gd name="connsiteY3" fmla="*/ 1011751 h 1707427"/>
                <a:gd name="connsiteX4" fmla="*/ 221483 w 599884"/>
                <a:gd name="connsiteY4" fmla="*/ 941413 h 1707427"/>
                <a:gd name="connsiteX5" fmla="*/ 117650 w 599884"/>
                <a:gd name="connsiteY5" fmla="*/ 1199321 h 1707427"/>
                <a:gd name="connsiteX6" fmla="*/ 104252 w 599884"/>
                <a:gd name="connsiteY6" fmla="*/ 1574459 h 1707427"/>
                <a:gd name="connsiteX7" fmla="*/ 80806 w 599884"/>
                <a:gd name="connsiteY7" fmla="*/ 1500771 h 1707427"/>
                <a:gd name="connsiteX8" fmla="*/ 80806 w 599884"/>
                <a:gd name="connsiteY8" fmla="*/ 1701738 h 1707427"/>
                <a:gd name="connsiteX9" fmla="*/ 70758 w 599884"/>
                <a:gd name="connsiteY9" fmla="*/ 1607953 h 1707427"/>
                <a:gd name="connsiteX10" fmla="*/ 419 w 599884"/>
                <a:gd name="connsiteY10" fmla="*/ 1165826 h 1707427"/>
                <a:gd name="connsiteX11" fmla="*/ 107602 w 599884"/>
                <a:gd name="connsiteY11" fmla="*/ 1423734 h 1707427"/>
                <a:gd name="connsiteX12" fmla="*/ 121000 w 599884"/>
                <a:gd name="connsiteY12" fmla="*/ 1122283 h 1707427"/>
                <a:gd name="connsiteX13" fmla="*/ 278424 w 599884"/>
                <a:gd name="connsiteY13" fmla="*/ 482538 h 1707427"/>
                <a:gd name="connsiteX14" fmla="*/ 305219 w 599884"/>
                <a:gd name="connsiteY14" fmla="*/ 449044 h 1707427"/>
                <a:gd name="connsiteX15" fmla="*/ 432498 w 599884"/>
                <a:gd name="connsiteY15" fmla="*/ 261474 h 1707427"/>
                <a:gd name="connsiteX16" fmla="*/ 439197 w 599884"/>
                <a:gd name="connsiteY16" fmla="*/ 294969 h 1707427"/>
                <a:gd name="connsiteX17" fmla="*/ 596622 w 599884"/>
                <a:gd name="connsiteY17" fmla="*/ 10266 h 17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9884" h="1707427">
                  <a:moveTo>
                    <a:pt x="596622" y="10266"/>
                  </a:moveTo>
                  <a:cubicBezTo>
                    <a:pt x="568710" y="81163"/>
                    <a:pt x="324758" y="619866"/>
                    <a:pt x="271725" y="720349"/>
                  </a:cubicBezTo>
                  <a:cubicBezTo>
                    <a:pt x="218692" y="820832"/>
                    <a:pt x="285123" y="564600"/>
                    <a:pt x="278424" y="613167"/>
                  </a:cubicBezTo>
                  <a:cubicBezTo>
                    <a:pt x="271725" y="661734"/>
                    <a:pt x="241021" y="957043"/>
                    <a:pt x="231531" y="1011751"/>
                  </a:cubicBezTo>
                  <a:cubicBezTo>
                    <a:pt x="222041" y="1066459"/>
                    <a:pt x="240463" y="910151"/>
                    <a:pt x="221483" y="941413"/>
                  </a:cubicBezTo>
                  <a:cubicBezTo>
                    <a:pt x="202503" y="972675"/>
                    <a:pt x="137189" y="1093813"/>
                    <a:pt x="117650" y="1199321"/>
                  </a:cubicBezTo>
                  <a:cubicBezTo>
                    <a:pt x="98111" y="1304829"/>
                    <a:pt x="110393" y="1524217"/>
                    <a:pt x="104252" y="1574459"/>
                  </a:cubicBezTo>
                  <a:cubicBezTo>
                    <a:pt x="98111" y="1624701"/>
                    <a:pt x="84714" y="1479558"/>
                    <a:pt x="80806" y="1500771"/>
                  </a:cubicBezTo>
                  <a:cubicBezTo>
                    <a:pt x="76898" y="1521984"/>
                    <a:pt x="82481" y="1683874"/>
                    <a:pt x="80806" y="1701738"/>
                  </a:cubicBezTo>
                  <a:cubicBezTo>
                    <a:pt x="79131" y="1719602"/>
                    <a:pt x="84156" y="1697272"/>
                    <a:pt x="70758" y="1607953"/>
                  </a:cubicBezTo>
                  <a:cubicBezTo>
                    <a:pt x="57360" y="1518634"/>
                    <a:pt x="-5722" y="1196529"/>
                    <a:pt x="419" y="1165826"/>
                  </a:cubicBezTo>
                  <a:cubicBezTo>
                    <a:pt x="6560" y="1135123"/>
                    <a:pt x="87505" y="1430991"/>
                    <a:pt x="107602" y="1423734"/>
                  </a:cubicBezTo>
                  <a:cubicBezTo>
                    <a:pt x="127699" y="1416477"/>
                    <a:pt x="92530" y="1279149"/>
                    <a:pt x="121000" y="1122283"/>
                  </a:cubicBezTo>
                  <a:cubicBezTo>
                    <a:pt x="149470" y="965417"/>
                    <a:pt x="247721" y="594744"/>
                    <a:pt x="278424" y="482538"/>
                  </a:cubicBezTo>
                  <a:cubicBezTo>
                    <a:pt x="309127" y="370332"/>
                    <a:pt x="279540" y="485888"/>
                    <a:pt x="305219" y="449044"/>
                  </a:cubicBezTo>
                  <a:cubicBezTo>
                    <a:pt x="330898" y="412200"/>
                    <a:pt x="410168" y="287153"/>
                    <a:pt x="432498" y="261474"/>
                  </a:cubicBezTo>
                  <a:cubicBezTo>
                    <a:pt x="454828" y="235795"/>
                    <a:pt x="413518" y="332371"/>
                    <a:pt x="439197" y="294969"/>
                  </a:cubicBezTo>
                  <a:cubicBezTo>
                    <a:pt x="464876" y="257567"/>
                    <a:pt x="624534" y="-60631"/>
                    <a:pt x="596622" y="10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E4A6BFD5-6A6A-C4FD-CFBE-F8A82F10CD44}"/>
                </a:ext>
              </a:extLst>
            </p:cNvPr>
            <p:cNvSpPr/>
            <p:nvPr/>
          </p:nvSpPr>
          <p:spPr>
            <a:xfrm>
              <a:off x="10433555" y="2701399"/>
              <a:ext cx="544193" cy="1279837"/>
            </a:xfrm>
            <a:custGeom>
              <a:avLst/>
              <a:gdLst>
                <a:gd name="connsiteX0" fmla="*/ 224920 w 544193"/>
                <a:gd name="connsiteY0" fmla="*/ 526 h 1279837"/>
                <a:gd name="connsiteX1" fmla="*/ 399545 w 544193"/>
                <a:gd name="connsiteY1" fmla="*/ 292626 h 1279837"/>
                <a:gd name="connsiteX2" fmla="*/ 424945 w 544193"/>
                <a:gd name="connsiteY2" fmla="*/ 394226 h 1279837"/>
                <a:gd name="connsiteX3" fmla="*/ 351920 w 544193"/>
                <a:gd name="connsiteY3" fmla="*/ 737126 h 1279837"/>
                <a:gd name="connsiteX4" fmla="*/ 437645 w 544193"/>
                <a:gd name="connsiteY4" fmla="*/ 641876 h 1279837"/>
                <a:gd name="connsiteX5" fmla="*/ 2670 w 544193"/>
                <a:gd name="connsiteY5" fmla="*/ 1276876 h 1279837"/>
                <a:gd name="connsiteX6" fmla="*/ 259845 w 544193"/>
                <a:gd name="connsiteY6" fmla="*/ 870476 h 1279837"/>
                <a:gd name="connsiteX7" fmla="*/ 370970 w 544193"/>
                <a:gd name="connsiteY7" fmla="*/ 651401 h 1279837"/>
                <a:gd name="connsiteX8" fmla="*/ 228095 w 544193"/>
                <a:gd name="connsiteY8" fmla="*/ 1235601 h 1279837"/>
                <a:gd name="connsiteX9" fmla="*/ 529720 w 544193"/>
                <a:gd name="connsiteY9" fmla="*/ 454551 h 1279837"/>
                <a:gd name="connsiteX10" fmla="*/ 399545 w 544193"/>
                <a:gd name="connsiteY10" fmla="*/ 924451 h 1279837"/>
                <a:gd name="connsiteX11" fmla="*/ 529720 w 544193"/>
                <a:gd name="connsiteY11" fmla="*/ 432326 h 1279837"/>
                <a:gd name="connsiteX12" fmla="*/ 358270 w 544193"/>
                <a:gd name="connsiteY12" fmla="*/ 775226 h 1279837"/>
                <a:gd name="connsiteX13" fmla="*/ 393195 w 544193"/>
                <a:gd name="connsiteY13" fmla="*/ 375176 h 1279837"/>
                <a:gd name="connsiteX14" fmla="*/ 383670 w 544193"/>
                <a:gd name="connsiteY14" fmla="*/ 629176 h 1279837"/>
                <a:gd name="connsiteX15" fmla="*/ 282070 w 544193"/>
                <a:gd name="connsiteY15" fmla="*/ 248176 h 1279837"/>
                <a:gd name="connsiteX16" fmla="*/ 383670 w 544193"/>
                <a:gd name="connsiteY16" fmla="*/ 384701 h 1279837"/>
                <a:gd name="connsiteX17" fmla="*/ 374145 w 544193"/>
                <a:gd name="connsiteY17" fmla="*/ 273576 h 1279837"/>
                <a:gd name="connsiteX18" fmla="*/ 542420 w 544193"/>
                <a:gd name="connsiteY18" fmla="*/ 483126 h 1279837"/>
                <a:gd name="connsiteX19" fmla="*/ 361445 w 544193"/>
                <a:gd name="connsiteY19" fmla="*/ 238651 h 1279837"/>
                <a:gd name="connsiteX20" fmla="*/ 542420 w 544193"/>
                <a:gd name="connsiteY20" fmla="*/ 372001 h 1279837"/>
                <a:gd name="connsiteX21" fmla="*/ 224920 w 544193"/>
                <a:gd name="connsiteY21" fmla="*/ 526 h 127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4193" h="1279837">
                  <a:moveTo>
                    <a:pt x="224920" y="526"/>
                  </a:moveTo>
                  <a:cubicBezTo>
                    <a:pt x="201108" y="-12703"/>
                    <a:pt x="366208" y="227009"/>
                    <a:pt x="399545" y="292626"/>
                  </a:cubicBezTo>
                  <a:cubicBezTo>
                    <a:pt x="432883" y="358243"/>
                    <a:pt x="432883" y="320143"/>
                    <a:pt x="424945" y="394226"/>
                  </a:cubicBezTo>
                  <a:cubicBezTo>
                    <a:pt x="417007" y="468309"/>
                    <a:pt x="349803" y="695851"/>
                    <a:pt x="351920" y="737126"/>
                  </a:cubicBezTo>
                  <a:cubicBezTo>
                    <a:pt x="354037" y="778401"/>
                    <a:pt x="495853" y="551918"/>
                    <a:pt x="437645" y="641876"/>
                  </a:cubicBezTo>
                  <a:cubicBezTo>
                    <a:pt x="379437" y="731834"/>
                    <a:pt x="32303" y="1238776"/>
                    <a:pt x="2670" y="1276876"/>
                  </a:cubicBezTo>
                  <a:cubicBezTo>
                    <a:pt x="-26963" y="1314976"/>
                    <a:pt x="198462" y="974722"/>
                    <a:pt x="259845" y="870476"/>
                  </a:cubicBezTo>
                  <a:cubicBezTo>
                    <a:pt x="321228" y="766230"/>
                    <a:pt x="376262" y="590547"/>
                    <a:pt x="370970" y="651401"/>
                  </a:cubicBezTo>
                  <a:cubicBezTo>
                    <a:pt x="365678" y="712255"/>
                    <a:pt x="201637" y="1268409"/>
                    <a:pt x="228095" y="1235601"/>
                  </a:cubicBezTo>
                  <a:cubicBezTo>
                    <a:pt x="254553" y="1202793"/>
                    <a:pt x="501145" y="506409"/>
                    <a:pt x="529720" y="454551"/>
                  </a:cubicBezTo>
                  <a:cubicBezTo>
                    <a:pt x="558295" y="402693"/>
                    <a:pt x="399545" y="928155"/>
                    <a:pt x="399545" y="924451"/>
                  </a:cubicBezTo>
                  <a:cubicBezTo>
                    <a:pt x="399545" y="920747"/>
                    <a:pt x="536599" y="457197"/>
                    <a:pt x="529720" y="432326"/>
                  </a:cubicBezTo>
                  <a:cubicBezTo>
                    <a:pt x="522841" y="407455"/>
                    <a:pt x="381024" y="784751"/>
                    <a:pt x="358270" y="775226"/>
                  </a:cubicBezTo>
                  <a:cubicBezTo>
                    <a:pt x="335516" y="765701"/>
                    <a:pt x="388962" y="399518"/>
                    <a:pt x="393195" y="375176"/>
                  </a:cubicBezTo>
                  <a:cubicBezTo>
                    <a:pt x="397428" y="350834"/>
                    <a:pt x="402191" y="650343"/>
                    <a:pt x="383670" y="629176"/>
                  </a:cubicBezTo>
                  <a:cubicBezTo>
                    <a:pt x="365149" y="608009"/>
                    <a:pt x="282070" y="288922"/>
                    <a:pt x="282070" y="248176"/>
                  </a:cubicBezTo>
                  <a:cubicBezTo>
                    <a:pt x="282070" y="207430"/>
                    <a:pt x="368324" y="380468"/>
                    <a:pt x="383670" y="384701"/>
                  </a:cubicBezTo>
                  <a:cubicBezTo>
                    <a:pt x="399016" y="388934"/>
                    <a:pt x="347687" y="257172"/>
                    <a:pt x="374145" y="273576"/>
                  </a:cubicBezTo>
                  <a:cubicBezTo>
                    <a:pt x="400603" y="289980"/>
                    <a:pt x="544537" y="488947"/>
                    <a:pt x="542420" y="483126"/>
                  </a:cubicBezTo>
                  <a:cubicBezTo>
                    <a:pt x="540303" y="477305"/>
                    <a:pt x="361445" y="257172"/>
                    <a:pt x="361445" y="238651"/>
                  </a:cubicBezTo>
                  <a:cubicBezTo>
                    <a:pt x="361445" y="220130"/>
                    <a:pt x="565174" y="407984"/>
                    <a:pt x="542420" y="372001"/>
                  </a:cubicBezTo>
                  <a:cubicBezTo>
                    <a:pt x="519666" y="336018"/>
                    <a:pt x="248732" y="13755"/>
                    <a:pt x="224920" y="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19CFD261-0E6F-D5C2-2EEF-BAB6EC206095}"/>
                </a:ext>
              </a:extLst>
            </p:cNvPr>
            <p:cNvSpPr/>
            <p:nvPr/>
          </p:nvSpPr>
          <p:spPr>
            <a:xfrm>
              <a:off x="9318461" y="3033677"/>
              <a:ext cx="79546" cy="167117"/>
            </a:xfrm>
            <a:custGeom>
              <a:avLst/>
              <a:gdLst>
                <a:gd name="connsiteX0" fmla="*/ 79539 w 79546"/>
                <a:gd name="connsiteY0" fmla="*/ 1623 h 167117"/>
                <a:gd name="connsiteX1" fmla="*/ 47789 w 79546"/>
                <a:gd name="connsiteY1" fmla="*/ 115923 h 167117"/>
                <a:gd name="connsiteX2" fmla="*/ 164 w 79546"/>
                <a:gd name="connsiteY2" fmla="*/ 157198 h 167117"/>
                <a:gd name="connsiteX3" fmla="*/ 31914 w 79546"/>
                <a:gd name="connsiteY3" fmla="*/ 138148 h 167117"/>
                <a:gd name="connsiteX4" fmla="*/ 25564 w 79546"/>
                <a:gd name="connsiteY4" fmla="*/ 166723 h 167117"/>
                <a:gd name="connsiteX5" fmla="*/ 47789 w 79546"/>
                <a:gd name="connsiteY5" fmla="*/ 112748 h 167117"/>
                <a:gd name="connsiteX6" fmla="*/ 54139 w 79546"/>
                <a:gd name="connsiteY6" fmla="*/ 87348 h 167117"/>
                <a:gd name="connsiteX7" fmla="*/ 50964 w 79546"/>
                <a:gd name="connsiteY7" fmla="*/ 49248 h 167117"/>
                <a:gd name="connsiteX8" fmla="*/ 79539 w 79546"/>
                <a:gd name="connsiteY8" fmla="*/ 1623 h 16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546" h="167117">
                  <a:moveTo>
                    <a:pt x="79539" y="1623"/>
                  </a:moveTo>
                  <a:cubicBezTo>
                    <a:pt x="79010" y="12735"/>
                    <a:pt x="61018" y="89994"/>
                    <a:pt x="47789" y="115923"/>
                  </a:cubicBezTo>
                  <a:cubicBezTo>
                    <a:pt x="34560" y="141852"/>
                    <a:pt x="2810" y="153494"/>
                    <a:pt x="164" y="157198"/>
                  </a:cubicBezTo>
                  <a:cubicBezTo>
                    <a:pt x="-2482" y="160902"/>
                    <a:pt x="27681" y="136561"/>
                    <a:pt x="31914" y="138148"/>
                  </a:cubicBezTo>
                  <a:cubicBezTo>
                    <a:pt x="36147" y="139735"/>
                    <a:pt x="22918" y="170956"/>
                    <a:pt x="25564" y="166723"/>
                  </a:cubicBezTo>
                  <a:cubicBezTo>
                    <a:pt x="28210" y="162490"/>
                    <a:pt x="43027" y="125977"/>
                    <a:pt x="47789" y="112748"/>
                  </a:cubicBezTo>
                  <a:cubicBezTo>
                    <a:pt x="52551" y="99519"/>
                    <a:pt x="53610" y="97931"/>
                    <a:pt x="54139" y="87348"/>
                  </a:cubicBezTo>
                  <a:cubicBezTo>
                    <a:pt x="54668" y="76765"/>
                    <a:pt x="47789" y="58773"/>
                    <a:pt x="50964" y="49248"/>
                  </a:cubicBezTo>
                  <a:cubicBezTo>
                    <a:pt x="54139" y="39723"/>
                    <a:pt x="80068" y="-9489"/>
                    <a:pt x="79539" y="162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564BBDFC-9E1B-6DAF-4B47-B7CE2640D86B}"/>
                </a:ext>
              </a:extLst>
            </p:cNvPr>
            <p:cNvSpPr/>
            <p:nvPr/>
          </p:nvSpPr>
          <p:spPr>
            <a:xfrm>
              <a:off x="9515551" y="2123683"/>
              <a:ext cx="321620" cy="713677"/>
            </a:xfrm>
            <a:custGeom>
              <a:avLst/>
              <a:gdLst>
                <a:gd name="connsiteX0" fmla="*/ 244399 w 321620"/>
                <a:gd name="connsiteY0" fmla="*/ 392 h 713677"/>
                <a:gd name="connsiteX1" fmla="*/ 320599 w 321620"/>
                <a:gd name="connsiteY1" fmla="*/ 317892 h 713677"/>
                <a:gd name="connsiteX2" fmla="*/ 177724 w 321620"/>
                <a:gd name="connsiteY2" fmla="*/ 425842 h 713677"/>
                <a:gd name="connsiteX3" fmla="*/ 184074 w 321620"/>
                <a:gd name="connsiteY3" fmla="*/ 444892 h 713677"/>
                <a:gd name="connsiteX4" fmla="*/ 34849 w 321620"/>
                <a:gd name="connsiteY4" fmla="*/ 663967 h 713677"/>
                <a:gd name="connsiteX5" fmla="*/ 3099 w 321620"/>
                <a:gd name="connsiteY5" fmla="*/ 708417 h 713677"/>
                <a:gd name="connsiteX6" fmla="*/ 88824 w 321620"/>
                <a:gd name="connsiteY6" fmla="*/ 578242 h 713677"/>
                <a:gd name="connsiteX7" fmla="*/ 171374 w 321620"/>
                <a:gd name="connsiteY7" fmla="*/ 422667 h 713677"/>
                <a:gd name="connsiteX8" fmla="*/ 301549 w 321620"/>
                <a:gd name="connsiteY8" fmla="*/ 359167 h 713677"/>
                <a:gd name="connsiteX9" fmla="*/ 295199 w 321620"/>
                <a:gd name="connsiteY9" fmla="*/ 254392 h 713677"/>
                <a:gd name="connsiteX10" fmla="*/ 244399 w 321620"/>
                <a:gd name="connsiteY10" fmla="*/ 392 h 7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620" h="713677">
                  <a:moveTo>
                    <a:pt x="244399" y="392"/>
                  </a:moveTo>
                  <a:cubicBezTo>
                    <a:pt x="248632" y="10975"/>
                    <a:pt x="331711" y="246984"/>
                    <a:pt x="320599" y="317892"/>
                  </a:cubicBezTo>
                  <a:cubicBezTo>
                    <a:pt x="309487" y="388800"/>
                    <a:pt x="200478" y="404675"/>
                    <a:pt x="177724" y="425842"/>
                  </a:cubicBezTo>
                  <a:cubicBezTo>
                    <a:pt x="154970" y="447009"/>
                    <a:pt x="207886" y="405205"/>
                    <a:pt x="184074" y="444892"/>
                  </a:cubicBezTo>
                  <a:cubicBezTo>
                    <a:pt x="160261" y="484580"/>
                    <a:pt x="65011" y="620046"/>
                    <a:pt x="34849" y="663967"/>
                  </a:cubicBezTo>
                  <a:cubicBezTo>
                    <a:pt x="4687" y="707888"/>
                    <a:pt x="-5897" y="722704"/>
                    <a:pt x="3099" y="708417"/>
                  </a:cubicBezTo>
                  <a:cubicBezTo>
                    <a:pt x="12095" y="694130"/>
                    <a:pt x="60778" y="625867"/>
                    <a:pt x="88824" y="578242"/>
                  </a:cubicBezTo>
                  <a:cubicBezTo>
                    <a:pt x="116870" y="530617"/>
                    <a:pt x="135920" y="459180"/>
                    <a:pt x="171374" y="422667"/>
                  </a:cubicBezTo>
                  <a:cubicBezTo>
                    <a:pt x="206828" y="386155"/>
                    <a:pt x="280912" y="387213"/>
                    <a:pt x="301549" y="359167"/>
                  </a:cubicBezTo>
                  <a:cubicBezTo>
                    <a:pt x="322187" y="331121"/>
                    <a:pt x="302607" y="312600"/>
                    <a:pt x="295199" y="254392"/>
                  </a:cubicBezTo>
                  <a:cubicBezTo>
                    <a:pt x="287791" y="196184"/>
                    <a:pt x="240166" y="-10191"/>
                    <a:pt x="244399" y="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6C3EFDD8-8076-B49D-700A-B206330CB831}"/>
                </a:ext>
              </a:extLst>
            </p:cNvPr>
            <p:cNvSpPr/>
            <p:nvPr/>
          </p:nvSpPr>
          <p:spPr>
            <a:xfrm>
              <a:off x="9439078" y="2860141"/>
              <a:ext cx="260876" cy="143759"/>
            </a:xfrm>
            <a:custGeom>
              <a:avLst/>
              <a:gdLst>
                <a:gd name="connsiteX0" fmla="*/ 197 w 260876"/>
                <a:gd name="connsiteY0" fmla="*/ 25934 h 143759"/>
                <a:gd name="connsiteX1" fmla="*/ 187522 w 260876"/>
                <a:gd name="connsiteY1" fmla="*/ 534 h 143759"/>
                <a:gd name="connsiteX2" fmla="*/ 203397 w 260876"/>
                <a:gd name="connsiteY2" fmla="*/ 54509 h 143759"/>
                <a:gd name="connsiteX3" fmla="*/ 260547 w 260876"/>
                <a:gd name="connsiteY3" fmla="*/ 143409 h 143759"/>
                <a:gd name="connsiteX4" fmla="*/ 225622 w 260876"/>
                <a:gd name="connsiteY4" fmla="*/ 83084 h 143759"/>
                <a:gd name="connsiteX5" fmla="*/ 200222 w 260876"/>
                <a:gd name="connsiteY5" fmla="*/ 22759 h 143759"/>
                <a:gd name="connsiteX6" fmla="*/ 152597 w 260876"/>
                <a:gd name="connsiteY6" fmla="*/ 10059 h 143759"/>
                <a:gd name="connsiteX7" fmla="*/ 197 w 260876"/>
                <a:gd name="connsiteY7" fmla="*/ 25934 h 14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876" h="143759">
                  <a:moveTo>
                    <a:pt x="197" y="25934"/>
                  </a:moveTo>
                  <a:cubicBezTo>
                    <a:pt x="6018" y="24346"/>
                    <a:pt x="153655" y="-4228"/>
                    <a:pt x="187522" y="534"/>
                  </a:cubicBezTo>
                  <a:cubicBezTo>
                    <a:pt x="221389" y="5296"/>
                    <a:pt x="191226" y="30697"/>
                    <a:pt x="203397" y="54509"/>
                  </a:cubicBezTo>
                  <a:cubicBezTo>
                    <a:pt x="215568" y="78322"/>
                    <a:pt x="256843" y="138647"/>
                    <a:pt x="260547" y="143409"/>
                  </a:cubicBezTo>
                  <a:cubicBezTo>
                    <a:pt x="264251" y="148171"/>
                    <a:pt x="235676" y="103192"/>
                    <a:pt x="225622" y="83084"/>
                  </a:cubicBezTo>
                  <a:cubicBezTo>
                    <a:pt x="215568" y="62976"/>
                    <a:pt x="212393" y="34930"/>
                    <a:pt x="200222" y="22759"/>
                  </a:cubicBezTo>
                  <a:cubicBezTo>
                    <a:pt x="188051" y="10588"/>
                    <a:pt x="186464" y="7942"/>
                    <a:pt x="152597" y="10059"/>
                  </a:cubicBezTo>
                  <a:cubicBezTo>
                    <a:pt x="118730" y="12176"/>
                    <a:pt x="-5624" y="27522"/>
                    <a:pt x="197" y="25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89642667-FFBA-0D33-581C-A70C8D9C7641}"/>
                </a:ext>
              </a:extLst>
            </p:cNvPr>
            <p:cNvSpPr/>
            <p:nvPr/>
          </p:nvSpPr>
          <p:spPr>
            <a:xfrm>
              <a:off x="9377488" y="2476019"/>
              <a:ext cx="271388" cy="334503"/>
            </a:xfrm>
            <a:custGeom>
              <a:avLst/>
              <a:gdLst>
                <a:gd name="connsiteX0" fmla="*/ 271337 w 271388"/>
                <a:gd name="connsiteY0" fmla="*/ 481 h 334503"/>
                <a:gd name="connsiteX1" fmla="*/ 26862 w 271388"/>
                <a:gd name="connsiteY1" fmla="*/ 267181 h 334503"/>
                <a:gd name="connsiteX2" fmla="*/ 17337 w 271388"/>
                <a:gd name="connsiteY2" fmla="*/ 308456 h 334503"/>
                <a:gd name="connsiteX3" fmla="*/ 125287 w 271388"/>
                <a:gd name="connsiteY3" fmla="*/ 333856 h 334503"/>
                <a:gd name="connsiteX4" fmla="*/ 77662 w 271388"/>
                <a:gd name="connsiteY4" fmla="*/ 327506 h 334503"/>
                <a:gd name="connsiteX5" fmla="*/ 14162 w 271388"/>
                <a:gd name="connsiteY5" fmla="*/ 317981 h 334503"/>
                <a:gd name="connsiteX6" fmla="*/ 103062 w 271388"/>
                <a:gd name="connsiteY6" fmla="*/ 181456 h 334503"/>
                <a:gd name="connsiteX7" fmla="*/ 49087 w 271388"/>
                <a:gd name="connsiteY7" fmla="*/ 200506 h 334503"/>
                <a:gd name="connsiteX8" fmla="*/ 271337 w 271388"/>
                <a:gd name="connsiteY8" fmla="*/ 481 h 3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388" h="334503">
                  <a:moveTo>
                    <a:pt x="271337" y="481"/>
                  </a:moveTo>
                  <a:cubicBezTo>
                    <a:pt x="267633" y="11593"/>
                    <a:pt x="69195" y="215852"/>
                    <a:pt x="26862" y="267181"/>
                  </a:cubicBezTo>
                  <a:cubicBezTo>
                    <a:pt x="-15471" y="318510"/>
                    <a:pt x="933" y="297344"/>
                    <a:pt x="17337" y="308456"/>
                  </a:cubicBezTo>
                  <a:cubicBezTo>
                    <a:pt x="33741" y="319568"/>
                    <a:pt x="115233" y="330681"/>
                    <a:pt x="125287" y="333856"/>
                  </a:cubicBezTo>
                  <a:cubicBezTo>
                    <a:pt x="135341" y="337031"/>
                    <a:pt x="77662" y="327506"/>
                    <a:pt x="77662" y="327506"/>
                  </a:cubicBezTo>
                  <a:cubicBezTo>
                    <a:pt x="59141" y="324860"/>
                    <a:pt x="9929" y="342323"/>
                    <a:pt x="14162" y="317981"/>
                  </a:cubicBezTo>
                  <a:cubicBezTo>
                    <a:pt x="18395" y="293639"/>
                    <a:pt x="97241" y="201035"/>
                    <a:pt x="103062" y="181456"/>
                  </a:cubicBezTo>
                  <a:cubicBezTo>
                    <a:pt x="108883" y="161877"/>
                    <a:pt x="20512" y="226964"/>
                    <a:pt x="49087" y="200506"/>
                  </a:cubicBezTo>
                  <a:cubicBezTo>
                    <a:pt x="77662" y="174048"/>
                    <a:pt x="275041" y="-10631"/>
                    <a:pt x="271337" y="4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C637871C-A2AE-10FF-0A34-B2B1854E8873}"/>
                </a:ext>
              </a:extLst>
            </p:cNvPr>
            <p:cNvSpPr/>
            <p:nvPr/>
          </p:nvSpPr>
          <p:spPr>
            <a:xfrm>
              <a:off x="9309028" y="2816212"/>
              <a:ext cx="216366" cy="165242"/>
            </a:xfrm>
            <a:custGeom>
              <a:avLst/>
              <a:gdLst>
                <a:gd name="connsiteX0" fmla="*/ 72 w 216366"/>
                <a:gd name="connsiteY0" fmla="*/ 13 h 165242"/>
                <a:gd name="connsiteX1" fmla="*/ 60397 w 216366"/>
                <a:gd name="connsiteY1" fmla="*/ 76213 h 165242"/>
                <a:gd name="connsiteX2" fmla="*/ 88972 w 216366"/>
                <a:gd name="connsiteY2" fmla="*/ 82563 h 165242"/>
                <a:gd name="connsiteX3" fmla="*/ 142947 w 216366"/>
                <a:gd name="connsiteY3" fmla="*/ 95263 h 165242"/>
                <a:gd name="connsiteX4" fmla="*/ 184222 w 216366"/>
                <a:gd name="connsiteY4" fmla="*/ 117488 h 165242"/>
                <a:gd name="connsiteX5" fmla="*/ 215972 w 216366"/>
                <a:gd name="connsiteY5" fmla="*/ 165113 h 165242"/>
                <a:gd name="connsiteX6" fmla="*/ 161997 w 216366"/>
                <a:gd name="connsiteY6" fmla="*/ 101613 h 165242"/>
                <a:gd name="connsiteX7" fmla="*/ 50872 w 216366"/>
                <a:gd name="connsiteY7" fmla="*/ 82563 h 165242"/>
                <a:gd name="connsiteX8" fmla="*/ 72 w 216366"/>
                <a:gd name="connsiteY8" fmla="*/ 13 h 16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66" h="165242">
                  <a:moveTo>
                    <a:pt x="72" y="13"/>
                  </a:moveTo>
                  <a:cubicBezTo>
                    <a:pt x="1660" y="-1045"/>
                    <a:pt x="45580" y="62455"/>
                    <a:pt x="60397" y="76213"/>
                  </a:cubicBezTo>
                  <a:cubicBezTo>
                    <a:pt x="75214" y="89971"/>
                    <a:pt x="88972" y="82563"/>
                    <a:pt x="88972" y="82563"/>
                  </a:cubicBezTo>
                  <a:cubicBezTo>
                    <a:pt x="102730" y="85738"/>
                    <a:pt x="127072" y="89442"/>
                    <a:pt x="142947" y="95263"/>
                  </a:cubicBezTo>
                  <a:cubicBezTo>
                    <a:pt x="158822" y="101084"/>
                    <a:pt x="172051" y="105846"/>
                    <a:pt x="184222" y="117488"/>
                  </a:cubicBezTo>
                  <a:cubicBezTo>
                    <a:pt x="196393" y="129130"/>
                    <a:pt x="219676" y="167759"/>
                    <a:pt x="215972" y="165113"/>
                  </a:cubicBezTo>
                  <a:cubicBezTo>
                    <a:pt x="212268" y="162467"/>
                    <a:pt x="189514" y="115371"/>
                    <a:pt x="161997" y="101613"/>
                  </a:cubicBezTo>
                  <a:cubicBezTo>
                    <a:pt x="134480" y="87855"/>
                    <a:pt x="78389" y="96321"/>
                    <a:pt x="50872" y="82563"/>
                  </a:cubicBezTo>
                  <a:cubicBezTo>
                    <a:pt x="23355" y="68805"/>
                    <a:pt x="-1516" y="1071"/>
                    <a:pt x="7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0AA26533-AAB7-3055-91A2-8140A687C604}"/>
                </a:ext>
              </a:extLst>
            </p:cNvPr>
            <p:cNvSpPr/>
            <p:nvPr/>
          </p:nvSpPr>
          <p:spPr>
            <a:xfrm>
              <a:off x="9714394" y="1546191"/>
              <a:ext cx="172269" cy="596630"/>
            </a:xfrm>
            <a:custGeom>
              <a:avLst/>
              <a:gdLst>
                <a:gd name="connsiteX0" fmla="*/ 143981 w 172269"/>
                <a:gd name="connsiteY0" fmla="*/ 34 h 596630"/>
                <a:gd name="connsiteX1" fmla="*/ 163031 w 172269"/>
                <a:gd name="connsiteY1" fmla="*/ 282609 h 596630"/>
                <a:gd name="connsiteX2" fmla="*/ 7456 w 172269"/>
                <a:gd name="connsiteY2" fmla="*/ 387384 h 596630"/>
                <a:gd name="connsiteX3" fmla="*/ 23331 w 172269"/>
                <a:gd name="connsiteY3" fmla="*/ 593759 h 596630"/>
                <a:gd name="connsiteX4" fmla="*/ 10631 w 172269"/>
                <a:gd name="connsiteY4" fmla="*/ 498509 h 596630"/>
                <a:gd name="connsiteX5" fmla="*/ 10631 w 172269"/>
                <a:gd name="connsiteY5" fmla="*/ 365159 h 596630"/>
                <a:gd name="connsiteX6" fmla="*/ 70956 w 172269"/>
                <a:gd name="connsiteY6" fmla="*/ 365159 h 596630"/>
                <a:gd name="connsiteX7" fmla="*/ 166206 w 172269"/>
                <a:gd name="connsiteY7" fmla="*/ 311184 h 596630"/>
                <a:gd name="connsiteX8" fmla="*/ 159856 w 172269"/>
                <a:gd name="connsiteY8" fmla="*/ 263559 h 596630"/>
                <a:gd name="connsiteX9" fmla="*/ 143981 w 172269"/>
                <a:gd name="connsiteY9" fmla="*/ 34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269" h="596630">
                  <a:moveTo>
                    <a:pt x="143981" y="34"/>
                  </a:moveTo>
                  <a:cubicBezTo>
                    <a:pt x="144510" y="3209"/>
                    <a:pt x="185785" y="218051"/>
                    <a:pt x="163031" y="282609"/>
                  </a:cubicBezTo>
                  <a:cubicBezTo>
                    <a:pt x="140277" y="347167"/>
                    <a:pt x="30739" y="335526"/>
                    <a:pt x="7456" y="387384"/>
                  </a:cubicBezTo>
                  <a:cubicBezTo>
                    <a:pt x="-15827" y="439242"/>
                    <a:pt x="22802" y="575238"/>
                    <a:pt x="23331" y="593759"/>
                  </a:cubicBezTo>
                  <a:cubicBezTo>
                    <a:pt x="23860" y="612280"/>
                    <a:pt x="12748" y="536609"/>
                    <a:pt x="10631" y="498509"/>
                  </a:cubicBezTo>
                  <a:cubicBezTo>
                    <a:pt x="8514" y="460409"/>
                    <a:pt x="577" y="387384"/>
                    <a:pt x="10631" y="365159"/>
                  </a:cubicBezTo>
                  <a:cubicBezTo>
                    <a:pt x="20685" y="342934"/>
                    <a:pt x="45027" y="374155"/>
                    <a:pt x="70956" y="365159"/>
                  </a:cubicBezTo>
                  <a:cubicBezTo>
                    <a:pt x="96885" y="356163"/>
                    <a:pt x="151389" y="328117"/>
                    <a:pt x="166206" y="311184"/>
                  </a:cubicBezTo>
                  <a:cubicBezTo>
                    <a:pt x="181023" y="294251"/>
                    <a:pt x="164619" y="312242"/>
                    <a:pt x="159856" y="263559"/>
                  </a:cubicBezTo>
                  <a:cubicBezTo>
                    <a:pt x="155094" y="214876"/>
                    <a:pt x="143452" y="-3141"/>
                    <a:pt x="143981" y="3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5190EE0E-6D55-00C5-3DB1-39E07ADF4B3A}"/>
                </a:ext>
              </a:extLst>
            </p:cNvPr>
            <p:cNvSpPr/>
            <p:nvPr/>
          </p:nvSpPr>
          <p:spPr>
            <a:xfrm>
              <a:off x="9962983" y="1758900"/>
              <a:ext cx="222433" cy="341416"/>
            </a:xfrm>
            <a:custGeom>
              <a:avLst/>
              <a:gdLst>
                <a:gd name="connsiteX0" fmla="*/ 79542 w 222433"/>
                <a:gd name="connsiteY0" fmla="*/ 50 h 341416"/>
                <a:gd name="connsiteX1" fmla="*/ 79542 w 222433"/>
                <a:gd name="connsiteY1" fmla="*/ 200075 h 341416"/>
                <a:gd name="connsiteX2" fmla="*/ 167 w 222433"/>
                <a:gd name="connsiteY2" fmla="*/ 333425 h 341416"/>
                <a:gd name="connsiteX3" fmla="*/ 63667 w 222433"/>
                <a:gd name="connsiteY3" fmla="*/ 298500 h 341416"/>
                <a:gd name="connsiteX4" fmla="*/ 222417 w 222433"/>
                <a:gd name="connsiteY4" fmla="*/ 308025 h 341416"/>
                <a:gd name="connsiteX5" fmla="*/ 73192 w 222433"/>
                <a:gd name="connsiteY5" fmla="*/ 327075 h 341416"/>
                <a:gd name="connsiteX6" fmla="*/ 3342 w 222433"/>
                <a:gd name="connsiteY6" fmla="*/ 339775 h 341416"/>
                <a:gd name="connsiteX7" fmla="*/ 70017 w 222433"/>
                <a:gd name="connsiteY7" fmla="*/ 288975 h 341416"/>
                <a:gd name="connsiteX8" fmla="*/ 79542 w 222433"/>
                <a:gd name="connsiteY8" fmla="*/ 219125 h 341416"/>
                <a:gd name="connsiteX9" fmla="*/ 79542 w 222433"/>
                <a:gd name="connsiteY9" fmla="*/ 50 h 34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33" h="341416">
                  <a:moveTo>
                    <a:pt x="79542" y="50"/>
                  </a:moveTo>
                  <a:cubicBezTo>
                    <a:pt x="79542" y="-3125"/>
                    <a:pt x="92771" y="144513"/>
                    <a:pt x="79542" y="200075"/>
                  </a:cubicBezTo>
                  <a:cubicBezTo>
                    <a:pt x="66313" y="255637"/>
                    <a:pt x="2813" y="317021"/>
                    <a:pt x="167" y="333425"/>
                  </a:cubicBezTo>
                  <a:cubicBezTo>
                    <a:pt x="-2479" y="349829"/>
                    <a:pt x="26625" y="302733"/>
                    <a:pt x="63667" y="298500"/>
                  </a:cubicBezTo>
                  <a:cubicBezTo>
                    <a:pt x="100709" y="294267"/>
                    <a:pt x="220830" y="303263"/>
                    <a:pt x="222417" y="308025"/>
                  </a:cubicBezTo>
                  <a:cubicBezTo>
                    <a:pt x="224004" y="312787"/>
                    <a:pt x="109705" y="321783"/>
                    <a:pt x="73192" y="327075"/>
                  </a:cubicBezTo>
                  <a:cubicBezTo>
                    <a:pt x="36679" y="332367"/>
                    <a:pt x="3871" y="346125"/>
                    <a:pt x="3342" y="339775"/>
                  </a:cubicBezTo>
                  <a:cubicBezTo>
                    <a:pt x="2813" y="333425"/>
                    <a:pt x="57317" y="309083"/>
                    <a:pt x="70017" y="288975"/>
                  </a:cubicBezTo>
                  <a:cubicBezTo>
                    <a:pt x="82717" y="268867"/>
                    <a:pt x="77954" y="261458"/>
                    <a:pt x="79542" y="219125"/>
                  </a:cubicBezTo>
                  <a:cubicBezTo>
                    <a:pt x="81130" y="176792"/>
                    <a:pt x="79542" y="3225"/>
                    <a:pt x="79542" y="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348152DA-1600-9383-52CD-1F89FF9BD5FE}"/>
                </a:ext>
              </a:extLst>
            </p:cNvPr>
            <p:cNvSpPr/>
            <p:nvPr/>
          </p:nvSpPr>
          <p:spPr>
            <a:xfrm>
              <a:off x="9972464" y="2993734"/>
              <a:ext cx="674293" cy="536905"/>
            </a:xfrm>
            <a:custGeom>
              <a:avLst/>
              <a:gdLst>
                <a:gd name="connsiteX0" fmla="*/ 673311 w 674293"/>
                <a:gd name="connsiteY0" fmla="*/ 291 h 536905"/>
                <a:gd name="connsiteX1" fmla="*/ 311361 w 674293"/>
                <a:gd name="connsiteY1" fmla="*/ 60616 h 536905"/>
                <a:gd name="connsiteX2" fmla="*/ 146261 w 674293"/>
                <a:gd name="connsiteY2" fmla="*/ 60616 h 536905"/>
                <a:gd name="connsiteX3" fmla="*/ 219286 w 674293"/>
                <a:gd name="connsiteY3" fmla="*/ 73316 h 536905"/>
                <a:gd name="connsiteX4" fmla="*/ 9736 w 674293"/>
                <a:gd name="connsiteY4" fmla="*/ 320966 h 536905"/>
                <a:gd name="connsiteX5" fmla="*/ 92286 w 674293"/>
                <a:gd name="connsiteY5" fmla="*/ 247941 h 536905"/>
                <a:gd name="connsiteX6" fmla="*/ 211 w 674293"/>
                <a:gd name="connsiteY6" fmla="*/ 536866 h 536905"/>
                <a:gd name="connsiteX7" fmla="*/ 124036 w 674293"/>
                <a:gd name="connsiteY7" fmla="*/ 225716 h 536905"/>
                <a:gd name="connsiteX8" fmla="*/ 155786 w 674293"/>
                <a:gd name="connsiteY8" fmla="*/ 108241 h 536905"/>
                <a:gd name="connsiteX9" fmla="*/ 190711 w 674293"/>
                <a:gd name="connsiteY9" fmla="*/ 89191 h 536905"/>
                <a:gd name="connsiteX10" fmla="*/ 673311 w 674293"/>
                <a:gd name="connsiteY10" fmla="*/ 291 h 5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293" h="536905">
                  <a:moveTo>
                    <a:pt x="673311" y="291"/>
                  </a:moveTo>
                  <a:cubicBezTo>
                    <a:pt x="693419" y="-4471"/>
                    <a:pt x="399203" y="50562"/>
                    <a:pt x="311361" y="60616"/>
                  </a:cubicBezTo>
                  <a:cubicBezTo>
                    <a:pt x="223519" y="70670"/>
                    <a:pt x="161607" y="58499"/>
                    <a:pt x="146261" y="60616"/>
                  </a:cubicBezTo>
                  <a:cubicBezTo>
                    <a:pt x="130915" y="62733"/>
                    <a:pt x="242040" y="29924"/>
                    <a:pt x="219286" y="73316"/>
                  </a:cubicBezTo>
                  <a:cubicBezTo>
                    <a:pt x="196532" y="116708"/>
                    <a:pt x="30903" y="291862"/>
                    <a:pt x="9736" y="320966"/>
                  </a:cubicBezTo>
                  <a:cubicBezTo>
                    <a:pt x="-11431" y="350070"/>
                    <a:pt x="93873" y="211958"/>
                    <a:pt x="92286" y="247941"/>
                  </a:cubicBezTo>
                  <a:cubicBezTo>
                    <a:pt x="90698" y="283924"/>
                    <a:pt x="-5081" y="540570"/>
                    <a:pt x="211" y="536866"/>
                  </a:cubicBezTo>
                  <a:cubicBezTo>
                    <a:pt x="5503" y="533162"/>
                    <a:pt x="98107" y="297153"/>
                    <a:pt x="124036" y="225716"/>
                  </a:cubicBezTo>
                  <a:cubicBezTo>
                    <a:pt x="149965" y="154279"/>
                    <a:pt x="144674" y="130995"/>
                    <a:pt x="155786" y="108241"/>
                  </a:cubicBezTo>
                  <a:cubicBezTo>
                    <a:pt x="166898" y="85487"/>
                    <a:pt x="104457" y="105595"/>
                    <a:pt x="190711" y="89191"/>
                  </a:cubicBezTo>
                  <a:lnTo>
                    <a:pt x="673311" y="29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B9649B22-A7FE-FDD2-DDD6-01C9538E2A75}"/>
                </a:ext>
              </a:extLst>
            </p:cNvPr>
            <p:cNvSpPr/>
            <p:nvPr/>
          </p:nvSpPr>
          <p:spPr>
            <a:xfrm>
              <a:off x="9610642" y="3555745"/>
              <a:ext cx="156333" cy="266955"/>
            </a:xfrm>
            <a:custGeom>
              <a:avLst/>
              <a:gdLst>
                <a:gd name="connsiteX0" fmla="*/ 83 w 156333"/>
                <a:gd name="connsiteY0" fmla="*/ 108205 h 266955"/>
                <a:gd name="connsiteX1" fmla="*/ 127083 w 156333"/>
                <a:gd name="connsiteY1" fmla="*/ 146305 h 266955"/>
                <a:gd name="connsiteX2" fmla="*/ 63583 w 156333"/>
                <a:gd name="connsiteY2" fmla="*/ 266955 h 266955"/>
                <a:gd name="connsiteX3" fmla="*/ 155658 w 156333"/>
                <a:gd name="connsiteY3" fmla="*/ 146305 h 266955"/>
                <a:gd name="connsiteX4" fmla="*/ 76283 w 156333"/>
                <a:gd name="connsiteY4" fmla="*/ 255 h 266955"/>
                <a:gd name="connsiteX5" fmla="*/ 136608 w 156333"/>
                <a:gd name="connsiteY5" fmla="*/ 111380 h 266955"/>
                <a:gd name="connsiteX6" fmla="*/ 149308 w 156333"/>
                <a:gd name="connsiteY6" fmla="*/ 130430 h 266955"/>
                <a:gd name="connsiteX7" fmla="*/ 83 w 156333"/>
                <a:gd name="connsiteY7" fmla="*/ 108205 h 2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333" h="266955">
                  <a:moveTo>
                    <a:pt x="83" y="108205"/>
                  </a:moveTo>
                  <a:cubicBezTo>
                    <a:pt x="-3621" y="110851"/>
                    <a:pt x="116500" y="119847"/>
                    <a:pt x="127083" y="146305"/>
                  </a:cubicBezTo>
                  <a:cubicBezTo>
                    <a:pt x="137666" y="172763"/>
                    <a:pt x="58821" y="266955"/>
                    <a:pt x="63583" y="266955"/>
                  </a:cubicBezTo>
                  <a:cubicBezTo>
                    <a:pt x="68345" y="266955"/>
                    <a:pt x="153541" y="190755"/>
                    <a:pt x="155658" y="146305"/>
                  </a:cubicBezTo>
                  <a:cubicBezTo>
                    <a:pt x="157775" y="101855"/>
                    <a:pt x="76283" y="255"/>
                    <a:pt x="76283" y="255"/>
                  </a:cubicBezTo>
                  <a:cubicBezTo>
                    <a:pt x="73108" y="-5566"/>
                    <a:pt x="124437" y="89684"/>
                    <a:pt x="136608" y="111380"/>
                  </a:cubicBezTo>
                  <a:cubicBezTo>
                    <a:pt x="148779" y="133076"/>
                    <a:pt x="166241" y="128313"/>
                    <a:pt x="149308" y="130430"/>
                  </a:cubicBezTo>
                  <a:cubicBezTo>
                    <a:pt x="132375" y="132547"/>
                    <a:pt x="3787" y="105559"/>
                    <a:pt x="83" y="10820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BB38D823-8FA1-573E-4FBE-A731606A68EA}"/>
                </a:ext>
              </a:extLst>
            </p:cNvPr>
            <p:cNvSpPr/>
            <p:nvPr/>
          </p:nvSpPr>
          <p:spPr>
            <a:xfrm>
              <a:off x="10099764" y="3218530"/>
              <a:ext cx="543468" cy="586927"/>
            </a:xfrm>
            <a:custGeom>
              <a:avLst/>
              <a:gdLst>
                <a:gd name="connsiteX0" fmla="*/ 542836 w 543468"/>
                <a:gd name="connsiteY0" fmla="*/ 920 h 586927"/>
                <a:gd name="connsiteX1" fmla="*/ 406311 w 543468"/>
                <a:gd name="connsiteY1" fmla="*/ 178720 h 586927"/>
                <a:gd name="connsiteX2" fmla="*/ 339636 w 543468"/>
                <a:gd name="connsiteY2" fmla="*/ 350170 h 586927"/>
                <a:gd name="connsiteX3" fmla="*/ 349161 w 543468"/>
                <a:gd name="connsiteY3" fmla="*/ 315245 h 586927"/>
                <a:gd name="connsiteX4" fmla="*/ 6261 w 543468"/>
                <a:gd name="connsiteY4" fmla="*/ 581945 h 586927"/>
                <a:gd name="connsiteX5" fmla="*/ 145961 w 543468"/>
                <a:gd name="connsiteY5" fmla="*/ 473995 h 586927"/>
                <a:gd name="connsiteX6" fmla="*/ 377736 w 543468"/>
                <a:gd name="connsiteY6" fmla="*/ 286670 h 586927"/>
                <a:gd name="connsiteX7" fmla="*/ 307886 w 543468"/>
                <a:gd name="connsiteY7" fmla="*/ 321595 h 586927"/>
                <a:gd name="connsiteX8" fmla="*/ 345986 w 543468"/>
                <a:gd name="connsiteY8" fmla="*/ 258095 h 586927"/>
                <a:gd name="connsiteX9" fmla="*/ 542836 w 543468"/>
                <a:gd name="connsiteY9" fmla="*/ 920 h 58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468" h="586927">
                  <a:moveTo>
                    <a:pt x="542836" y="920"/>
                  </a:moveTo>
                  <a:cubicBezTo>
                    <a:pt x="552890" y="-12309"/>
                    <a:pt x="440178" y="120512"/>
                    <a:pt x="406311" y="178720"/>
                  </a:cubicBezTo>
                  <a:cubicBezTo>
                    <a:pt x="372444" y="236928"/>
                    <a:pt x="349161" y="327416"/>
                    <a:pt x="339636" y="350170"/>
                  </a:cubicBezTo>
                  <a:cubicBezTo>
                    <a:pt x="330111" y="372924"/>
                    <a:pt x="404723" y="276616"/>
                    <a:pt x="349161" y="315245"/>
                  </a:cubicBezTo>
                  <a:cubicBezTo>
                    <a:pt x="293599" y="353874"/>
                    <a:pt x="6261" y="581945"/>
                    <a:pt x="6261" y="581945"/>
                  </a:cubicBezTo>
                  <a:cubicBezTo>
                    <a:pt x="-27606" y="608403"/>
                    <a:pt x="84049" y="523207"/>
                    <a:pt x="145961" y="473995"/>
                  </a:cubicBezTo>
                  <a:cubicBezTo>
                    <a:pt x="207873" y="424783"/>
                    <a:pt x="350748" y="312070"/>
                    <a:pt x="377736" y="286670"/>
                  </a:cubicBezTo>
                  <a:cubicBezTo>
                    <a:pt x="404723" y="261270"/>
                    <a:pt x="313178" y="326358"/>
                    <a:pt x="307886" y="321595"/>
                  </a:cubicBezTo>
                  <a:cubicBezTo>
                    <a:pt x="302594" y="316833"/>
                    <a:pt x="306298" y="306249"/>
                    <a:pt x="345986" y="258095"/>
                  </a:cubicBezTo>
                  <a:cubicBezTo>
                    <a:pt x="385674" y="209941"/>
                    <a:pt x="532782" y="14149"/>
                    <a:pt x="542836" y="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E110E693-5E7A-E08B-9077-71BBBB3D5378}"/>
                </a:ext>
              </a:extLst>
            </p:cNvPr>
            <p:cNvSpPr/>
            <p:nvPr/>
          </p:nvSpPr>
          <p:spPr>
            <a:xfrm>
              <a:off x="9212159" y="3759720"/>
              <a:ext cx="840401" cy="117190"/>
            </a:xfrm>
            <a:custGeom>
              <a:avLst/>
              <a:gdLst>
                <a:gd name="connsiteX0" fmla="*/ 11216 w 840401"/>
                <a:gd name="connsiteY0" fmla="*/ 2655 h 117190"/>
                <a:gd name="connsiteX1" fmla="*/ 474766 w 840401"/>
                <a:gd name="connsiteY1" fmla="*/ 82030 h 117190"/>
                <a:gd name="connsiteX2" fmla="*/ 398566 w 840401"/>
                <a:gd name="connsiteY2" fmla="*/ 91555 h 117190"/>
                <a:gd name="connsiteX3" fmla="*/ 839891 w 840401"/>
                <a:gd name="connsiteY3" fmla="*/ 59805 h 117190"/>
                <a:gd name="connsiteX4" fmla="*/ 487466 w 840401"/>
                <a:gd name="connsiteY4" fmla="*/ 107430 h 117190"/>
                <a:gd name="connsiteX5" fmla="*/ 509691 w 840401"/>
                <a:gd name="connsiteY5" fmla="*/ 101080 h 117190"/>
                <a:gd name="connsiteX6" fmla="*/ 446191 w 840401"/>
                <a:gd name="connsiteY6" fmla="*/ 85205 h 117190"/>
                <a:gd name="connsiteX7" fmla="*/ 271566 w 840401"/>
                <a:gd name="connsiteY7" fmla="*/ 101080 h 117190"/>
                <a:gd name="connsiteX8" fmla="*/ 204891 w 840401"/>
                <a:gd name="connsiteY8" fmla="*/ 116955 h 117190"/>
                <a:gd name="connsiteX9" fmla="*/ 354116 w 840401"/>
                <a:gd name="connsiteY9" fmla="*/ 88380 h 117190"/>
                <a:gd name="connsiteX10" fmla="*/ 252516 w 840401"/>
                <a:gd name="connsiteY10" fmla="*/ 72505 h 117190"/>
                <a:gd name="connsiteX11" fmla="*/ 192191 w 840401"/>
                <a:gd name="connsiteY11" fmla="*/ 28055 h 117190"/>
                <a:gd name="connsiteX12" fmla="*/ 385866 w 840401"/>
                <a:gd name="connsiteY12" fmla="*/ 69330 h 117190"/>
                <a:gd name="connsiteX13" fmla="*/ 160441 w 840401"/>
                <a:gd name="connsiteY13" fmla="*/ 21705 h 117190"/>
                <a:gd name="connsiteX14" fmla="*/ 11216 w 840401"/>
                <a:gd name="connsiteY14" fmla="*/ 2655 h 11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401" h="117190">
                  <a:moveTo>
                    <a:pt x="11216" y="2655"/>
                  </a:moveTo>
                  <a:cubicBezTo>
                    <a:pt x="63604" y="12709"/>
                    <a:pt x="410208" y="67213"/>
                    <a:pt x="474766" y="82030"/>
                  </a:cubicBezTo>
                  <a:cubicBezTo>
                    <a:pt x="539324" y="96847"/>
                    <a:pt x="337712" y="95259"/>
                    <a:pt x="398566" y="91555"/>
                  </a:cubicBezTo>
                  <a:cubicBezTo>
                    <a:pt x="459420" y="87851"/>
                    <a:pt x="825074" y="57159"/>
                    <a:pt x="839891" y="59805"/>
                  </a:cubicBezTo>
                  <a:cubicBezTo>
                    <a:pt x="854708" y="62451"/>
                    <a:pt x="542499" y="100551"/>
                    <a:pt x="487466" y="107430"/>
                  </a:cubicBezTo>
                  <a:cubicBezTo>
                    <a:pt x="432433" y="114309"/>
                    <a:pt x="516570" y="104784"/>
                    <a:pt x="509691" y="101080"/>
                  </a:cubicBezTo>
                  <a:cubicBezTo>
                    <a:pt x="502812" y="97376"/>
                    <a:pt x="485878" y="85205"/>
                    <a:pt x="446191" y="85205"/>
                  </a:cubicBezTo>
                  <a:cubicBezTo>
                    <a:pt x="406504" y="85205"/>
                    <a:pt x="311783" y="95788"/>
                    <a:pt x="271566" y="101080"/>
                  </a:cubicBezTo>
                  <a:cubicBezTo>
                    <a:pt x="231349" y="106372"/>
                    <a:pt x="191133" y="119072"/>
                    <a:pt x="204891" y="116955"/>
                  </a:cubicBezTo>
                  <a:cubicBezTo>
                    <a:pt x="218649" y="114838"/>
                    <a:pt x="346179" y="95788"/>
                    <a:pt x="354116" y="88380"/>
                  </a:cubicBezTo>
                  <a:cubicBezTo>
                    <a:pt x="362054" y="80972"/>
                    <a:pt x="279504" y="82559"/>
                    <a:pt x="252516" y="72505"/>
                  </a:cubicBezTo>
                  <a:cubicBezTo>
                    <a:pt x="225529" y="62451"/>
                    <a:pt x="169966" y="28584"/>
                    <a:pt x="192191" y="28055"/>
                  </a:cubicBezTo>
                  <a:cubicBezTo>
                    <a:pt x="214416" y="27526"/>
                    <a:pt x="391157" y="70388"/>
                    <a:pt x="385866" y="69330"/>
                  </a:cubicBezTo>
                  <a:cubicBezTo>
                    <a:pt x="380575" y="68272"/>
                    <a:pt x="217062" y="29642"/>
                    <a:pt x="160441" y="21705"/>
                  </a:cubicBezTo>
                  <a:cubicBezTo>
                    <a:pt x="103820" y="13768"/>
                    <a:pt x="-41172" y="-7399"/>
                    <a:pt x="11216" y="2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38371EA1-DBE8-436E-3715-EDCA202319BF}"/>
                </a:ext>
              </a:extLst>
            </p:cNvPr>
            <p:cNvSpPr/>
            <p:nvPr/>
          </p:nvSpPr>
          <p:spPr>
            <a:xfrm>
              <a:off x="9111777" y="3008648"/>
              <a:ext cx="182040" cy="198535"/>
            </a:xfrm>
            <a:custGeom>
              <a:avLst/>
              <a:gdLst>
                <a:gd name="connsiteX0" fmla="*/ 178273 w 182040"/>
                <a:gd name="connsiteY0" fmla="*/ 4427 h 198535"/>
                <a:gd name="connsiteX1" fmla="*/ 51273 w 182040"/>
                <a:gd name="connsiteY1" fmla="*/ 140952 h 198535"/>
                <a:gd name="connsiteX2" fmla="*/ 44923 w 182040"/>
                <a:gd name="connsiteY2" fmla="*/ 169527 h 198535"/>
                <a:gd name="connsiteX3" fmla="*/ 473 w 182040"/>
                <a:gd name="connsiteY3" fmla="*/ 169527 h 198535"/>
                <a:gd name="connsiteX4" fmla="*/ 22698 w 182040"/>
                <a:gd name="connsiteY4" fmla="*/ 198102 h 198535"/>
                <a:gd name="connsiteX5" fmla="*/ 41748 w 182040"/>
                <a:gd name="connsiteY5" fmla="*/ 144127 h 198535"/>
                <a:gd name="connsiteX6" fmla="*/ 32223 w 182040"/>
                <a:gd name="connsiteY6" fmla="*/ 90152 h 198535"/>
                <a:gd name="connsiteX7" fmla="*/ 41748 w 182040"/>
                <a:gd name="connsiteY7" fmla="*/ 115552 h 198535"/>
                <a:gd name="connsiteX8" fmla="*/ 140173 w 182040"/>
                <a:gd name="connsiteY8" fmla="*/ 39352 h 198535"/>
                <a:gd name="connsiteX9" fmla="*/ 178273 w 182040"/>
                <a:gd name="connsiteY9" fmla="*/ 4427 h 19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40" h="198535">
                  <a:moveTo>
                    <a:pt x="178273" y="4427"/>
                  </a:moveTo>
                  <a:cubicBezTo>
                    <a:pt x="163456" y="21360"/>
                    <a:pt x="73498" y="113435"/>
                    <a:pt x="51273" y="140952"/>
                  </a:cubicBezTo>
                  <a:cubicBezTo>
                    <a:pt x="29048" y="168469"/>
                    <a:pt x="53390" y="164764"/>
                    <a:pt x="44923" y="169527"/>
                  </a:cubicBezTo>
                  <a:cubicBezTo>
                    <a:pt x="36456" y="174290"/>
                    <a:pt x="4177" y="164765"/>
                    <a:pt x="473" y="169527"/>
                  </a:cubicBezTo>
                  <a:cubicBezTo>
                    <a:pt x="-3231" y="174289"/>
                    <a:pt x="15819" y="202335"/>
                    <a:pt x="22698" y="198102"/>
                  </a:cubicBezTo>
                  <a:cubicBezTo>
                    <a:pt x="29577" y="193869"/>
                    <a:pt x="40160" y="162119"/>
                    <a:pt x="41748" y="144127"/>
                  </a:cubicBezTo>
                  <a:cubicBezTo>
                    <a:pt x="43335" y="126135"/>
                    <a:pt x="32223" y="94914"/>
                    <a:pt x="32223" y="90152"/>
                  </a:cubicBezTo>
                  <a:cubicBezTo>
                    <a:pt x="32223" y="85390"/>
                    <a:pt x="23756" y="124019"/>
                    <a:pt x="41748" y="115552"/>
                  </a:cubicBezTo>
                  <a:cubicBezTo>
                    <a:pt x="59740" y="107085"/>
                    <a:pt x="119535" y="55227"/>
                    <a:pt x="140173" y="39352"/>
                  </a:cubicBezTo>
                  <a:cubicBezTo>
                    <a:pt x="160810" y="23477"/>
                    <a:pt x="193090" y="-12506"/>
                    <a:pt x="178273" y="44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37392554-9DCA-F057-B994-207430408A19}"/>
                </a:ext>
              </a:extLst>
            </p:cNvPr>
            <p:cNvSpPr/>
            <p:nvPr/>
          </p:nvSpPr>
          <p:spPr>
            <a:xfrm>
              <a:off x="9172562" y="2060479"/>
              <a:ext cx="349085" cy="375926"/>
            </a:xfrm>
            <a:custGeom>
              <a:avLst/>
              <a:gdLst>
                <a:gd name="connsiteX0" fmla="*/ 13 w 349085"/>
                <a:gd name="connsiteY0" fmla="*/ 127096 h 375926"/>
                <a:gd name="connsiteX1" fmla="*/ 76213 w 349085"/>
                <a:gd name="connsiteY1" fmla="*/ 320771 h 375926"/>
                <a:gd name="connsiteX2" fmla="*/ 88913 w 349085"/>
                <a:gd name="connsiteY2" fmla="*/ 301721 h 375926"/>
                <a:gd name="connsiteX3" fmla="*/ 171463 w 349085"/>
                <a:gd name="connsiteY3" fmla="*/ 365221 h 375926"/>
                <a:gd name="connsiteX4" fmla="*/ 215913 w 349085"/>
                <a:gd name="connsiteY4" fmla="*/ 374746 h 375926"/>
                <a:gd name="connsiteX5" fmla="*/ 257188 w 349085"/>
                <a:gd name="connsiteY5" fmla="*/ 352521 h 375926"/>
                <a:gd name="connsiteX6" fmla="*/ 333388 w 349085"/>
                <a:gd name="connsiteY6" fmla="*/ 336646 h 375926"/>
                <a:gd name="connsiteX7" fmla="*/ 336563 w 349085"/>
                <a:gd name="connsiteY7" fmla="*/ 342996 h 375926"/>
                <a:gd name="connsiteX8" fmla="*/ 196863 w 349085"/>
                <a:gd name="connsiteY8" fmla="*/ 365221 h 375926"/>
                <a:gd name="connsiteX9" fmla="*/ 133363 w 349085"/>
                <a:gd name="connsiteY9" fmla="*/ 327121 h 375926"/>
                <a:gd name="connsiteX10" fmla="*/ 47638 w 349085"/>
                <a:gd name="connsiteY10" fmla="*/ 200121 h 375926"/>
                <a:gd name="connsiteX11" fmla="*/ 73038 w 349085"/>
                <a:gd name="connsiteY11" fmla="*/ 165196 h 375926"/>
                <a:gd name="connsiteX12" fmla="*/ 79388 w 349085"/>
                <a:gd name="connsiteY12" fmla="*/ 96 h 375926"/>
                <a:gd name="connsiteX13" fmla="*/ 69863 w 349085"/>
                <a:gd name="connsiteY13" fmla="*/ 190596 h 375926"/>
                <a:gd name="connsiteX14" fmla="*/ 13 w 349085"/>
                <a:gd name="connsiteY14" fmla="*/ 127096 h 3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9085" h="375926">
                  <a:moveTo>
                    <a:pt x="13" y="127096"/>
                  </a:moveTo>
                  <a:cubicBezTo>
                    <a:pt x="1071" y="148792"/>
                    <a:pt x="61396" y="291667"/>
                    <a:pt x="76213" y="320771"/>
                  </a:cubicBezTo>
                  <a:cubicBezTo>
                    <a:pt x="91030" y="349875"/>
                    <a:pt x="73038" y="294313"/>
                    <a:pt x="88913" y="301721"/>
                  </a:cubicBezTo>
                  <a:cubicBezTo>
                    <a:pt x="104788" y="309129"/>
                    <a:pt x="150296" y="353050"/>
                    <a:pt x="171463" y="365221"/>
                  </a:cubicBezTo>
                  <a:cubicBezTo>
                    <a:pt x="192630" y="377392"/>
                    <a:pt x="201626" y="376863"/>
                    <a:pt x="215913" y="374746"/>
                  </a:cubicBezTo>
                  <a:cubicBezTo>
                    <a:pt x="230201" y="372629"/>
                    <a:pt x="237609" y="358871"/>
                    <a:pt x="257188" y="352521"/>
                  </a:cubicBezTo>
                  <a:cubicBezTo>
                    <a:pt x="276767" y="346171"/>
                    <a:pt x="320159" y="338233"/>
                    <a:pt x="333388" y="336646"/>
                  </a:cubicBezTo>
                  <a:cubicBezTo>
                    <a:pt x="346617" y="335059"/>
                    <a:pt x="359317" y="338233"/>
                    <a:pt x="336563" y="342996"/>
                  </a:cubicBezTo>
                  <a:cubicBezTo>
                    <a:pt x="313809" y="347759"/>
                    <a:pt x="230730" y="367867"/>
                    <a:pt x="196863" y="365221"/>
                  </a:cubicBezTo>
                  <a:cubicBezTo>
                    <a:pt x="162996" y="362575"/>
                    <a:pt x="158234" y="354638"/>
                    <a:pt x="133363" y="327121"/>
                  </a:cubicBezTo>
                  <a:cubicBezTo>
                    <a:pt x="108492" y="299604"/>
                    <a:pt x="57692" y="227109"/>
                    <a:pt x="47638" y="200121"/>
                  </a:cubicBezTo>
                  <a:cubicBezTo>
                    <a:pt x="37584" y="173134"/>
                    <a:pt x="67746" y="198533"/>
                    <a:pt x="73038" y="165196"/>
                  </a:cubicBezTo>
                  <a:cubicBezTo>
                    <a:pt x="78330" y="131859"/>
                    <a:pt x="79917" y="-4137"/>
                    <a:pt x="79388" y="96"/>
                  </a:cubicBezTo>
                  <a:cubicBezTo>
                    <a:pt x="78859" y="4329"/>
                    <a:pt x="79917" y="165196"/>
                    <a:pt x="69863" y="190596"/>
                  </a:cubicBezTo>
                  <a:cubicBezTo>
                    <a:pt x="59809" y="215996"/>
                    <a:pt x="-1045" y="105400"/>
                    <a:pt x="13" y="127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9B4A9743-5587-5BB5-FE2B-3442CE50E719}"/>
                </a:ext>
              </a:extLst>
            </p:cNvPr>
            <p:cNvSpPr/>
            <p:nvPr/>
          </p:nvSpPr>
          <p:spPr>
            <a:xfrm>
              <a:off x="9845652" y="2320169"/>
              <a:ext cx="346975" cy="357503"/>
            </a:xfrm>
            <a:custGeom>
              <a:avLst/>
              <a:gdLst>
                <a:gd name="connsiteX0" fmla="*/ 346098 w 346975"/>
                <a:gd name="connsiteY0" fmla="*/ 756 h 357503"/>
                <a:gd name="connsiteX1" fmla="*/ 50823 w 346975"/>
                <a:gd name="connsiteY1" fmla="*/ 38856 h 357503"/>
                <a:gd name="connsiteX2" fmla="*/ 130198 w 346975"/>
                <a:gd name="connsiteY2" fmla="*/ 48381 h 357503"/>
                <a:gd name="connsiteX3" fmla="*/ 50823 w 346975"/>
                <a:gd name="connsiteY3" fmla="*/ 159506 h 357503"/>
                <a:gd name="connsiteX4" fmla="*/ 47648 w 346975"/>
                <a:gd name="connsiteY4" fmla="*/ 286506 h 357503"/>
                <a:gd name="connsiteX5" fmla="*/ 50823 w 346975"/>
                <a:gd name="connsiteY5" fmla="*/ 216656 h 357503"/>
                <a:gd name="connsiteX6" fmla="*/ 57173 w 346975"/>
                <a:gd name="connsiteY6" fmla="*/ 356356 h 357503"/>
                <a:gd name="connsiteX7" fmla="*/ 41298 w 346975"/>
                <a:gd name="connsiteY7" fmla="*/ 124581 h 357503"/>
                <a:gd name="connsiteX8" fmla="*/ 57173 w 346975"/>
                <a:gd name="connsiteY8" fmla="*/ 73781 h 357503"/>
                <a:gd name="connsiteX9" fmla="*/ 98448 w 346975"/>
                <a:gd name="connsiteY9" fmla="*/ 61081 h 357503"/>
                <a:gd name="connsiteX10" fmla="*/ 104798 w 346975"/>
                <a:gd name="connsiteY10" fmla="*/ 51556 h 357503"/>
                <a:gd name="connsiteX11" fmla="*/ 146073 w 346975"/>
                <a:gd name="connsiteY11" fmla="*/ 13456 h 357503"/>
                <a:gd name="connsiteX12" fmla="*/ 23 w 346975"/>
                <a:gd name="connsiteY12" fmla="*/ 22981 h 357503"/>
                <a:gd name="connsiteX13" fmla="*/ 136548 w 346975"/>
                <a:gd name="connsiteY13" fmla="*/ 13456 h 357503"/>
                <a:gd name="connsiteX14" fmla="*/ 346098 w 346975"/>
                <a:gd name="connsiteY14" fmla="*/ 756 h 35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975" h="357503">
                  <a:moveTo>
                    <a:pt x="346098" y="756"/>
                  </a:moveTo>
                  <a:cubicBezTo>
                    <a:pt x="331811" y="4989"/>
                    <a:pt x="86806" y="30919"/>
                    <a:pt x="50823" y="38856"/>
                  </a:cubicBezTo>
                  <a:cubicBezTo>
                    <a:pt x="14840" y="46794"/>
                    <a:pt x="130198" y="28273"/>
                    <a:pt x="130198" y="48381"/>
                  </a:cubicBezTo>
                  <a:cubicBezTo>
                    <a:pt x="130198" y="68489"/>
                    <a:pt x="64581" y="119819"/>
                    <a:pt x="50823" y="159506"/>
                  </a:cubicBezTo>
                  <a:cubicBezTo>
                    <a:pt x="37065" y="199193"/>
                    <a:pt x="47648" y="276981"/>
                    <a:pt x="47648" y="286506"/>
                  </a:cubicBezTo>
                  <a:cubicBezTo>
                    <a:pt x="47648" y="296031"/>
                    <a:pt x="49236" y="205014"/>
                    <a:pt x="50823" y="216656"/>
                  </a:cubicBezTo>
                  <a:cubicBezTo>
                    <a:pt x="52410" y="228298"/>
                    <a:pt x="58760" y="371702"/>
                    <a:pt x="57173" y="356356"/>
                  </a:cubicBezTo>
                  <a:cubicBezTo>
                    <a:pt x="55585" y="341010"/>
                    <a:pt x="41298" y="171677"/>
                    <a:pt x="41298" y="124581"/>
                  </a:cubicBezTo>
                  <a:cubicBezTo>
                    <a:pt x="41298" y="77485"/>
                    <a:pt x="47648" y="84364"/>
                    <a:pt x="57173" y="73781"/>
                  </a:cubicBezTo>
                  <a:cubicBezTo>
                    <a:pt x="66698" y="63198"/>
                    <a:pt x="90511" y="64785"/>
                    <a:pt x="98448" y="61081"/>
                  </a:cubicBezTo>
                  <a:cubicBezTo>
                    <a:pt x="106385" y="57377"/>
                    <a:pt x="96861" y="59493"/>
                    <a:pt x="104798" y="51556"/>
                  </a:cubicBezTo>
                  <a:cubicBezTo>
                    <a:pt x="112735" y="43619"/>
                    <a:pt x="163536" y="18219"/>
                    <a:pt x="146073" y="13456"/>
                  </a:cubicBezTo>
                  <a:cubicBezTo>
                    <a:pt x="128610" y="8693"/>
                    <a:pt x="1610" y="22981"/>
                    <a:pt x="23" y="22981"/>
                  </a:cubicBezTo>
                  <a:cubicBezTo>
                    <a:pt x="-1564" y="22981"/>
                    <a:pt x="76752" y="15573"/>
                    <a:pt x="136548" y="13456"/>
                  </a:cubicBezTo>
                  <a:cubicBezTo>
                    <a:pt x="196344" y="11339"/>
                    <a:pt x="360385" y="-3477"/>
                    <a:pt x="346098" y="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0AD9ACB2-F8F2-9C03-C7D7-EA27ADE44973}"/>
                </a:ext>
              </a:extLst>
            </p:cNvPr>
            <p:cNvSpPr/>
            <p:nvPr/>
          </p:nvSpPr>
          <p:spPr>
            <a:xfrm>
              <a:off x="10010579" y="2330192"/>
              <a:ext cx="564214" cy="383091"/>
            </a:xfrm>
            <a:custGeom>
              <a:avLst/>
              <a:gdLst>
                <a:gd name="connsiteX0" fmla="*/ 196 w 564214"/>
                <a:gd name="connsiteY0" fmla="*/ 258 h 383091"/>
                <a:gd name="connsiteX1" fmla="*/ 365321 w 564214"/>
                <a:gd name="connsiteY1" fmla="*/ 92333 h 383091"/>
                <a:gd name="connsiteX2" fmla="*/ 454221 w 564214"/>
                <a:gd name="connsiteY2" fmla="*/ 168533 h 383091"/>
                <a:gd name="connsiteX3" fmla="*/ 416121 w 564214"/>
                <a:gd name="connsiteY3" fmla="*/ 193933 h 383091"/>
                <a:gd name="connsiteX4" fmla="*/ 441521 w 564214"/>
                <a:gd name="connsiteY4" fmla="*/ 200283 h 383091"/>
                <a:gd name="connsiteX5" fmla="*/ 520896 w 564214"/>
                <a:gd name="connsiteY5" fmla="*/ 225683 h 383091"/>
                <a:gd name="connsiteX6" fmla="*/ 543121 w 564214"/>
                <a:gd name="connsiteY6" fmla="*/ 381258 h 383091"/>
                <a:gd name="connsiteX7" fmla="*/ 476446 w 564214"/>
                <a:gd name="connsiteY7" fmla="*/ 311408 h 383091"/>
                <a:gd name="connsiteX8" fmla="*/ 476446 w 564214"/>
                <a:gd name="connsiteY8" fmla="*/ 317758 h 383091"/>
                <a:gd name="connsiteX9" fmla="*/ 562171 w 564214"/>
                <a:gd name="connsiteY9" fmla="*/ 381258 h 383091"/>
                <a:gd name="connsiteX10" fmla="*/ 527246 w 564214"/>
                <a:gd name="connsiteY10" fmla="*/ 263783 h 383091"/>
                <a:gd name="connsiteX11" fmla="*/ 416121 w 564214"/>
                <a:gd name="connsiteY11" fmla="*/ 168533 h 383091"/>
                <a:gd name="connsiteX12" fmla="*/ 485971 w 564214"/>
                <a:gd name="connsiteY12" fmla="*/ 216158 h 383091"/>
                <a:gd name="connsiteX13" fmla="*/ 381196 w 564214"/>
                <a:gd name="connsiteY13" fmla="*/ 98683 h 383091"/>
                <a:gd name="connsiteX14" fmla="*/ 130371 w 564214"/>
                <a:gd name="connsiteY14" fmla="*/ 41533 h 383091"/>
                <a:gd name="connsiteX15" fmla="*/ 311346 w 564214"/>
                <a:gd name="connsiteY15" fmla="*/ 63758 h 383091"/>
                <a:gd name="connsiteX16" fmla="*/ 196 w 564214"/>
                <a:gd name="connsiteY16" fmla="*/ 258 h 38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4214" h="383091">
                  <a:moveTo>
                    <a:pt x="196" y="258"/>
                  </a:moveTo>
                  <a:cubicBezTo>
                    <a:pt x="9192" y="5020"/>
                    <a:pt x="289650" y="64287"/>
                    <a:pt x="365321" y="92333"/>
                  </a:cubicBezTo>
                  <a:cubicBezTo>
                    <a:pt x="440992" y="120379"/>
                    <a:pt x="445754" y="151600"/>
                    <a:pt x="454221" y="168533"/>
                  </a:cubicBezTo>
                  <a:cubicBezTo>
                    <a:pt x="462688" y="185466"/>
                    <a:pt x="418238" y="188641"/>
                    <a:pt x="416121" y="193933"/>
                  </a:cubicBezTo>
                  <a:cubicBezTo>
                    <a:pt x="414004" y="199225"/>
                    <a:pt x="424059" y="194991"/>
                    <a:pt x="441521" y="200283"/>
                  </a:cubicBezTo>
                  <a:cubicBezTo>
                    <a:pt x="458983" y="205575"/>
                    <a:pt x="503963" y="195521"/>
                    <a:pt x="520896" y="225683"/>
                  </a:cubicBezTo>
                  <a:cubicBezTo>
                    <a:pt x="537829" y="255845"/>
                    <a:pt x="550529" y="366971"/>
                    <a:pt x="543121" y="381258"/>
                  </a:cubicBezTo>
                  <a:cubicBezTo>
                    <a:pt x="535713" y="395545"/>
                    <a:pt x="487558" y="321991"/>
                    <a:pt x="476446" y="311408"/>
                  </a:cubicBezTo>
                  <a:cubicBezTo>
                    <a:pt x="465334" y="300825"/>
                    <a:pt x="462159" y="306116"/>
                    <a:pt x="476446" y="317758"/>
                  </a:cubicBezTo>
                  <a:cubicBezTo>
                    <a:pt x="490733" y="329400"/>
                    <a:pt x="553704" y="390254"/>
                    <a:pt x="562171" y="381258"/>
                  </a:cubicBezTo>
                  <a:cubicBezTo>
                    <a:pt x="570638" y="372262"/>
                    <a:pt x="551588" y="299237"/>
                    <a:pt x="527246" y="263783"/>
                  </a:cubicBezTo>
                  <a:cubicBezTo>
                    <a:pt x="502904" y="228329"/>
                    <a:pt x="423000" y="176471"/>
                    <a:pt x="416121" y="168533"/>
                  </a:cubicBezTo>
                  <a:cubicBezTo>
                    <a:pt x="409242" y="160595"/>
                    <a:pt x="491792" y="227800"/>
                    <a:pt x="485971" y="216158"/>
                  </a:cubicBezTo>
                  <a:cubicBezTo>
                    <a:pt x="480150" y="204516"/>
                    <a:pt x="440463" y="127787"/>
                    <a:pt x="381196" y="98683"/>
                  </a:cubicBezTo>
                  <a:cubicBezTo>
                    <a:pt x="321929" y="69579"/>
                    <a:pt x="142013" y="47354"/>
                    <a:pt x="130371" y="41533"/>
                  </a:cubicBezTo>
                  <a:cubicBezTo>
                    <a:pt x="118729" y="35712"/>
                    <a:pt x="328808" y="69579"/>
                    <a:pt x="311346" y="63758"/>
                  </a:cubicBezTo>
                  <a:cubicBezTo>
                    <a:pt x="293884" y="57937"/>
                    <a:pt x="-8800" y="-4504"/>
                    <a:pt x="196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B472C6A7-9977-1FE1-C16B-BB523D94BDE1}"/>
                </a:ext>
              </a:extLst>
            </p:cNvPr>
            <p:cNvSpPr/>
            <p:nvPr/>
          </p:nvSpPr>
          <p:spPr>
            <a:xfrm>
              <a:off x="9883579" y="2508246"/>
              <a:ext cx="652756" cy="359065"/>
            </a:xfrm>
            <a:custGeom>
              <a:avLst/>
              <a:gdLst>
                <a:gd name="connsiteX0" fmla="*/ 196 w 652756"/>
                <a:gd name="connsiteY0" fmla="*/ 4 h 359065"/>
                <a:gd name="connsiteX1" fmla="*/ 76396 w 652756"/>
                <a:gd name="connsiteY1" fmla="*/ 222254 h 359065"/>
                <a:gd name="connsiteX2" fmla="*/ 95446 w 652756"/>
                <a:gd name="connsiteY2" fmla="*/ 196854 h 359065"/>
                <a:gd name="connsiteX3" fmla="*/ 162121 w 652756"/>
                <a:gd name="connsiteY3" fmla="*/ 307979 h 359065"/>
                <a:gd name="connsiteX4" fmla="*/ 171646 w 652756"/>
                <a:gd name="connsiteY4" fmla="*/ 250829 h 359065"/>
                <a:gd name="connsiteX5" fmla="*/ 203396 w 652756"/>
                <a:gd name="connsiteY5" fmla="*/ 282579 h 359065"/>
                <a:gd name="connsiteX6" fmla="*/ 320871 w 652756"/>
                <a:gd name="connsiteY6" fmla="*/ 358779 h 359065"/>
                <a:gd name="connsiteX7" fmla="*/ 317696 w 652756"/>
                <a:gd name="connsiteY7" fmla="*/ 307979 h 359065"/>
                <a:gd name="connsiteX8" fmla="*/ 330396 w 652756"/>
                <a:gd name="connsiteY8" fmla="*/ 292104 h 359065"/>
                <a:gd name="connsiteX9" fmla="*/ 371671 w 652756"/>
                <a:gd name="connsiteY9" fmla="*/ 304804 h 359065"/>
                <a:gd name="connsiteX10" fmla="*/ 406596 w 652756"/>
                <a:gd name="connsiteY10" fmla="*/ 273054 h 359065"/>
                <a:gd name="connsiteX11" fmla="*/ 451046 w 652756"/>
                <a:gd name="connsiteY11" fmla="*/ 285754 h 359065"/>
                <a:gd name="connsiteX12" fmla="*/ 460571 w 652756"/>
                <a:gd name="connsiteY12" fmla="*/ 244479 h 359065"/>
                <a:gd name="connsiteX13" fmla="*/ 647896 w 652756"/>
                <a:gd name="connsiteY13" fmla="*/ 238129 h 359065"/>
                <a:gd name="connsiteX14" fmla="*/ 578046 w 652756"/>
                <a:gd name="connsiteY14" fmla="*/ 203204 h 359065"/>
                <a:gd name="connsiteX15" fmla="*/ 368496 w 652756"/>
                <a:gd name="connsiteY15" fmla="*/ 288929 h 359065"/>
                <a:gd name="connsiteX16" fmla="*/ 301821 w 652756"/>
                <a:gd name="connsiteY16" fmla="*/ 320679 h 359065"/>
                <a:gd name="connsiteX17" fmla="*/ 193871 w 652756"/>
                <a:gd name="connsiteY17" fmla="*/ 231779 h 359065"/>
                <a:gd name="connsiteX18" fmla="*/ 165296 w 652756"/>
                <a:gd name="connsiteY18" fmla="*/ 250829 h 359065"/>
                <a:gd name="connsiteX19" fmla="*/ 82746 w 652756"/>
                <a:gd name="connsiteY19" fmla="*/ 174629 h 359065"/>
                <a:gd name="connsiteX20" fmla="*/ 50996 w 652756"/>
                <a:gd name="connsiteY20" fmla="*/ 190504 h 359065"/>
                <a:gd name="connsiteX21" fmla="*/ 57346 w 652756"/>
                <a:gd name="connsiteY21" fmla="*/ 206379 h 359065"/>
                <a:gd name="connsiteX22" fmla="*/ 54171 w 652756"/>
                <a:gd name="connsiteY22" fmla="*/ 215904 h 359065"/>
                <a:gd name="connsiteX23" fmla="*/ 196 w 652756"/>
                <a:gd name="connsiteY23" fmla="*/ 4 h 35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2756" h="359065">
                  <a:moveTo>
                    <a:pt x="196" y="4"/>
                  </a:moveTo>
                  <a:cubicBezTo>
                    <a:pt x="3900" y="1062"/>
                    <a:pt x="60521" y="189446"/>
                    <a:pt x="76396" y="222254"/>
                  </a:cubicBezTo>
                  <a:cubicBezTo>
                    <a:pt x="92271" y="255062"/>
                    <a:pt x="81159" y="182567"/>
                    <a:pt x="95446" y="196854"/>
                  </a:cubicBezTo>
                  <a:cubicBezTo>
                    <a:pt x="109733" y="211141"/>
                    <a:pt x="149421" y="298983"/>
                    <a:pt x="162121" y="307979"/>
                  </a:cubicBezTo>
                  <a:cubicBezTo>
                    <a:pt x="174821" y="316975"/>
                    <a:pt x="164767" y="255062"/>
                    <a:pt x="171646" y="250829"/>
                  </a:cubicBezTo>
                  <a:cubicBezTo>
                    <a:pt x="178525" y="246596"/>
                    <a:pt x="178525" y="264587"/>
                    <a:pt x="203396" y="282579"/>
                  </a:cubicBezTo>
                  <a:cubicBezTo>
                    <a:pt x="228267" y="300571"/>
                    <a:pt x="301821" y="354546"/>
                    <a:pt x="320871" y="358779"/>
                  </a:cubicBezTo>
                  <a:cubicBezTo>
                    <a:pt x="339921" y="363012"/>
                    <a:pt x="316109" y="319091"/>
                    <a:pt x="317696" y="307979"/>
                  </a:cubicBezTo>
                  <a:cubicBezTo>
                    <a:pt x="319283" y="296867"/>
                    <a:pt x="321400" y="292633"/>
                    <a:pt x="330396" y="292104"/>
                  </a:cubicBezTo>
                  <a:cubicBezTo>
                    <a:pt x="339392" y="291575"/>
                    <a:pt x="358971" y="307979"/>
                    <a:pt x="371671" y="304804"/>
                  </a:cubicBezTo>
                  <a:cubicBezTo>
                    <a:pt x="384371" y="301629"/>
                    <a:pt x="393367" y="276229"/>
                    <a:pt x="406596" y="273054"/>
                  </a:cubicBezTo>
                  <a:cubicBezTo>
                    <a:pt x="419825" y="269879"/>
                    <a:pt x="442050" y="290516"/>
                    <a:pt x="451046" y="285754"/>
                  </a:cubicBezTo>
                  <a:cubicBezTo>
                    <a:pt x="460042" y="280992"/>
                    <a:pt x="427763" y="252416"/>
                    <a:pt x="460571" y="244479"/>
                  </a:cubicBezTo>
                  <a:cubicBezTo>
                    <a:pt x="493379" y="236542"/>
                    <a:pt x="628317" y="245008"/>
                    <a:pt x="647896" y="238129"/>
                  </a:cubicBezTo>
                  <a:cubicBezTo>
                    <a:pt x="667475" y="231250"/>
                    <a:pt x="624613" y="194737"/>
                    <a:pt x="578046" y="203204"/>
                  </a:cubicBezTo>
                  <a:cubicBezTo>
                    <a:pt x="531479" y="211671"/>
                    <a:pt x="414534" y="269350"/>
                    <a:pt x="368496" y="288929"/>
                  </a:cubicBezTo>
                  <a:cubicBezTo>
                    <a:pt x="322459" y="308508"/>
                    <a:pt x="330925" y="330204"/>
                    <a:pt x="301821" y="320679"/>
                  </a:cubicBezTo>
                  <a:cubicBezTo>
                    <a:pt x="272717" y="311154"/>
                    <a:pt x="216625" y="243421"/>
                    <a:pt x="193871" y="231779"/>
                  </a:cubicBezTo>
                  <a:cubicBezTo>
                    <a:pt x="171117" y="220137"/>
                    <a:pt x="183817" y="260354"/>
                    <a:pt x="165296" y="250829"/>
                  </a:cubicBezTo>
                  <a:cubicBezTo>
                    <a:pt x="146775" y="241304"/>
                    <a:pt x="101796" y="184683"/>
                    <a:pt x="82746" y="174629"/>
                  </a:cubicBezTo>
                  <a:cubicBezTo>
                    <a:pt x="63696" y="164575"/>
                    <a:pt x="55229" y="185212"/>
                    <a:pt x="50996" y="190504"/>
                  </a:cubicBezTo>
                  <a:cubicBezTo>
                    <a:pt x="46763" y="195796"/>
                    <a:pt x="56817" y="202146"/>
                    <a:pt x="57346" y="206379"/>
                  </a:cubicBezTo>
                  <a:cubicBezTo>
                    <a:pt x="57875" y="210612"/>
                    <a:pt x="62108" y="248712"/>
                    <a:pt x="54171" y="215904"/>
                  </a:cubicBezTo>
                  <a:cubicBezTo>
                    <a:pt x="46234" y="183096"/>
                    <a:pt x="-3508" y="-1054"/>
                    <a:pt x="19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6E961658-0973-7487-9294-E66D265DF297}"/>
                </a:ext>
              </a:extLst>
            </p:cNvPr>
            <p:cNvSpPr/>
            <p:nvPr/>
          </p:nvSpPr>
          <p:spPr>
            <a:xfrm>
              <a:off x="9921160" y="2152623"/>
              <a:ext cx="626797" cy="163073"/>
            </a:xfrm>
            <a:custGeom>
              <a:avLst/>
              <a:gdLst>
                <a:gd name="connsiteX0" fmla="*/ 715 w 626797"/>
                <a:gd name="connsiteY0" fmla="*/ 31777 h 163073"/>
                <a:gd name="connsiteX1" fmla="*/ 222965 w 626797"/>
                <a:gd name="connsiteY1" fmla="*/ 27 h 163073"/>
                <a:gd name="connsiteX2" fmla="*/ 197565 w 626797"/>
                <a:gd name="connsiteY2" fmla="*/ 38127 h 163073"/>
                <a:gd name="connsiteX3" fmla="*/ 292815 w 626797"/>
                <a:gd name="connsiteY3" fmla="*/ 12727 h 163073"/>
                <a:gd name="connsiteX4" fmla="*/ 280115 w 626797"/>
                <a:gd name="connsiteY4" fmla="*/ 44477 h 163073"/>
                <a:gd name="connsiteX5" fmla="*/ 346790 w 626797"/>
                <a:gd name="connsiteY5" fmla="*/ 31777 h 163073"/>
                <a:gd name="connsiteX6" fmla="*/ 346790 w 626797"/>
                <a:gd name="connsiteY6" fmla="*/ 79402 h 163073"/>
                <a:gd name="connsiteX7" fmla="*/ 445215 w 626797"/>
                <a:gd name="connsiteY7" fmla="*/ 76227 h 163073"/>
                <a:gd name="connsiteX8" fmla="*/ 476965 w 626797"/>
                <a:gd name="connsiteY8" fmla="*/ 98452 h 163073"/>
                <a:gd name="connsiteX9" fmla="*/ 524590 w 626797"/>
                <a:gd name="connsiteY9" fmla="*/ 152427 h 163073"/>
                <a:gd name="connsiteX10" fmla="*/ 562690 w 626797"/>
                <a:gd name="connsiteY10" fmla="*/ 155602 h 163073"/>
                <a:gd name="connsiteX11" fmla="*/ 626190 w 626797"/>
                <a:gd name="connsiteY11" fmla="*/ 161952 h 163073"/>
                <a:gd name="connsiteX12" fmla="*/ 521415 w 626797"/>
                <a:gd name="connsiteY12" fmla="*/ 130202 h 163073"/>
                <a:gd name="connsiteX13" fmla="*/ 213440 w 626797"/>
                <a:gd name="connsiteY13" fmla="*/ 38127 h 163073"/>
                <a:gd name="connsiteX14" fmla="*/ 184865 w 626797"/>
                <a:gd name="connsiteY14" fmla="*/ 41302 h 163073"/>
                <a:gd name="connsiteX15" fmla="*/ 153115 w 626797"/>
                <a:gd name="connsiteY15" fmla="*/ 19077 h 163073"/>
                <a:gd name="connsiteX16" fmla="*/ 715 w 626797"/>
                <a:gd name="connsiteY16" fmla="*/ 31777 h 16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6797" h="163073">
                  <a:moveTo>
                    <a:pt x="715" y="31777"/>
                  </a:moveTo>
                  <a:cubicBezTo>
                    <a:pt x="12357" y="28602"/>
                    <a:pt x="190157" y="-1031"/>
                    <a:pt x="222965" y="27"/>
                  </a:cubicBezTo>
                  <a:cubicBezTo>
                    <a:pt x="255773" y="1085"/>
                    <a:pt x="185923" y="36010"/>
                    <a:pt x="197565" y="38127"/>
                  </a:cubicBezTo>
                  <a:cubicBezTo>
                    <a:pt x="209207" y="40244"/>
                    <a:pt x="279057" y="11669"/>
                    <a:pt x="292815" y="12727"/>
                  </a:cubicBezTo>
                  <a:cubicBezTo>
                    <a:pt x="306573" y="13785"/>
                    <a:pt x="271119" y="41302"/>
                    <a:pt x="280115" y="44477"/>
                  </a:cubicBezTo>
                  <a:cubicBezTo>
                    <a:pt x="289111" y="47652"/>
                    <a:pt x="335678" y="25956"/>
                    <a:pt x="346790" y="31777"/>
                  </a:cubicBezTo>
                  <a:cubicBezTo>
                    <a:pt x="357902" y="37598"/>
                    <a:pt x="330386" y="71994"/>
                    <a:pt x="346790" y="79402"/>
                  </a:cubicBezTo>
                  <a:cubicBezTo>
                    <a:pt x="363194" y="86810"/>
                    <a:pt x="423519" y="73052"/>
                    <a:pt x="445215" y="76227"/>
                  </a:cubicBezTo>
                  <a:cubicBezTo>
                    <a:pt x="466911" y="79402"/>
                    <a:pt x="463736" y="85752"/>
                    <a:pt x="476965" y="98452"/>
                  </a:cubicBezTo>
                  <a:cubicBezTo>
                    <a:pt x="490194" y="111152"/>
                    <a:pt x="510303" y="142902"/>
                    <a:pt x="524590" y="152427"/>
                  </a:cubicBezTo>
                  <a:cubicBezTo>
                    <a:pt x="538877" y="161952"/>
                    <a:pt x="562690" y="155602"/>
                    <a:pt x="562690" y="155602"/>
                  </a:cubicBezTo>
                  <a:cubicBezTo>
                    <a:pt x="579623" y="157190"/>
                    <a:pt x="633069" y="166185"/>
                    <a:pt x="626190" y="161952"/>
                  </a:cubicBezTo>
                  <a:cubicBezTo>
                    <a:pt x="619311" y="157719"/>
                    <a:pt x="521415" y="130202"/>
                    <a:pt x="521415" y="130202"/>
                  </a:cubicBezTo>
                  <a:lnTo>
                    <a:pt x="213440" y="38127"/>
                  </a:lnTo>
                  <a:cubicBezTo>
                    <a:pt x="157348" y="23310"/>
                    <a:pt x="194919" y="44477"/>
                    <a:pt x="184865" y="41302"/>
                  </a:cubicBezTo>
                  <a:cubicBezTo>
                    <a:pt x="174811" y="38127"/>
                    <a:pt x="183278" y="19606"/>
                    <a:pt x="153115" y="19077"/>
                  </a:cubicBezTo>
                  <a:cubicBezTo>
                    <a:pt x="122953" y="18548"/>
                    <a:pt x="-10927" y="34952"/>
                    <a:pt x="715" y="31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6CE4A169-F459-2A8A-3D3C-4A451792C678}"/>
                </a:ext>
              </a:extLst>
            </p:cNvPr>
            <p:cNvSpPr/>
            <p:nvPr/>
          </p:nvSpPr>
          <p:spPr>
            <a:xfrm>
              <a:off x="9461500" y="1806575"/>
              <a:ext cx="213862" cy="349253"/>
            </a:xfrm>
            <a:custGeom>
              <a:avLst/>
              <a:gdLst>
                <a:gd name="connsiteX0" fmla="*/ 0 w 213862"/>
                <a:gd name="connsiteY0" fmla="*/ 0 h 349253"/>
                <a:gd name="connsiteX1" fmla="*/ 104775 w 213862"/>
                <a:gd name="connsiteY1" fmla="*/ 92075 h 349253"/>
                <a:gd name="connsiteX2" fmla="*/ 130175 w 213862"/>
                <a:gd name="connsiteY2" fmla="*/ 133350 h 349253"/>
                <a:gd name="connsiteX3" fmla="*/ 117475 w 213862"/>
                <a:gd name="connsiteY3" fmla="*/ 161925 h 349253"/>
                <a:gd name="connsiteX4" fmla="*/ 177800 w 213862"/>
                <a:gd name="connsiteY4" fmla="*/ 193675 h 349253"/>
                <a:gd name="connsiteX5" fmla="*/ 212725 w 213862"/>
                <a:gd name="connsiteY5" fmla="*/ 257175 h 349253"/>
                <a:gd name="connsiteX6" fmla="*/ 136525 w 213862"/>
                <a:gd name="connsiteY6" fmla="*/ 349250 h 349253"/>
                <a:gd name="connsiteX7" fmla="*/ 184150 w 213862"/>
                <a:gd name="connsiteY7" fmla="*/ 260350 h 349253"/>
                <a:gd name="connsiteX8" fmla="*/ 111125 w 213862"/>
                <a:gd name="connsiteY8" fmla="*/ 158750 h 349253"/>
                <a:gd name="connsiteX9" fmla="*/ 123825 w 213862"/>
                <a:gd name="connsiteY9" fmla="*/ 152400 h 349253"/>
                <a:gd name="connsiteX10" fmla="*/ 155575 w 213862"/>
                <a:gd name="connsiteY10" fmla="*/ 127000 h 349253"/>
                <a:gd name="connsiteX11" fmla="*/ 155575 w 213862"/>
                <a:gd name="connsiteY11" fmla="*/ 114300 h 349253"/>
                <a:gd name="connsiteX12" fmla="*/ 63500 w 213862"/>
                <a:gd name="connsiteY12" fmla="*/ 63500 h 349253"/>
                <a:gd name="connsiteX13" fmla="*/ 0 w 213862"/>
                <a:gd name="connsiteY13" fmla="*/ 0 h 34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862" h="349253">
                  <a:moveTo>
                    <a:pt x="0" y="0"/>
                  </a:moveTo>
                  <a:cubicBezTo>
                    <a:pt x="41539" y="34925"/>
                    <a:pt x="83079" y="69850"/>
                    <a:pt x="104775" y="92075"/>
                  </a:cubicBezTo>
                  <a:cubicBezTo>
                    <a:pt x="126471" y="114300"/>
                    <a:pt x="128058" y="121708"/>
                    <a:pt x="130175" y="133350"/>
                  </a:cubicBezTo>
                  <a:cubicBezTo>
                    <a:pt x="132292" y="144992"/>
                    <a:pt x="109538" y="151871"/>
                    <a:pt x="117475" y="161925"/>
                  </a:cubicBezTo>
                  <a:cubicBezTo>
                    <a:pt x="125412" y="171979"/>
                    <a:pt x="161925" y="177800"/>
                    <a:pt x="177800" y="193675"/>
                  </a:cubicBezTo>
                  <a:cubicBezTo>
                    <a:pt x="193675" y="209550"/>
                    <a:pt x="219604" y="231246"/>
                    <a:pt x="212725" y="257175"/>
                  </a:cubicBezTo>
                  <a:cubicBezTo>
                    <a:pt x="205846" y="283104"/>
                    <a:pt x="141288" y="348721"/>
                    <a:pt x="136525" y="349250"/>
                  </a:cubicBezTo>
                  <a:cubicBezTo>
                    <a:pt x="131763" y="349779"/>
                    <a:pt x="188383" y="292100"/>
                    <a:pt x="184150" y="260350"/>
                  </a:cubicBezTo>
                  <a:cubicBezTo>
                    <a:pt x="179917" y="228600"/>
                    <a:pt x="121179" y="176742"/>
                    <a:pt x="111125" y="158750"/>
                  </a:cubicBezTo>
                  <a:cubicBezTo>
                    <a:pt x="101071" y="140758"/>
                    <a:pt x="116417" y="157692"/>
                    <a:pt x="123825" y="152400"/>
                  </a:cubicBezTo>
                  <a:cubicBezTo>
                    <a:pt x="131233" y="147108"/>
                    <a:pt x="150283" y="133350"/>
                    <a:pt x="155575" y="127000"/>
                  </a:cubicBezTo>
                  <a:cubicBezTo>
                    <a:pt x="160867" y="120650"/>
                    <a:pt x="170921" y="124883"/>
                    <a:pt x="155575" y="114300"/>
                  </a:cubicBezTo>
                  <a:cubicBezTo>
                    <a:pt x="140229" y="103717"/>
                    <a:pt x="63500" y="63500"/>
                    <a:pt x="63500" y="635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57294024-42ED-6CEC-EB10-5C09C504269E}"/>
                </a:ext>
              </a:extLst>
            </p:cNvPr>
            <p:cNvSpPr/>
            <p:nvPr/>
          </p:nvSpPr>
          <p:spPr>
            <a:xfrm>
              <a:off x="10121890" y="3067046"/>
              <a:ext cx="523893" cy="584290"/>
            </a:xfrm>
            <a:custGeom>
              <a:avLst/>
              <a:gdLst>
                <a:gd name="connsiteX0" fmla="*/ 523885 w 523893"/>
                <a:gd name="connsiteY0" fmla="*/ 4 h 584290"/>
                <a:gd name="connsiteX1" fmla="*/ 241310 w 523893"/>
                <a:gd name="connsiteY1" fmla="*/ 222254 h 584290"/>
                <a:gd name="connsiteX2" fmla="*/ 212735 w 523893"/>
                <a:gd name="connsiteY2" fmla="*/ 336554 h 584290"/>
                <a:gd name="connsiteX3" fmla="*/ 10 w 523893"/>
                <a:gd name="connsiteY3" fmla="*/ 584204 h 584290"/>
                <a:gd name="connsiteX4" fmla="*/ 203210 w 523893"/>
                <a:gd name="connsiteY4" fmla="*/ 307979 h 584290"/>
                <a:gd name="connsiteX5" fmla="*/ 158760 w 523893"/>
                <a:gd name="connsiteY5" fmla="*/ 254004 h 584290"/>
                <a:gd name="connsiteX6" fmla="*/ 231785 w 523893"/>
                <a:gd name="connsiteY6" fmla="*/ 228604 h 584290"/>
                <a:gd name="connsiteX7" fmla="*/ 523885 w 523893"/>
                <a:gd name="connsiteY7" fmla="*/ 4 h 5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93" h="584290">
                  <a:moveTo>
                    <a:pt x="523885" y="4"/>
                  </a:moveTo>
                  <a:cubicBezTo>
                    <a:pt x="525473" y="-1054"/>
                    <a:pt x="293168" y="166162"/>
                    <a:pt x="241310" y="222254"/>
                  </a:cubicBezTo>
                  <a:cubicBezTo>
                    <a:pt x="189452" y="278346"/>
                    <a:pt x="252952" y="276229"/>
                    <a:pt x="212735" y="336554"/>
                  </a:cubicBezTo>
                  <a:cubicBezTo>
                    <a:pt x="172518" y="396879"/>
                    <a:pt x="1597" y="588966"/>
                    <a:pt x="10" y="584204"/>
                  </a:cubicBezTo>
                  <a:cubicBezTo>
                    <a:pt x="-1577" y="579442"/>
                    <a:pt x="176752" y="363012"/>
                    <a:pt x="203210" y="307979"/>
                  </a:cubicBezTo>
                  <a:cubicBezTo>
                    <a:pt x="229668" y="252946"/>
                    <a:pt x="153998" y="267233"/>
                    <a:pt x="158760" y="254004"/>
                  </a:cubicBezTo>
                  <a:cubicBezTo>
                    <a:pt x="163522" y="240775"/>
                    <a:pt x="168814" y="270937"/>
                    <a:pt x="231785" y="228604"/>
                  </a:cubicBezTo>
                  <a:cubicBezTo>
                    <a:pt x="294756" y="186271"/>
                    <a:pt x="522297" y="1062"/>
                    <a:pt x="523885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5EA52E7C-4F88-61C3-3CF0-32754873EC31}"/>
                </a:ext>
              </a:extLst>
            </p:cNvPr>
            <p:cNvSpPr/>
            <p:nvPr/>
          </p:nvSpPr>
          <p:spPr>
            <a:xfrm>
              <a:off x="9528969" y="2558189"/>
              <a:ext cx="307149" cy="286182"/>
            </a:xfrm>
            <a:custGeom>
              <a:avLst/>
              <a:gdLst>
                <a:gd name="connsiteX0" fmla="*/ 240506 w 307149"/>
                <a:gd name="connsiteY0" fmla="*/ 29436 h 286182"/>
                <a:gd name="connsiteX1" fmla="*/ 116681 w 307149"/>
                <a:gd name="connsiteY1" fmla="*/ 216761 h 286182"/>
                <a:gd name="connsiteX2" fmla="*/ 11906 w 307149"/>
                <a:gd name="connsiteY2" fmla="*/ 280261 h 286182"/>
                <a:gd name="connsiteX3" fmla="*/ 2381 w 307149"/>
                <a:gd name="connsiteY3" fmla="*/ 283436 h 286182"/>
                <a:gd name="connsiteX4" fmla="*/ 126206 w 307149"/>
                <a:gd name="connsiteY4" fmla="*/ 232636 h 286182"/>
                <a:gd name="connsiteX5" fmla="*/ 69056 w 307149"/>
                <a:gd name="connsiteY5" fmla="*/ 226286 h 286182"/>
                <a:gd name="connsiteX6" fmla="*/ 300831 w 307149"/>
                <a:gd name="connsiteY6" fmla="*/ 19911 h 286182"/>
                <a:gd name="connsiteX7" fmla="*/ 240506 w 307149"/>
                <a:gd name="connsiteY7" fmla="*/ 29436 h 28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49" h="286182">
                  <a:moveTo>
                    <a:pt x="240506" y="29436"/>
                  </a:moveTo>
                  <a:cubicBezTo>
                    <a:pt x="209814" y="62244"/>
                    <a:pt x="154781" y="174957"/>
                    <a:pt x="116681" y="216761"/>
                  </a:cubicBezTo>
                  <a:cubicBezTo>
                    <a:pt x="78581" y="258565"/>
                    <a:pt x="30956" y="269149"/>
                    <a:pt x="11906" y="280261"/>
                  </a:cubicBezTo>
                  <a:cubicBezTo>
                    <a:pt x="-7144" y="291373"/>
                    <a:pt x="2381" y="283436"/>
                    <a:pt x="2381" y="283436"/>
                  </a:cubicBezTo>
                  <a:cubicBezTo>
                    <a:pt x="21431" y="275499"/>
                    <a:pt x="115093" y="242161"/>
                    <a:pt x="126206" y="232636"/>
                  </a:cubicBezTo>
                  <a:cubicBezTo>
                    <a:pt x="137318" y="223111"/>
                    <a:pt x="39952" y="261740"/>
                    <a:pt x="69056" y="226286"/>
                  </a:cubicBezTo>
                  <a:cubicBezTo>
                    <a:pt x="98160" y="190832"/>
                    <a:pt x="275960" y="51661"/>
                    <a:pt x="300831" y="19911"/>
                  </a:cubicBezTo>
                  <a:cubicBezTo>
                    <a:pt x="325702" y="-11839"/>
                    <a:pt x="271198" y="-3372"/>
                    <a:pt x="240506" y="2943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8D7C0E70-F42C-ACDA-F50E-155C3F3DD3A0}"/>
                </a:ext>
              </a:extLst>
            </p:cNvPr>
            <p:cNvSpPr/>
            <p:nvPr/>
          </p:nvSpPr>
          <p:spPr>
            <a:xfrm>
              <a:off x="9651990" y="2765356"/>
              <a:ext cx="94086" cy="320792"/>
            </a:xfrm>
            <a:custGeom>
              <a:avLst/>
              <a:gdLst>
                <a:gd name="connsiteX0" fmla="*/ 10 w 94086"/>
                <a:gd name="connsiteY0" fmla="*/ 69 h 320792"/>
                <a:gd name="connsiteX1" fmla="*/ 82560 w 94086"/>
                <a:gd name="connsiteY1" fmla="*/ 111194 h 320792"/>
                <a:gd name="connsiteX2" fmla="*/ 47635 w 94086"/>
                <a:gd name="connsiteY2" fmla="*/ 241369 h 320792"/>
                <a:gd name="connsiteX3" fmla="*/ 69860 w 94086"/>
                <a:gd name="connsiteY3" fmla="*/ 203269 h 320792"/>
                <a:gd name="connsiteX4" fmla="*/ 66685 w 94086"/>
                <a:gd name="connsiteY4" fmla="*/ 320744 h 320792"/>
                <a:gd name="connsiteX5" fmla="*/ 85735 w 94086"/>
                <a:gd name="connsiteY5" fmla="*/ 187394 h 320792"/>
                <a:gd name="connsiteX6" fmla="*/ 88910 w 94086"/>
                <a:gd name="connsiteY6" fmla="*/ 127069 h 320792"/>
                <a:gd name="connsiteX7" fmla="*/ 10 w 94086"/>
                <a:gd name="connsiteY7" fmla="*/ 69 h 3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86" h="320792">
                  <a:moveTo>
                    <a:pt x="10" y="69"/>
                  </a:moveTo>
                  <a:cubicBezTo>
                    <a:pt x="-1048" y="-2577"/>
                    <a:pt x="74622" y="70977"/>
                    <a:pt x="82560" y="111194"/>
                  </a:cubicBezTo>
                  <a:cubicBezTo>
                    <a:pt x="90498" y="151411"/>
                    <a:pt x="49752" y="226023"/>
                    <a:pt x="47635" y="241369"/>
                  </a:cubicBezTo>
                  <a:cubicBezTo>
                    <a:pt x="45518" y="256715"/>
                    <a:pt x="66685" y="190040"/>
                    <a:pt x="69860" y="203269"/>
                  </a:cubicBezTo>
                  <a:cubicBezTo>
                    <a:pt x="73035" y="216498"/>
                    <a:pt x="64039" y="323390"/>
                    <a:pt x="66685" y="320744"/>
                  </a:cubicBezTo>
                  <a:cubicBezTo>
                    <a:pt x="69331" y="318098"/>
                    <a:pt x="82031" y="219673"/>
                    <a:pt x="85735" y="187394"/>
                  </a:cubicBezTo>
                  <a:cubicBezTo>
                    <a:pt x="89439" y="155115"/>
                    <a:pt x="100552" y="157761"/>
                    <a:pt x="88910" y="127069"/>
                  </a:cubicBezTo>
                  <a:cubicBezTo>
                    <a:pt x="77268" y="96377"/>
                    <a:pt x="1068" y="2715"/>
                    <a:pt x="10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24199890-E761-42EA-A408-2CE2F40A33BF}"/>
                </a:ext>
              </a:extLst>
            </p:cNvPr>
            <p:cNvSpPr/>
            <p:nvPr/>
          </p:nvSpPr>
          <p:spPr>
            <a:xfrm>
              <a:off x="9152928" y="3543281"/>
              <a:ext cx="369044" cy="254031"/>
            </a:xfrm>
            <a:custGeom>
              <a:avLst/>
              <a:gdLst>
                <a:gd name="connsiteX0" fmla="*/ 368897 w 369044"/>
                <a:gd name="connsiteY0" fmla="*/ 66694 h 254031"/>
                <a:gd name="connsiteX1" fmla="*/ 67272 w 369044"/>
                <a:gd name="connsiteY1" fmla="*/ 73044 h 254031"/>
                <a:gd name="connsiteX2" fmla="*/ 86322 w 369044"/>
                <a:gd name="connsiteY2" fmla="*/ 101619 h 254031"/>
                <a:gd name="connsiteX3" fmla="*/ 16472 w 369044"/>
                <a:gd name="connsiteY3" fmla="*/ 165119 h 254031"/>
                <a:gd name="connsiteX4" fmla="*/ 70447 w 369044"/>
                <a:gd name="connsiteY4" fmla="*/ 254019 h 254031"/>
                <a:gd name="connsiteX5" fmla="*/ 16472 w 369044"/>
                <a:gd name="connsiteY5" fmla="*/ 158769 h 254031"/>
                <a:gd name="connsiteX6" fmla="*/ 130772 w 369044"/>
                <a:gd name="connsiteY6" fmla="*/ 69869 h 254031"/>
                <a:gd name="connsiteX7" fmla="*/ 108547 w 369044"/>
                <a:gd name="connsiteY7" fmla="*/ 53994 h 254031"/>
                <a:gd name="connsiteX8" fmla="*/ 597 w 369044"/>
                <a:gd name="connsiteY8" fmla="*/ 19 h 254031"/>
                <a:gd name="connsiteX9" fmla="*/ 162522 w 369044"/>
                <a:gd name="connsiteY9" fmla="*/ 60344 h 254031"/>
                <a:gd name="connsiteX10" fmla="*/ 108547 w 369044"/>
                <a:gd name="connsiteY10" fmla="*/ 22244 h 254031"/>
                <a:gd name="connsiteX11" fmla="*/ 368897 w 369044"/>
                <a:gd name="connsiteY11" fmla="*/ 66694 h 25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044" h="254031">
                  <a:moveTo>
                    <a:pt x="368897" y="66694"/>
                  </a:moveTo>
                  <a:cubicBezTo>
                    <a:pt x="362018" y="75161"/>
                    <a:pt x="114368" y="67223"/>
                    <a:pt x="67272" y="73044"/>
                  </a:cubicBezTo>
                  <a:cubicBezTo>
                    <a:pt x="20176" y="78865"/>
                    <a:pt x="94789" y="86273"/>
                    <a:pt x="86322" y="101619"/>
                  </a:cubicBezTo>
                  <a:cubicBezTo>
                    <a:pt x="77855" y="116965"/>
                    <a:pt x="19118" y="139719"/>
                    <a:pt x="16472" y="165119"/>
                  </a:cubicBezTo>
                  <a:cubicBezTo>
                    <a:pt x="13826" y="190519"/>
                    <a:pt x="70447" y="255077"/>
                    <a:pt x="70447" y="254019"/>
                  </a:cubicBezTo>
                  <a:cubicBezTo>
                    <a:pt x="70447" y="252961"/>
                    <a:pt x="6418" y="189461"/>
                    <a:pt x="16472" y="158769"/>
                  </a:cubicBezTo>
                  <a:cubicBezTo>
                    <a:pt x="26526" y="128077"/>
                    <a:pt x="115426" y="87331"/>
                    <a:pt x="130772" y="69869"/>
                  </a:cubicBezTo>
                  <a:cubicBezTo>
                    <a:pt x="146118" y="52407"/>
                    <a:pt x="130243" y="65636"/>
                    <a:pt x="108547" y="53994"/>
                  </a:cubicBezTo>
                  <a:cubicBezTo>
                    <a:pt x="86851" y="42352"/>
                    <a:pt x="-8399" y="-1039"/>
                    <a:pt x="597" y="19"/>
                  </a:cubicBezTo>
                  <a:cubicBezTo>
                    <a:pt x="9593" y="1077"/>
                    <a:pt x="144530" y="56640"/>
                    <a:pt x="162522" y="60344"/>
                  </a:cubicBezTo>
                  <a:cubicBezTo>
                    <a:pt x="180514" y="64048"/>
                    <a:pt x="76797" y="22773"/>
                    <a:pt x="108547" y="22244"/>
                  </a:cubicBezTo>
                  <a:cubicBezTo>
                    <a:pt x="140297" y="21715"/>
                    <a:pt x="375776" y="58227"/>
                    <a:pt x="368897" y="6669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E1F00AB1-981B-0879-57DC-1AFC0FF4AD21}"/>
                </a:ext>
              </a:extLst>
            </p:cNvPr>
            <p:cNvSpPr/>
            <p:nvPr/>
          </p:nvSpPr>
          <p:spPr>
            <a:xfrm>
              <a:off x="9024352" y="2438386"/>
              <a:ext cx="459500" cy="716583"/>
            </a:xfrm>
            <a:custGeom>
              <a:avLst/>
              <a:gdLst>
                <a:gd name="connsiteX0" fmla="*/ 459373 w 459500"/>
                <a:gd name="connsiteY0" fmla="*/ 28589 h 716583"/>
                <a:gd name="connsiteX1" fmla="*/ 189498 w 459500"/>
                <a:gd name="connsiteY1" fmla="*/ 19064 h 716583"/>
                <a:gd name="connsiteX2" fmla="*/ 148223 w 459500"/>
                <a:gd name="connsiteY2" fmla="*/ 104789 h 716583"/>
                <a:gd name="connsiteX3" fmla="*/ 106948 w 459500"/>
                <a:gd name="connsiteY3" fmla="*/ 247664 h 716583"/>
                <a:gd name="connsiteX4" fmla="*/ 113298 w 459500"/>
                <a:gd name="connsiteY4" fmla="*/ 193689 h 716583"/>
                <a:gd name="connsiteX5" fmla="*/ 72023 w 459500"/>
                <a:gd name="connsiteY5" fmla="*/ 396889 h 716583"/>
                <a:gd name="connsiteX6" fmla="*/ 46623 w 459500"/>
                <a:gd name="connsiteY6" fmla="*/ 444514 h 716583"/>
                <a:gd name="connsiteX7" fmla="*/ 52973 w 459500"/>
                <a:gd name="connsiteY7" fmla="*/ 587389 h 716583"/>
                <a:gd name="connsiteX8" fmla="*/ 84723 w 459500"/>
                <a:gd name="connsiteY8" fmla="*/ 638189 h 716583"/>
                <a:gd name="connsiteX9" fmla="*/ 2173 w 459500"/>
                <a:gd name="connsiteY9" fmla="*/ 711214 h 716583"/>
                <a:gd name="connsiteX10" fmla="*/ 33923 w 459500"/>
                <a:gd name="connsiteY10" fmla="*/ 479439 h 716583"/>
                <a:gd name="connsiteX11" fmla="*/ 138698 w 459500"/>
                <a:gd name="connsiteY11" fmla="*/ 50814 h 716583"/>
                <a:gd name="connsiteX12" fmla="*/ 399048 w 459500"/>
                <a:gd name="connsiteY12" fmla="*/ 22239 h 716583"/>
                <a:gd name="connsiteX13" fmla="*/ 227598 w 459500"/>
                <a:gd name="connsiteY13" fmla="*/ 14 h 716583"/>
                <a:gd name="connsiteX14" fmla="*/ 459373 w 459500"/>
                <a:gd name="connsiteY14" fmla="*/ 28589 h 71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9500" h="716583">
                  <a:moveTo>
                    <a:pt x="459373" y="28589"/>
                  </a:moveTo>
                  <a:cubicBezTo>
                    <a:pt x="453023" y="31764"/>
                    <a:pt x="241356" y="6364"/>
                    <a:pt x="189498" y="19064"/>
                  </a:cubicBezTo>
                  <a:cubicBezTo>
                    <a:pt x="137640" y="31764"/>
                    <a:pt x="161981" y="66689"/>
                    <a:pt x="148223" y="104789"/>
                  </a:cubicBezTo>
                  <a:cubicBezTo>
                    <a:pt x="134465" y="142889"/>
                    <a:pt x="112769" y="232847"/>
                    <a:pt x="106948" y="247664"/>
                  </a:cubicBezTo>
                  <a:cubicBezTo>
                    <a:pt x="101127" y="262481"/>
                    <a:pt x="119119" y="168818"/>
                    <a:pt x="113298" y="193689"/>
                  </a:cubicBezTo>
                  <a:cubicBezTo>
                    <a:pt x="107477" y="218560"/>
                    <a:pt x="83135" y="355085"/>
                    <a:pt x="72023" y="396889"/>
                  </a:cubicBezTo>
                  <a:cubicBezTo>
                    <a:pt x="60911" y="438693"/>
                    <a:pt x="49798" y="412764"/>
                    <a:pt x="46623" y="444514"/>
                  </a:cubicBezTo>
                  <a:cubicBezTo>
                    <a:pt x="43448" y="476264"/>
                    <a:pt x="46623" y="555110"/>
                    <a:pt x="52973" y="587389"/>
                  </a:cubicBezTo>
                  <a:cubicBezTo>
                    <a:pt x="59323" y="619668"/>
                    <a:pt x="93190" y="617551"/>
                    <a:pt x="84723" y="638189"/>
                  </a:cubicBezTo>
                  <a:cubicBezTo>
                    <a:pt x="76256" y="658827"/>
                    <a:pt x="10640" y="737672"/>
                    <a:pt x="2173" y="711214"/>
                  </a:cubicBezTo>
                  <a:cubicBezTo>
                    <a:pt x="-6294" y="684756"/>
                    <a:pt x="11169" y="589506"/>
                    <a:pt x="33923" y="479439"/>
                  </a:cubicBezTo>
                  <a:cubicBezTo>
                    <a:pt x="56677" y="369372"/>
                    <a:pt x="77844" y="127014"/>
                    <a:pt x="138698" y="50814"/>
                  </a:cubicBezTo>
                  <a:cubicBezTo>
                    <a:pt x="199552" y="-25386"/>
                    <a:pt x="384231" y="30706"/>
                    <a:pt x="399048" y="22239"/>
                  </a:cubicBezTo>
                  <a:cubicBezTo>
                    <a:pt x="413865" y="13772"/>
                    <a:pt x="221777" y="-515"/>
                    <a:pt x="227598" y="14"/>
                  </a:cubicBezTo>
                  <a:cubicBezTo>
                    <a:pt x="233419" y="543"/>
                    <a:pt x="465723" y="25414"/>
                    <a:pt x="459373" y="28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8FBF5A23-8840-808B-B74A-67DDD7D979A4}"/>
                </a:ext>
              </a:extLst>
            </p:cNvPr>
            <p:cNvSpPr/>
            <p:nvPr/>
          </p:nvSpPr>
          <p:spPr>
            <a:xfrm>
              <a:off x="9811327" y="2717763"/>
              <a:ext cx="384312" cy="340646"/>
            </a:xfrm>
            <a:custGeom>
              <a:avLst/>
              <a:gdLst>
                <a:gd name="connsiteX0" fmla="*/ 2234 w 384312"/>
                <a:gd name="connsiteY0" fmla="*/ 453 h 340646"/>
                <a:gd name="connsiteX1" fmla="*/ 237080 w 384312"/>
                <a:gd name="connsiteY1" fmla="*/ 210316 h 340646"/>
                <a:gd name="connsiteX2" fmla="*/ 107165 w 384312"/>
                <a:gd name="connsiteY2" fmla="*/ 230303 h 340646"/>
                <a:gd name="connsiteX3" fmla="*/ 7230 w 384312"/>
                <a:gd name="connsiteY3" fmla="*/ 340230 h 340646"/>
                <a:gd name="connsiteX4" fmla="*/ 312030 w 384312"/>
                <a:gd name="connsiteY4" fmla="*/ 185332 h 340646"/>
                <a:gd name="connsiteX5" fmla="*/ 376988 w 384312"/>
                <a:gd name="connsiteY5" fmla="*/ 165345 h 340646"/>
                <a:gd name="connsiteX6" fmla="*/ 187112 w 384312"/>
                <a:gd name="connsiteY6" fmla="*/ 205319 h 340646"/>
                <a:gd name="connsiteX7" fmla="*/ 127152 w 384312"/>
                <a:gd name="connsiteY7" fmla="*/ 155352 h 340646"/>
                <a:gd name="connsiteX8" fmla="*/ 2234 w 384312"/>
                <a:gd name="connsiteY8" fmla="*/ 453 h 34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312" h="340646">
                  <a:moveTo>
                    <a:pt x="2234" y="453"/>
                  </a:moveTo>
                  <a:cubicBezTo>
                    <a:pt x="20555" y="9614"/>
                    <a:pt x="219592" y="172008"/>
                    <a:pt x="237080" y="210316"/>
                  </a:cubicBezTo>
                  <a:cubicBezTo>
                    <a:pt x="254568" y="248624"/>
                    <a:pt x="145473" y="208651"/>
                    <a:pt x="107165" y="230303"/>
                  </a:cubicBezTo>
                  <a:cubicBezTo>
                    <a:pt x="68857" y="251955"/>
                    <a:pt x="-26914" y="347725"/>
                    <a:pt x="7230" y="340230"/>
                  </a:cubicBezTo>
                  <a:cubicBezTo>
                    <a:pt x="41374" y="332735"/>
                    <a:pt x="250404" y="214480"/>
                    <a:pt x="312030" y="185332"/>
                  </a:cubicBezTo>
                  <a:cubicBezTo>
                    <a:pt x="373656" y="156185"/>
                    <a:pt x="397808" y="162014"/>
                    <a:pt x="376988" y="165345"/>
                  </a:cubicBezTo>
                  <a:cubicBezTo>
                    <a:pt x="356168" y="168676"/>
                    <a:pt x="228751" y="206985"/>
                    <a:pt x="187112" y="205319"/>
                  </a:cubicBezTo>
                  <a:cubicBezTo>
                    <a:pt x="145473" y="203654"/>
                    <a:pt x="157965" y="186998"/>
                    <a:pt x="127152" y="155352"/>
                  </a:cubicBezTo>
                  <a:cubicBezTo>
                    <a:pt x="96339" y="123706"/>
                    <a:pt x="-16087" y="-8708"/>
                    <a:pt x="2234" y="45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BAD6C60C-E88D-40B9-17D1-3921CCAD121C}"/>
                </a:ext>
              </a:extLst>
            </p:cNvPr>
            <p:cNvSpPr/>
            <p:nvPr/>
          </p:nvSpPr>
          <p:spPr>
            <a:xfrm>
              <a:off x="9683604" y="3177068"/>
              <a:ext cx="255801" cy="530499"/>
            </a:xfrm>
            <a:custGeom>
              <a:avLst/>
              <a:gdLst>
                <a:gd name="connsiteX0" fmla="*/ 42 w 255801"/>
                <a:gd name="connsiteY0" fmla="*/ 847 h 530499"/>
                <a:gd name="connsiteX1" fmla="*/ 199911 w 255801"/>
                <a:gd name="connsiteY1" fmla="*/ 115771 h 530499"/>
                <a:gd name="connsiteX2" fmla="*/ 69996 w 255801"/>
                <a:gd name="connsiteY2" fmla="*/ 265673 h 530499"/>
                <a:gd name="connsiteX3" fmla="*/ 249878 w 255801"/>
                <a:gd name="connsiteY3" fmla="*/ 210709 h 530499"/>
                <a:gd name="connsiteX4" fmla="*/ 174927 w 255801"/>
                <a:gd name="connsiteY4" fmla="*/ 305647 h 530499"/>
                <a:gd name="connsiteX5" fmla="*/ 254875 w 255801"/>
                <a:gd name="connsiteY5" fmla="*/ 530499 h 530499"/>
                <a:gd name="connsiteX6" fmla="*/ 209904 w 255801"/>
                <a:gd name="connsiteY6" fmla="*/ 305647 h 530499"/>
                <a:gd name="connsiteX7" fmla="*/ 84986 w 255801"/>
                <a:gd name="connsiteY7" fmla="*/ 240689 h 530499"/>
                <a:gd name="connsiteX8" fmla="*/ 219898 w 255801"/>
                <a:gd name="connsiteY8" fmla="*/ 175732 h 530499"/>
                <a:gd name="connsiteX9" fmla="*/ 42 w 255801"/>
                <a:gd name="connsiteY9" fmla="*/ 847 h 53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01" h="530499">
                  <a:moveTo>
                    <a:pt x="42" y="847"/>
                  </a:moveTo>
                  <a:cubicBezTo>
                    <a:pt x="-3289" y="-9147"/>
                    <a:pt x="188252" y="71633"/>
                    <a:pt x="199911" y="115771"/>
                  </a:cubicBezTo>
                  <a:cubicBezTo>
                    <a:pt x="211570" y="159909"/>
                    <a:pt x="61668" y="249850"/>
                    <a:pt x="69996" y="265673"/>
                  </a:cubicBezTo>
                  <a:cubicBezTo>
                    <a:pt x="78324" y="281496"/>
                    <a:pt x="232390" y="204047"/>
                    <a:pt x="249878" y="210709"/>
                  </a:cubicBezTo>
                  <a:cubicBezTo>
                    <a:pt x="267366" y="217371"/>
                    <a:pt x="174094" y="252349"/>
                    <a:pt x="174927" y="305647"/>
                  </a:cubicBezTo>
                  <a:cubicBezTo>
                    <a:pt x="175760" y="358945"/>
                    <a:pt x="249046" y="530499"/>
                    <a:pt x="254875" y="530499"/>
                  </a:cubicBezTo>
                  <a:cubicBezTo>
                    <a:pt x="260704" y="530499"/>
                    <a:pt x="238219" y="353949"/>
                    <a:pt x="209904" y="305647"/>
                  </a:cubicBezTo>
                  <a:cubicBezTo>
                    <a:pt x="181589" y="257345"/>
                    <a:pt x="83320" y="262342"/>
                    <a:pt x="84986" y="240689"/>
                  </a:cubicBezTo>
                  <a:cubicBezTo>
                    <a:pt x="86652" y="219037"/>
                    <a:pt x="229059" y="211542"/>
                    <a:pt x="219898" y="175732"/>
                  </a:cubicBezTo>
                  <a:cubicBezTo>
                    <a:pt x="210737" y="139922"/>
                    <a:pt x="3373" y="10841"/>
                    <a:pt x="42" y="84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B51FB9D6-AB14-8F52-A2E6-E1FDEFA6E694}"/>
                </a:ext>
              </a:extLst>
            </p:cNvPr>
            <p:cNvSpPr/>
            <p:nvPr/>
          </p:nvSpPr>
          <p:spPr>
            <a:xfrm>
              <a:off x="9447629" y="3097045"/>
              <a:ext cx="236254" cy="360934"/>
            </a:xfrm>
            <a:custGeom>
              <a:avLst/>
              <a:gdLst>
                <a:gd name="connsiteX0" fmla="*/ 6168 w 236254"/>
                <a:gd name="connsiteY0" fmla="*/ 5919 h 360934"/>
                <a:gd name="connsiteX1" fmla="*/ 141079 w 236254"/>
                <a:gd name="connsiteY1" fmla="*/ 195794 h 360934"/>
                <a:gd name="connsiteX2" fmla="*/ 191046 w 236254"/>
                <a:gd name="connsiteY2" fmla="*/ 240765 h 360934"/>
                <a:gd name="connsiteX3" fmla="*/ 236017 w 236254"/>
                <a:gd name="connsiteY3" fmla="*/ 360686 h 360934"/>
                <a:gd name="connsiteX4" fmla="*/ 171060 w 236254"/>
                <a:gd name="connsiteY4" fmla="*/ 205788 h 360934"/>
                <a:gd name="connsiteX5" fmla="*/ 81119 w 236254"/>
                <a:gd name="connsiteY5" fmla="*/ 185801 h 360934"/>
                <a:gd name="connsiteX6" fmla="*/ 46141 w 236254"/>
                <a:gd name="connsiteY6" fmla="*/ 195794 h 360934"/>
                <a:gd name="connsiteX7" fmla="*/ 171060 w 236254"/>
                <a:gd name="connsiteY7" fmla="*/ 275742 h 360934"/>
                <a:gd name="connsiteX8" fmla="*/ 181053 w 236254"/>
                <a:gd name="connsiteY8" fmla="*/ 300725 h 360934"/>
                <a:gd name="connsiteX9" fmla="*/ 71125 w 236254"/>
                <a:gd name="connsiteY9" fmla="*/ 145827 h 360934"/>
                <a:gd name="connsiteX10" fmla="*/ 26155 w 236254"/>
                <a:gd name="connsiteY10" fmla="*/ 55886 h 360934"/>
                <a:gd name="connsiteX11" fmla="*/ 6168 w 236254"/>
                <a:gd name="connsiteY11" fmla="*/ 5919 h 36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254" h="360934">
                  <a:moveTo>
                    <a:pt x="6168" y="5919"/>
                  </a:moveTo>
                  <a:cubicBezTo>
                    <a:pt x="25322" y="29237"/>
                    <a:pt x="110266" y="156653"/>
                    <a:pt x="141079" y="195794"/>
                  </a:cubicBezTo>
                  <a:cubicBezTo>
                    <a:pt x="171892" y="234935"/>
                    <a:pt x="175223" y="213283"/>
                    <a:pt x="191046" y="240765"/>
                  </a:cubicBezTo>
                  <a:cubicBezTo>
                    <a:pt x="206869" y="268247"/>
                    <a:pt x="239348" y="366516"/>
                    <a:pt x="236017" y="360686"/>
                  </a:cubicBezTo>
                  <a:cubicBezTo>
                    <a:pt x="232686" y="354857"/>
                    <a:pt x="196876" y="234935"/>
                    <a:pt x="171060" y="205788"/>
                  </a:cubicBezTo>
                  <a:cubicBezTo>
                    <a:pt x="145244" y="176641"/>
                    <a:pt x="101939" y="187467"/>
                    <a:pt x="81119" y="185801"/>
                  </a:cubicBezTo>
                  <a:cubicBezTo>
                    <a:pt x="60299" y="184135"/>
                    <a:pt x="31151" y="180804"/>
                    <a:pt x="46141" y="195794"/>
                  </a:cubicBezTo>
                  <a:cubicBezTo>
                    <a:pt x="61131" y="210784"/>
                    <a:pt x="148575" y="258254"/>
                    <a:pt x="171060" y="275742"/>
                  </a:cubicBezTo>
                  <a:cubicBezTo>
                    <a:pt x="193545" y="293231"/>
                    <a:pt x="197709" y="322377"/>
                    <a:pt x="181053" y="300725"/>
                  </a:cubicBezTo>
                  <a:cubicBezTo>
                    <a:pt x="164397" y="279073"/>
                    <a:pt x="96941" y="186634"/>
                    <a:pt x="71125" y="145827"/>
                  </a:cubicBezTo>
                  <a:cubicBezTo>
                    <a:pt x="45309" y="105020"/>
                    <a:pt x="34483" y="77538"/>
                    <a:pt x="26155" y="55886"/>
                  </a:cubicBezTo>
                  <a:cubicBezTo>
                    <a:pt x="17827" y="34234"/>
                    <a:pt x="-12986" y="-17399"/>
                    <a:pt x="6168" y="591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17BBC84E-115B-16C2-F25E-6A902B7D86D7}"/>
                </a:ext>
              </a:extLst>
            </p:cNvPr>
            <p:cNvSpPr/>
            <p:nvPr/>
          </p:nvSpPr>
          <p:spPr>
            <a:xfrm>
              <a:off x="11007392" y="2892287"/>
              <a:ext cx="775064" cy="730420"/>
            </a:xfrm>
            <a:custGeom>
              <a:avLst/>
              <a:gdLst>
                <a:gd name="connsiteX0" fmla="*/ 425783 w 775064"/>
                <a:gd name="connsiteY0" fmla="*/ 138 h 730420"/>
                <a:gd name="connsiteX1" fmla="*/ 708358 w 775064"/>
                <a:gd name="connsiteY1" fmla="*/ 79513 h 730420"/>
                <a:gd name="connsiteX2" fmla="*/ 721058 w 775064"/>
                <a:gd name="connsiteY2" fmla="*/ 149363 h 730420"/>
                <a:gd name="connsiteX3" fmla="*/ 695658 w 775064"/>
                <a:gd name="connsiteY3" fmla="*/ 270013 h 730420"/>
                <a:gd name="connsiteX4" fmla="*/ 587708 w 775064"/>
                <a:gd name="connsiteY4" fmla="*/ 419238 h 730420"/>
                <a:gd name="connsiteX5" fmla="*/ 505158 w 775064"/>
                <a:gd name="connsiteY5" fmla="*/ 533538 h 730420"/>
                <a:gd name="connsiteX6" fmla="*/ 425783 w 775064"/>
                <a:gd name="connsiteY6" fmla="*/ 606563 h 730420"/>
                <a:gd name="connsiteX7" fmla="*/ 355933 w 775064"/>
                <a:gd name="connsiteY7" fmla="*/ 635138 h 730420"/>
                <a:gd name="connsiteX8" fmla="*/ 333 w 775064"/>
                <a:gd name="connsiteY8" fmla="*/ 679588 h 730420"/>
                <a:gd name="connsiteX9" fmla="*/ 425783 w 775064"/>
                <a:gd name="connsiteY9" fmla="*/ 657363 h 730420"/>
                <a:gd name="connsiteX10" fmla="*/ 225758 w 775064"/>
                <a:gd name="connsiteY10" fmla="*/ 720863 h 730420"/>
                <a:gd name="connsiteX11" fmla="*/ 625808 w 775064"/>
                <a:gd name="connsiteY11" fmla="*/ 419238 h 730420"/>
                <a:gd name="connsiteX12" fmla="*/ 775033 w 775064"/>
                <a:gd name="connsiteY12" fmla="*/ 143013 h 730420"/>
                <a:gd name="connsiteX13" fmla="*/ 616283 w 775064"/>
                <a:gd name="connsiteY13" fmla="*/ 79513 h 730420"/>
                <a:gd name="connsiteX14" fmla="*/ 702008 w 775064"/>
                <a:gd name="connsiteY14" fmla="*/ 60463 h 730420"/>
                <a:gd name="connsiteX15" fmla="*/ 425783 w 775064"/>
                <a:gd name="connsiteY15" fmla="*/ 138 h 7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5064" h="730420">
                  <a:moveTo>
                    <a:pt x="425783" y="138"/>
                  </a:moveTo>
                  <a:cubicBezTo>
                    <a:pt x="426841" y="3313"/>
                    <a:pt x="659146" y="54642"/>
                    <a:pt x="708358" y="79513"/>
                  </a:cubicBezTo>
                  <a:cubicBezTo>
                    <a:pt x="757570" y="104384"/>
                    <a:pt x="723175" y="117613"/>
                    <a:pt x="721058" y="149363"/>
                  </a:cubicBezTo>
                  <a:cubicBezTo>
                    <a:pt x="718941" y="181113"/>
                    <a:pt x="717883" y="225034"/>
                    <a:pt x="695658" y="270013"/>
                  </a:cubicBezTo>
                  <a:cubicBezTo>
                    <a:pt x="673433" y="314992"/>
                    <a:pt x="587708" y="419238"/>
                    <a:pt x="587708" y="419238"/>
                  </a:cubicBezTo>
                  <a:cubicBezTo>
                    <a:pt x="555958" y="463159"/>
                    <a:pt x="532146" y="502317"/>
                    <a:pt x="505158" y="533538"/>
                  </a:cubicBezTo>
                  <a:cubicBezTo>
                    <a:pt x="478170" y="564759"/>
                    <a:pt x="450654" y="589630"/>
                    <a:pt x="425783" y="606563"/>
                  </a:cubicBezTo>
                  <a:cubicBezTo>
                    <a:pt x="400912" y="623496"/>
                    <a:pt x="426841" y="622967"/>
                    <a:pt x="355933" y="635138"/>
                  </a:cubicBezTo>
                  <a:cubicBezTo>
                    <a:pt x="285025" y="647309"/>
                    <a:pt x="-11309" y="675884"/>
                    <a:pt x="333" y="679588"/>
                  </a:cubicBezTo>
                  <a:cubicBezTo>
                    <a:pt x="11975" y="683292"/>
                    <a:pt x="388212" y="650484"/>
                    <a:pt x="425783" y="657363"/>
                  </a:cubicBezTo>
                  <a:cubicBezTo>
                    <a:pt x="463354" y="664242"/>
                    <a:pt x="192421" y="760550"/>
                    <a:pt x="225758" y="720863"/>
                  </a:cubicBezTo>
                  <a:cubicBezTo>
                    <a:pt x="259095" y="681176"/>
                    <a:pt x="534262" y="515546"/>
                    <a:pt x="625808" y="419238"/>
                  </a:cubicBezTo>
                  <a:cubicBezTo>
                    <a:pt x="717354" y="322930"/>
                    <a:pt x="776620" y="199634"/>
                    <a:pt x="775033" y="143013"/>
                  </a:cubicBezTo>
                  <a:cubicBezTo>
                    <a:pt x="773446" y="86392"/>
                    <a:pt x="628454" y="93271"/>
                    <a:pt x="616283" y="79513"/>
                  </a:cubicBezTo>
                  <a:cubicBezTo>
                    <a:pt x="604112" y="65755"/>
                    <a:pt x="727937" y="71576"/>
                    <a:pt x="702008" y="60463"/>
                  </a:cubicBezTo>
                  <a:cubicBezTo>
                    <a:pt x="676079" y="49351"/>
                    <a:pt x="424725" y="-3037"/>
                    <a:pt x="425783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0D01D532-78F2-9F77-C9AF-4866EB1E5E99}"/>
                </a:ext>
              </a:extLst>
            </p:cNvPr>
            <p:cNvSpPr/>
            <p:nvPr/>
          </p:nvSpPr>
          <p:spPr>
            <a:xfrm>
              <a:off x="11383969" y="2964429"/>
              <a:ext cx="301208" cy="296328"/>
            </a:xfrm>
            <a:custGeom>
              <a:avLst/>
              <a:gdLst>
                <a:gd name="connsiteX0" fmla="*/ 1581 w 301208"/>
                <a:gd name="connsiteY0" fmla="*/ 1021 h 296328"/>
                <a:gd name="connsiteX1" fmla="*/ 249231 w 301208"/>
                <a:gd name="connsiteY1" fmla="*/ 58171 h 296328"/>
                <a:gd name="connsiteX2" fmla="*/ 249231 w 301208"/>
                <a:gd name="connsiteY2" fmla="*/ 112146 h 296328"/>
                <a:gd name="connsiteX3" fmla="*/ 265106 w 301208"/>
                <a:gd name="connsiteY3" fmla="*/ 166121 h 296328"/>
                <a:gd name="connsiteX4" fmla="*/ 220656 w 301208"/>
                <a:gd name="connsiteY4" fmla="*/ 296296 h 296328"/>
                <a:gd name="connsiteX5" fmla="*/ 284156 w 301208"/>
                <a:gd name="connsiteY5" fmla="*/ 153421 h 296328"/>
                <a:gd name="connsiteX6" fmla="*/ 293681 w 301208"/>
                <a:gd name="connsiteY6" fmla="*/ 96271 h 296328"/>
                <a:gd name="connsiteX7" fmla="*/ 185731 w 301208"/>
                <a:gd name="connsiteY7" fmla="*/ 61346 h 296328"/>
                <a:gd name="connsiteX8" fmla="*/ 144456 w 301208"/>
                <a:gd name="connsiteY8" fmla="*/ 23246 h 296328"/>
                <a:gd name="connsiteX9" fmla="*/ 1581 w 301208"/>
                <a:gd name="connsiteY9" fmla="*/ 1021 h 2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08" h="296328">
                  <a:moveTo>
                    <a:pt x="1581" y="1021"/>
                  </a:moveTo>
                  <a:cubicBezTo>
                    <a:pt x="19043" y="6842"/>
                    <a:pt x="207956" y="39650"/>
                    <a:pt x="249231" y="58171"/>
                  </a:cubicBezTo>
                  <a:cubicBezTo>
                    <a:pt x="290506" y="76692"/>
                    <a:pt x="246585" y="94154"/>
                    <a:pt x="249231" y="112146"/>
                  </a:cubicBezTo>
                  <a:cubicBezTo>
                    <a:pt x="251877" y="130138"/>
                    <a:pt x="269868" y="135430"/>
                    <a:pt x="265106" y="166121"/>
                  </a:cubicBezTo>
                  <a:cubicBezTo>
                    <a:pt x="260344" y="196812"/>
                    <a:pt x="217481" y="298413"/>
                    <a:pt x="220656" y="296296"/>
                  </a:cubicBezTo>
                  <a:cubicBezTo>
                    <a:pt x="223831" y="294179"/>
                    <a:pt x="271985" y="186758"/>
                    <a:pt x="284156" y="153421"/>
                  </a:cubicBezTo>
                  <a:cubicBezTo>
                    <a:pt x="296327" y="120084"/>
                    <a:pt x="310085" y="111617"/>
                    <a:pt x="293681" y="96271"/>
                  </a:cubicBezTo>
                  <a:cubicBezTo>
                    <a:pt x="277277" y="80925"/>
                    <a:pt x="210602" y="73517"/>
                    <a:pt x="185731" y="61346"/>
                  </a:cubicBezTo>
                  <a:cubicBezTo>
                    <a:pt x="160860" y="49175"/>
                    <a:pt x="172502" y="30654"/>
                    <a:pt x="144456" y="23246"/>
                  </a:cubicBezTo>
                  <a:cubicBezTo>
                    <a:pt x="116410" y="15838"/>
                    <a:pt x="-15881" y="-4800"/>
                    <a:pt x="1581" y="1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E2EC4BF8-EFBC-D119-7AA6-5D664181556B}"/>
                </a:ext>
              </a:extLst>
            </p:cNvPr>
            <p:cNvSpPr/>
            <p:nvPr/>
          </p:nvSpPr>
          <p:spPr>
            <a:xfrm>
              <a:off x="11188528" y="3082813"/>
              <a:ext cx="428812" cy="420853"/>
            </a:xfrm>
            <a:custGeom>
              <a:avLst/>
              <a:gdLst>
                <a:gd name="connsiteX0" fmla="*/ 428797 w 428812"/>
                <a:gd name="connsiteY0" fmla="*/ 112 h 420853"/>
                <a:gd name="connsiteX1" fmla="*/ 362122 w 428812"/>
                <a:gd name="connsiteY1" fmla="*/ 104887 h 420853"/>
                <a:gd name="connsiteX2" fmla="*/ 346247 w 428812"/>
                <a:gd name="connsiteY2" fmla="*/ 257287 h 420853"/>
                <a:gd name="connsiteX3" fmla="*/ 216072 w 428812"/>
                <a:gd name="connsiteY3" fmla="*/ 412862 h 420853"/>
                <a:gd name="connsiteX4" fmla="*/ 79547 w 428812"/>
                <a:gd name="connsiteY4" fmla="*/ 400162 h 420853"/>
                <a:gd name="connsiteX5" fmla="*/ 3347 w 428812"/>
                <a:gd name="connsiteY5" fmla="*/ 416037 h 420853"/>
                <a:gd name="connsiteX6" fmla="*/ 187497 w 428812"/>
                <a:gd name="connsiteY6" fmla="*/ 387462 h 420853"/>
                <a:gd name="connsiteX7" fmla="*/ 168447 w 428812"/>
                <a:gd name="connsiteY7" fmla="*/ 406512 h 420853"/>
                <a:gd name="connsiteX8" fmla="*/ 279572 w 428812"/>
                <a:gd name="connsiteY8" fmla="*/ 368412 h 420853"/>
                <a:gd name="connsiteX9" fmla="*/ 330372 w 428812"/>
                <a:gd name="connsiteY9" fmla="*/ 250937 h 420853"/>
                <a:gd name="connsiteX10" fmla="*/ 301797 w 428812"/>
                <a:gd name="connsiteY10" fmla="*/ 177912 h 420853"/>
                <a:gd name="connsiteX11" fmla="*/ 365297 w 428812"/>
                <a:gd name="connsiteY11" fmla="*/ 171562 h 420853"/>
                <a:gd name="connsiteX12" fmla="*/ 355772 w 428812"/>
                <a:gd name="connsiteY12" fmla="*/ 85837 h 420853"/>
                <a:gd name="connsiteX13" fmla="*/ 428797 w 428812"/>
                <a:gd name="connsiteY13" fmla="*/ 112 h 42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812" h="420853">
                  <a:moveTo>
                    <a:pt x="428797" y="112"/>
                  </a:moveTo>
                  <a:cubicBezTo>
                    <a:pt x="429855" y="3287"/>
                    <a:pt x="375880" y="62025"/>
                    <a:pt x="362122" y="104887"/>
                  </a:cubicBezTo>
                  <a:cubicBezTo>
                    <a:pt x="348364" y="147749"/>
                    <a:pt x="370589" y="205958"/>
                    <a:pt x="346247" y="257287"/>
                  </a:cubicBezTo>
                  <a:cubicBezTo>
                    <a:pt x="321905" y="308616"/>
                    <a:pt x="260522" y="389050"/>
                    <a:pt x="216072" y="412862"/>
                  </a:cubicBezTo>
                  <a:cubicBezTo>
                    <a:pt x="171622" y="436674"/>
                    <a:pt x="115001" y="399633"/>
                    <a:pt x="79547" y="400162"/>
                  </a:cubicBezTo>
                  <a:cubicBezTo>
                    <a:pt x="44093" y="400691"/>
                    <a:pt x="-14645" y="418154"/>
                    <a:pt x="3347" y="416037"/>
                  </a:cubicBezTo>
                  <a:cubicBezTo>
                    <a:pt x="21339" y="413920"/>
                    <a:pt x="159980" y="389049"/>
                    <a:pt x="187497" y="387462"/>
                  </a:cubicBezTo>
                  <a:cubicBezTo>
                    <a:pt x="215014" y="385875"/>
                    <a:pt x="153101" y="409687"/>
                    <a:pt x="168447" y="406512"/>
                  </a:cubicBezTo>
                  <a:cubicBezTo>
                    <a:pt x="183793" y="403337"/>
                    <a:pt x="252585" y="394341"/>
                    <a:pt x="279572" y="368412"/>
                  </a:cubicBezTo>
                  <a:cubicBezTo>
                    <a:pt x="306559" y="342483"/>
                    <a:pt x="326668" y="282687"/>
                    <a:pt x="330372" y="250937"/>
                  </a:cubicBezTo>
                  <a:cubicBezTo>
                    <a:pt x="334076" y="219187"/>
                    <a:pt x="295976" y="191141"/>
                    <a:pt x="301797" y="177912"/>
                  </a:cubicBezTo>
                  <a:cubicBezTo>
                    <a:pt x="307618" y="164683"/>
                    <a:pt x="356301" y="186908"/>
                    <a:pt x="365297" y="171562"/>
                  </a:cubicBezTo>
                  <a:cubicBezTo>
                    <a:pt x="374293" y="156216"/>
                    <a:pt x="349951" y="109650"/>
                    <a:pt x="355772" y="85837"/>
                  </a:cubicBezTo>
                  <a:cubicBezTo>
                    <a:pt x="361593" y="62024"/>
                    <a:pt x="427739" y="-3063"/>
                    <a:pt x="428797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4DE6E730-3892-C1BD-9EA2-5294AE58175E}"/>
                </a:ext>
              </a:extLst>
            </p:cNvPr>
            <p:cNvSpPr/>
            <p:nvPr/>
          </p:nvSpPr>
          <p:spPr>
            <a:xfrm>
              <a:off x="11149890" y="2996816"/>
              <a:ext cx="414892" cy="405645"/>
            </a:xfrm>
            <a:custGeom>
              <a:avLst/>
              <a:gdLst>
                <a:gd name="connsiteX0" fmla="*/ 413460 w 414892"/>
                <a:gd name="connsiteY0" fmla="*/ 384 h 405645"/>
                <a:gd name="connsiteX1" fmla="*/ 229310 w 414892"/>
                <a:gd name="connsiteY1" fmla="*/ 108334 h 405645"/>
                <a:gd name="connsiteX2" fmla="*/ 315035 w 414892"/>
                <a:gd name="connsiteY2" fmla="*/ 165484 h 405645"/>
                <a:gd name="connsiteX3" fmla="*/ 292810 w 414892"/>
                <a:gd name="connsiteY3" fmla="*/ 222634 h 405645"/>
                <a:gd name="connsiteX4" fmla="*/ 315035 w 414892"/>
                <a:gd name="connsiteY4" fmla="*/ 340109 h 405645"/>
                <a:gd name="connsiteX5" fmla="*/ 302335 w 414892"/>
                <a:gd name="connsiteY5" fmla="*/ 340109 h 405645"/>
                <a:gd name="connsiteX6" fmla="*/ 264235 w 414892"/>
                <a:gd name="connsiteY6" fmla="*/ 403609 h 405645"/>
                <a:gd name="connsiteX7" fmla="*/ 153110 w 414892"/>
                <a:gd name="connsiteY7" fmla="*/ 390909 h 405645"/>
                <a:gd name="connsiteX8" fmla="*/ 710 w 414892"/>
                <a:gd name="connsiteY8" fmla="*/ 400434 h 405645"/>
                <a:gd name="connsiteX9" fmla="*/ 99135 w 414892"/>
                <a:gd name="connsiteY9" fmla="*/ 362334 h 405645"/>
                <a:gd name="connsiteX10" fmla="*/ 172160 w 414892"/>
                <a:gd name="connsiteY10" fmla="*/ 222634 h 405645"/>
                <a:gd name="connsiteX11" fmla="*/ 121360 w 414892"/>
                <a:gd name="connsiteY11" fmla="*/ 263909 h 405645"/>
                <a:gd name="connsiteX12" fmla="*/ 203910 w 414892"/>
                <a:gd name="connsiteY12" fmla="*/ 321059 h 405645"/>
                <a:gd name="connsiteX13" fmla="*/ 203910 w 414892"/>
                <a:gd name="connsiteY13" fmla="*/ 371859 h 405645"/>
                <a:gd name="connsiteX14" fmla="*/ 381710 w 414892"/>
                <a:gd name="connsiteY14" fmla="*/ 270259 h 405645"/>
                <a:gd name="connsiteX15" fmla="*/ 172160 w 414892"/>
                <a:gd name="connsiteY15" fmla="*/ 184534 h 405645"/>
                <a:gd name="connsiteX16" fmla="*/ 210260 w 414892"/>
                <a:gd name="connsiteY16" fmla="*/ 130559 h 405645"/>
                <a:gd name="connsiteX17" fmla="*/ 184860 w 414892"/>
                <a:gd name="connsiteY17" fmla="*/ 155959 h 405645"/>
                <a:gd name="connsiteX18" fmla="*/ 111835 w 414892"/>
                <a:gd name="connsiteY18" fmla="*/ 149609 h 405645"/>
                <a:gd name="connsiteX19" fmla="*/ 413460 w 414892"/>
                <a:gd name="connsiteY19" fmla="*/ 384 h 4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892" h="405645">
                  <a:moveTo>
                    <a:pt x="413460" y="384"/>
                  </a:moveTo>
                  <a:cubicBezTo>
                    <a:pt x="433039" y="-6495"/>
                    <a:pt x="245714" y="80817"/>
                    <a:pt x="229310" y="108334"/>
                  </a:cubicBezTo>
                  <a:cubicBezTo>
                    <a:pt x="212906" y="135851"/>
                    <a:pt x="304452" y="146434"/>
                    <a:pt x="315035" y="165484"/>
                  </a:cubicBezTo>
                  <a:cubicBezTo>
                    <a:pt x="325618" y="184534"/>
                    <a:pt x="292810" y="193530"/>
                    <a:pt x="292810" y="222634"/>
                  </a:cubicBezTo>
                  <a:cubicBezTo>
                    <a:pt x="292810" y="251738"/>
                    <a:pt x="313448" y="320530"/>
                    <a:pt x="315035" y="340109"/>
                  </a:cubicBezTo>
                  <a:cubicBezTo>
                    <a:pt x="316622" y="359688"/>
                    <a:pt x="310802" y="329526"/>
                    <a:pt x="302335" y="340109"/>
                  </a:cubicBezTo>
                  <a:cubicBezTo>
                    <a:pt x="293868" y="350692"/>
                    <a:pt x="289106" y="395142"/>
                    <a:pt x="264235" y="403609"/>
                  </a:cubicBezTo>
                  <a:cubicBezTo>
                    <a:pt x="239364" y="412076"/>
                    <a:pt x="197031" y="391438"/>
                    <a:pt x="153110" y="390909"/>
                  </a:cubicBezTo>
                  <a:cubicBezTo>
                    <a:pt x="109189" y="390380"/>
                    <a:pt x="9706" y="405196"/>
                    <a:pt x="710" y="400434"/>
                  </a:cubicBezTo>
                  <a:cubicBezTo>
                    <a:pt x="-8286" y="395672"/>
                    <a:pt x="70560" y="391967"/>
                    <a:pt x="99135" y="362334"/>
                  </a:cubicBezTo>
                  <a:cubicBezTo>
                    <a:pt x="127710" y="332701"/>
                    <a:pt x="168456" y="239038"/>
                    <a:pt x="172160" y="222634"/>
                  </a:cubicBezTo>
                  <a:cubicBezTo>
                    <a:pt x="175864" y="206230"/>
                    <a:pt x="116068" y="247505"/>
                    <a:pt x="121360" y="263909"/>
                  </a:cubicBezTo>
                  <a:cubicBezTo>
                    <a:pt x="126652" y="280313"/>
                    <a:pt x="190152" y="303067"/>
                    <a:pt x="203910" y="321059"/>
                  </a:cubicBezTo>
                  <a:cubicBezTo>
                    <a:pt x="217668" y="339051"/>
                    <a:pt x="174277" y="380326"/>
                    <a:pt x="203910" y="371859"/>
                  </a:cubicBezTo>
                  <a:cubicBezTo>
                    <a:pt x="233543" y="363392"/>
                    <a:pt x="387002" y="301480"/>
                    <a:pt x="381710" y="270259"/>
                  </a:cubicBezTo>
                  <a:cubicBezTo>
                    <a:pt x="376418" y="239038"/>
                    <a:pt x="200735" y="207817"/>
                    <a:pt x="172160" y="184534"/>
                  </a:cubicBezTo>
                  <a:cubicBezTo>
                    <a:pt x="143585" y="161251"/>
                    <a:pt x="208143" y="135321"/>
                    <a:pt x="210260" y="130559"/>
                  </a:cubicBezTo>
                  <a:cubicBezTo>
                    <a:pt x="212377" y="125797"/>
                    <a:pt x="201264" y="152784"/>
                    <a:pt x="184860" y="155959"/>
                  </a:cubicBezTo>
                  <a:cubicBezTo>
                    <a:pt x="168456" y="159134"/>
                    <a:pt x="73735" y="171834"/>
                    <a:pt x="111835" y="149609"/>
                  </a:cubicBezTo>
                  <a:cubicBezTo>
                    <a:pt x="149935" y="127384"/>
                    <a:pt x="393881" y="7263"/>
                    <a:pt x="413460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A09251D0-0B89-55E7-B65E-7C68303DDC55}"/>
                </a:ext>
              </a:extLst>
            </p:cNvPr>
            <p:cNvSpPr/>
            <p:nvPr/>
          </p:nvSpPr>
          <p:spPr>
            <a:xfrm>
              <a:off x="10823564" y="3615222"/>
              <a:ext cx="711211" cy="732055"/>
            </a:xfrm>
            <a:custGeom>
              <a:avLst/>
              <a:gdLst>
                <a:gd name="connsiteX0" fmla="*/ 438161 w 711211"/>
                <a:gd name="connsiteY0" fmla="*/ 1103 h 732055"/>
                <a:gd name="connsiteX1" fmla="*/ 44461 w 711211"/>
                <a:gd name="connsiteY1" fmla="*/ 258278 h 732055"/>
                <a:gd name="connsiteX2" fmla="*/ 336561 w 711211"/>
                <a:gd name="connsiteY2" fmla="*/ 86828 h 732055"/>
                <a:gd name="connsiteX3" fmla="*/ 11 w 711211"/>
                <a:gd name="connsiteY3" fmla="*/ 347178 h 732055"/>
                <a:gd name="connsiteX4" fmla="*/ 323861 w 711211"/>
                <a:gd name="connsiteY4" fmla="*/ 178903 h 732055"/>
                <a:gd name="connsiteX5" fmla="*/ 165111 w 711211"/>
                <a:gd name="connsiteY5" fmla="*/ 331303 h 732055"/>
                <a:gd name="connsiteX6" fmla="*/ 244486 w 711211"/>
                <a:gd name="connsiteY6" fmla="*/ 334478 h 732055"/>
                <a:gd name="connsiteX7" fmla="*/ 250836 w 711211"/>
                <a:gd name="connsiteY7" fmla="*/ 410678 h 732055"/>
                <a:gd name="connsiteX8" fmla="*/ 368311 w 711211"/>
                <a:gd name="connsiteY8" fmla="*/ 363053 h 732055"/>
                <a:gd name="connsiteX9" fmla="*/ 244486 w 711211"/>
                <a:gd name="connsiteY9" fmla="*/ 512278 h 732055"/>
                <a:gd name="connsiteX10" fmla="*/ 711211 w 711211"/>
                <a:gd name="connsiteY10" fmla="*/ 115403 h 732055"/>
                <a:gd name="connsiteX11" fmla="*/ 247661 w 711211"/>
                <a:gd name="connsiteY11" fmla="*/ 461478 h 732055"/>
                <a:gd name="connsiteX12" fmla="*/ 425461 w 711211"/>
                <a:gd name="connsiteY12" fmla="*/ 382103 h 732055"/>
                <a:gd name="connsiteX13" fmla="*/ 492136 w 711211"/>
                <a:gd name="connsiteY13" fmla="*/ 372578 h 732055"/>
                <a:gd name="connsiteX14" fmla="*/ 339736 w 711211"/>
                <a:gd name="connsiteY14" fmla="*/ 515453 h 732055"/>
                <a:gd name="connsiteX15" fmla="*/ 349261 w 711211"/>
                <a:gd name="connsiteY15" fmla="*/ 617053 h 732055"/>
                <a:gd name="connsiteX16" fmla="*/ 333386 w 711211"/>
                <a:gd name="connsiteY16" fmla="*/ 502753 h 732055"/>
                <a:gd name="connsiteX17" fmla="*/ 352436 w 711211"/>
                <a:gd name="connsiteY17" fmla="*/ 731353 h 732055"/>
                <a:gd name="connsiteX18" fmla="*/ 431811 w 711211"/>
                <a:gd name="connsiteY18" fmla="*/ 413853 h 732055"/>
                <a:gd name="connsiteX19" fmla="*/ 422286 w 711211"/>
                <a:gd name="connsiteY19" fmla="*/ 213828 h 732055"/>
                <a:gd name="connsiteX20" fmla="*/ 53986 w 711211"/>
                <a:gd name="connsiteY20" fmla="*/ 328128 h 732055"/>
                <a:gd name="connsiteX21" fmla="*/ 374661 w 711211"/>
                <a:gd name="connsiteY21" fmla="*/ 128103 h 732055"/>
                <a:gd name="connsiteX22" fmla="*/ 117486 w 711211"/>
                <a:gd name="connsiteY22" fmla="*/ 163028 h 732055"/>
                <a:gd name="connsiteX23" fmla="*/ 438161 w 711211"/>
                <a:gd name="connsiteY23" fmla="*/ 1103 h 73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1211" h="732055">
                  <a:moveTo>
                    <a:pt x="438161" y="1103"/>
                  </a:moveTo>
                  <a:cubicBezTo>
                    <a:pt x="425990" y="16978"/>
                    <a:pt x="61394" y="243991"/>
                    <a:pt x="44461" y="258278"/>
                  </a:cubicBezTo>
                  <a:cubicBezTo>
                    <a:pt x="27528" y="272565"/>
                    <a:pt x="343969" y="72011"/>
                    <a:pt x="336561" y="86828"/>
                  </a:cubicBezTo>
                  <a:cubicBezTo>
                    <a:pt x="329153" y="101645"/>
                    <a:pt x="2128" y="331832"/>
                    <a:pt x="11" y="347178"/>
                  </a:cubicBezTo>
                  <a:cubicBezTo>
                    <a:pt x="-2106" y="362524"/>
                    <a:pt x="296344" y="181549"/>
                    <a:pt x="323861" y="178903"/>
                  </a:cubicBezTo>
                  <a:cubicBezTo>
                    <a:pt x="351378" y="176257"/>
                    <a:pt x="178340" y="305374"/>
                    <a:pt x="165111" y="331303"/>
                  </a:cubicBezTo>
                  <a:cubicBezTo>
                    <a:pt x="151882" y="357232"/>
                    <a:pt x="230198" y="321249"/>
                    <a:pt x="244486" y="334478"/>
                  </a:cubicBezTo>
                  <a:cubicBezTo>
                    <a:pt x="258773" y="347707"/>
                    <a:pt x="230199" y="405916"/>
                    <a:pt x="250836" y="410678"/>
                  </a:cubicBezTo>
                  <a:cubicBezTo>
                    <a:pt x="271473" y="415440"/>
                    <a:pt x="369369" y="346120"/>
                    <a:pt x="368311" y="363053"/>
                  </a:cubicBezTo>
                  <a:cubicBezTo>
                    <a:pt x="367253" y="379986"/>
                    <a:pt x="187336" y="553553"/>
                    <a:pt x="244486" y="512278"/>
                  </a:cubicBezTo>
                  <a:cubicBezTo>
                    <a:pt x="301636" y="471003"/>
                    <a:pt x="710682" y="123870"/>
                    <a:pt x="711211" y="115403"/>
                  </a:cubicBezTo>
                  <a:cubicBezTo>
                    <a:pt x="711740" y="106936"/>
                    <a:pt x="295286" y="417028"/>
                    <a:pt x="247661" y="461478"/>
                  </a:cubicBezTo>
                  <a:cubicBezTo>
                    <a:pt x="200036" y="505928"/>
                    <a:pt x="384715" y="396920"/>
                    <a:pt x="425461" y="382103"/>
                  </a:cubicBezTo>
                  <a:cubicBezTo>
                    <a:pt x="466207" y="367286"/>
                    <a:pt x="506424" y="350353"/>
                    <a:pt x="492136" y="372578"/>
                  </a:cubicBezTo>
                  <a:cubicBezTo>
                    <a:pt x="477848" y="394803"/>
                    <a:pt x="363548" y="474707"/>
                    <a:pt x="339736" y="515453"/>
                  </a:cubicBezTo>
                  <a:cubicBezTo>
                    <a:pt x="315924" y="556199"/>
                    <a:pt x="350319" y="619170"/>
                    <a:pt x="349261" y="617053"/>
                  </a:cubicBezTo>
                  <a:cubicBezTo>
                    <a:pt x="348203" y="614936"/>
                    <a:pt x="332857" y="483703"/>
                    <a:pt x="333386" y="502753"/>
                  </a:cubicBezTo>
                  <a:cubicBezTo>
                    <a:pt x="333915" y="521803"/>
                    <a:pt x="336032" y="746170"/>
                    <a:pt x="352436" y="731353"/>
                  </a:cubicBezTo>
                  <a:cubicBezTo>
                    <a:pt x="368840" y="716536"/>
                    <a:pt x="420169" y="500107"/>
                    <a:pt x="431811" y="413853"/>
                  </a:cubicBezTo>
                  <a:cubicBezTo>
                    <a:pt x="443453" y="327599"/>
                    <a:pt x="485257" y="228115"/>
                    <a:pt x="422286" y="213828"/>
                  </a:cubicBezTo>
                  <a:cubicBezTo>
                    <a:pt x="359315" y="199541"/>
                    <a:pt x="61923" y="342415"/>
                    <a:pt x="53986" y="328128"/>
                  </a:cubicBezTo>
                  <a:cubicBezTo>
                    <a:pt x="46049" y="313841"/>
                    <a:pt x="364078" y="155620"/>
                    <a:pt x="374661" y="128103"/>
                  </a:cubicBezTo>
                  <a:cubicBezTo>
                    <a:pt x="385244" y="100586"/>
                    <a:pt x="108490" y="180491"/>
                    <a:pt x="117486" y="163028"/>
                  </a:cubicBezTo>
                  <a:cubicBezTo>
                    <a:pt x="126482" y="145566"/>
                    <a:pt x="450332" y="-14772"/>
                    <a:pt x="438161" y="1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AB3EA965-1D98-FD98-421F-1004FF497902}"/>
                </a:ext>
              </a:extLst>
            </p:cNvPr>
            <p:cNvSpPr/>
            <p:nvPr/>
          </p:nvSpPr>
          <p:spPr>
            <a:xfrm>
              <a:off x="9555076" y="4013188"/>
              <a:ext cx="331545" cy="767766"/>
            </a:xfrm>
            <a:custGeom>
              <a:avLst/>
              <a:gdLst>
                <a:gd name="connsiteX0" fmla="*/ 404 w 331545"/>
                <a:gd name="connsiteY0" fmla="*/ 12 h 767766"/>
                <a:gd name="connsiteX1" fmla="*/ 208684 w 331545"/>
                <a:gd name="connsiteY1" fmla="*/ 238772 h 767766"/>
                <a:gd name="connsiteX2" fmla="*/ 173124 w 331545"/>
                <a:gd name="connsiteY2" fmla="*/ 314972 h 767766"/>
                <a:gd name="connsiteX3" fmla="*/ 330604 w 331545"/>
                <a:gd name="connsiteY3" fmla="*/ 345452 h 767766"/>
                <a:gd name="connsiteX4" fmla="*/ 239164 w 331545"/>
                <a:gd name="connsiteY4" fmla="*/ 553732 h 767766"/>
                <a:gd name="connsiteX5" fmla="*/ 249324 w 331545"/>
                <a:gd name="connsiteY5" fmla="*/ 767092 h 767766"/>
                <a:gd name="connsiteX6" fmla="*/ 234084 w 331545"/>
                <a:gd name="connsiteY6" fmla="*/ 609612 h 767766"/>
                <a:gd name="connsiteX7" fmla="*/ 162964 w 331545"/>
                <a:gd name="connsiteY7" fmla="*/ 299732 h 767766"/>
                <a:gd name="connsiteX8" fmla="*/ 254404 w 331545"/>
                <a:gd name="connsiteY8" fmla="*/ 381012 h 767766"/>
                <a:gd name="connsiteX9" fmla="*/ 157884 w 331545"/>
                <a:gd name="connsiteY9" fmla="*/ 228612 h 767766"/>
                <a:gd name="connsiteX10" fmla="*/ 404 w 331545"/>
                <a:gd name="connsiteY10" fmla="*/ 12 h 76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545" h="767766">
                  <a:moveTo>
                    <a:pt x="404" y="12"/>
                  </a:moveTo>
                  <a:cubicBezTo>
                    <a:pt x="8871" y="1705"/>
                    <a:pt x="179897" y="186279"/>
                    <a:pt x="208684" y="238772"/>
                  </a:cubicBezTo>
                  <a:cubicBezTo>
                    <a:pt x="237471" y="291265"/>
                    <a:pt x="152804" y="297192"/>
                    <a:pt x="173124" y="314972"/>
                  </a:cubicBezTo>
                  <a:cubicBezTo>
                    <a:pt x="193444" y="332752"/>
                    <a:pt x="319597" y="305659"/>
                    <a:pt x="330604" y="345452"/>
                  </a:cubicBezTo>
                  <a:cubicBezTo>
                    <a:pt x="341611" y="385245"/>
                    <a:pt x="252711" y="483459"/>
                    <a:pt x="239164" y="553732"/>
                  </a:cubicBezTo>
                  <a:cubicBezTo>
                    <a:pt x="225617" y="624005"/>
                    <a:pt x="250171" y="757779"/>
                    <a:pt x="249324" y="767092"/>
                  </a:cubicBezTo>
                  <a:cubicBezTo>
                    <a:pt x="248477" y="776405"/>
                    <a:pt x="248477" y="687505"/>
                    <a:pt x="234084" y="609612"/>
                  </a:cubicBezTo>
                  <a:cubicBezTo>
                    <a:pt x="219691" y="531719"/>
                    <a:pt x="159577" y="337832"/>
                    <a:pt x="162964" y="299732"/>
                  </a:cubicBezTo>
                  <a:cubicBezTo>
                    <a:pt x="166351" y="261632"/>
                    <a:pt x="255251" y="392865"/>
                    <a:pt x="254404" y="381012"/>
                  </a:cubicBezTo>
                  <a:cubicBezTo>
                    <a:pt x="253557" y="369159"/>
                    <a:pt x="196831" y="293805"/>
                    <a:pt x="157884" y="228612"/>
                  </a:cubicBezTo>
                  <a:cubicBezTo>
                    <a:pt x="118937" y="163419"/>
                    <a:pt x="-8063" y="-1681"/>
                    <a:pt x="40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7A3A8C24-B998-6422-BCAE-591BD46BAC01}"/>
                </a:ext>
              </a:extLst>
            </p:cNvPr>
            <p:cNvSpPr/>
            <p:nvPr/>
          </p:nvSpPr>
          <p:spPr>
            <a:xfrm>
              <a:off x="10341917" y="4048193"/>
              <a:ext cx="782418" cy="473031"/>
            </a:xfrm>
            <a:custGeom>
              <a:avLst/>
              <a:gdLst>
                <a:gd name="connsiteX0" fmla="*/ 752803 w 782418"/>
                <a:gd name="connsiteY0" fmla="*/ 31047 h 473031"/>
                <a:gd name="connsiteX1" fmla="*/ 11123 w 782418"/>
                <a:gd name="connsiteY1" fmla="*/ 467927 h 473031"/>
                <a:gd name="connsiteX2" fmla="*/ 295603 w 782418"/>
                <a:gd name="connsiteY2" fmla="*/ 269807 h 473031"/>
                <a:gd name="connsiteX3" fmla="*/ 138123 w 782418"/>
                <a:gd name="connsiteY3" fmla="*/ 269807 h 473031"/>
                <a:gd name="connsiteX4" fmla="*/ 483563 w 782418"/>
                <a:gd name="connsiteY4" fmla="*/ 198687 h 473031"/>
                <a:gd name="connsiteX5" fmla="*/ 620723 w 782418"/>
                <a:gd name="connsiteY5" fmla="*/ 56447 h 473031"/>
                <a:gd name="connsiteX6" fmla="*/ 752803 w 782418"/>
                <a:gd name="connsiteY6" fmla="*/ 31047 h 47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418" h="473031">
                  <a:moveTo>
                    <a:pt x="752803" y="31047"/>
                  </a:moveTo>
                  <a:cubicBezTo>
                    <a:pt x="651203" y="99627"/>
                    <a:pt x="87323" y="428134"/>
                    <a:pt x="11123" y="467927"/>
                  </a:cubicBezTo>
                  <a:cubicBezTo>
                    <a:pt x="-65077" y="507720"/>
                    <a:pt x="274436" y="302827"/>
                    <a:pt x="295603" y="269807"/>
                  </a:cubicBezTo>
                  <a:cubicBezTo>
                    <a:pt x="316770" y="236787"/>
                    <a:pt x="106796" y="281660"/>
                    <a:pt x="138123" y="269807"/>
                  </a:cubicBezTo>
                  <a:cubicBezTo>
                    <a:pt x="169450" y="257954"/>
                    <a:pt x="403130" y="234247"/>
                    <a:pt x="483563" y="198687"/>
                  </a:cubicBezTo>
                  <a:cubicBezTo>
                    <a:pt x="563996" y="163127"/>
                    <a:pt x="575850" y="88620"/>
                    <a:pt x="620723" y="56447"/>
                  </a:cubicBezTo>
                  <a:cubicBezTo>
                    <a:pt x="665596" y="24274"/>
                    <a:pt x="854403" y="-37533"/>
                    <a:pt x="752803" y="31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2D2D9F00-3A72-7808-9A76-283607616FDD}"/>
                </a:ext>
              </a:extLst>
            </p:cNvPr>
            <p:cNvSpPr/>
            <p:nvPr/>
          </p:nvSpPr>
          <p:spPr>
            <a:xfrm>
              <a:off x="10901120" y="3612995"/>
              <a:ext cx="336509" cy="783337"/>
            </a:xfrm>
            <a:custGeom>
              <a:avLst/>
              <a:gdLst>
                <a:gd name="connsiteX0" fmla="*/ 201034 w 336509"/>
                <a:gd name="connsiteY0" fmla="*/ 0 h 783337"/>
                <a:gd name="connsiteX1" fmla="*/ 62759 w 336509"/>
                <a:gd name="connsiteY1" fmla="*/ 218564 h 783337"/>
                <a:gd name="connsiteX2" fmla="*/ 134127 w 336509"/>
                <a:gd name="connsiteY2" fmla="*/ 468351 h 783337"/>
                <a:gd name="connsiteX3" fmla="*/ 71680 w 336509"/>
                <a:gd name="connsiteY3" fmla="*/ 365760 h 783337"/>
                <a:gd name="connsiteX4" fmla="*/ 299165 w 336509"/>
                <a:gd name="connsiteY4" fmla="*/ 731520 h 783337"/>
                <a:gd name="connsiteX5" fmla="*/ 330388 w 336509"/>
                <a:gd name="connsiteY5" fmla="*/ 776125 h 783337"/>
                <a:gd name="connsiteX6" fmla="*/ 236718 w 336509"/>
                <a:gd name="connsiteY6" fmla="*/ 686915 h 783337"/>
                <a:gd name="connsiteX7" fmla="*/ 312 w 336509"/>
                <a:gd name="connsiteY7" fmla="*/ 481733 h 783337"/>
                <a:gd name="connsiteX8" fmla="*/ 183192 w 336509"/>
                <a:gd name="connsiteY8" fmla="*/ 611087 h 783337"/>
                <a:gd name="connsiteX9" fmla="*/ 40457 w 336509"/>
                <a:gd name="connsiteY9" fmla="*/ 405905 h 783337"/>
                <a:gd name="connsiteX10" fmla="*/ 22615 w 336509"/>
                <a:gd name="connsiteY10" fmla="*/ 388063 h 783337"/>
                <a:gd name="connsiteX11" fmla="*/ 67220 w 336509"/>
                <a:gd name="connsiteY11" fmla="*/ 356839 h 783337"/>
                <a:gd name="connsiteX12" fmla="*/ 27075 w 336509"/>
                <a:gd name="connsiteY12" fmla="*/ 249787 h 783337"/>
                <a:gd name="connsiteX13" fmla="*/ 9233 w 336509"/>
                <a:gd name="connsiteY13" fmla="*/ 276550 h 783337"/>
                <a:gd name="connsiteX14" fmla="*/ 201034 w 336509"/>
                <a:gd name="connsiteY14" fmla="*/ 0 h 7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509" h="783337">
                  <a:moveTo>
                    <a:pt x="201034" y="0"/>
                  </a:moveTo>
                  <a:cubicBezTo>
                    <a:pt x="137472" y="70253"/>
                    <a:pt x="73910" y="140506"/>
                    <a:pt x="62759" y="218564"/>
                  </a:cubicBezTo>
                  <a:cubicBezTo>
                    <a:pt x="51608" y="296622"/>
                    <a:pt x="132640" y="443818"/>
                    <a:pt x="134127" y="468351"/>
                  </a:cubicBezTo>
                  <a:cubicBezTo>
                    <a:pt x="135614" y="492884"/>
                    <a:pt x="44174" y="321899"/>
                    <a:pt x="71680" y="365760"/>
                  </a:cubicBezTo>
                  <a:cubicBezTo>
                    <a:pt x="99186" y="409621"/>
                    <a:pt x="256047" y="663126"/>
                    <a:pt x="299165" y="731520"/>
                  </a:cubicBezTo>
                  <a:cubicBezTo>
                    <a:pt x="342283" y="799914"/>
                    <a:pt x="340796" y="783559"/>
                    <a:pt x="330388" y="776125"/>
                  </a:cubicBezTo>
                  <a:cubicBezTo>
                    <a:pt x="319980" y="768691"/>
                    <a:pt x="291731" y="735980"/>
                    <a:pt x="236718" y="686915"/>
                  </a:cubicBezTo>
                  <a:cubicBezTo>
                    <a:pt x="181705" y="637850"/>
                    <a:pt x="9233" y="494371"/>
                    <a:pt x="312" y="481733"/>
                  </a:cubicBezTo>
                  <a:cubicBezTo>
                    <a:pt x="-8609" y="469095"/>
                    <a:pt x="176501" y="623725"/>
                    <a:pt x="183192" y="611087"/>
                  </a:cubicBezTo>
                  <a:cubicBezTo>
                    <a:pt x="189883" y="598449"/>
                    <a:pt x="67220" y="443076"/>
                    <a:pt x="40457" y="405905"/>
                  </a:cubicBezTo>
                  <a:cubicBezTo>
                    <a:pt x="13694" y="368734"/>
                    <a:pt x="18155" y="396241"/>
                    <a:pt x="22615" y="388063"/>
                  </a:cubicBezTo>
                  <a:cubicBezTo>
                    <a:pt x="27075" y="379885"/>
                    <a:pt x="66477" y="379885"/>
                    <a:pt x="67220" y="356839"/>
                  </a:cubicBezTo>
                  <a:cubicBezTo>
                    <a:pt x="67963" y="333793"/>
                    <a:pt x="36739" y="263168"/>
                    <a:pt x="27075" y="249787"/>
                  </a:cubicBezTo>
                  <a:cubicBezTo>
                    <a:pt x="17411" y="236406"/>
                    <a:pt x="9233" y="276550"/>
                    <a:pt x="9233" y="276550"/>
                  </a:cubicBezTo>
                  <a:lnTo>
                    <a:pt x="20103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53B05EF2-7817-CBF3-5A40-F0C279630580}"/>
                </a:ext>
              </a:extLst>
            </p:cNvPr>
            <p:cNvSpPr/>
            <p:nvPr/>
          </p:nvSpPr>
          <p:spPr>
            <a:xfrm>
              <a:off x="10042525" y="4343511"/>
              <a:ext cx="1321254" cy="355592"/>
            </a:xfrm>
            <a:custGeom>
              <a:avLst/>
              <a:gdLst>
                <a:gd name="connsiteX0" fmla="*/ 1298575 w 1321254"/>
                <a:gd name="connsiteY0" fmla="*/ 12589 h 355592"/>
                <a:gd name="connsiteX1" fmla="*/ 368300 w 1321254"/>
                <a:gd name="connsiteY1" fmla="*/ 266589 h 355592"/>
                <a:gd name="connsiteX2" fmla="*/ 485775 w 1321254"/>
                <a:gd name="connsiteY2" fmla="*/ 253889 h 355592"/>
                <a:gd name="connsiteX3" fmla="*/ 269875 w 1321254"/>
                <a:gd name="connsiteY3" fmla="*/ 295164 h 355592"/>
                <a:gd name="connsiteX4" fmla="*/ 346075 w 1321254"/>
                <a:gd name="connsiteY4" fmla="*/ 349139 h 355592"/>
                <a:gd name="connsiteX5" fmla="*/ 187325 w 1321254"/>
                <a:gd name="connsiteY5" fmla="*/ 298339 h 355592"/>
                <a:gd name="connsiteX6" fmla="*/ 0 w 1321254"/>
                <a:gd name="connsiteY6" fmla="*/ 238014 h 355592"/>
                <a:gd name="connsiteX7" fmla="*/ 231775 w 1321254"/>
                <a:gd name="connsiteY7" fmla="*/ 320564 h 355592"/>
                <a:gd name="connsiteX8" fmla="*/ 365125 w 1321254"/>
                <a:gd name="connsiteY8" fmla="*/ 355489 h 355592"/>
                <a:gd name="connsiteX9" fmla="*/ 295275 w 1321254"/>
                <a:gd name="connsiteY9" fmla="*/ 311039 h 355592"/>
                <a:gd name="connsiteX10" fmla="*/ 673100 w 1321254"/>
                <a:gd name="connsiteY10" fmla="*/ 260239 h 355592"/>
                <a:gd name="connsiteX11" fmla="*/ 577850 w 1321254"/>
                <a:gd name="connsiteY11" fmla="*/ 250714 h 355592"/>
                <a:gd name="connsiteX12" fmla="*/ 739775 w 1321254"/>
                <a:gd name="connsiteY12" fmla="*/ 218964 h 355592"/>
                <a:gd name="connsiteX13" fmla="*/ 685800 w 1321254"/>
                <a:gd name="connsiteY13" fmla="*/ 171339 h 355592"/>
                <a:gd name="connsiteX14" fmla="*/ 1060450 w 1321254"/>
                <a:gd name="connsiteY14" fmla="*/ 91964 h 355592"/>
                <a:gd name="connsiteX15" fmla="*/ 1038225 w 1321254"/>
                <a:gd name="connsiteY15" fmla="*/ 41164 h 355592"/>
                <a:gd name="connsiteX16" fmla="*/ 1298575 w 1321254"/>
                <a:gd name="connsiteY16" fmla="*/ 12589 h 3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1254" h="355592">
                  <a:moveTo>
                    <a:pt x="1298575" y="12589"/>
                  </a:moveTo>
                  <a:cubicBezTo>
                    <a:pt x="1186921" y="50160"/>
                    <a:pt x="503767" y="226372"/>
                    <a:pt x="368300" y="266589"/>
                  </a:cubicBezTo>
                  <a:cubicBezTo>
                    <a:pt x="232833" y="306806"/>
                    <a:pt x="502179" y="249126"/>
                    <a:pt x="485775" y="253889"/>
                  </a:cubicBezTo>
                  <a:cubicBezTo>
                    <a:pt x="469371" y="258652"/>
                    <a:pt x="293158" y="279289"/>
                    <a:pt x="269875" y="295164"/>
                  </a:cubicBezTo>
                  <a:cubicBezTo>
                    <a:pt x="246592" y="311039"/>
                    <a:pt x="359833" y="348610"/>
                    <a:pt x="346075" y="349139"/>
                  </a:cubicBezTo>
                  <a:cubicBezTo>
                    <a:pt x="332317" y="349668"/>
                    <a:pt x="187325" y="298339"/>
                    <a:pt x="187325" y="298339"/>
                  </a:cubicBezTo>
                  <a:lnTo>
                    <a:pt x="0" y="238014"/>
                  </a:lnTo>
                  <a:cubicBezTo>
                    <a:pt x="7408" y="241718"/>
                    <a:pt x="170921" y="300985"/>
                    <a:pt x="231775" y="320564"/>
                  </a:cubicBezTo>
                  <a:cubicBezTo>
                    <a:pt x="292629" y="340143"/>
                    <a:pt x="354542" y="357077"/>
                    <a:pt x="365125" y="355489"/>
                  </a:cubicBezTo>
                  <a:cubicBezTo>
                    <a:pt x="375708" y="353902"/>
                    <a:pt x="243946" y="326914"/>
                    <a:pt x="295275" y="311039"/>
                  </a:cubicBezTo>
                  <a:cubicBezTo>
                    <a:pt x="346604" y="295164"/>
                    <a:pt x="626004" y="270293"/>
                    <a:pt x="673100" y="260239"/>
                  </a:cubicBezTo>
                  <a:cubicBezTo>
                    <a:pt x="720196" y="250185"/>
                    <a:pt x="566738" y="257593"/>
                    <a:pt x="577850" y="250714"/>
                  </a:cubicBezTo>
                  <a:cubicBezTo>
                    <a:pt x="588962" y="243835"/>
                    <a:pt x="721783" y="232193"/>
                    <a:pt x="739775" y="218964"/>
                  </a:cubicBezTo>
                  <a:cubicBezTo>
                    <a:pt x="757767" y="205735"/>
                    <a:pt x="632354" y="192506"/>
                    <a:pt x="685800" y="171339"/>
                  </a:cubicBezTo>
                  <a:cubicBezTo>
                    <a:pt x="739246" y="150172"/>
                    <a:pt x="1001713" y="113660"/>
                    <a:pt x="1060450" y="91964"/>
                  </a:cubicBezTo>
                  <a:cubicBezTo>
                    <a:pt x="1119187" y="70268"/>
                    <a:pt x="1001183" y="49631"/>
                    <a:pt x="1038225" y="41164"/>
                  </a:cubicBezTo>
                  <a:cubicBezTo>
                    <a:pt x="1075267" y="32697"/>
                    <a:pt x="1410229" y="-24982"/>
                    <a:pt x="1298575" y="12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3C98C2DF-B9F1-3217-F8A1-A5B720357456}"/>
                </a:ext>
              </a:extLst>
            </p:cNvPr>
            <p:cNvSpPr/>
            <p:nvPr/>
          </p:nvSpPr>
          <p:spPr>
            <a:xfrm>
              <a:off x="10772537" y="4253689"/>
              <a:ext cx="591036" cy="435850"/>
            </a:xfrm>
            <a:custGeom>
              <a:avLst/>
              <a:gdLst>
                <a:gd name="connsiteX0" fmla="*/ 590788 w 591036"/>
                <a:gd name="connsiteY0" fmla="*/ 811 h 435850"/>
                <a:gd name="connsiteX1" fmla="*/ 543163 w 591036"/>
                <a:gd name="connsiteY1" fmla="*/ 124636 h 435850"/>
                <a:gd name="connsiteX2" fmla="*/ 587613 w 591036"/>
                <a:gd name="connsiteY2" fmla="*/ 289736 h 435850"/>
                <a:gd name="connsiteX3" fmla="*/ 527288 w 591036"/>
                <a:gd name="connsiteY3" fmla="*/ 308786 h 435850"/>
                <a:gd name="connsiteX4" fmla="*/ 549513 w 591036"/>
                <a:gd name="connsiteY4" fmla="*/ 381811 h 435850"/>
                <a:gd name="connsiteX5" fmla="*/ 425688 w 591036"/>
                <a:gd name="connsiteY5" fmla="*/ 350061 h 435850"/>
                <a:gd name="connsiteX6" fmla="*/ 238 w 591036"/>
                <a:gd name="connsiteY6" fmla="*/ 435786 h 435850"/>
                <a:gd name="connsiteX7" fmla="*/ 489188 w 591036"/>
                <a:gd name="connsiteY7" fmla="*/ 334186 h 435850"/>
                <a:gd name="connsiteX8" fmla="*/ 571738 w 591036"/>
                <a:gd name="connsiteY8" fmla="*/ 296086 h 435850"/>
                <a:gd name="connsiteX9" fmla="*/ 530463 w 591036"/>
                <a:gd name="connsiteY9" fmla="*/ 235761 h 435850"/>
                <a:gd name="connsiteX10" fmla="*/ 514588 w 591036"/>
                <a:gd name="connsiteY10" fmla="*/ 210361 h 435850"/>
                <a:gd name="connsiteX11" fmla="*/ 511413 w 591036"/>
                <a:gd name="connsiteY11" fmla="*/ 111936 h 435850"/>
                <a:gd name="connsiteX12" fmla="*/ 549513 w 591036"/>
                <a:gd name="connsiteY12" fmla="*/ 210361 h 435850"/>
                <a:gd name="connsiteX13" fmla="*/ 527288 w 591036"/>
                <a:gd name="connsiteY13" fmla="*/ 105586 h 435850"/>
                <a:gd name="connsiteX14" fmla="*/ 517763 w 591036"/>
                <a:gd name="connsiteY14" fmla="*/ 184961 h 435850"/>
                <a:gd name="connsiteX15" fmla="*/ 590788 w 591036"/>
                <a:gd name="connsiteY15" fmla="*/ 811 h 43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036" h="435850">
                  <a:moveTo>
                    <a:pt x="590788" y="811"/>
                  </a:moveTo>
                  <a:cubicBezTo>
                    <a:pt x="595021" y="-9243"/>
                    <a:pt x="543692" y="76482"/>
                    <a:pt x="543163" y="124636"/>
                  </a:cubicBezTo>
                  <a:cubicBezTo>
                    <a:pt x="542634" y="172790"/>
                    <a:pt x="590259" y="259044"/>
                    <a:pt x="587613" y="289736"/>
                  </a:cubicBezTo>
                  <a:cubicBezTo>
                    <a:pt x="584967" y="320428"/>
                    <a:pt x="533638" y="293440"/>
                    <a:pt x="527288" y="308786"/>
                  </a:cubicBezTo>
                  <a:cubicBezTo>
                    <a:pt x="520938" y="324132"/>
                    <a:pt x="566446" y="374932"/>
                    <a:pt x="549513" y="381811"/>
                  </a:cubicBezTo>
                  <a:cubicBezTo>
                    <a:pt x="532580" y="388690"/>
                    <a:pt x="517234" y="341065"/>
                    <a:pt x="425688" y="350061"/>
                  </a:cubicBezTo>
                  <a:cubicBezTo>
                    <a:pt x="334142" y="359057"/>
                    <a:pt x="-10345" y="438432"/>
                    <a:pt x="238" y="435786"/>
                  </a:cubicBezTo>
                  <a:cubicBezTo>
                    <a:pt x="10821" y="433140"/>
                    <a:pt x="393938" y="357469"/>
                    <a:pt x="489188" y="334186"/>
                  </a:cubicBezTo>
                  <a:cubicBezTo>
                    <a:pt x="584438" y="310903"/>
                    <a:pt x="564859" y="312490"/>
                    <a:pt x="571738" y="296086"/>
                  </a:cubicBezTo>
                  <a:cubicBezTo>
                    <a:pt x="578617" y="279682"/>
                    <a:pt x="539988" y="250048"/>
                    <a:pt x="530463" y="235761"/>
                  </a:cubicBezTo>
                  <a:cubicBezTo>
                    <a:pt x="520938" y="221474"/>
                    <a:pt x="517763" y="230999"/>
                    <a:pt x="514588" y="210361"/>
                  </a:cubicBezTo>
                  <a:cubicBezTo>
                    <a:pt x="511413" y="189724"/>
                    <a:pt x="505592" y="111936"/>
                    <a:pt x="511413" y="111936"/>
                  </a:cubicBezTo>
                  <a:cubicBezTo>
                    <a:pt x="517234" y="111936"/>
                    <a:pt x="546867" y="211419"/>
                    <a:pt x="549513" y="210361"/>
                  </a:cubicBezTo>
                  <a:cubicBezTo>
                    <a:pt x="552159" y="209303"/>
                    <a:pt x="532580" y="109819"/>
                    <a:pt x="527288" y="105586"/>
                  </a:cubicBezTo>
                  <a:cubicBezTo>
                    <a:pt x="521996" y="101353"/>
                    <a:pt x="509826" y="197132"/>
                    <a:pt x="517763" y="184961"/>
                  </a:cubicBezTo>
                  <a:cubicBezTo>
                    <a:pt x="525700" y="172790"/>
                    <a:pt x="586555" y="10865"/>
                    <a:pt x="590788" y="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CD9BDC6E-F520-7121-215E-70917DAD00F9}"/>
                </a:ext>
              </a:extLst>
            </p:cNvPr>
            <p:cNvSpPr/>
            <p:nvPr/>
          </p:nvSpPr>
          <p:spPr>
            <a:xfrm>
              <a:off x="9947072" y="4607144"/>
              <a:ext cx="1158093" cy="148507"/>
            </a:xfrm>
            <a:custGeom>
              <a:avLst/>
              <a:gdLst>
                <a:gd name="connsiteX0" fmla="*/ 9728 w 1158093"/>
                <a:gd name="connsiteY0" fmla="*/ 12481 h 148507"/>
                <a:gd name="connsiteX1" fmla="*/ 63703 w 1158093"/>
                <a:gd name="connsiteY1" fmla="*/ 9306 h 148507"/>
                <a:gd name="connsiteX2" fmla="*/ 517728 w 1158093"/>
                <a:gd name="connsiteY2" fmla="*/ 142656 h 148507"/>
                <a:gd name="connsiteX3" fmla="*/ 362153 w 1158093"/>
                <a:gd name="connsiteY3" fmla="*/ 114081 h 148507"/>
                <a:gd name="connsiteX4" fmla="*/ 876503 w 1158093"/>
                <a:gd name="connsiteY4" fmla="*/ 110906 h 148507"/>
                <a:gd name="connsiteX5" fmla="*/ 1152728 w 1158093"/>
                <a:gd name="connsiteY5" fmla="*/ 22006 h 148507"/>
                <a:gd name="connsiteX6" fmla="*/ 641553 w 1158093"/>
                <a:gd name="connsiteY6" fmla="*/ 56931 h 148507"/>
                <a:gd name="connsiteX7" fmla="*/ 270078 w 1158093"/>
                <a:gd name="connsiteY7" fmla="*/ 136306 h 148507"/>
                <a:gd name="connsiteX8" fmla="*/ 520903 w 1158093"/>
                <a:gd name="connsiteY8" fmla="*/ 136306 h 148507"/>
                <a:gd name="connsiteX9" fmla="*/ 124028 w 1158093"/>
                <a:gd name="connsiteY9" fmla="*/ 22006 h 148507"/>
                <a:gd name="connsiteX10" fmla="*/ 9728 w 1158093"/>
                <a:gd name="connsiteY10" fmla="*/ 12481 h 1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8093" h="148507">
                  <a:moveTo>
                    <a:pt x="9728" y="12481"/>
                  </a:moveTo>
                  <a:cubicBezTo>
                    <a:pt x="-326" y="10364"/>
                    <a:pt x="-20964" y="-12390"/>
                    <a:pt x="63703" y="9306"/>
                  </a:cubicBezTo>
                  <a:cubicBezTo>
                    <a:pt x="148370" y="31002"/>
                    <a:pt x="467986" y="125194"/>
                    <a:pt x="517728" y="142656"/>
                  </a:cubicBezTo>
                  <a:cubicBezTo>
                    <a:pt x="567470" y="160119"/>
                    <a:pt x="302357" y="119373"/>
                    <a:pt x="362153" y="114081"/>
                  </a:cubicBezTo>
                  <a:cubicBezTo>
                    <a:pt x="421949" y="108789"/>
                    <a:pt x="744741" y="126252"/>
                    <a:pt x="876503" y="110906"/>
                  </a:cubicBezTo>
                  <a:cubicBezTo>
                    <a:pt x="1008266" y="95560"/>
                    <a:pt x="1191886" y="31002"/>
                    <a:pt x="1152728" y="22006"/>
                  </a:cubicBezTo>
                  <a:cubicBezTo>
                    <a:pt x="1113570" y="13010"/>
                    <a:pt x="788661" y="37881"/>
                    <a:pt x="641553" y="56931"/>
                  </a:cubicBezTo>
                  <a:cubicBezTo>
                    <a:pt x="494445" y="75981"/>
                    <a:pt x="290186" y="123077"/>
                    <a:pt x="270078" y="136306"/>
                  </a:cubicBezTo>
                  <a:cubicBezTo>
                    <a:pt x="249970" y="149535"/>
                    <a:pt x="545245" y="155356"/>
                    <a:pt x="520903" y="136306"/>
                  </a:cubicBezTo>
                  <a:cubicBezTo>
                    <a:pt x="496561" y="117256"/>
                    <a:pt x="209224" y="42643"/>
                    <a:pt x="124028" y="22006"/>
                  </a:cubicBezTo>
                  <a:cubicBezTo>
                    <a:pt x="38832" y="1369"/>
                    <a:pt x="19782" y="14598"/>
                    <a:pt x="9728" y="1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1A4503B3-261A-17DC-F245-7F97F9CCCBF8}"/>
                </a:ext>
              </a:extLst>
            </p:cNvPr>
            <p:cNvSpPr/>
            <p:nvPr/>
          </p:nvSpPr>
          <p:spPr>
            <a:xfrm>
              <a:off x="9124813" y="4673597"/>
              <a:ext cx="1181281" cy="384272"/>
            </a:xfrm>
            <a:custGeom>
              <a:avLst/>
              <a:gdLst>
                <a:gd name="connsiteX0" fmla="*/ 137 w 1181281"/>
                <a:gd name="connsiteY0" fmla="*/ 384178 h 384272"/>
                <a:gd name="connsiteX1" fmla="*/ 641487 w 1181281"/>
                <a:gd name="connsiteY1" fmla="*/ 155578 h 384272"/>
                <a:gd name="connsiteX2" fmla="*/ 641487 w 1181281"/>
                <a:gd name="connsiteY2" fmla="*/ 104778 h 384272"/>
                <a:gd name="connsiteX3" fmla="*/ 670062 w 1181281"/>
                <a:gd name="connsiteY3" fmla="*/ 111128 h 384272"/>
                <a:gd name="connsiteX4" fmla="*/ 733562 w 1181281"/>
                <a:gd name="connsiteY4" fmla="*/ 95253 h 384272"/>
                <a:gd name="connsiteX5" fmla="*/ 1181237 w 1181281"/>
                <a:gd name="connsiteY5" fmla="*/ 3 h 384272"/>
                <a:gd name="connsiteX6" fmla="*/ 758962 w 1181281"/>
                <a:gd name="connsiteY6" fmla="*/ 92078 h 384272"/>
                <a:gd name="connsiteX7" fmla="*/ 428762 w 1181281"/>
                <a:gd name="connsiteY7" fmla="*/ 234953 h 384272"/>
                <a:gd name="connsiteX8" fmla="*/ 701812 w 1181281"/>
                <a:gd name="connsiteY8" fmla="*/ 184153 h 384272"/>
                <a:gd name="connsiteX9" fmla="*/ 137 w 1181281"/>
                <a:gd name="connsiteY9" fmla="*/ 384178 h 38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1281" h="384272">
                  <a:moveTo>
                    <a:pt x="137" y="384178"/>
                  </a:moveTo>
                  <a:cubicBezTo>
                    <a:pt x="-9917" y="379415"/>
                    <a:pt x="534595" y="202145"/>
                    <a:pt x="641487" y="155578"/>
                  </a:cubicBezTo>
                  <a:cubicBezTo>
                    <a:pt x="748379" y="109011"/>
                    <a:pt x="636725" y="112186"/>
                    <a:pt x="641487" y="104778"/>
                  </a:cubicBezTo>
                  <a:cubicBezTo>
                    <a:pt x="646250" y="97370"/>
                    <a:pt x="654716" y="112715"/>
                    <a:pt x="670062" y="111128"/>
                  </a:cubicBezTo>
                  <a:cubicBezTo>
                    <a:pt x="685408" y="109540"/>
                    <a:pt x="733562" y="95253"/>
                    <a:pt x="733562" y="95253"/>
                  </a:cubicBezTo>
                  <a:lnTo>
                    <a:pt x="1181237" y="3"/>
                  </a:lnTo>
                  <a:cubicBezTo>
                    <a:pt x="1185470" y="-526"/>
                    <a:pt x="884374" y="52920"/>
                    <a:pt x="758962" y="92078"/>
                  </a:cubicBezTo>
                  <a:cubicBezTo>
                    <a:pt x="633550" y="131236"/>
                    <a:pt x="438287" y="219607"/>
                    <a:pt x="428762" y="234953"/>
                  </a:cubicBezTo>
                  <a:cubicBezTo>
                    <a:pt x="419237" y="250299"/>
                    <a:pt x="773779" y="156636"/>
                    <a:pt x="701812" y="184153"/>
                  </a:cubicBezTo>
                  <a:cubicBezTo>
                    <a:pt x="629845" y="211670"/>
                    <a:pt x="10191" y="388941"/>
                    <a:pt x="137" y="384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2BC69AE2-78F0-78FF-8700-C93E2E5E038F}"/>
                </a:ext>
              </a:extLst>
            </p:cNvPr>
            <p:cNvSpPr/>
            <p:nvPr/>
          </p:nvSpPr>
          <p:spPr>
            <a:xfrm>
              <a:off x="11226665" y="4464050"/>
              <a:ext cx="249911" cy="1066928"/>
            </a:xfrm>
            <a:custGeom>
              <a:avLst/>
              <a:gdLst>
                <a:gd name="connsiteX0" fmla="*/ 135 w 249911"/>
                <a:gd name="connsiteY0" fmla="*/ 0 h 1066928"/>
                <a:gd name="connsiteX1" fmla="*/ 212860 w 249911"/>
                <a:gd name="connsiteY1" fmla="*/ 552450 h 1066928"/>
                <a:gd name="connsiteX2" fmla="*/ 206510 w 249911"/>
                <a:gd name="connsiteY2" fmla="*/ 498475 h 1066928"/>
                <a:gd name="connsiteX3" fmla="*/ 212860 w 249911"/>
                <a:gd name="connsiteY3" fmla="*/ 809625 h 1066928"/>
                <a:gd name="connsiteX4" fmla="*/ 235085 w 249911"/>
                <a:gd name="connsiteY4" fmla="*/ 796925 h 1066928"/>
                <a:gd name="connsiteX5" fmla="*/ 235085 w 249911"/>
                <a:gd name="connsiteY5" fmla="*/ 1066800 h 1066928"/>
                <a:gd name="connsiteX6" fmla="*/ 231910 w 249911"/>
                <a:gd name="connsiteY6" fmla="*/ 825500 h 1066928"/>
                <a:gd name="connsiteX7" fmla="*/ 108085 w 249911"/>
                <a:gd name="connsiteY7" fmla="*/ 358775 h 1066928"/>
                <a:gd name="connsiteX8" fmla="*/ 247785 w 249911"/>
                <a:gd name="connsiteY8" fmla="*/ 552450 h 1066928"/>
                <a:gd name="connsiteX9" fmla="*/ 135 w 249911"/>
                <a:gd name="connsiteY9" fmla="*/ 0 h 10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911" h="1066928">
                  <a:moveTo>
                    <a:pt x="135" y="0"/>
                  </a:moveTo>
                  <a:cubicBezTo>
                    <a:pt x="-5686" y="0"/>
                    <a:pt x="178464" y="469371"/>
                    <a:pt x="212860" y="552450"/>
                  </a:cubicBezTo>
                  <a:cubicBezTo>
                    <a:pt x="247256" y="635529"/>
                    <a:pt x="206510" y="455613"/>
                    <a:pt x="206510" y="498475"/>
                  </a:cubicBezTo>
                  <a:cubicBezTo>
                    <a:pt x="206510" y="541337"/>
                    <a:pt x="208098" y="759883"/>
                    <a:pt x="212860" y="809625"/>
                  </a:cubicBezTo>
                  <a:cubicBezTo>
                    <a:pt x="217622" y="859367"/>
                    <a:pt x="231381" y="754062"/>
                    <a:pt x="235085" y="796925"/>
                  </a:cubicBezTo>
                  <a:cubicBezTo>
                    <a:pt x="238789" y="839788"/>
                    <a:pt x="235614" y="1062038"/>
                    <a:pt x="235085" y="1066800"/>
                  </a:cubicBezTo>
                  <a:cubicBezTo>
                    <a:pt x="234556" y="1071563"/>
                    <a:pt x="253077" y="943504"/>
                    <a:pt x="231910" y="825500"/>
                  </a:cubicBezTo>
                  <a:cubicBezTo>
                    <a:pt x="210743" y="707496"/>
                    <a:pt x="105439" y="404283"/>
                    <a:pt x="108085" y="358775"/>
                  </a:cubicBezTo>
                  <a:cubicBezTo>
                    <a:pt x="110731" y="313267"/>
                    <a:pt x="270010" y="614892"/>
                    <a:pt x="247785" y="552450"/>
                  </a:cubicBezTo>
                  <a:cubicBezTo>
                    <a:pt x="225560" y="490008"/>
                    <a:pt x="5956" y="0"/>
                    <a:pt x="1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D14DD68F-40F3-5ACF-EC84-57B6777EE901}"/>
                </a:ext>
              </a:extLst>
            </p:cNvPr>
            <p:cNvSpPr/>
            <p:nvPr/>
          </p:nvSpPr>
          <p:spPr>
            <a:xfrm>
              <a:off x="11325334" y="4438720"/>
              <a:ext cx="273707" cy="1408913"/>
            </a:xfrm>
            <a:custGeom>
              <a:avLst/>
              <a:gdLst>
                <a:gd name="connsiteX0" fmla="*/ 3066 w 273707"/>
                <a:gd name="connsiteY0" fmla="*/ 12630 h 1408913"/>
                <a:gd name="connsiteX1" fmla="*/ 180866 w 273707"/>
                <a:gd name="connsiteY1" fmla="*/ 749230 h 1408913"/>
                <a:gd name="connsiteX2" fmla="*/ 177691 w 273707"/>
                <a:gd name="connsiteY2" fmla="*/ 904805 h 1408913"/>
                <a:gd name="connsiteX3" fmla="*/ 272941 w 273707"/>
                <a:gd name="connsiteY3" fmla="*/ 1403280 h 1408913"/>
                <a:gd name="connsiteX4" fmla="*/ 212616 w 273707"/>
                <a:gd name="connsiteY4" fmla="*/ 1114355 h 1408913"/>
                <a:gd name="connsiteX5" fmla="*/ 44341 w 273707"/>
                <a:gd name="connsiteY5" fmla="*/ 247580 h 1408913"/>
                <a:gd name="connsiteX6" fmla="*/ 66566 w 273707"/>
                <a:gd name="connsiteY6" fmla="*/ 279330 h 1408913"/>
                <a:gd name="connsiteX7" fmla="*/ 3066 w 273707"/>
                <a:gd name="connsiteY7" fmla="*/ 12630 h 140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707" h="1408913">
                  <a:moveTo>
                    <a:pt x="3066" y="12630"/>
                  </a:moveTo>
                  <a:cubicBezTo>
                    <a:pt x="22116" y="90947"/>
                    <a:pt x="151762" y="600534"/>
                    <a:pt x="180866" y="749230"/>
                  </a:cubicBezTo>
                  <a:cubicBezTo>
                    <a:pt x="209970" y="897926"/>
                    <a:pt x="162345" y="795797"/>
                    <a:pt x="177691" y="904805"/>
                  </a:cubicBezTo>
                  <a:cubicBezTo>
                    <a:pt x="193037" y="1013813"/>
                    <a:pt x="267120" y="1368355"/>
                    <a:pt x="272941" y="1403280"/>
                  </a:cubicBezTo>
                  <a:cubicBezTo>
                    <a:pt x="278762" y="1438205"/>
                    <a:pt x="250716" y="1306972"/>
                    <a:pt x="212616" y="1114355"/>
                  </a:cubicBezTo>
                  <a:cubicBezTo>
                    <a:pt x="174516" y="921738"/>
                    <a:pt x="68683" y="386751"/>
                    <a:pt x="44341" y="247580"/>
                  </a:cubicBezTo>
                  <a:cubicBezTo>
                    <a:pt x="19999" y="108409"/>
                    <a:pt x="73445" y="314255"/>
                    <a:pt x="66566" y="279330"/>
                  </a:cubicBezTo>
                  <a:cubicBezTo>
                    <a:pt x="59687" y="244405"/>
                    <a:pt x="-15984" y="-65687"/>
                    <a:pt x="3066" y="12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E45A1C9E-EDF2-8F5E-8F23-747B5943BFDB}"/>
                </a:ext>
              </a:extLst>
            </p:cNvPr>
            <p:cNvSpPr/>
            <p:nvPr/>
          </p:nvSpPr>
          <p:spPr>
            <a:xfrm>
              <a:off x="11602042" y="1410291"/>
              <a:ext cx="1194493" cy="4425122"/>
            </a:xfrm>
            <a:custGeom>
              <a:avLst/>
              <a:gdLst>
                <a:gd name="connsiteX0" fmla="*/ 702601 w 1194493"/>
                <a:gd name="connsiteY0" fmla="*/ 1066 h 4425122"/>
                <a:gd name="connsiteX1" fmla="*/ 821871 w 1194493"/>
                <a:gd name="connsiteY1" fmla="*/ 1114248 h 4425122"/>
                <a:gd name="connsiteX2" fmla="*/ 881506 w 1194493"/>
                <a:gd name="connsiteY2" fmla="*/ 865770 h 4425122"/>
                <a:gd name="connsiteX3" fmla="*/ 801993 w 1194493"/>
                <a:gd name="connsiteY3" fmla="*/ 1511813 h 4425122"/>
                <a:gd name="connsiteX4" fmla="*/ 215584 w 1194493"/>
                <a:gd name="connsiteY4" fmla="*/ 2754205 h 4425122"/>
                <a:gd name="connsiteX5" fmla="*/ 305036 w 1194493"/>
                <a:gd name="connsiteY5" fmla="*/ 2595179 h 4425122"/>
                <a:gd name="connsiteX6" fmla="*/ 16801 w 1194493"/>
                <a:gd name="connsiteY6" fmla="*/ 3082196 h 4425122"/>
                <a:gd name="connsiteX7" fmla="*/ 36680 w 1194493"/>
                <a:gd name="connsiteY7" fmla="*/ 3638787 h 4425122"/>
                <a:gd name="connsiteX8" fmla="*/ 56558 w 1194493"/>
                <a:gd name="connsiteY8" fmla="*/ 3668605 h 4425122"/>
                <a:gd name="connsiteX9" fmla="*/ 205645 w 1194493"/>
                <a:gd name="connsiteY9" fmla="*/ 4354405 h 4425122"/>
                <a:gd name="connsiteX10" fmla="*/ 821871 w 1194493"/>
                <a:gd name="connsiteY10" fmla="*/ 4394161 h 4425122"/>
                <a:gd name="connsiteX11" fmla="*/ 712541 w 1194493"/>
                <a:gd name="connsiteY11" fmla="*/ 4274892 h 4425122"/>
                <a:gd name="connsiteX12" fmla="*/ 951080 w 1194493"/>
                <a:gd name="connsiteY12" fmla="*/ 4066170 h 4425122"/>
                <a:gd name="connsiteX13" fmla="*/ 1189619 w 1194493"/>
                <a:gd name="connsiteY13" fmla="*/ 3072257 h 4425122"/>
                <a:gd name="connsiteX14" fmla="*/ 1110106 w 1194493"/>
                <a:gd name="connsiteY14" fmla="*/ 3112013 h 4425122"/>
                <a:gd name="connsiteX15" fmla="*/ 1090228 w 1194493"/>
                <a:gd name="connsiteY15" fmla="*/ 160092 h 4425122"/>
                <a:gd name="connsiteX16" fmla="*/ 1100167 w 1194493"/>
                <a:gd name="connsiteY16" fmla="*/ 895587 h 4425122"/>
                <a:gd name="connsiteX17" fmla="*/ 702601 w 1194493"/>
                <a:gd name="connsiteY17" fmla="*/ 1066 h 442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4493" h="4425122">
                  <a:moveTo>
                    <a:pt x="702601" y="1066"/>
                  </a:moveTo>
                  <a:cubicBezTo>
                    <a:pt x="656218" y="37509"/>
                    <a:pt x="792054" y="970131"/>
                    <a:pt x="821871" y="1114248"/>
                  </a:cubicBezTo>
                  <a:cubicBezTo>
                    <a:pt x="851688" y="1258365"/>
                    <a:pt x="884819" y="799509"/>
                    <a:pt x="881506" y="865770"/>
                  </a:cubicBezTo>
                  <a:cubicBezTo>
                    <a:pt x="878193" y="932031"/>
                    <a:pt x="912980" y="1197074"/>
                    <a:pt x="801993" y="1511813"/>
                  </a:cubicBezTo>
                  <a:cubicBezTo>
                    <a:pt x="691006" y="1826552"/>
                    <a:pt x="298410" y="2573644"/>
                    <a:pt x="215584" y="2754205"/>
                  </a:cubicBezTo>
                  <a:cubicBezTo>
                    <a:pt x="132758" y="2934766"/>
                    <a:pt x="338166" y="2540514"/>
                    <a:pt x="305036" y="2595179"/>
                  </a:cubicBezTo>
                  <a:cubicBezTo>
                    <a:pt x="271906" y="2649844"/>
                    <a:pt x="61527" y="2908261"/>
                    <a:pt x="16801" y="3082196"/>
                  </a:cubicBezTo>
                  <a:cubicBezTo>
                    <a:pt x="-27925" y="3256131"/>
                    <a:pt x="30054" y="3541052"/>
                    <a:pt x="36680" y="3638787"/>
                  </a:cubicBezTo>
                  <a:cubicBezTo>
                    <a:pt x="43306" y="3736522"/>
                    <a:pt x="28397" y="3549335"/>
                    <a:pt x="56558" y="3668605"/>
                  </a:cubicBezTo>
                  <a:cubicBezTo>
                    <a:pt x="84719" y="3787875"/>
                    <a:pt x="78093" y="4233479"/>
                    <a:pt x="205645" y="4354405"/>
                  </a:cubicBezTo>
                  <a:cubicBezTo>
                    <a:pt x="333197" y="4475331"/>
                    <a:pt x="737388" y="4407413"/>
                    <a:pt x="821871" y="4394161"/>
                  </a:cubicBezTo>
                  <a:cubicBezTo>
                    <a:pt x="906354" y="4380909"/>
                    <a:pt x="691006" y="4329557"/>
                    <a:pt x="712541" y="4274892"/>
                  </a:cubicBezTo>
                  <a:cubicBezTo>
                    <a:pt x="734076" y="4220227"/>
                    <a:pt x="871567" y="4266609"/>
                    <a:pt x="951080" y="4066170"/>
                  </a:cubicBezTo>
                  <a:cubicBezTo>
                    <a:pt x="1030593" y="3865731"/>
                    <a:pt x="1163115" y="3231283"/>
                    <a:pt x="1189619" y="3072257"/>
                  </a:cubicBezTo>
                  <a:cubicBezTo>
                    <a:pt x="1216123" y="2913231"/>
                    <a:pt x="1126671" y="3597374"/>
                    <a:pt x="1110106" y="3112013"/>
                  </a:cubicBezTo>
                  <a:cubicBezTo>
                    <a:pt x="1093541" y="2626652"/>
                    <a:pt x="1091885" y="529496"/>
                    <a:pt x="1090228" y="160092"/>
                  </a:cubicBezTo>
                  <a:cubicBezTo>
                    <a:pt x="1088572" y="-209312"/>
                    <a:pt x="1161458" y="917122"/>
                    <a:pt x="1100167" y="895587"/>
                  </a:cubicBezTo>
                  <a:cubicBezTo>
                    <a:pt x="1038876" y="874052"/>
                    <a:pt x="748984" y="-35377"/>
                    <a:pt x="702601" y="1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595A2C87-471D-D2C5-F29C-F5F7AD1C85BE}"/>
                </a:ext>
              </a:extLst>
            </p:cNvPr>
            <p:cNvSpPr/>
            <p:nvPr/>
          </p:nvSpPr>
          <p:spPr>
            <a:xfrm>
              <a:off x="10098148" y="5082786"/>
              <a:ext cx="2792960" cy="4310447"/>
            </a:xfrm>
            <a:custGeom>
              <a:avLst/>
              <a:gdLst>
                <a:gd name="connsiteX0" fmla="*/ 1590269 w 2792960"/>
                <a:gd name="connsiteY0" fmla="*/ 324101 h 4310447"/>
                <a:gd name="connsiteX1" fmla="*/ 1749295 w 2792960"/>
                <a:gd name="connsiteY1" fmla="*/ 1158988 h 4310447"/>
                <a:gd name="connsiteX2" fmla="*/ 1540574 w 2792960"/>
                <a:gd name="connsiteY2" fmla="*/ 1973997 h 4310447"/>
                <a:gd name="connsiteX3" fmla="*/ 1510756 w 2792960"/>
                <a:gd name="connsiteY3" fmla="*/ 1775214 h 4310447"/>
                <a:gd name="connsiteX4" fmla="*/ 715626 w 2792960"/>
                <a:gd name="connsiteY4" fmla="*/ 3484744 h 4310447"/>
                <a:gd name="connsiteX5" fmla="*/ 914409 w 2792960"/>
                <a:gd name="connsiteY5" fmla="*/ 3067301 h 4310447"/>
                <a:gd name="connsiteX6" fmla="*/ 556600 w 2792960"/>
                <a:gd name="connsiteY6" fmla="*/ 2331805 h 4310447"/>
                <a:gd name="connsiteX7" fmla="*/ 824956 w 2792960"/>
                <a:gd name="connsiteY7" fmla="*/ 3176631 h 4310447"/>
                <a:gd name="connsiteX8" fmla="*/ 526782 w 2792960"/>
                <a:gd name="connsiteY8" fmla="*/ 3723284 h 4310447"/>
                <a:gd name="connsiteX9" fmla="*/ 298182 w 2792960"/>
                <a:gd name="connsiteY9" fmla="*/ 3932005 h 4310447"/>
                <a:gd name="connsiteX10" fmla="*/ 9 w 2792960"/>
                <a:gd name="connsiteY10" fmla="*/ 4061214 h 4310447"/>
                <a:gd name="connsiteX11" fmla="*/ 308122 w 2792960"/>
                <a:gd name="connsiteY11" fmla="*/ 4051275 h 4310447"/>
                <a:gd name="connsiteX12" fmla="*/ 258426 w 2792960"/>
                <a:gd name="connsiteY12" fmla="*/ 4170544 h 4310447"/>
                <a:gd name="connsiteX13" fmla="*/ 1997774 w 2792960"/>
                <a:gd name="connsiteY13" fmla="*/ 4091031 h 4310447"/>
                <a:gd name="connsiteX14" fmla="*/ 1689661 w 2792960"/>
                <a:gd name="connsiteY14" fmla="*/ 4309692 h 4310447"/>
                <a:gd name="connsiteX15" fmla="*/ 2623939 w 2792960"/>
                <a:gd name="connsiteY15" fmla="*/ 4001579 h 4310447"/>
                <a:gd name="connsiteX16" fmla="*/ 2385400 w 2792960"/>
                <a:gd name="connsiteY16" fmla="*/ 3554318 h 4310447"/>
                <a:gd name="connsiteX17" fmla="*/ 2792904 w 2792960"/>
                <a:gd name="connsiteY17" fmla="*/ 2013753 h 4310447"/>
                <a:gd name="connsiteX18" fmla="*/ 2415217 w 2792960"/>
                <a:gd name="connsiteY18" fmla="*/ 6049 h 4310447"/>
                <a:gd name="connsiteX19" fmla="*/ 2435095 w 2792960"/>
                <a:gd name="connsiteY19" fmla="*/ 1357771 h 4310447"/>
                <a:gd name="connsiteX20" fmla="*/ 1590269 w 2792960"/>
                <a:gd name="connsiteY20" fmla="*/ 324101 h 431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2960" h="4310447">
                  <a:moveTo>
                    <a:pt x="1590269" y="324101"/>
                  </a:moveTo>
                  <a:cubicBezTo>
                    <a:pt x="1475969" y="290970"/>
                    <a:pt x="1757578" y="884005"/>
                    <a:pt x="1749295" y="1158988"/>
                  </a:cubicBezTo>
                  <a:cubicBezTo>
                    <a:pt x="1741013" y="1433971"/>
                    <a:pt x="1580330" y="1871293"/>
                    <a:pt x="1540574" y="1973997"/>
                  </a:cubicBezTo>
                  <a:cubicBezTo>
                    <a:pt x="1500818" y="2076701"/>
                    <a:pt x="1648247" y="1523423"/>
                    <a:pt x="1510756" y="1775214"/>
                  </a:cubicBezTo>
                  <a:cubicBezTo>
                    <a:pt x="1373265" y="2027005"/>
                    <a:pt x="815017" y="3269396"/>
                    <a:pt x="715626" y="3484744"/>
                  </a:cubicBezTo>
                  <a:cubicBezTo>
                    <a:pt x="616235" y="3700092"/>
                    <a:pt x="940913" y="3259457"/>
                    <a:pt x="914409" y="3067301"/>
                  </a:cubicBezTo>
                  <a:cubicBezTo>
                    <a:pt x="887905" y="2875145"/>
                    <a:pt x="571509" y="2313583"/>
                    <a:pt x="556600" y="2331805"/>
                  </a:cubicBezTo>
                  <a:cubicBezTo>
                    <a:pt x="541691" y="2350027"/>
                    <a:pt x="829926" y="2944718"/>
                    <a:pt x="824956" y="3176631"/>
                  </a:cubicBezTo>
                  <a:cubicBezTo>
                    <a:pt x="819986" y="3408544"/>
                    <a:pt x="614578" y="3597388"/>
                    <a:pt x="526782" y="3723284"/>
                  </a:cubicBezTo>
                  <a:cubicBezTo>
                    <a:pt x="438986" y="3849180"/>
                    <a:pt x="385977" y="3875683"/>
                    <a:pt x="298182" y="3932005"/>
                  </a:cubicBezTo>
                  <a:cubicBezTo>
                    <a:pt x="210387" y="3988327"/>
                    <a:pt x="-1648" y="4041336"/>
                    <a:pt x="9" y="4061214"/>
                  </a:cubicBezTo>
                  <a:cubicBezTo>
                    <a:pt x="1666" y="4081092"/>
                    <a:pt x="265052" y="4033053"/>
                    <a:pt x="308122" y="4051275"/>
                  </a:cubicBezTo>
                  <a:cubicBezTo>
                    <a:pt x="351191" y="4069497"/>
                    <a:pt x="-23183" y="4163918"/>
                    <a:pt x="258426" y="4170544"/>
                  </a:cubicBezTo>
                  <a:cubicBezTo>
                    <a:pt x="540035" y="4177170"/>
                    <a:pt x="1759235" y="4067840"/>
                    <a:pt x="1997774" y="4091031"/>
                  </a:cubicBezTo>
                  <a:cubicBezTo>
                    <a:pt x="2236313" y="4114222"/>
                    <a:pt x="1585300" y="4324601"/>
                    <a:pt x="1689661" y="4309692"/>
                  </a:cubicBezTo>
                  <a:cubicBezTo>
                    <a:pt x="1794022" y="4294783"/>
                    <a:pt x="2507983" y="4127475"/>
                    <a:pt x="2623939" y="4001579"/>
                  </a:cubicBezTo>
                  <a:cubicBezTo>
                    <a:pt x="2739895" y="3875683"/>
                    <a:pt x="2357239" y="3885622"/>
                    <a:pt x="2385400" y="3554318"/>
                  </a:cubicBezTo>
                  <a:cubicBezTo>
                    <a:pt x="2413561" y="3223014"/>
                    <a:pt x="2787935" y="2605131"/>
                    <a:pt x="2792904" y="2013753"/>
                  </a:cubicBezTo>
                  <a:cubicBezTo>
                    <a:pt x="2797873" y="1422375"/>
                    <a:pt x="2474852" y="115379"/>
                    <a:pt x="2415217" y="6049"/>
                  </a:cubicBezTo>
                  <a:cubicBezTo>
                    <a:pt x="2355582" y="-103281"/>
                    <a:pt x="2577556" y="1304762"/>
                    <a:pt x="2435095" y="1357771"/>
                  </a:cubicBezTo>
                  <a:cubicBezTo>
                    <a:pt x="2292634" y="1410780"/>
                    <a:pt x="1704569" y="357232"/>
                    <a:pt x="1590269" y="324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7F9D5CA3-9CD9-C54C-CD86-850D1B3F3386}"/>
                </a:ext>
              </a:extLst>
            </p:cNvPr>
            <p:cNvSpPr/>
            <p:nvPr/>
          </p:nvSpPr>
          <p:spPr>
            <a:xfrm>
              <a:off x="9687214" y="4629082"/>
              <a:ext cx="1838434" cy="1153523"/>
            </a:xfrm>
            <a:custGeom>
              <a:avLst/>
              <a:gdLst>
                <a:gd name="connsiteX0" fmla="*/ 4448 w 1838434"/>
                <a:gd name="connsiteY0" fmla="*/ 265647 h 1153523"/>
                <a:gd name="connsiteX1" fmla="*/ 1163340 w 1838434"/>
                <a:gd name="connsiteY1" fmla="*/ 246088 h 1153523"/>
                <a:gd name="connsiteX2" fmla="*/ 1085103 w 1838434"/>
                <a:gd name="connsiteY2" fmla="*/ 138512 h 1153523"/>
                <a:gd name="connsiteX3" fmla="*/ 1481180 w 1838434"/>
                <a:gd name="connsiteY3" fmla="*/ 338995 h 1153523"/>
                <a:gd name="connsiteX4" fmla="*/ 1833248 w 1838434"/>
                <a:gd name="connsiteY4" fmla="*/ 1145819 h 1153523"/>
                <a:gd name="connsiteX5" fmla="*/ 1637654 w 1838434"/>
                <a:gd name="connsiteY5" fmla="*/ 705733 h 1153523"/>
                <a:gd name="connsiteX6" fmla="*/ 943297 w 1838434"/>
                <a:gd name="connsiteY6" fmla="*/ 40715 h 1153523"/>
                <a:gd name="connsiteX7" fmla="*/ 992196 w 1838434"/>
                <a:gd name="connsiteY7" fmla="*/ 79834 h 1153523"/>
                <a:gd name="connsiteX8" fmla="*/ 322288 w 1838434"/>
                <a:gd name="connsiteY8" fmla="*/ 138512 h 1153523"/>
                <a:gd name="connsiteX9" fmla="*/ 747704 w 1838434"/>
                <a:gd name="connsiteY9" fmla="*/ 118952 h 1153523"/>
                <a:gd name="connsiteX10" fmla="*/ 4448 w 1838434"/>
                <a:gd name="connsiteY10" fmla="*/ 265647 h 11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8434" h="1153523">
                  <a:moveTo>
                    <a:pt x="4448" y="265647"/>
                  </a:moveTo>
                  <a:cubicBezTo>
                    <a:pt x="73721" y="286836"/>
                    <a:pt x="983231" y="267277"/>
                    <a:pt x="1163340" y="246088"/>
                  </a:cubicBezTo>
                  <a:cubicBezTo>
                    <a:pt x="1343449" y="224899"/>
                    <a:pt x="1032130" y="123027"/>
                    <a:pt x="1085103" y="138512"/>
                  </a:cubicBezTo>
                  <a:cubicBezTo>
                    <a:pt x="1138076" y="153996"/>
                    <a:pt x="1356489" y="171111"/>
                    <a:pt x="1481180" y="338995"/>
                  </a:cubicBezTo>
                  <a:cubicBezTo>
                    <a:pt x="1605871" y="506879"/>
                    <a:pt x="1807169" y="1084696"/>
                    <a:pt x="1833248" y="1145819"/>
                  </a:cubicBezTo>
                  <a:cubicBezTo>
                    <a:pt x="1859327" y="1206942"/>
                    <a:pt x="1785979" y="889917"/>
                    <a:pt x="1637654" y="705733"/>
                  </a:cubicBezTo>
                  <a:cubicBezTo>
                    <a:pt x="1489329" y="521549"/>
                    <a:pt x="1050873" y="145032"/>
                    <a:pt x="943297" y="40715"/>
                  </a:cubicBezTo>
                  <a:cubicBezTo>
                    <a:pt x="835721" y="-63602"/>
                    <a:pt x="1095698" y="63534"/>
                    <a:pt x="992196" y="79834"/>
                  </a:cubicBezTo>
                  <a:cubicBezTo>
                    <a:pt x="888695" y="96133"/>
                    <a:pt x="363037" y="131992"/>
                    <a:pt x="322288" y="138512"/>
                  </a:cubicBezTo>
                  <a:cubicBezTo>
                    <a:pt x="281539" y="145032"/>
                    <a:pt x="798232" y="101023"/>
                    <a:pt x="747704" y="118952"/>
                  </a:cubicBezTo>
                  <a:cubicBezTo>
                    <a:pt x="697176" y="136881"/>
                    <a:pt x="-64825" y="244458"/>
                    <a:pt x="4448" y="265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80659BFF-4584-4A1F-73A3-F723ADCCE2D2}"/>
                </a:ext>
              </a:extLst>
            </p:cNvPr>
            <p:cNvSpPr/>
            <p:nvPr/>
          </p:nvSpPr>
          <p:spPr>
            <a:xfrm>
              <a:off x="10430017" y="4896356"/>
              <a:ext cx="729732" cy="1505032"/>
            </a:xfrm>
            <a:custGeom>
              <a:avLst/>
              <a:gdLst>
                <a:gd name="connsiteX0" fmla="*/ 254282 w 729732"/>
                <a:gd name="connsiteY0" fmla="*/ 8153 h 1505032"/>
                <a:gd name="connsiteX1" fmla="*/ 679699 w 729732"/>
                <a:gd name="connsiteY1" fmla="*/ 849205 h 1505032"/>
                <a:gd name="connsiteX2" fmla="*/ 684588 w 729732"/>
                <a:gd name="connsiteY2" fmla="*/ 844316 h 1505032"/>
                <a:gd name="connsiteX3" fmla="*/ 665029 w 729732"/>
                <a:gd name="connsiteY3" fmla="*/ 1191494 h 1505032"/>
                <a:gd name="connsiteX4" fmla="*/ 728597 w 729732"/>
                <a:gd name="connsiteY4" fmla="*/ 1504444 h 1505032"/>
                <a:gd name="connsiteX5" fmla="*/ 601461 w 729732"/>
                <a:gd name="connsiteY5" fmla="*/ 1255062 h 1505032"/>
                <a:gd name="connsiteX6" fmla="*/ 278732 w 729732"/>
                <a:gd name="connsiteY6" fmla="*/ 751409 h 1505032"/>
                <a:gd name="connsiteX7" fmla="*/ 11 w 729732"/>
                <a:gd name="connsiteY7" fmla="*/ 154848 h 1505032"/>
                <a:gd name="connsiteX8" fmla="*/ 268952 w 729732"/>
                <a:gd name="connsiteY8" fmla="*/ 477578 h 1505032"/>
                <a:gd name="connsiteX9" fmla="*/ 547673 w 729732"/>
                <a:gd name="connsiteY9" fmla="*/ 1039909 h 1505032"/>
                <a:gd name="connsiteX10" fmla="*/ 493885 w 729732"/>
                <a:gd name="connsiteY10" fmla="*/ 653612 h 1505032"/>
                <a:gd name="connsiteX11" fmla="*/ 435207 w 729732"/>
                <a:gd name="connsiteY11" fmla="*/ 433569 h 1505032"/>
                <a:gd name="connsiteX12" fmla="*/ 254282 w 729732"/>
                <a:gd name="connsiteY12" fmla="*/ 8153 h 15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9732" h="1505032">
                  <a:moveTo>
                    <a:pt x="254282" y="8153"/>
                  </a:moveTo>
                  <a:cubicBezTo>
                    <a:pt x="295031" y="77426"/>
                    <a:pt x="607981" y="709845"/>
                    <a:pt x="679699" y="849205"/>
                  </a:cubicBezTo>
                  <a:cubicBezTo>
                    <a:pt x="751417" y="988565"/>
                    <a:pt x="687033" y="787268"/>
                    <a:pt x="684588" y="844316"/>
                  </a:cubicBezTo>
                  <a:cubicBezTo>
                    <a:pt x="682143" y="901364"/>
                    <a:pt x="657694" y="1081473"/>
                    <a:pt x="665029" y="1191494"/>
                  </a:cubicBezTo>
                  <a:cubicBezTo>
                    <a:pt x="672364" y="1301515"/>
                    <a:pt x="739192" y="1493849"/>
                    <a:pt x="728597" y="1504444"/>
                  </a:cubicBezTo>
                  <a:cubicBezTo>
                    <a:pt x="718002" y="1515039"/>
                    <a:pt x="676439" y="1380568"/>
                    <a:pt x="601461" y="1255062"/>
                  </a:cubicBezTo>
                  <a:cubicBezTo>
                    <a:pt x="526484" y="1129556"/>
                    <a:pt x="378974" y="934778"/>
                    <a:pt x="278732" y="751409"/>
                  </a:cubicBezTo>
                  <a:cubicBezTo>
                    <a:pt x="178490" y="568040"/>
                    <a:pt x="1641" y="200486"/>
                    <a:pt x="11" y="154848"/>
                  </a:cubicBezTo>
                  <a:cubicBezTo>
                    <a:pt x="-1619" y="109210"/>
                    <a:pt x="177675" y="330068"/>
                    <a:pt x="268952" y="477578"/>
                  </a:cubicBezTo>
                  <a:cubicBezTo>
                    <a:pt x="360229" y="625088"/>
                    <a:pt x="510184" y="1010570"/>
                    <a:pt x="547673" y="1039909"/>
                  </a:cubicBezTo>
                  <a:cubicBezTo>
                    <a:pt x="585162" y="1069248"/>
                    <a:pt x="512629" y="754669"/>
                    <a:pt x="493885" y="653612"/>
                  </a:cubicBezTo>
                  <a:cubicBezTo>
                    <a:pt x="475141" y="552555"/>
                    <a:pt x="471881" y="536256"/>
                    <a:pt x="435207" y="433569"/>
                  </a:cubicBezTo>
                  <a:cubicBezTo>
                    <a:pt x="398533" y="330882"/>
                    <a:pt x="213533" y="-61120"/>
                    <a:pt x="254282" y="8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886D3F13-DA4F-8CD3-5546-217C3ED373B8}"/>
                </a:ext>
              </a:extLst>
            </p:cNvPr>
            <p:cNvSpPr/>
            <p:nvPr/>
          </p:nvSpPr>
          <p:spPr>
            <a:xfrm>
              <a:off x="11104790" y="5534846"/>
              <a:ext cx="397777" cy="1696975"/>
            </a:xfrm>
            <a:custGeom>
              <a:avLst/>
              <a:gdLst>
                <a:gd name="connsiteX0" fmla="*/ 210299 w 397777"/>
                <a:gd name="connsiteY0" fmla="*/ 452 h 1696975"/>
                <a:gd name="connsiteX1" fmla="*/ 396113 w 397777"/>
                <a:gd name="connsiteY1" fmla="*/ 1095776 h 1696975"/>
                <a:gd name="connsiteX2" fmla="*/ 298316 w 397777"/>
                <a:gd name="connsiteY2" fmla="*/ 1687447 h 1696975"/>
                <a:gd name="connsiteX3" fmla="*/ 239638 w 397777"/>
                <a:gd name="connsiteY3" fmla="*/ 1413616 h 1696975"/>
                <a:gd name="connsiteX4" fmla="*/ 36 w 397777"/>
                <a:gd name="connsiteY4" fmla="*/ 797496 h 1696975"/>
                <a:gd name="connsiteX5" fmla="*/ 220078 w 397777"/>
                <a:gd name="connsiteY5" fmla="*/ 1071327 h 1696975"/>
                <a:gd name="connsiteX6" fmla="*/ 44044 w 397777"/>
                <a:gd name="connsiteY6" fmla="*/ 401419 h 1696975"/>
                <a:gd name="connsiteX7" fmla="*/ 190739 w 397777"/>
                <a:gd name="connsiteY7" fmla="*/ 953971 h 1696975"/>
                <a:gd name="connsiteX8" fmla="*/ 210299 w 397777"/>
                <a:gd name="connsiteY8" fmla="*/ 452 h 16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777" h="1696975">
                  <a:moveTo>
                    <a:pt x="210299" y="452"/>
                  </a:moveTo>
                  <a:cubicBezTo>
                    <a:pt x="244528" y="24086"/>
                    <a:pt x="381444" y="814610"/>
                    <a:pt x="396113" y="1095776"/>
                  </a:cubicBezTo>
                  <a:cubicBezTo>
                    <a:pt x="410782" y="1376942"/>
                    <a:pt x="324395" y="1634474"/>
                    <a:pt x="298316" y="1687447"/>
                  </a:cubicBezTo>
                  <a:cubicBezTo>
                    <a:pt x="272237" y="1740420"/>
                    <a:pt x="289351" y="1561941"/>
                    <a:pt x="239638" y="1413616"/>
                  </a:cubicBezTo>
                  <a:cubicBezTo>
                    <a:pt x="189925" y="1265291"/>
                    <a:pt x="3296" y="854544"/>
                    <a:pt x="36" y="797496"/>
                  </a:cubicBezTo>
                  <a:cubicBezTo>
                    <a:pt x="-3224" y="740448"/>
                    <a:pt x="212743" y="1137340"/>
                    <a:pt x="220078" y="1071327"/>
                  </a:cubicBezTo>
                  <a:cubicBezTo>
                    <a:pt x="227413" y="1005314"/>
                    <a:pt x="48934" y="420978"/>
                    <a:pt x="44044" y="401419"/>
                  </a:cubicBezTo>
                  <a:cubicBezTo>
                    <a:pt x="39154" y="381860"/>
                    <a:pt x="168735" y="1021614"/>
                    <a:pt x="190739" y="953971"/>
                  </a:cubicBezTo>
                  <a:cubicBezTo>
                    <a:pt x="212743" y="886328"/>
                    <a:pt x="176070" y="-23182"/>
                    <a:pt x="210299" y="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9ADA472D-0651-6CF7-E8B5-3BA9D98A3E1F}"/>
                </a:ext>
              </a:extLst>
            </p:cNvPr>
            <p:cNvSpPr/>
            <p:nvPr/>
          </p:nvSpPr>
          <p:spPr>
            <a:xfrm>
              <a:off x="8802721" y="4868603"/>
              <a:ext cx="1920717" cy="481352"/>
            </a:xfrm>
            <a:custGeom>
              <a:avLst/>
              <a:gdLst>
                <a:gd name="connsiteX0" fmla="*/ 297270 w 1920717"/>
                <a:gd name="connsiteY0" fmla="*/ 392864 h 481352"/>
                <a:gd name="connsiteX1" fmla="*/ 796034 w 1920717"/>
                <a:gd name="connsiteY1" fmla="*/ 309737 h 481352"/>
                <a:gd name="connsiteX2" fmla="*/ 781365 w 1920717"/>
                <a:gd name="connsiteY2" fmla="*/ 475992 h 481352"/>
                <a:gd name="connsiteX3" fmla="*/ 727576 w 1920717"/>
                <a:gd name="connsiteY3" fmla="*/ 422203 h 481352"/>
                <a:gd name="connsiteX4" fmla="*/ 1201891 w 1920717"/>
                <a:gd name="connsiteY4" fmla="*/ 241279 h 481352"/>
                <a:gd name="connsiteX5" fmla="*/ 1446383 w 1920717"/>
                <a:gd name="connsiteY5" fmla="*/ 334186 h 481352"/>
                <a:gd name="connsiteX6" fmla="*/ 1236120 w 1920717"/>
                <a:gd name="connsiteY6" fmla="*/ 153262 h 481352"/>
                <a:gd name="connsiteX7" fmla="*/ 1920697 w 1920717"/>
                <a:gd name="connsiteY7" fmla="*/ 1677 h 481352"/>
                <a:gd name="connsiteX8" fmla="*/ 1211670 w 1920717"/>
                <a:gd name="connsiteY8" fmla="*/ 84804 h 481352"/>
                <a:gd name="connsiteX9" fmla="*/ 253262 w 1920717"/>
                <a:gd name="connsiteY9" fmla="*/ 275508 h 481352"/>
                <a:gd name="connsiteX10" fmla="*/ 1113874 w 1920717"/>
                <a:gd name="connsiteY10" fmla="*/ 21237 h 481352"/>
                <a:gd name="connsiteX11" fmla="*/ 77228 w 1920717"/>
                <a:gd name="connsiteY11" fmla="*/ 339076 h 481352"/>
                <a:gd name="connsiteX12" fmla="*/ 145685 w 1920717"/>
                <a:gd name="connsiteY12" fmla="*/ 343966 h 481352"/>
                <a:gd name="connsiteX13" fmla="*/ 703127 w 1920717"/>
                <a:gd name="connsiteY13" fmla="*/ 260839 h 481352"/>
                <a:gd name="connsiteX14" fmla="*/ 297270 w 1920717"/>
                <a:gd name="connsiteY14" fmla="*/ 392864 h 48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0717" h="481352">
                  <a:moveTo>
                    <a:pt x="297270" y="392864"/>
                  </a:moveTo>
                  <a:cubicBezTo>
                    <a:pt x="312754" y="401014"/>
                    <a:pt x="715352" y="295882"/>
                    <a:pt x="796034" y="309737"/>
                  </a:cubicBezTo>
                  <a:cubicBezTo>
                    <a:pt x="876716" y="323592"/>
                    <a:pt x="792775" y="457248"/>
                    <a:pt x="781365" y="475992"/>
                  </a:cubicBezTo>
                  <a:cubicBezTo>
                    <a:pt x="769955" y="494736"/>
                    <a:pt x="657488" y="461322"/>
                    <a:pt x="727576" y="422203"/>
                  </a:cubicBezTo>
                  <a:cubicBezTo>
                    <a:pt x="797664" y="383084"/>
                    <a:pt x="1082090" y="255948"/>
                    <a:pt x="1201891" y="241279"/>
                  </a:cubicBezTo>
                  <a:cubicBezTo>
                    <a:pt x="1321692" y="226610"/>
                    <a:pt x="1440678" y="348855"/>
                    <a:pt x="1446383" y="334186"/>
                  </a:cubicBezTo>
                  <a:cubicBezTo>
                    <a:pt x="1452088" y="319516"/>
                    <a:pt x="1157068" y="208680"/>
                    <a:pt x="1236120" y="153262"/>
                  </a:cubicBezTo>
                  <a:cubicBezTo>
                    <a:pt x="1315172" y="97844"/>
                    <a:pt x="1924772" y="13087"/>
                    <a:pt x="1920697" y="1677"/>
                  </a:cubicBezTo>
                  <a:cubicBezTo>
                    <a:pt x="1916622" y="-9733"/>
                    <a:pt x="1489576" y="39166"/>
                    <a:pt x="1211670" y="84804"/>
                  </a:cubicBezTo>
                  <a:cubicBezTo>
                    <a:pt x="933764" y="130442"/>
                    <a:pt x="269561" y="286102"/>
                    <a:pt x="253262" y="275508"/>
                  </a:cubicBezTo>
                  <a:cubicBezTo>
                    <a:pt x="236963" y="264914"/>
                    <a:pt x="1143213" y="10642"/>
                    <a:pt x="1113874" y="21237"/>
                  </a:cubicBezTo>
                  <a:cubicBezTo>
                    <a:pt x="1084535" y="31832"/>
                    <a:pt x="238593" y="285288"/>
                    <a:pt x="77228" y="339076"/>
                  </a:cubicBezTo>
                  <a:cubicBezTo>
                    <a:pt x="-84137" y="392864"/>
                    <a:pt x="41368" y="357006"/>
                    <a:pt x="145685" y="343966"/>
                  </a:cubicBezTo>
                  <a:cubicBezTo>
                    <a:pt x="250002" y="330926"/>
                    <a:pt x="678678" y="249429"/>
                    <a:pt x="703127" y="260839"/>
                  </a:cubicBezTo>
                  <a:cubicBezTo>
                    <a:pt x="727576" y="272249"/>
                    <a:pt x="281786" y="384714"/>
                    <a:pt x="297270" y="392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93C48693-89F5-3429-A3B7-A1D0E4F8ACC0}"/>
                </a:ext>
              </a:extLst>
            </p:cNvPr>
            <p:cNvSpPr/>
            <p:nvPr/>
          </p:nvSpPr>
          <p:spPr>
            <a:xfrm>
              <a:off x="9993651" y="5197898"/>
              <a:ext cx="584294" cy="2332373"/>
            </a:xfrm>
            <a:custGeom>
              <a:avLst/>
              <a:gdLst>
                <a:gd name="connsiteX0" fmla="*/ 1181 w 584294"/>
                <a:gd name="connsiteY0" fmla="*/ 1 h 2332373"/>
                <a:gd name="connsiteX1" fmla="*/ 529284 w 584294"/>
                <a:gd name="connsiteY1" fmla="*/ 537884 h 2332373"/>
                <a:gd name="connsiteX2" fmla="*/ 436377 w 584294"/>
                <a:gd name="connsiteY2" fmla="*/ 572113 h 2332373"/>
                <a:gd name="connsiteX3" fmla="*/ 553733 w 584294"/>
                <a:gd name="connsiteY3" fmla="*/ 787266 h 2332373"/>
                <a:gd name="connsiteX4" fmla="*/ 583072 w 584294"/>
                <a:gd name="connsiteY4" fmla="*/ 1657657 h 2332373"/>
                <a:gd name="connsiteX5" fmla="*/ 524394 w 584294"/>
                <a:gd name="connsiteY5" fmla="*/ 2312896 h 2332373"/>
                <a:gd name="connsiteX6" fmla="*/ 534174 w 584294"/>
                <a:gd name="connsiteY6" fmla="*/ 2122192 h 2332373"/>
                <a:gd name="connsiteX7" fmla="*/ 441267 w 584294"/>
                <a:gd name="connsiteY7" fmla="*/ 1735895 h 2332373"/>
                <a:gd name="connsiteX8" fmla="*/ 255453 w 584294"/>
                <a:gd name="connsiteY8" fmla="*/ 591672 h 2332373"/>
                <a:gd name="connsiteX9" fmla="*/ 499945 w 584294"/>
                <a:gd name="connsiteY9" fmla="*/ 1031758 h 2332373"/>
                <a:gd name="connsiteX10" fmla="*/ 294571 w 584294"/>
                <a:gd name="connsiteY10" fmla="*/ 503655 h 2332373"/>
                <a:gd name="connsiteX11" fmla="*/ 382589 w 584294"/>
                <a:gd name="connsiteY11" fmla="*/ 542774 h 2332373"/>
                <a:gd name="connsiteX12" fmla="*/ 1181 w 584294"/>
                <a:gd name="connsiteY12" fmla="*/ 1 h 233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294" h="2332373">
                  <a:moveTo>
                    <a:pt x="1181" y="1"/>
                  </a:moveTo>
                  <a:cubicBezTo>
                    <a:pt x="25630" y="-814"/>
                    <a:pt x="456751" y="442532"/>
                    <a:pt x="529284" y="537884"/>
                  </a:cubicBezTo>
                  <a:cubicBezTo>
                    <a:pt x="601817" y="633236"/>
                    <a:pt x="432302" y="530549"/>
                    <a:pt x="436377" y="572113"/>
                  </a:cubicBezTo>
                  <a:cubicBezTo>
                    <a:pt x="440452" y="613677"/>
                    <a:pt x="529284" y="606342"/>
                    <a:pt x="553733" y="787266"/>
                  </a:cubicBezTo>
                  <a:cubicBezTo>
                    <a:pt x="578182" y="968190"/>
                    <a:pt x="587962" y="1403385"/>
                    <a:pt x="583072" y="1657657"/>
                  </a:cubicBezTo>
                  <a:cubicBezTo>
                    <a:pt x="578182" y="1911929"/>
                    <a:pt x="532544" y="2235474"/>
                    <a:pt x="524394" y="2312896"/>
                  </a:cubicBezTo>
                  <a:cubicBezTo>
                    <a:pt x="516244" y="2390318"/>
                    <a:pt x="548028" y="2218359"/>
                    <a:pt x="534174" y="2122192"/>
                  </a:cubicBezTo>
                  <a:cubicBezTo>
                    <a:pt x="520320" y="2026025"/>
                    <a:pt x="487721" y="1990982"/>
                    <a:pt x="441267" y="1735895"/>
                  </a:cubicBezTo>
                  <a:cubicBezTo>
                    <a:pt x="394814" y="1480808"/>
                    <a:pt x="245673" y="709028"/>
                    <a:pt x="255453" y="591672"/>
                  </a:cubicBezTo>
                  <a:cubicBezTo>
                    <a:pt x="265233" y="474316"/>
                    <a:pt x="493425" y="1046427"/>
                    <a:pt x="499945" y="1031758"/>
                  </a:cubicBezTo>
                  <a:cubicBezTo>
                    <a:pt x="506465" y="1017089"/>
                    <a:pt x="314130" y="585152"/>
                    <a:pt x="294571" y="503655"/>
                  </a:cubicBezTo>
                  <a:cubicBezTo>
                    <a:pt x="275012" y="422158"/>
                    <a:pt x="425782" y="622641"/>
                    <a:pt x="382589" y="542774"/>
                  </a:cubicBezTo>
                  <a:cubicBezTo>
                    <a:pt x="339396" y="462907"/>
                    <a:pt x="-23268" y="816"/>
                    <a:pt x="118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78250234-D389-AC21-DF4C-1E7A928C2283}"/>
                </a:ext>
              </a:extLst>
            </p:cNvPr>
            <p:cNvSpPr/>
            <p:nvPr/>
          </p:nvSpPr>
          <p:spPr>
            <a:xfrm>
              <a:off x="10737144" y="6016657"/>
              <a:ext cx="624856" cy="2069048"/>
            </a:xfrm>
            <a:custGeom>
              <a:avLst/>
              <a:gdLst>
                <a:gd name="connsiteX0" fmla="*/ 129 w 624856"/>
                <a:gd name="connsiteY0" fmla="*/ 834 h 2069048"/>
                <a:gd name="connsiteX1" fmla="*/ 258747 w 624856"/>
                <a:gd name="connsiteY1" fmla="*/ 1164616 h 2069048"/>
                <a:gd name="connsiteX2" fmla="*/ 300311 w 624856"/>
                <a:gd name="connsiteY2" fmla="*/ 1483270 h 2069048"/>
                <a:gd name="connsiteX3" fmla="*/ 388056 w 624856"/>
                <a:gd name="connsiteY3" fmla="*/ 1317016 h 2069048"/>
                <a:gd name="connsiteX4" fmla="*/ 309547 w 624856"/>
                <a:gd name="connsiteY4" fmla="*/ 979888 h 2069048"/>
                <a:gd name="connsiteX5" fmla="*/ 263365 w 624856"/>
                <a:gd name="connsiteY5" fmla="*/ 638143 h 2069048"/>
                <a:gd name="connsiteX6" fmla="*/ 346492 w 624856"/>
                <a:gd name="connsiteY6" fmla="*/ 804398 h 2069048"/>
                <a:gd name="connsiteX7" fmla="*/ 143292 w 624856"/>
                <a:gd name="connsiteY7" fmla="*/ 134761 h 2069048"/>
                <a:gd name="connsiteX8" fmla="*/ 503511 w 624856"/>
                <a:gd name="connsiteY8" fmla="*/ 1464798 h 2069048"/>
                <a:gd name="connsiteX9" fmla="*/ 614347 w 624856"/>
                <a:gd name="connsiteY9" fmla="*/ 1252361 h 2069048"/>
                <a:gd name="connsiteX10" fmla="*/ 277220 w 624856"/>
                <a:gd name="connsiteY10" fmla="*/ 2028216 h 2069048"/>
                <a:gd name="connsiteX11" fmla="*/ 231038 w 624856"/>
                <a:gd name="connsiteY11" fmla="*/ 1912761 h 2069048"/>
                <a:gd name="connsiteX12" fmla="*/ 41692 w 624856"/>
                <a:gd name="connsiteY12" fmla="*/ 1501743 h 2069048"/>
                <a:gd name="connsiteX13" fmla="*/ 286456 w 624856"/>
                <a:gd name="connsiteY13" fmla="*/ 1755743 h 2069048"/>
                <a:gd name="connsiteX14" fmla="*/ 110965 w 624856"/>
                <a:gd name="connsiteY14" fmla="*/ 781307 h 2069048"/>
                <a:gd name="connsiteX15" fmla="*/ 295692 w 624856"/>
                <a:gd name="connsiteY15" fmla="*/ 975270 h 2069048"/>
                <a:gd name="connsiteX16" fmla="*/ 129 w 624856"/>
                <a:gd name="connsiteY16" fmla="*/ 834 h 206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856" h="2069048">
                  <a:moveTo>
                    <a:pt x="129" y="834"/>
                  </a:moveTo>
                  <a:cubicBezTo>
                    <a:pt x="-6028" y="32392"/>
                    <a:pt x="208717" y="917543"/>
                    <a:pt x="258747" y="1164616"/>
                  </a:cubicBezTo>
                  <a:cubicBezTo>
                    <a:pt x="308777" y="1411689"/>
                    <a:pt x="278760" y="1457870"/>
                    <a:pt x="300311" y="1483270"/>
                  </a:cubicBezTo>
                  <a:cubicBezTo>
                    <a:pt x="321863" y="1508670"/>
                    <a:pt x="386517" y="1400913"/>
                    <a:pt x="388056" y="1317016"/>
                  </a:cubicBezTo>
                  <a:cubicBezTo>
                    <a:pt x="389595" y="1233119"/>
                    <a:pt x="330329" y="1093033"/>
                    <a:pt x="309547" y="979888"/>
                  </a:cubicBezTo>
                  <a:cubicBezTo>
                    <a:pt x="288765" y="866743"/>
                    <a:pt x="257208" y="667391"/>
                    <a:pt x="263365" y="638143"/>
                  </a:cubicBezTo>
                  <a:cubicBezTo>
                    <a:pt x="269522" y="608895"/>
                    <a:pt x="366504" y="888295"/>
                    <a:pt x="346492" y="804398"/>
                  </a:cubicBezTo>
                  <a:cubicBezTo>
                    <a:pt x="326480" y="720501"/>
                    <a:pt x="117122" y="24694"/>
                    <a:pt x="143292" y="134761"/>
                  </a:cubicBezTo>
                  <a:cubicBezTo>
                    <a:pt x="169462" y="244828"/>
                    <a:pt x="425002" y="1278531"/>
                    <a:pt x="503511" y="1464798"/>
                  </a:cubicBezTo>
                  <a:cubicBezTo>
                    <a:pt x="582020" y="1651065"/>
                    <a:pt x="652062" y="1158458"/>
                    <a:pt x="614347" y="1252361"/>
                  </a:cubicBezTo>
                  <a:cubicBezTo>
                    <a:pt x="576632" y="1346264"/>
                    <a:pt x="341105" y="1918149"/>
                    <a:pt x="277220" y="2028216"/>
                  </a:cubicBezTo>
                  <a:cubicBezTo>
                    <a:pt x="213335" y="2138283"/>
                    <a:pt x="270293" y="2000506"/>
                    <a:pt x="231038" y="1912761"/>
                  </a:cubicBezTo>
                  <a:cubicBezTo>
                    <a:pt x="191783" y="1825016"/>
                    <a:pt x="32456" y="1527913"/>
                    <a:pt x="41692" y="1501743"/>
                  </a:cubicBezTo>
                  <a:cubicBezTo>
                    <a:pt x="50928" y="1475573"/>
                    <a:pt x="274911" y="1875816"/>
                    <a:pt x="286456" y="1755743"/>
                  </a:cubicBezTo>
                  <a:cubicBezTo>
                    <a:pt x="298001" y="1635670"/>
                    <a:pt x="109426" y="911386"/>
                    <a:pt x="110965" y="781307"/>
                  </a:cubicBezTo>
                  <a:cubicBezTo>
                    <a:pt x="112504" y="651228"/>
                    <a:pt x="316474" y="1107658"/>
                    <a:pt x="295692" y="975270"/>
                  </a:cubicBezTo>
                  <a:cubicBezTo>
                    <a:pt x="274910" y="842882"/>
                    <a:pt x="6286" y="-30724"/>
                    <a:pt x="129" y="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EE61EB3B-E1AB-5F65-A021-48DB772678C4}"/>
                </a:ext>
              </a:extLst>
            </p:cNvPr>
            <p:cNvSpPr/>
            <p:nvPr/>
          </p:nvSpPr>
          <p:spPr>
            <a:xfrm>
              <a:off x="9098211" y="5106665"/>
              <a:ext cx="881981" cy="342840"/>
            </a:xfrm>
            <a:custGeom>
              <a:avLst/>
              <a:gdLst>
                <a:gd name="connsiteX0" fmla="*/ 4225 w 881981"/>
                <a:gd name="connsiteY0" fmla="*/ 158062 h 342840"/>
                <a:gd name="connsiteX1" fmla="*/ 489134 w 881981"/>
                <a:gd name="connsiteY1" fmla="*/ 236571 h 342840"/>
                <a:gd name="connsiteX2" fmla="*/ 530698 w 881981"/>
                <a:gd name="connsiteY2" fmla="*/ 342790 h 342840"/>
                <a:gd name="connsiteX3" fmla="*/ 567644 w 881981"/>
                <a:gd name="connsiteY3" fmla="*/ 222717 h 342840"/>
                <a:gd name="connsiteX4" fmla="*/ 558407 w 881981"/>
                <a:gd name="connsiteY4" fmla="*/ 250426 h 342840"/>
                <a:gd name="connsiteX5" fmla="*/ 881680 w 881981"/>
                <a:gd name="connsiteY5" fmla="*/ 5662 h 342840"/>
                <a:gd name="connsiteX6" fmla="*/ 493753 w 881981"/>
                <a:gd name="connsiteY6" fmla="*/ 116499 h 342840"/>
                <a:gd name="connsiteX7" fmla="*/ 803171 w 881981"/>
                <a:gd name="connsiteY7" fmla="*/ 1044 h 342840"/>
                <a:gd name="connsiteX8" fmla="*/ 4225 w 881981"/>
                <a:gd name="connsiteY8" fmla="*/ 158062 h 3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981" h="342840">
                  <a:moveTo>
                    <a:pt x="4225" y="158062"/>
                  </a:moveTo>
                  <a:cubicBezTo>
                    <a:pt x="-48115" y="197317"/>
                    <a:pt x="401389" y="205783"/>
                    <a:pt x="489134" y="236571"/>
                  </a:cubicBezTo>
                  <a:cubicBezTo>
                    <a:pt x="576879" y="267359"/>
                    <a:pt x="517613" y="345099"/>
                    <a:pt x="530698" y="342790"/>
                  </a:cubicBezTo>
                  <a:cubicBezTo>
                    <a:pt x="543783" y="340481"/>
                    <a:pt x="563026" y="238111"/>
                    <a:pt x="567644" y="222717"/>
                  </a:cubicBezTo>
                  <a:cubicBezTo>
                    <a:pt x="572262" y="207323"/>
                    <a:pt x="506068" y="286602"/>
                    <a:pt x="558407" y="250426"/>
                  </a:cubicBezTo>
                  <a:cubicBezTo>
                    <a:pt x="610746" y="214250"/>
                    <a:pt x="892456" y="27983"/>
                    <a:pt x="881680" y="5662"/>
                  </a:cubicBezTo>
                  <a:cubicBezTo>
                    <a:pt x="870904" y="-16659"/>
                    <a:pt x="506838" y="117269"/>
                    <a:pt x="493753" y="116499"/>
                  </a:cubicBezTo>
                  <a:cubicBezTo>
                    <a:pt x="480668" y="115729"/>
                    <a:pt x="888607" y="-12810"/>
                    <a:pt x="803171" y="1044"/>
                  </a:cubicBezTo>
                  <a:cubicBezTo>
                    <a:pt x="717735" y="14898"/>
                    <a:pt x="56565" y="118807"/>
                    <a:pt x="4225" y="1580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D71F25C0-C9FC-5115-7056-829EC0B8C8CF}"/>
                </a:ext>
              </a:extLst>
            </p:cNvPr>
            <p:cNvSpPr/>
            <p:nvPr/>
          </p:nvSpPr>
          <p:spPr>
            <a:xfrm>
              <a:off x="10767555" y="4922805"/>
              <a:ext cx="507298" cy="1330627"/>
            </a:xfrm>
            <a:custGeom>
              <a:avLst/>
              <a:gdLst>
                <a:gd name="connsiteX0" fmla="*/ 6663 w 507298"/>
                <a:gd name="connsiteY0" fmla="*/ 4795 h 1330627"/>
                <a:gd name="connsiteX1" fmla="*/ 468481 w 507298"/>
                <a:gd name="connsiteY1" fmla="*/ 535886 h 1330627"/>
                <a:gd name="connsiteX2" fmla="*/ 482336 w 507298"/>
                <a:gd name="connsiteY2" fmla="*/ 674431 h 1330627"/>
                <a:gd name="connsiteX3" fmla="*/ 477718 w 507298"/>
                <a:gd name="connsiteY3" fmla="*/ 1325595 h 1330627"/>
                <a:gd name="connsiteX4" fmla="*/ 459245 w 507298"/>
                <a:gd name="connsiteY4" fmla="*/ 937668 h 1330627"/>
                <a:gd name="connsiteX5" fmla="*/ 145209 w 507298"/>
                <a:gd name="connsiteY5" fmla="*/ 249559 h 1330627"/>
                <a:gd name="connsiteX6" fmla="*/ 486954 w 507298"/>
                <a:gd name="connsiteY6" fmla="*/ 614395 h 1330627"/>
                <a:gd name="connsiteX7" fmla="*/ 214481 w 507298"/>
                <a:gd name="connsiteY7" fmla="*/ 291122 h 1330627"/>
                <a:gd name="connsiteX8" fmla="*/ 6663 w 507298"/>
                <a:gd name="connsiteY8" fmla="*/ 4795 h 13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98" h="1330627">
                  <a:moveTo>
                    <a:pt x="6663" y="4795"/>
                  </a:moveTo>
                  <a:cubicBezTo>
                    <a:pt x="48996" y="45589"/>
                    <a:pt x="389202" y="424280"/>
                    <a:pt x="468481" y="535886"/>
                  </a:cubicBezTo>
                  <a:cubicBezTo>
                    <a:pt x="547760" y="647492"/>
                    <a:pt x="480797" y="542813"/>
                    <a:pt x="482336" y="674431"/>
                  </a:cubicBezTo>
                  <a:cubicBezTo>
                    <a:pt x="483875" y="806049"/>
                    <a:pt x="481566" y="1281722"/>
                    <a:pt x="477718" y="1325595"/>
                  </a:cubicBezTo>
                  <a:cubicBezTo>
                    <a:pt x="473870" y="1369468"/>
                    <a:pt x="514663" y="1117007"/>
                    <a:pt x="459245" y="937668"/>
                  </a:cubicBezTo>
                  <a:cubicBezTo>
                    <a:pt x="403827" y="758329"/>
                    <a:pt x="140591" y="303438"/>
                    <a:pt x="145209" y="249559"/>
                  </a:cubicBezTo>
                  <a:cubicBezTo>
                    <a:pt x="149827" y="195680"/>
                    <a:pt x="475409" y="607468"/>
                    <a:pt x="486954" y="614395"/>
                  </a:cubicBezTo>
                  <a:cubicBezTo>
                    <a:pt x="498499" y="621322"/>
                    <a:pt x="294529" y="388104"/>
                    <a:pt x="214481" y="291122"/>
                  </a:cubicBezTo>
                  <a:cubicBezTo>
                    <a:pt x="134433" y="194140"/>
                    <a:pt x="-35670" y="-35999"/>
                    <a:pt x="6663" y="4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A1F792C2-BABB-2E17-D49D-726EC97E76E9}"/>
                </a:ext>
              </a:extLst>
            </p:cNvPr>
            <p:cNvSpPr/>
            <p:nvPr/>
          </p:nvSpPr>
          <p:spPr>
            <a:xfrm>
              <a:off x="9854938" y="5176849"/>
              <a:ext cx="191444" cy="937775"/>
            </a:xfrm>
            <a:custGeom>
              <a:avLst/>
              <a:gdLst>
                <a:gd name="connsiteX0" fmla="*/ 262 w 191444"/>
                <a:gd name="connsiteY0" fmla="*/ 133 h 937775"/>
                <a:gd name="connsiteX1" fmla="*/ 171135 w 191444"/>
                <a:gd name="connsiteY1" fmla="*/ 392678 h 937775"/>
                <a:gd name="connsiteX2" fmla="*/ 180371 w 191444"/>
                <a:gd name="connsiteY2" fmla="*/ 669769 h 937775"/>
                <a:gd name="connsiteX3" fmla="*/ 166517 w 191444"/>
                <a:gd name="connsiteY3" fmla="*/ 937624 h 937775"/>
                <a:gd name="connsiteX4" fmla="*/ 184989 w 191444"/>
                <a:gd name="connsiteY4" fmla="*/ 632824 h 937775"/>
                <a:gd name="connsiteX5" fmla="*/ 37207 w 191444"/>
                <a:gd name="connsiteY5" fmla="*/ 189478 h 937775"/>
                <a:gd name="connsiteX6" fmla="*/ 129571 w 191444"/>
                <a:gd name="connsiteY6" fmla="*/ 346496 h 937775"/>
                <a:gd name="connsiteX7" fmla="*/ 262 w 191444"/>
                <a:gd name="connsiteY7" fmla="*/ 133 h 9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44" h="937775">
                  <a:moveTo>
                    <a:pt x="262" y="133"/>
                  </a:moveTo>
                  <a:cubicBezTo>
                    <a:pt x="7189" y="7830"/>
                    <a:pt x="141117" y="281072"/>
                    <a:pt x="171135" y="392678"/>
                  </a:cubicBezTo>
                  <a:cubicBezTo>
                    <a:pt x="201153" y="504284"/>
                    <a:pt x="181141" y="578945"/>
                    <a:pt x="180371" y="669769"/>
                  </a:cubicBezTo>
                  <a:cubicBezTo>
                    <a:pt x="179601" y="760593"/>
                    <a:pt x="165747" y="943782"/>
                    <a:pt x="166517" y="937624"/>
                  </a:cubicBezTo>
                  <a:cubicBezTo>
                    <a:pt x="167287" y="931467"/>
                    <a:pt x="206541" y="757515"/>
                    <a:pt x="184989" y="632824"/>
                  </a:cubicBezTo>
                  <a:cubicBezTo>
                    <a:pt x="163437" y="508133"/>
                    <a:pt x="46443" y="237199"/>
                    <a:pt x="37207" y="189478"/>
                  </a:cubicBezTo>
                  <a:cubicBezTo>
                    <a:pt x="27971" y="141757"/>
                    <a:pt x="133419" y="374205"/>
                    <a:pt x="129571" y="346496"/>
                  </a:cubicBezTo>
                  <a:cubicBezTo>
                    <a:pt x="125723" y="318787"/>
                    <a:pt x="-6665" y="-7564"/>
                    <a:pt x="262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7BBA0B3A-E214-DA1F-EFB0-EE79F1401EA5}"/>
                </a:ext>
              </a:extLst>
            </p:cNvPr>
            <p:cNvSpPr/>
            <p:nvPr/>
          </p:nvSpPr>
          <p:spPr>
            <a:xfrm>
              <a:off x="10155748" y="6172332"/>
              <a:ext cx="476610" cy="2206965"/>
            </a:xfrm>
            <a:custGeom>
              <a:avLst/>
              <a:gdLst>
                <a:gd name="connsiteX0" fmla="*/ 124325 w 476610"/>
                <a:gd name="connsiteY0" fmla="*/ 11413 h 2206965"/>
                <a:gd name="connsiteX1" fmla="*/ 188979 w 476610"/>
                <a:gd name="connsiteY1" fmla="*/ 708759 h 2206965"/>
                <a:gd name="connsiteX2" fmla="*/ 336761 w 476610"/>
                <a:gd name="connsiteY2" fmla="*/ 1383013 h 2206965"/>
                <a:gd name="connsiteX3" fmla="*/ 253634 w 476610"/>
                <a:gd name="connsiteY3" fmla="*/ 1262941 h 2206965"/>
                <a:gd name="connsiteX4" fmla="*/ 470688 w 476610"/>
                <a:gd name="connsiteY4" fmla="*/ 2172723 h 2206965"/>
                <a:gd name="connsiteX5" fmla="*/ 419888 w 476610"/>
                <a:gd name="connsiteY5" fmla="*/ 2029559 h 2206965"/>
                <a:gd name="connsiteX6" fmla="*/ 4252 w 476610"/>
                <a:gd name="connsiteY6" fmla="*/ 865777 h 2206965"/>
                <a:gd name="connsiteX7" fmla="*/ 193597 w 476610"/>
                <a:gd name="connsiteY7" fmla="*/ 1008941 h 2206965"/>
                <a:gd name="connsiteX8" fmla="*/ 13488 w 476610"/>
                <a:gd name="connsiteY8" fmla="*/ 385486 h 2206965"/>
                <a:gd name="connsiteX9" fmla="*/ 41197 w 476610"/>
                <a:gd name="connsiteY9" fmla="*/ 362395 h 2206965"/>
                <a:gd name="connsiteX10" fmla="*/ 41197 w 476610"/>
                <a:gd name="connsiteY10" fmla="*/ 223850 h 2206965"/>
                <a:gd name="connsiteX11" fmla="*/ 101234 w 476610"/>
                <a:gd name="connsiteY11" fmla="*/ 270032 h 2206965"/>
                <a:gd name="connsiteX12" fmla="*/ 124325 w 476610"/>
                <a:gd name="connsiteY12" fmla="*/ 11413 h 22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610" h="2206965">
                  <a:moveTo>
                    <a:pt x="124325" y="11413"/>
                  </a:moveTo>
                  <a:cubicBezTo>
                    <a:pt x="138949" y="84534"/>
                    <a:pt x="153573" y="480159"/>
                    <a:pt x="188979" y="708759"/>
                  </a:cubicBezTo>
                  <a:cubicBezTo>
                    <a:pt x="224385" y="937359"/>
                    <a:pt x="325985" y="1290649"/>
                    <a:pt x="336761" y="1383013"/>
                  </a:cubicBezTo>
                  <a:cubicBezTo>
                    <a:pt x="347537" y="1475377"/>
                    <a:pt x="231313" y="1131323"/>
                    <a:pt x="253634" y="1262941"/>
                  </a:cubicBezTo>
                  <a:cubicBezTo>
                    <a:pt x="275955" y="1394559"/>
                    <a:pt x="442979" y="2044953"/>
                    <a:pt x="470688" y="2172723"/>
                  </a:cubicBezTo>
                  <a:cubicBezTo>
                    <a:pt x="498397" y="2300493"/>
                    <a:pt x="419888" y="2029559"/>
                    <a:pt x="419888" y="2029559"/>
                  </a:cubicBezTo>
                  <a:cubicBezTo>
                    <a:pt x="342149" y="1811735"/>
                    <a:pt x="41967" y="1035880"/>
                    <a:pt x="4252" y="865777"/>
                  </a:cubicBezTo>
                  <a:cubicBezTo>
                    <a:pt x="-33463" y="695674"/>
                    <a:pt x="192058" y="1088990"/>
                    <a:pt x="193597" y="1008941"/>
                  </a:cubicBezTo>
                  <a:cubicBezTo>
                    <a:pt x="195136" y="928893"/>
                    <a:pt x="38888" y="493244"/>
                    <a:pt x="13488" y="385486"/>
                  </a:cubicBezTo>
                  <a:cubicBezTo>
                    <a:pt x="-11912" y="277728"/>
                    <a:pt x="36579" y="389334"/>
                    <a:pt x="41197" y="362395"/>
                  </a:cubicBezTo>
                  <a:cubicBezTo>
                    <a:pt x="45815" y="335456"/>
                    <a:pt x="31191" y="239244"/>
                    <a:pt x="41197" y="223850"/>
                  </a:cubicBezTo>
                  <a:cubicBezTo>
                    <a:pt x="51203" y="208456"/>
                    <a:pt x="85840" y="300820"/>
                    <a:pt x="101234" y="270032"/>
                  </a:cubicBezTo>
                  <a:cubicBezTo>
                    <a:pt x="116628" y="239244"/>
                    <a:pt x="109701" y="-61708"/>
                    <a:pt x="124325" y="11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BA037A10-D5D8-C4AA-26A8-0DE62173656C}"/>
                </a:ext>
              </a:extLst>
            </p:cNvPr>
            <p:cNvSpPr/>
            <p:nvPr/>
          </p:nvSpPr>
          <p:spPr>
            <a:xfrm>
              <a:off x="10238492" y="7586441"/>
              <a:ext cx="476044" cy="1457837"/>
            </a:xfrm>
            <a:custGeom>
              <a:avLst/>
              <a:gdLst>
                <a:gd name="connsiteX0" fmla="*/ 189363 w 476044"/>
                <a:gd name="connsiteY0" fmla="*/ 282941 h 1457837"/>
                <a:gd name="connsiteX1" fmla="*/ 475690 w 476044"/>
                <a:gd name="connsiteY1" fmla="*/ 1054177 h 1457837"/>
                <a:gd name="connsiteX2" fmla="*/ 244781 w 476044"/>
                <a:gd name="connsiteY2" fmla="*/ 1317414 h 1457837"/>
                <a:gd name="connsiteX3" fmla="*/ 78526 w 476044"/>
                <a:gd name="connsiteY3" fmla="*/ 1451341 h 1457837"/>
                <a:gd name="connsiteX4" fmla="*/ 327908 w 476044"/>
                <a:gd name="connsiteY4" fmla="*/ 1118832 h 1457837"/>
                <a:gd name="connsiteX5" fmla="*/ 50817 w 476044"/>
                <a:gd name="connsiteY5" fmla="*/ 897159 h 1457837"/>
                <a:gd name="connsiteX6" fmla="*/ 17 w 476044"/>
                <a:gd name="connsiteY6" fmla="*/ 264468 h 1457837"/>
                <a:gd name="connsiteX7" fmla="*/ 46199 w 476044"/>
                <a:gd name="connsiteY7" fmla="*/ 24323 h 1457837"/>
                <a:gd name="connsiteX8" fmla="*/ 129326 w 476044"/>
                <a:gd name="connsiteY8" fmla="*/ 814032 h 1457837"/>
                <a:gd name="connsiteX9" fmla="*/ 235544 w 476044"/>
                <a:gd name="connsiteY9" fmla="*/ 1058795 h 1457837"/>
                <a:gd name="connsiteX10" fmla="*/ 254017 w 476044"/>
                <a:gd name="connsiteY10" fmla="*/ 693959 h 1457837"/>
                <a:gd name="connsiteX11" fmla="*/ 332526 w 476044"/>
                <a:gd name="connsiteY11" fmla="*/ 777086 h 1457837"/>
                <a:gd name="connsiteX12" fmla="*/ 189363 w 476044"/>
                <a:gd name="connsiteY12" fmla="*/ 282941 h 145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044" h="1457837">
                  <a:moveTo>
                    <a:pt x="189363" y="282941"/>
                  </a:moveTo>
                  <a:cubicBezTo>
                    <a:pt x="213224" y="329123"/>
                    <a:pt x="466454" y="881765"/>
                    <a:pt x="475690" y="1054177"/>
                  </a:cubicBezTo>
                  <a:cubicBezTo>
                    <a:pt x="484926" y="1226589"/>
                    <a:pt x="310975" y="1251220"/>
                    <a:pt x="244781" y="1317414"/>
                  </a:cubicBezTo>
                  <a:cubicBezTo>
                    <a:pt x="178587" y="1383608"/>
                    <a:pt x="64672" y="1484438"/>
                    <a:pt x="78526" y="1451341"/>
                  </a:cubicBezTo>
                  <a:cubicBezTo>
                    <a:pt x="92380" y="1418244"/>
                    <a:pt x="332526" y="1211196"/>
                    <a:pt x="327908" y="1118832"/>
                  </a:cubicBezTo>
                  <a:cubicBezTo>
                    <a:pt x="323290" y="1026468"/>
                    <a:pt x="105465" y="1039553"/>
                    <a:pt x="50817" y="897159"/>
                  </a:cubicBezTo>
                  <a:cubicBezTo>
                    <a:pt x="-3832" y="754765"/>
                    <a:pt x="787" y="409941"/>
                    <a:pt x="17" y="264468"/>
                  </a:cubicBezTo>
                  <a:cubicBezTo>
                    <a:pt x="-753" y="118995"/>
                    <a:pt x="24648" y="-67271"/>
                    <a:pt x="46199" y="24323"/>
                  </a:cubicBezTo>
                  <a:cubicBezTo>
                    <a:pt x="67750" y="115917"/>
                    <a:pt x="97769" y="641620"/>
                    <a:pt x="129326" y="814032"/>
                  </a:cubicBezTo>
                  <a:cubicBezTo>
                    <a:pt x="160883" y="986444"/>
                    <a:pt x="214762" y="1078807"/>
                    <a:pt x="235544" y="1058795"/>
                  </a:cubicBezTo>
                  <a:cubicBezTo>
                    <a:pt x="256326" y="1038783"/>
                    <a:pt x="237853" y="740911"/>
                    <a:pt x="254017" y="693959"/>
                  </a:cubicBezTo>
                  <a:cubicBezTo>
                    <a:pt x="270181" y="647008"/>
                    <a:pt x="342532" y="843280"/>
                    <a:pt x="332526" y="777086"/>
                  </a:cubicBezTo>
                  <a:cubicBezTo>
                    <a:pt x="322520" y="710892"/>
                    <a:pt x="165502" y="236759"/>
                    <a:pt x="189363" y="282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704A560D-B2B8-0BC8-77BB-CC885414F278}"/>
                </a:ext>
              </a:extLst>
            </p:cNvPr>
            <p:cNvSpPr/>
            <p:nvPr/>
          </p:nvSpPr>
          <p:spPr>
            <a:xfrm>
              <a:off x="9672820" y="6958721"/>
              <a:ext cx="586884" cy="781433"/>
            </a:xfrm>
            <a:custGeom>
              <a:avLst/>
              <a:gdLst>
                <a:gd name="connsiteX0" fmla="*/ 496416 w 586884"/>
                <a:gd name="connsiteY0" fmla="*/ 47061 h 781433"/>
                <a:gd name="connsiteX1" fmla="*/ 191616 w 586884"/>
                <a:gd name="connsiteY1" fmla="*/ 453461 h 781433"/>
                <a:gd name="connsiteX2" fmla="*/ 168525 w 586884"/>
                <a:gd name="connsiteY2" fmla="*/ 772115 h 781433"/>
                <a:gd name="connsiteX3" fmla="*/ 131580 w 586884"/>
                <a:gd name="connsiteY3" fmla="*/ 531970 h 781433"/>
                <a:gd name="connsiteX4" fmla="*/ 57689 w 586884"/>
                <a:gd name="connsiteY4" fmla="*/ 781352 h 781433"/>
                <a:gd name="connsiteX5" fmla="*/ 25362 w 586884"/>
                <a:gd name="connsiteY5" fmla="*/ 555061 h 781433"/>
                <a:gd name="connsiteX6" fmla="*/ 25362 w 586884"/>
                <a:gd name="connsiteY6" fmla="*/ 204079 h 781433"/>
                <a:gd name="connsiteX7" fmla="*/ 11507 w 586884"/>
                <a:gd name="connsiteY7" fmla="*/ 421134 h 781433"/>
                <a:gd name="connsiteX8" fmla="*/ 214707 w 586884"/>
                <a:gd name="connsiteY8" fmla="*/ 65534 h 781433"/>
                <a:gd name="connsiteX9" fmla="*/ 80780 w 586884"/>
                <a:gd name="connsiteY9" fmla="*/ 250261 h 781433"/>
                <a:gd name="connsiteX10" fmla="*/ 556453 w 586884"/>
                <a:gd name="connsiteY10" fmla="*/ 28588 h 781433"/>
                <a:gd name="connsiteX11" fmla="*/ 496416 w 586884"/>
                <a:gd name="connsiteY11" fmla="*/ 47061 h 7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884" h="781433">
                  <a:moveTo>
                    <a:pt x="496416" y="47061"/>
                  </a:moveTo>
                  <a:cubicBezTo>
                    <a:pt x="435610" y="117873"/>
                    <a:pt x="246264" y="332619"/>
                    <a:pt x="191616" y="453461"/>
                  </a:cubicBezTo>
                  <a:cubicBezTo>
                    <a:pt x="136968" y="574303"/>
                    <a:pt x="178531" y="759030"/>
                    <a:pt x="168525" y="772115"/>
                  </a:cubicBezTo>
                  <a:cubicBezTo>
                    <a:pt x="158519" y="785200"/>
                    <a:pt x="150053" y="530431"/>
                    <a:pt x="131580" y="531970"/>
                  </a:cubicBezTo>
                  <a:cubicBezTo>
                    <a:pt x="113107" y="533509"/>
                    <a:pt x="75392" y="777504"/>
                    <a:pt x="57689" y="781352"/>
                  </a:cubicBezTo>
                  <a:cubicBezTo>
                    <a:pt x="39986" y="785201"/>
                    <a:pt x="30750" y="651273"/>
                    <a:pt x="25362" y="555061"/>
                  </a:cubicBezTo>
                  <a:cubicBezTo>
                    <a:pt x="19974" y="458849"/>
                    <a:pt x="27671" y="226400"/>
                    <a:pt x="25362" y="204079"/>
                  </a:cubicBezTo>
                  <a:cubicBezTo>
                    <a:pt x="23053" y="181758"/>
                    <a:pt x="-20051" y="444225"/>
                    <a:pt x="11507" y="421134"/>
                  </a:cubicBezTo>
                  <a:cubicBezTo>
                    <a:pt x="43064" y="398043"/>
                    <a:pt x="203161" y="94013"/>
                    <a:pt x="214707" y="65534"/>
                  </a:cubicBezTo>
                  <a:cubicBezTo>
                    <a:pt x="226252" y="37055"/>
                    <a:pt x="23822" y="256419"/>
                    <a:pt x="80780" y="250261"/>
                  </a:cubicBezTo>
                  <a:cubicBezTo>
                    <a:pt x="137738" y="244103"/>
                    <a:pt x="484102" y="58606"/>
                    <a:pt x="556453" y="28588"/>
                  </a:cubicBezTo>
                  <a:cubicBezTo>
                    <a:pt x="628804" y="-1430"/>
                    <a:pt x="557222" y="-23751"/>
                    <a:pt x="496416" y="47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A53892C5-DB95-4120-1979-87A76AB20EC2}"/>
                </a:ext>
              </a:extLst>
            </p:cNvPr>
            <p:cNvSpPr/>
            <p:nvPr/>
          </p:nvSpPr>
          <p:spPr>
            <a:xfrm>
              <a:off x="9598852" y="8038907"/>
              <a:ext cx="331437" cy="536315"/>
            </a:xfrm>
            <a:custGeom>
              <a:avLst/>
              <a:gdLst>
                <a:gd name="connsiteX0" fmla="*/ 131657 w 331437"/>
                <a:gd name="connsiteY0" fmla="*/ 121420 h 536315"/>
                <a:gd name="connsiteX1" fmla="*/ 330239 w 331437"/>
                <a:gd name="connsiteY1" fmla="*/ 527820 h 536315"/>
                <a:gd name="connsiteX2" fmla="*/ 205548 w 331437"/>
                <a:gd name="connsiteY2" fmla="*/ 389275 h 536315"/>
                <a:gd name="connsiteX3" fmla="*/ 20821 w 331437"/>
                <a:gd name="connsiteY3" fmla="*/ 292293 h 536315"/>
                <a:gd name="connsiteX4" fmla="*/ 16203 w 331437"/>
                <a:gd name="connsiteY4" fmla="*/ 1348 h 536315"/>
                <a:gd name="connsiteX5" fmla="*/ 127039 w 331437"/>
                <a:gd name="connsiteY5" fmla="*/ 181457 h 536315"/>
                <a:gd name="connsiteX6" fmla="*/ 131657 w 331437"/>
                <a:gd name="connsiteY6" fmla="*/ 121420 h 5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37" h="536315">
                  <a:moveTo>
                    <a:pt x="131657" y="121420"/>
                  </a:moveTo>
                  <a:cubicBezTo>
                    <a:pt x="165524" y="179147"/>
                    <a:pt x="317924" y="483177"/>
                    <a:pt x="330239" y="527820"/>
                  </a:cubicBezTo>
                  <a:cubicBezTo>
                    <a:pt x="342554" y="572463"/>
                    <a:pt x="257118" y="428529"/>
                    <a:pt x="205548" y="389275"/>
                  </a:cubicBezTo>
                  <a:cubicBezTo>
                    <a:pt x="153978" y="350021"/>
                    <a:pt x="52378" y="356947"/>
                    <a:pt x="20821" y="292293"/>
                  </a:cubicBezTo>
                  <a:cubicBezTo>
                    <a:pt x="-10736" y="227639"/>
                    <a:pt x="-1500" y="19821"/>
                    <a:pt x="16203" y="1348"/>
                  </a:cubicBezTo>
                  <a:cubicBezTo>
                    <a:pt x="33906" y="-17125"/>
                    <a:pt x="104718" y="159906"/>
                    <a:pt x="127039" y="181457"/>
                  </a:cubicBezTo>
                  <a:cubicBezTo>
                    <a:pt x="149360" y="203008"/>
                    <a:pt x="97790" y="63693"/>
                    <a:pt x="131657" y="121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A3EBE5E1-F6B0-B563-1341-A108F5E89401}"/>
                </a:ext>
              </a:extLst>
            </p:cNvPr>
            <p:cNvSpPr/>
            <p:nvPr/>
          </p:nvSpPr>
          <p:spPr>
            <a:xfrm>
              <a:off x="8992984" y="9027298"/>
              <a:ext cx="3011695" cy="371477"/>
            </a:xfrm>
            <a:custGeom>
              <a:avLst/>
              <a:gdLst>
                <a:gd name="connsiteX0" fmla="*/ 3234 w 3011695"/>
                <a:gd name="connsiteY0" fmla="*/ 347611 h 371477"/>
                <a:gd name="connsiteX1" fmla="*/ 765234 w 3011695"/>
                <a:gd name="connsiteY1" fmla="*/ 167502 h 371477"/>
                <a:gd name="connsiteX2" fmla="*/ 640543 w 3011695"/>
                <a:gd name="connsiteY2" fmla="*/ 125938 h 371477"/>
                <a:gd name="connsiteX3" fmla="*/ 825271 w 3011695"/>
                <a:gd name="connsiteY3" fmla="*/ 88993 h 371477"/>
                <a:gd name="connsiteX4" fmla="*/ 1111598 w 3011695"/>
                <a:gd name="connsiteY4" fmla="*/ 158266 h 371477"/>
                <a:gd name="connsiteX5" fmla="*/ 913016 w 3011695"/>
                <a:gd name="connsiteY5" fmla="*/ 199829 h 371477"/>
                <a:gd name="connsiteX6" fmla="*/ 1448725 w 3011695"/>
                <a:gd name="connsiteY6" fmla="*/ 88993 h 371477"/>
                <a:gd name="connsiteX7" fmla="*/ 1314798 w 3011695"/>
                <a:gd name="connsiteY7" fmla="*/ 190593 h 371477"/>
                <a:gd name="connsiteX8" fmla="*/ 2935780 w 3011695"/>
                <a:gd name="connsiteY8" fmla="*/ 1247 h 371477"/>
                <a:gd name="connsiteX9" fmla="*/ 2672543 w 3011695"/>
                <a:gd name="connsiteY9" fmla="*/ 121320 h 371477"/>
                <a:gd name="connsiteX10" fmla="*/ 2021380 w 3011695"/>
                <a:gd name="connsiteY10" fmla="*/ 366084 h 371477"/>
                <a:gd name="connsiteX11" fmla="*/ 2215343 w 3011695"/>
                <a:gd name="connsiteY11" fmla="*/ 292193 h 371477"/>
                <a:gd name="connsiteX12" fmla="*/ 1106980 w 3011695"/>
                <a:gd name="connsiteY12" fmla="*/ 310666 h 371477"/>
                <a:gd name="connsiteX13" fmla="*/ 3234 w 3011695"/>
                <a:gd name="connsiteY13" fmla="*/ 347611 h 3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1695" h="371477">
                  <a:moveTo>
                    <a:pt x="3234" y="347611"/>
                  </a:moveTo>
                  <a:cubicBezTo>
                    <a:pt x="-53724" y="323750"/>
                    <a:pt x="659016" y="204447"/>
                    <a:pt x="765234" y="167502"/>
                  </a:cubicBezTo>
                  <a:cubicBezTo>
                    <a:pt x="871452" y="130556"/>
                    <a:pt x="630537" y="139023"/>
                    <a:pt x="640543" y="125938"/>
                  </a:cubicBezTo>
                  <a:cubicBezTo>
                    <a:pt x="650549" y="112853"/>
                    <a:pt x="746762" y="83605"/>
                    <a:pt x="825271" y="88993"/>
                  </a:cubicBezTo>
                  <a:cubicBezTo>
                    <a:pt x="903780" y="94381"/>
                    <a:pt x="1096974" y="139793"/>
                    <a:pt x="1111598" y="158266"/>
                  </a:cubicBezTo>
                  <a:cubicBezTo>
                    <a:pt x="1126222" y="176739"/>
                    <a:pt x="913016" y="199829"/>
                    <a:pt x="913016" y="199829"/>
                  </a:cubicBezTo>
                  <a:cubicBezTo>
                    <a:pt x="969204" y="188284"/>
                    <a:pt x="1381761" y="90532"/>
                    <a:pt x="1448725" y="88993"/>
                  </a:cubicBezTo>
                  <a:cubicBezTo>
                    <a:pt x="1515689" y="87454"/>
                    <a:pt x="1066956" y="205217"/>
                    <a:pt x="1314798" y="190593"/>
                  </a:cubicBezTo>
                  <a:cubicBezTo>
                    <a:pt x="1562640" y="175969"/>
                    <a:pt x="2709489" y="12792"/>
                    <a:pt x="2935780" y="1247"/>
                  </a:cubicBezTo>
                  <a:cubicBezTo>
                    <a:pt x="3162071" y="-10298"/>
                    <a:pt x="2824943" y="60514"/>
                    <a:pt x="2672543" y="121320"/>
                  </a:cubicBezTo>
                  <a:cubicBezTo>
                    <a:pt x="2520143" y="182126"/>
                    <a:pt x="2021380" y="366084"/>
                    <a:pt x="2021380" y="366084"/>
                  </a:cubicBezTo>
                  <a:cubicBezTo>
                    <a:pt x="1945180" y="394563"/>
                    <a:pt x="2367743" y="301429"/>
                    <a:pt x="2215343" y="292193"/>
                  </a:cubicBezTo>
                  <a:cubicBezTo>
                    <a:pt x="2062943" y="282957"/>
                    <a:pt x="1469507" y="299890"/>
                    <a:pt x="1106980" y="310666"/>
                  </a:cubicBezTo>
                  <a:cubicBezTo>
                    <a:pt x="744453" y="321442"/>
                    <a:pt x="60192" y="371472"/>
                    <a:pt x="3234" y="347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18AA91A8-A4E6-CFE6-A886-64AB34B6F64E}"/>
                </a:ext>
              </a:extLst>
            </p:cNvPr>
            <p:cNvSpPr/>
            <p:nvPr/>
          </p:nvSpPr>
          <p:spPr>
            <a:xfrm>
              <a:off x="9485425" y="3529582"/>
              <a:ext cx="1304771" cy="727116"/>
            </a:xfrm>
            <a:custGeom>
              <a:avLst/>
              <a:gdLst>
                <a:gd name="connsiteX0" fmla="*/ 1210442 w 1304771"/>
                <a:gd name="connsiteY0" fmla="*/ 44416 h 727116"/>
                <a:gd name="connsiteX1" fmla="*/ 536399 w 1304771"/>
                <a:gd name="connsiteY1" fmla="*/ 404951 h 727116"/>
                <a:gd name="connsiteX2" fmla="*/ 708829 w 1304771"/>
                <a:gd name="connsiteY2" fmla="*/ 410176 h 727116"/>
                <a:gd name="connsiteX3" fmla="*/ 8660 w 1304771"/>
                <a:gd name="connsiteY3" fmla="*/ 499003 h 727116"/>
                <a:gd name="connsiteX4" fmla="*/ 316943 w 1304771"/>
                <a:gd name="connsiteY4" fmla="*/ 462427 h 727116"/>
                <a:gd name="connsiteX5" fmla="*/ 306493 w 1304771"/>
                <a:gd name="connsiteY5" fmla="*/ 504228 h 727116"/>
                <a:gd name="connsiteX6" fmla="*/ 181089 w 1304771"/>
                <a:gd name="connsiteY6" fmla="*/ 561705 h 727116"/>
                <a:gd name="connsiteX7" fmla="*/ 322168 w 1304771"/>
                <a:gd name="connsiteY7" fmla="*/ 624407 h 727116"/>
                <a:gd name="connsiteX8" fmla="*/ 316943 w 1304771"/>
                <a:gd name="connsiteY8" fmla="*/ 629632 h 727116"/>
                <a:gd name="connsiteX9" fmla="*/ 604326 w 1304771"/>
                <a:gd name="connsiteY9" fmla="*/ 546029 h 727116"/>
                <a:gd name="connsiteX10" fmla="*/ 316943 w 1304771"/>
                <a:gd name="connsiteY10" fmla="*/ 723684 h 727116"/>
                <a:gd name="connsiteX11" fmla="*/ 1179092 w 1304771"/>
                <a:gd name="connsiteY11" fmla="*/ 357924 h 727116"/>
                <a:gd name="connsiteX12" fmla="*/ 599101 w 1304771"/>
                <a:gd name="connsiteY12" fmla="*/ 525129 h 727116"/>
                <a:gd name="connsiteX13" fmla="*/ 928285 w 1304771"/>
                <a:gd name="connsiteY13" fmla="*/ 347474 h 727116"/>
                <a:gd name="connsiteX14" fmla="*/ 829007 w 1304771"/>
                <a:gd name="connsiteY14" fmla="*/ 337024 h 727116"/>
                <a:gd name="connsiteX15" fmla="*/ 1262694 w 1304771"/>
                <a:gd name="connsiteY15" fmla="*/ 33965 h 727116"/>
                <a:gd name="connsiteX16" fmla="*/ 1210442 w 1304771"/>
                <a:gd name="connsiteY16" fmla="*/ 44416 h 72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771" h="727116">
                  <a:moveTo>
                    <a:pt x="1210442" y="44416"/>
                  </a:moveTo>
                  <a:cubicBezTo>
                    <a:pt x="1089393" y="106247"/>
                    <a:pt x="620001" y="343991"/>
                    <a:pt x="536399" y="404951"/>
                  </a:cubicBezTo>
                  <a:cubicBezTo>
                    <a:pt x="452797" y="465911"/>
                    <a:pt x="796786" y="394501"/>
                    <a:pt x="708829" y="410176"/>
                  </a:cubicBezTo>
                  <a:cubicBezTo>
                    <a:pt x="620872" y="425851"/>
                    <a:pt x="73974" y="490295"/>
                    <a:pt x="8660" y="499003"/>
                  </a:cubicBezTo>
                  <a:cubicBezTo>
                    <a:pt x="-56654" y="507711"/>
                    <a:pt x="267304" y="461556"/>
                    <a:pt x="316943" y="462427"/>
                  </a:cubicBezTo>
                  <a:cubicBezTo>
                    <a:pt x="366582" y="463298"/>
                    <a:pt x="329135" y="487682"/>
                    <a:pt x="306493" y="504228"/>
                  </a:cubicBezTo>
                  <a:cubicBezTo>
                    <a:pt x="283851" y="520774"/>
                    <a:pt x="178477" y="541675"/>
                    <a:pt x="181089" y="561705"/>
                  </a:cubicBezTo>
                  <a:cubicBezTo>
                    <a:pt x="183701" y="581735"/>
                    <a:pt x="322168" y="624407"/>
                    <a:pt x="322168" y="624407"/>
                  </a:cubicBezTo>
                  <a:cubicBezTo>
                    <a:pt x="344810" y="635728"/>
                    <a:pt x="269917" y="642695"/>
                    <a:pt x="316943" y="629632"/>
                  </a:cubicBezTo>
                  <a:cubicBezTo>
                    <a:pt x="363969" y="616569"/>
                    <a:pt x="604326" y="530354"/>
                    <a:pt x="604326" y="546029"/>
                  </a:cubicBezTo>
                  <a:cubicBezTo>
                    <a:pt x="604326" y="561704"/>
                    <a:pt x="221149" y="755035"/>
                    <a:pt x="316943" y="723684"/>
                  </a:cubicBezTo>
                  <a:cubicBezTo>
                    <a:pt x="412737" y="692333"/>
                    <a:pt x="1132066" y="391016"/>
                    <a:pt x="1179092" y="357924"/>
                  </a:cubicBezTo>
                  <a:cubicBezTo>
                    <a:pt x="1226118" y="324832"/>
                    <a:pt x="640902" y="526871"/>
                    <a:pt x="599101" y="525129"/>
                  </a:cubicBezTo>
                  <a:cubicBezTo>
                    <a:pt x="557300" y="523387"/>
                    <a:pt x="889967" y="378825"/>
                    <a:pt x="928285" y="347474"/>
                  </a:cubicBezTo>
                  <a:cubicBezTo>
                    <a:pt x="966603" y="316123"/>
                    <a:pt x="773272" y="389275"/>
                    <a:pt x="829007" y="337024"/>
                  </a:cubicBezTo>
                  <a:cubicBezTo>
                    <a:pt x="884742" y="284773"/>
                    <a:pt x="1204347" y="76637"/>
                    <a:pt x="1262694" y="33965"/>
                  </a:cubicBezTo>
                  <a:cubicBezTo>
                    <a:pt x="1321041" y="-8707"/>
                    <a:pt x="1331491" y="-17415"/>
                    <a:pt x="1210442" y="4441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98F86D1E-2D87-22B0-8D1D-7DA45CB103BB}"/>
                </a:ext>
              </a:extLst>
            </p:cNvPr>
            <p:cNvSpPr/>
            <p:nvPr/>
          </p:nvSpPr>
          <p:spPr>
            <a:xfrm>
              <a:off x="9617943" y="4019582"/>
              <a:ext cx="524310" cy="724848"/>
            </a:xfrm>
            <a:custGeom>
              <a:avLst/>
              <a:gdLst>
                <a:gd name="connsiteX0" fmla="*/ 1545 w 524310"/>
                <a:gd name="connsiteY0" fmla="*/ 24679 h 724848"/>
                <a:gd name="connsiteX1" fmla="*/ 325504 w 524310"/>
                <a:gd name="connsiteY1" fmla="*/ 160532 h 724848"/>
                <a:gd name="connsiteX2" fmla="*/ 221001 w 524310"/>
                <a:gd name="connsiteY2" fmla="*/ 296386 h 724848"/>
                <a:gd name="connsiteX3" fmla="*/ 524059 w 524310"/>
                <a:gd name="connsiteY3" fmla="*/ 139632 h 724848"/>
                <a:gd name="connsiteX4" fmla="*/ 273252 w 524310"/>
                <a:gd name="connsiteY4" fmla="*/ 437465 h 724848"/>
                <a:gd name="connsiteX5" fmla="*/ 288928 w 524310"/>
                <a:gd name="connsiteY5" fmla="*/ 578544 h 724848"/>
                <a:gd name="connsiteX6" fmla="*/ 346404 w 524310"/>
                <a:gd name="connsiteY6" fmla="*/ 698722 h 724848"/>
                <a:gd name="connsiteX7" fmla="*/ 367305 w 524310"/>
                <a:gd name="connsiteY7" fmla="*/ 724848 h 724848"/>
                <a:gd name="connsiteX8" fmla="*/ 100823 w 524310"/>
                <a:gd name="connsiteY8" fmla="*/ 395664 h 724848"/>
                <a:gd name="connsiteX9" fmla="*/ 200100 w 524310"/>
                <a:gd name="connsiteY9" fmla="*/ 698722 h 724848"/>
                <a:gd name="connsiteX10" fmla="*/ 1545 w 524310"/>
                <a:gd name="connsiteY10" fmla="*/ 24679 h 72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310" h="724848">
                  <a:moveTo>
                    <a:pt x="1545" y="24679"/>
                  </a:moveTo>
                  <a:cubicBezTo>
                    <a:pt x="22446" y="-65019"/>
                    <a:pt x="288928" y="115248"/>
                    <a:pt x="325504" y="160532"/>
                  </a:cubicBezTo>
                  <a:cubicBezTo>
                    <a:pt x="362080" y="205817"/>
                    <a:pt x="187909" y="299869"/>
                    <a:pt x="221001" y="296386"/>
                  </a:cubicBezTo>
                  <a:cubicBezTo>
                    <a:pt x="254094" y="292903"/>
                    <a:pt x="515351" y="116119"/>
                    <a:pt x="524059" y="139632"/>
                  </a:cubicBezTo>
                  <a:cubicBezTo>
                    <a:pt x="532767" y="163145"/>
                    <a:pt x="312440" y="364313"/>
                    <a:pt x="273252" y="437465"/>
                  </a:cubicBezTo>
                  <a:cubicBezTo>
                    <a:pt x="234064" y="510617"/>
                    <a:pt x="276736" y="535001"/>
                    <a:pt x="288928" y="578544"/>
                  </a:cubicBezTo>
                  <a:cubicBezTo>
                    <a:pt x="301120" y="622087"/>
                    <a:pt x="333341" y="674338"/>
                    <a:pt x="346404" y="698722"/>
                  </a:cubicBezTo>
                  <a:cubicBezTo>
                    <a:pt x="359467" y="723106"/>
                    <a:pt x="367305" y="724848"/>
                    <a:pt x="367305" y="724848"/>
                  </a:cubicBezTo>
                  <a:cubicBezTo>
                    <a:pt x="326375" y="674338"/>
                    <a:pt x="128690" y="400018"/>
                    <a:pt x="100823" y="395664"/>
                  </a:cubicBezTo>
                  <a:cubicBezTo>
                    <a:pt x="72956" y="391310"/>
                    <a:pt x="221871" y="757069"/>
                    <a:pt x="200100" y="698722"/>
                  </a:cubicBezTo>
                  <a:cubicBezTo>
                    <a:pt x="178329" y="640375"/>
                    <a:pt x="-19356" y="114377"/>
                    <a:pt x="1545" y="246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2690C350-6C98-5CEE-8079-F4CD0C1456E0}"/>
                </a:ext>
              </a:extLst>
            </p:cNvPr>
            <p:cNvSpPr/>
            <p:nvPr/>
          </p:nvSpPr>
          <p:spPr>
            <a:xfrm>
              <a:off x="9080133" y="5226873"/>
              <a:ext cx="989852" cy="1952051"/>
            </a:xfrm>
            <a:custGeom>
              <a:avLst/>
              <a:gdLst>
                <a:gd name="connsiteX0" fmla="*/ 2222 w 989852"/>
                <a:gd name="connsiteY0" fmla="*/ 2673 h 1952051"/>
                <a:gd name="connsiteX1" fmla="*/ 515930 w 989852"/>
                <a:gd name="connsiteY1" fmla="*/ 367406 h 1952051"/>
                <a:gd name="connsiteX2" fmla="*/ 485107 w 989852"/>
                <a:gd name="connsiteY2" fmla="*/ 341720 h 1952051"/>
                <a:gd name="connsiteX3" fmla="*/ 813880 w 989852"/>
                <a:gd name="connsiteY3" fmla="*/ 953033 h 1952051"/>
                <a:gd name="connsiteX4" fmla="*/ 819018 w 989852"/>
                <a:gd name="connsiteY4" fmla="*/ 927347 h 1952051"/>
                <a:gd name="connsiteX5" fmla="*/ 942307 w 989852"/>
                <a:gd name="connsiteY5" fmla="*/ 1620853 h 1952051"/>
                <a:gd name="connsiteX6" fmla="*/ 777921 w 989852"/>
                <a:gd name="connsiteY6" fmla="*/ 1949626 h 1952051"/>
                <a:gd name="connsiteX7" fmla="*/ 916622 w 989852"/>
                <a:gd name="connsiteY7" fmla="*/ 1759554 h 1952051"/>
                <a:gd name="connsiteX8" fmla="*/ 973130 w 989852"/>
                <a:gd name="connsiteY8" fmla="*/ 1559208 h 1952051"/>
                <a:gd name="connsiteX9" fmla="*/ 618671 w 989852"/>
                <a:gd name="connsiteY9" fmla="*/ 449599 h 1952051"/>
                <a:gd name="connsiteX10" fmla="*/ 639220 w 989852"/>
                <a:gd name="connsiteY10" fmla="*/ 459873 h 1952051"/>
                <a:gd name="connsiteX11" fmla="*/ 341269 w 989852"/>
                <a:gd name="connsiteY11" fmla="*/ 213293 h 1952051"/>
                <a:gd name="connsiteX12" fmla="*/ 2222 w 989852"/>
                <a:gd name="connsiteY12" fmla="*/ 2673 h 195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9852" h="1952051">
                  <a:moveTo>
                    <a:pt x="2222" y="2673"/>
                  </a:moveTo>
                  <a:cubicBezTo>
                    <a:pt x="31332" y="28358"/>
                    <a:pt x="435449" y="310898"/>
                    <a:pt x="515930" y="367406"/>
                  </a:cubicBezTo>
                  <a:cubicBezTo>
                    <a:pt x="596411" y="423914"/>
                    <a:pt x="435449" y="244116"/>
                    <a:pt x="485107" y="341720"/>
                  </a:cubicBezTo>
                  <a:cubicBezTo>
                    <a:pt x="534765" y="439325"/>
                    <a:pt x="813880" y="953033"/>
                    <a:pt x="813880" y="953033"/>
                  </a:cubicBezTo>
                  <a:cubicBezTo>
                    <a:pt x="869532" y="1050638"/>
                    <a:pt x="797614" y="816044"/>
                    <a:pt x="819018" y="927347"/>
                  </a:cubicBezTo>
                  <a:cubicBezTo>
                    <a:pt x="840422" y="1038650"/>
                    <a:pt x="949156" y="1450473"/>
                    <a:pt x="942307" y="1620853"/>
                  </a:cubicBezTo>
                  <a:cubicBezTo>
                    <a:pt x="935458" y="1791233"/>
                    <a:pt x="782202" y="1926509"/>
                    <a:pt x="777921" y="1949626"/>
                  </a:cubicBezTo>
                  <a:cubicBezTo>
                    <a:pt x="773640" y="1972743"/>
                    <a:pt x="884087" y="1824624"/>
                    <a:pt x="916622" y="1759554"/>
                  </a:cubicBezTo>
                  <a:cubicBezTo>
                    <a:pt x="949157" y="1694484"/>
                    <a:pt x="1022789" y="1777534"/>
                    <a:pt x="973130" y="1559208"/>
                  </a:cubicBezTo>
                  <a:cubicBezTo>
                    <a:pt x="923472" y="1340882"/>
                    <a:pt x="674323" y="632822"/>
                    <a:pt x="618671" y="449599"/>
                  </a:cubicBezTo>
                  <a:cubicBezTo>
                    <a:pt x="563019" y="266377"/>
                    <a:pt x="685454" y="499257"/>
                    <a:pt x="639220" y="459873"/>
                  </a:cubicBezTo>
                  <a:cubicBezTo>
                    <a:pt x="592986" y="420489"/>
                    <a:pt x="444867" y="283500"/>
                    <a:pt x="341269" y="213293"/>
                  </a:cubicBezTo>
                  <a:cubicBezTo>
                    <a:pt x="237671" y="143086"/>
                    <a:pt x="-26888" y="-23012"/>
                    <a:pt x="2222" y="2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76503492-F3D7-1A75-8417-F43FF6FD4AB3}"/>
                </a:ext>
              </a:extLst>
            </p:cNvPr>
            <p:cNvSpPr/>
            <p:nvPr/>
          </p:nvSpPr>
          <p:spPr>
            <a:xfrm>
              <a:off x="8324869" y="5258455"/>
              <a:ext cx="1129524" cy="2368122"/>
            </a:xfrm>
            <a:custGeom>
              <a:avLst/>
              <a:gdLst>
                <a:gd name="connsiteX0" fmla="*/ 1096533 w 1129524"/>
                <a:gd name="connsiteY0" fmla="*/ 37873 h 2368122"/>
                <a:gd name="connsiteX1" fmla="*/ 654744 w 1129524"/>
                <a:gd name="connsiteY1" fmla="*/ 299864 h 2368122"/>
                <a:gd name="connsiteX2" fmla="*/ 726664 w 1129524"/>
                <a:gd name="connsiteY2" fmla="*/ 279316 h 2368122"/>
                <a:gd name="connsiteX3" fmla="*/ 623922 w 1129524"/>
                <a:gd name="connsiteY3" fmla="*/ 515621 h 2368122"/>
                <a:gd name="connsiteX4" fmla="*/ 526318 w 1129524"/>
                <a:gd name="connsiteY4" fmla="*/ 1013918 h 2368122"/>
                <a:gd name="connsiteX5" fmla="*/ 536592 w 1129524"/>
                <a:gd name="connsiteY5" fmla="*/ 895765 h 2368122"/>
                <a:gd name="connsiteX6" fmla="*/ 218093 w 1129524"/>
                <a:gd name="connsiteY6" fmla="*/ 1753657 h 2368122"/>
                <a:gd name="connsiteX7" fmla="*/ 7473 w 1129524"/>
                <a:gd name="connsiteY7" fmla="*/ 2344421 h 2368122"/>
                <a:gd name="connsiteX8" fmla="*/ 99940 w 1129524"/>
                <a:gd name="connsiteY8" fmla="*/ 2046471 h 2368122"/>
                <a:gd name="connsiteX9" fmla="*/ 587962 w 1129524"/>
                <a:gd name="connsiteY9" fmla="*/ 238219 h 2368122"/>
                <a:gd name="connsiteX10" fmla="*/ 474947 w 1129524"/>
                <a:gd name="connsiteY10" fmla="*/ 469388 h 2368122"/>
                <a:gd name="connsiteX11" fmla="*/ 721527 w 1129524"/>
                <a:gd name="connsiteY11" fmla="*/ 84107 h 2368122"/>
                <a:gd name="connsiteX12" fmla="*/ 659882 w 1129524"/>
                <a:gd name="connsiteY12" fmla="*/ 156026 h 2368122"/>
                <a:gd name="connsiteX13" fmla="*/ 1050300 w 1129524"/>
                <a:gd name="connsiteY13" fmla="*/ 12188 h 2368122"/>
                <a:gd name="connsiteX14" fmla="*/ 1096533 w 1129524"/>
                <a:gd name="connsiteY14" fmla="*/ 37873 h 23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9524" h="2368122">
                  <a:moveTo>
                    <a:pt x="1096533" y="37873"/>
                  </a:moveTo>
                  <a:cubicBezTo>
                    <a:pt x="1030607" y="85819"/>
                    <a:pt x="716389" y="259624"/>
                    <a:pt x="654744" y="299864"/>
                  </a:cubicBezTo>
                  <a:cubicBezTo>
                    <a:pt x="593099" y="340104"/>
                    <a:pt x="731801" y="243357"/>
                    <a:pt x="726664" y="279316"/>
                  </a:cubicBezTo>
                  <a:cubicBezTo>
                    <a:pt x="721527" y="315275"/>
                    <a:pt x="657313" y="393187"/>
                    <a:pt x="623922" y="515621"/>
                  </a:cubicBezTo>
                  <a:cubicBezTo>
                    <a:pt x="590531" y="638055"/>
                    <a:pt x="540873" y="950561"/>
                    <a:pt x="526318" y="1013918"/>
                  </a:cubicBezTo>
                  <a:cubicBezTo>
                    <a:pt x="511763" y="1077275"/>
                    <a:pt x="587963" y="772475"/>
                    <a:pt x="536592" y="895765"/>
                  </a:cubicBezTo>
                  <a:cubicBezTo>
                    <a:pt x="485221" y="1019055"/>
                    <a:pt x="306279" y="1512214"/>
                    <a:pt x="218093" y="1753657"/>
                  </a:cubicBezTo>
                  <a:cubicBezTo>
                    <a:pt x="129907" y="1995100"/>
                    <a:pt x="27165" y="2295619"/>
                    <a:pt x="7473" y="2344421"/>
                  </a:cubicBezTo>
                  <a:cubicBezTo>
                    <a:pt x="-12219" y="2393223"/>
                    <a:pt x="3192" y="2397505"/>
                    <a:pt x="99940" y="2046471"/>
                  </a:cubicBezTo>
                  <a:cubicBezTo>
                    <a:pt x="196688" y="1695437"/>
                    <a:pt x="525461" y="501066"/>
                    <a:pt x="587962" y="238219"/>
                  </a:cubicBezTo>
                  <a:cubicBezTo>
                    <a:pt x="650463" y="-24628"/>
                    <a:pt x="452686" y="495073"/>
                    <a:pt x="474947" y="469388"/>
                  </a:cubicBezTo>
                  <a:cubicBezTo>
                    <a:pt x="497208" y="443703"/>
                    <a:pt x="690705" y="136334"/>
                    <a:pt x="721527" y="84107"/>
                  </a:cubicBezTo>
                  <a:cubicBezTo>
                    <a:pt x="752349" y="31880"/>
                    <a:pt x="605086" y="168013"/>
                    <a:pt x="659882" y="156026"/>
                  </a:cubicBezTo>
                  <a:cubicBezTo>
                    <a:pt x="714677" y="144040"/>
                    <a:pt x="980093" y="29312"/>
                    <a:pt x="1050300" y="12188"/>
                  </a:cubicBezTo>
                  <a:cubicBezTo>
                    <a:pt x="1120507" y="-4936"/>
                    <a:pt x="1162459" y="-10073"/>
                    <a:pt x="1096533" y="37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AE1436B1-60CF-53B2-CFF3-EFA89AAAE871}"/>
                </a:ext>
              </a:extLst>
            </p:cNvPr>
            <p:cNvSpPr/>
            <p:nvPr/>
          </p:nvSpPr>
          <p:spPr>
            <a:xfrm>
              <a:off x="8023461" y="6800322"/>
              <a:ext cx="612045" cy="2005701"/>
            </a:xfrm>
            <a:custGeom>
              <a:avLst/>
              <a:gdLst>
                <a:gd name="connsiteX0" fmla="*/ 611968 w 612045"/>
                <a:gd name="connsiteY0" fmla="*/ 1170 h 2005701"/>
                <a:gd name="connsiteX1" fmla="*/ 190728 w 612045"/>
                <a:gd name="connsiteY1" fmla="*/ 833377 h 2005701"/>
                <a:gd name="connsiteX2" fmla="*/ 98260 w 612045"/>
                <a:gd name="connsiteY2" fmla="*/ 1336811 h 2005701"/>
                <a:gd name="connsiteX3" fmla="*/ 103397 w 612045"/>
                <a:gd name="connsiteY3" fmla="*/ 1285440 h 2005701"/>
                <a:gd name="connsiteX4" fmla="*/ 10930 w 612045"/>
                <a:gd name="connsiteY4" fmla="*/ 1984082 h 2005701"/>
                <a:gd name="connsiteX5" fmla="*/ 16067 w 612045"/>
                <a:gd name="connsiteY5" fmla="*/ 1752914 h 2005701"/>
                <a:gd name="connsiteX6" fmla="*/ 656 w 612045"/>
                <a:gd name="connsiteY6" fmla="*/ 1002900 h 2005701"/>
                <a:gd name="connsiteX7" fmla="*/ 41752 w 612045"/>
                <a:gd name="connsiteY7" fmla="*/ 1213521 h 2005701"/>
                <a:gd name="connsiteX8" fmla="*/ 236961 w 612045"/>
                <a:gd name="connsiteY8" fmla="*/ 550838 h 2005701"/>
                <a:gd name="connsiteX9" fmla="*/ 154768 w 612045"/>
                <a:gd name="connsiteY9" fmla="*/ 648442 h 2005701"/>
                <a:gd name="connsiteX10" fmla="*/ 611968 w 612045"/>
                <a:gd name="connsiteY10" fmla="*/ 1170 h 20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045" h="2005701">
                  <a:moveTo>
                    <a:pt x="611968" y="1170"/>
                  </a:moveTo>
                  <a:cubicBezTo>
                    <a:pt x="617961" y="31992"/>
                    <a:pt x="276346" y="610770"/>
                    <a:pt x="190728" y="833377"/>
                  </a:cubicBezTo>
                  <a:cubicBezTo>
                    <a:pt x="105110" y="1055984"/>
                    <a:pt x="112815" y="1261467"/>
                    <a:pt x="98260" y="1336811"/>
                  </a:cubicBezTo>
                  <a:cubicBezTo>
                    <a:pt x="83705" y="1412155"/>
                    <a:pt x="117952" y="1177562"/>
                    <a:pt x="103397" y="1285440"/>
                  </a:cubicBezTo>
                  <a:cubicBezTo>
                    <a:pt x="88842" y="1393318"/>
                    <a:pt x="25485" y="1906170"/>
                    <a:pt x="10930" y="1984082"/>
                  </a:cubicBezTo>
                  <a:cubicBezTo>
                    <a:pt x="-3625" y="2061994"/>
                    <a:pt x="17779" y="1916444"/>
                    <a:pt x="16067" y="1752914"/>
                  </a:cubicBezTo>
                  <a:cubicBezTo>
                    <a:pt x="14355" y="1589384"/>
                    <a:pt x="-3625" y="1092799"/>
                    <a:pt x="656" y="1002900"/>
                  </a:cubicBezTo>
                  <a:cubicBezTo>
                    <a:pt x="4937" y="913001"/>
                    <a:pt x="2368" y="1288865"/>
                    <a:pt x="41752" y="1213521"/>
                  </a:cubicBezTo>
                  <a:cubicBezTo>
                    <a:pt x="81136" y="1138177"/>
                    <a:pt x="218125" y="645018"/>
                    <a:pt x="236961" y="550838"/>
                  </a:cubicBezTo>
                  <a:cubicBezTo>
                    <a:pt x="255797" y="456658"/>
                    <a:pt x="98260" y="739197"/>
                    <a:pt x="154768" y="648442"/>
                  </a:cubicBezTo>
                  <a:cubicBezTo>
                    <a:pt x="211276" y="557687"/>
                    <a:pt x="605975" y="-29652"/>
                    <a:pt x="611968" y="1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970C6FE7-AFCE-7359-5C2D-DB8A2AF35DF9}"/>
                </a:ext>
              </a:extLst>
            </p:cNvPr>
            <p:cNvSpPr/>
            <p:nvPr/>
          </p:nvSpPr>
          <p:spPr>
            <a:xfrm>
              <a:off x="8488812" y="8230772"/>
              <a:ext cx="469039" cy="1049871"/>
            </a:xfrm>
            <a:custGeom>
              <a:avLst/>
              <a:gdLst>
                <a:gd name="connsiteX0" fmla="*/ 466567 w 469039"/>
                <a:gd name="connsiteY0" fmla="*/ 7029 h 1049871"/>
                <a:gd name="connsiteX1" fmla="*/ 175436 w 469039"/>
                <a:gd name="connsiteY1" fmla="*/ 449877 h 1049871"/>
                <a:gd name="connsiteX2" fmla="*/ 72924 w 469039"/>
                <a:gd name="connsiteY2" fmla="*/ 790215 h 1049871"/>
                <a:gd name="connsiteX3" fmla="*/ 126230 w 469039"/>
                <a:gd name="connsiteY3" fmla="*/ 970634 h 1049871"/>
                <a:gd name="connsiteX4" fmla="*/ 113929 w 469039"/>
                <a:gd name="connsiteY4" fmla="*/ 786114 h 1049871"/>
                <a:gd name="connsiteX5" fmla="*/ 93427 w 469039"/>
                <a:gd name="connsiteY5" fmla="*/ 1044442 h 1049871"/>
                <a:gd name="connsiteX6" fmla="*/ 81125 w 469039"/>
                <a:gd name="connsiteY6" fmla="*/ 933730 h 1049871"/>
                <a:gd name="connsiteX7" fmla="*/ 11418 w 469039"/>
                <a:gd name="connsiteY7" fmla="*/ 609795 h 1049871"/>
                <a:gd name="connsiteX8" fmla="*/ 11418 w 469039"/>
                <a:gd name="connsiteY8" fmla="*/ 650799 h 1049871"/>
                <a:gd name="connsiteX9" fmla="*/ 122130 w 469039"/>
                <a:gd name="connsiteY9" fmla="*/ 445777 h 1049871"/>
                <a:gd name="connsiteX10" fmla="*/ 109828 w 469039"/>
                <a:gd name="connsiteY10" fmla="*/ 499083 h 1049871"/>
                <a:gd name="connsiteX11" fmla="*/ 380458 w 469039"/>
                <a:gd name="connsiteY11" fmla="*/ 212051 h 1049871"/>
                <a:gd name="connsiteX12" fmla="*/ 290248 w 469039"/>
                <a:gd name="connsiteY12" fmla="*/ 289960 h 1049871"/>
                <a:gd name="connsiteX13" fmla="*/ 380458 w 469039"/>
                <a:gd name="connsiteY13" fmla="*/ 166946 h 1049871"/>
                <a:gd name="connsiteX14" fmla="*/ 318951 w 469039"/>
                <a:gd name="connsiteY14" fmla="*/ 175147 h 1049871"/>
                <a:gd name="connsiteX15" fmla="*/ 466567 w 469039"/>
                <a:gd name="connsiteY15" fmla="*/ 7029 h 104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9039" h="1049871">
                  <a:moveTo>
                    <a:pt x="466567" y="7029"/>
                  </a:moveTo>
                  <a:cubicBezTo>
                    <a:pt x="442648" y="52817"/>
                    <a:pt x="241043" y="319346"/>
                    <a:pt x="175436" y="449877"/>
                  </a:cubicBezTo>
                  <a:cubicBezTo>
                    <a:pt x="109829" y="580408"/>
                    <a:pt x="81125" y="703422"/>
                    <a:pt x="72924" y="790215"/>
                  </a:cubicBezTo>
                  <a:cubicBezTo>
                    <a:pt x="64723" y="877008"/>
                    <a:pt x="119396" y="971317"/>
                    <a:pt x="126230" y="970634"/>
                  </a:cubicBezTo>
                  <a:cubicBezTo>
                    <a:pt x="133064" y="969951"/>
                    <a:pt x="119396" y="773813"/>
                    <a:pt x="113929" y="786114"/>
                  </a:cubicBezTo>
                  <a:cubicBezTo>
                    <a:pt x="108462" y="798415"/>
                    <a:pt x="98894" y="1019839"/>
                    <a:pt x="93427" y="1044442"/>
                  </a:cubicBezTo>
                  <a:cubicBezTo>
                    <a:pt x="87960" y="1069045"/>
                    <a:pt x="94793" y="1006171"/>
                    <a:pt x="81125" y="933730"/>
                  </a:cubicBezTo>
                  <a:cubicBezTo>
                    <a:pt x="67457" y="861289"/>
                    <a:pt x="23036" y="656950"/>
                    <a:pt x="11418" y="609795"/>
                  </a:cubicBezTo>
                  <a:cubicBezTo>
                    <a:pt x="-200" y="562640"/>
                    <a:pt x="-7034" y="678135"/>
                    <a:pt x="11418" y="650799"/>
                  </a:cubicBezTo>
                  <a:cubicBezTo>
                    <a:pt x="29870" y="623463"/>
                    <a:pt x="105728" y="471063"/>
                    <a:pt x="122130" y="445777"/>
                  </a:cubicBezTo>
                  <a:cubicBezTo>
                    <a:pt x="138532" y="420491"/>
                    <a:pt x="66773" y="538037"/>
                    <a:pt x="109828" y="499083"/>
                  </a:cubicBezTo>
                  <a:cubicBezTo>
                    <a:pt x="152883" y="460129"/>
                    <a:pt x="350388" y="246905"/>
                    <a:pt x="380458" y="212051"/>
                  </a:cubicBezTo>
                  <a:cubicBezTo>
                    <a:pt x="410528" y="177197"/>
                    <a:pt x="290248" y="297477"/>
                    <a:pt x="290248" y="289960"/>
                  </a:cubicBezTo>
                  <a:cubicBezTo>
                    <a:pt x="290248" y="282443"/>
                    <a:pt x="375674" y="186082"/>
                    <a:pt x="380458" y="166946"/>
                  </a:cubicBezTo>
                  <a:cubicBezTo>
                    <a:pt x="385242" y="147811"/>
                    <a:pt x="304599" y="197016"/>
                    <a:pt x="318951" y="175147"/>
                  </a:cubicBezTo>
                  <a:cubicBezTo>
                    <a:pt x="333303" y="153278"/>
                    <a:pt x="490486" y="-38759"/>
                    <a:pt x="466567" y="7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88DDCAE8-0F5A-15FD-AF43-1EDF91661199}"/>
                </a:ext>
              </a:extLst>
            </p:cNvPr>
            <p:cNvSpPr/>
            <p:nvPr/>
          </p:nvSpPr>
          <p:spPr>
            <a:xfrm>
              <a:off x="7223478" y="6147953"/>
              <a:ext cx="877431" cy="1768990"/>
            </a:xfrm>
            <a:custGeom>
              <a:avLst/>
              <a:gdLst>
                <a:gd name="connsiteX0" fmla="*/ 1512 w 877431"/>
                <a:gd name="connsiteY0" fmla="*/ 2720 h 1768990"/>
                <a:gd name="connsiteX1" fmla="*/ 358251 w 877431"/>
                <a:gd name="connsiteY1" fmla="*/ 683394 h 1768990"/>
                <a:gd name="connsiteX2" fmla="*/ 280343 w 877431"/>
                <a:gd name="connsiteY2" fmla="*/ 617787 h 1768990"/>
                <a:gd name="connsiteX3" fmla="*/ 427959 w 877431"/>
                <a:gd name="connsiteY3" fmla="*/ 900718 h 1768990"/>
                <a:gd name="connsiteX4" fmla="*/ 587876 w 877431"/>
                <a:gd name="connsiteY4" fmla="*/ 1392772 h 1768990"/>
                <a:gd name="connsiteX5" fmla="*/ 850305 w 877431"/>
                <a:gd name="connsiteY5" fmla="*/ 1729008 h 1768990"/>
                <a:gd name="connsiteX6" fmla="*/ 862606 w 877431"/>
                <a:gd name="connsiteY6" fmla="*/ 1749511 h 1768990"/>
                <a:gd name="connsiteX7" fmla="*/ 792899 w 877431"/>
                <a:gd name="connsiteY7" fmla="*/ 1610095 h 1768990"/>
                <a:gd name="connsiteX8" fmla="*/ 153229 w 877431"/>
                <a:gd name="connsiteY8" fmla="*/ 379961 h 1768990"/>
                <a:gd name="connsiteX9" fmla="*/ 227037 w 877431"/>
                <a:gd name="connsiteY9" fmla="*/ 441468 h 1768990"/>
                <a:gd name="connsiteX10" fmla="*/ 1512 w 877431"/>
                <a:gd name="connsiteY10" fmla="*/ 2720 h 176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431" h="1768990">
                  <a:moveTo>
                    <a:pt x="1512" y="2720"/>
                  </a:moveTo>
                  <a:cubicBezTo>
                    <a:pt x="23381" y="43041"/>
                    <a:pt x="311779" y="580883"/>
                    <a:pt x="358251" y="683394"/>
                  </a:cubicBezTo>
                  <a:cubicBezTo>
                    <a:pt x="404723" y="785905"/>
                    <a:pt x="268725" y="581566"/>
                    <a:pt x="280343" y="617787"/>
                  </a:cubicBezTo>
                  <a:cubicBezTo>
                    <a:pt x="291961" y="654008"/>
                    <a:pt x="376704" y="771554"/>
                    <a:pt x="427959" y="900718"/>
                  </a:cubicBezTo>
                  <a:cubicBezTo>
                    <a:pt x="479215" y="1029882"/>
                    <a:pt x="517485" y="1254724"/>
                    <a:pt x="587876" y="1392772"/>
                  </a:cubicBezTo>
                  <a:cubicBezTo>
                    <a:pt x="658267" y="1530820"/>
                    <a:pt x="804517" y="1669551"/>
                    <a:pt x="850305" y="1729008"/>
                  </a:cubicBezTo>
                  <a:cubicBezTo>
                    <a:pt x="896093" y="1788465"/>
                    <a:pt x="872174" y="1769330"/>
                    <a:pt x="862606" y="1749511"/>
                  </a:cubicBezTo>
                  <a:cubicBezTo>
                    <a:pt x="853038" y="1729692"/>
                    <a:pt x="792899" y="1610095"/>
                    <a:pt x="792899" y="1610095"/>
                  </a:cubicBezTo>
                  <a:cubicBezTo>
                    <a:pt x="674670" y="1381837"/>
                    <a:pt x="247539" y="574732"/>
                    <a:pt x="153229" y="379961"/>
                  </a:cubicBezTo>
                  <a:cubicBezTo>
                    <a:pt x="58919" y="185190"/>
                    <a:pt x="252323" y="500241"/>
                    <a:pt x="227037" y="441468"/>
                  </a:cubicBezTo>
                  <a:cubicBezTo>
                    <a:pt x="201751" y="382695"/>
                    <a:pt x="-20357" y="-37601"/>
                    <a:pt x="1512" y="2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D62F39A3-2982-67B4-5DB6-CC5E6EB5F5B1}"/>
                </a:ext>
              </a:extLst>
            </p:cNvPr>
            <p:cNvSpPr/>
            <p:nvPr/>
          </p:nvSpPr>
          <p:spPr>
            <a:xfrm>
              <a:off x="7954848" y="9170904"/>
              <a:ext cx="677426" cy="253647"/>
            </a:xfrm>
            <a:custGeom>
              <a:avLst/>
              <a:gdLst>
                <a:gd name="connsiteX0" fmla="*/ 676596 w 677426"/>
                <a:gd name="connsiteY0" fmla="*/ 1799 h 253647"/>
                <a:gd name="connsiteX1" fmla="*/ 422368 w 677426"/>
                <a:gd name="connsiteY1" fmla="*/ 149415 h 253647"/>
                <a:gd name="connsiteX2" fmla="*/ 266551 w 677426"/>
                <a:gd name="connsiteY2" fmla="*/ 243726 h 253647"/>
                <a:gd name="connsiteX3" fmla="*/ 389565 w 677426"/>
                <a:gd name="connsiteY3" fmla="*/ 206822 h 253647"/>
                <a:gd name="connsiteX4" fmla="*/ 250149 w 677426"/>
                <a:gd name="connsiteY4" fmla="*/ 186319 h 253647"/>
                <a:gd name="connsiteX5" fmla="*/ 41026 w 677426"/>
                <a:gd name="connsiteY5" fmla="*/ 206822 h 253647"/>
                <a:gd name="connsiteX6" fmla="*/ 180442 w 677426"/>
                <a:gd name="connsiteY6" fmla="*/ 210922 h 253647"/>
                <a:gd name="connsiteX7" fmla="*/ 4122 w 677426"/>
                <a:gd name="connsiteY7" fmla="*/ 251926 h 253647"/>
                <a:gd name="connsiteX8" fmla="*/ 393665 w 677426"/>
                <a:gd name="connsiteY8" fmla="*/ 145315 h 253647"/>
                <a:gd name="connsiteX9" fmla="*/ 500277 w 677426"/>
                <a:gd name="connsiteY9" fmla="*/ 71507 h 253647"/>
                <a:gd name="connsiteX10" fmla="*/ 676596 w 677426"/>
                <a:gd name="connsiteY10" fmla="*/ 1799 h 25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7426" h="253647">
                  <a:moveTo>
                    <a:pt x="676596" y="1799"/>
                  </a:moveTo>
                  <a:cubicBezTo>
                    <a:pt x="663611" y="14784"/>
                    <a:pt x="490709" y="109094"/>
                    <a:pt x="422368" y="149415"/>
                  </a:cubicBezTo>
                  <a:cubicBezTo>
                    <a:pt x="354027" y="189736"/>
                    <a:pt x="272018" y="234158"/>
                    <a:pt x="266551" y="243726"/>
                  </a:cubicBezTo>
                  <a:cubicBezTo>
                    <a:pt x="261084" y="253294"/>
                    <a:pt x="392299" y="216390"/>
                    <a:pt x="389565" y="206822"/>
                  </a:cubicBezTo>
                  <a:cubicBezTo>
                    <a:pt x="386831" y="197254"/>
                    <a:pt x="308239" y="186319"/>
                    <a:pt x="250149" y="186319"/>
                  </a:cubicBezTo>
                  <a:cubicBezTo>
                    <a:pt x="192059" y="186319"/>
                    <a:pt x="52644" y="202722"/>
                    <a:pt x="41026" y="206822"/>
                  </a:cubicBezTo>
                  <a:cubicBezTo>
                    <a:pt x="29408" y="210923"/>
                    <a:pt x="186593" y="203405"/>
                    <a:pt x="180442" y="210922"/>
                  </a:cubicBezTo>
                  <a:cubicBezTo>
                    <a:pt x="174291" y="218439"/>
                    <a:pt x="-31415" y="262860"/>
                    <a:pt x="4122" y="251926"/>
                  </a:cubicBezTo>
                  <a:cubicBezTo>
                    <a:pt x="39659" y="240992"/>
                    <a:pt x="310973" y="175385"/>
                    <a:pt x="393665" y="145315"/>
                  </a:cubicBezTo>
                  <a:cubicBezTo>
                    <a:pt x="476357" y="115245"/>
                    <a:pt x="453805" y="93376"/>
                    <a:pt x="500277" y="71507"/>
                  </a:cubicBezTo>
                  <a:cubicBezTo>
                    <a:pt x="546749" y="49638"/>
                    <a:pt x="689581" y="-11186"/>
                    <a:pt x="676596" y="1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7A08A735-59CE-F01C-F74E-ACB0C96B71E2}"/>
                </a:ext>
              </a:extLst>
            </p:cNvPr>
            <p:cNvSpPr/>
            <p:nvPr/>
          </p:nvSpPr>
          <p:spPr>
            <a:xfrm>
              <a:off x="7125709" y="7663045"/>
              <a:ext cx="757107" cy="1762721"/>
            </a:xfrm>
            <a:custGeom>
              <a:avLst/>
              <a:gdLst>
                <a:gd name="connsiteX0" fmla="*/ 870 w 757107"/>
                <a:gd name="connsiteY0" fmla="*/ 693 h 1762721"/>
                <a:gd name="connsiteX1" fmla="*/ 279701 w 757107"/>
                <a:gd name="connsiteY1" fmla="*/ 734673 h 1762721"/>
                <a:gd name="connsiteX2" fmla="*/ 242797 w 757107"/>
                <a:gd name="connsiteY2" fmla="*/ 710071 h 1762721"/>
                <a:gd name="connsiteX3" fmla="*/ 435518 w 757107"/>
                <a:gd name="connsiteY3" fmla="*/ 1198024 h 1762721"/>
                <a:gd name="connsiteX4" fmla="*/ 435518 w 757107"/>
                <a:gd name="connsiteY4" fmla="*/ 1148819 h 1762721"/>
                <a:gd name="connsiteX5" fmla="*/ 517527 w 757107"/>
                <a:gd name="connsiteY5" fmla="*/ 1300535 h 1762721"/>
                <a:gd name="connsiteX6" fmla="*/ 501125 w 757107"/>
                <a:gd name="connsiteY6" fmla="*/ 1263631 h 1762721"/>
                <a:gd name="connsiteX7" fmla="*/ 574933 w 757107"/>
                <a:gd name="connsiteY7" fmla="*/ 1460453 h 1762721"/>
                <a:gd name="connsiteX8" fmla="*/ 570833 w 757107"/>
                <a:gd name="connsiteY8" fmla="*/ 1444051 h 1762721"/>
                <a:gd name="connsiteX9" fmla="*/ 747152 w 757107"/>
                <a:gd name="connsiteY9" fmla="*/ 1735183 h 1762721"/>
                <a:gd name="connsiteX10" fmla="*/ 697947 w 757107"/>
                <a:gd name="connsiteY10" fmla="*/ 1681877 h 1762721"/>
                <a:gd name="connsiteX11" fmla="*/ 390413 w 757107"/>
                <a:gd name="connsiteY11" fmla="*/ 1128316 h 1762721"/>
                <a:gd name="connsiteX12" fmla="*/ 419116 w 757107"/>
                <a:gd name="connsiteY12" fmla="*/ 1124216 h 1762721"/>
                <a:gd name="connsiteX13" fmla="*/ 123884 w 757107"/>
                <a:gd name="connsiteY13" fmla="*/ 529651 h 1762721"/>
                <a:gd name="connsiteX14" fmla="*/ 189491 w 757107"/>
                <a:gd name="connsiteY14" fmla="*/ 599359 h 1762721"/>
                <a:gd name="connsiteX15" fmla="*/ 870 w 757107"/>
                <a:gd name="connsiteY15" fmla="*/ 693 h 176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7107" h="1762721">
                  <a:moveTo>
                    <a:pt x="870" y="693"/>
                  </a:moveTo>
                  <a:cubicBezTo>
                    <a:pt x="15905" y="23245"/>
                    <a:pt x="239380" y="616443"/>
                    <a:pt x="279701" y="734673"/>
                  </a:cubicBezTo>
                  <a:cubicBezTo>
                    <a:pt x="320022" y="852903"/>
                    <a:pt x="216828" y="632846"/>
                    <a:pt x="242797" y="710071"/>
                  </a:cubicBezTo>
                  <a:cubicBezTo>
                    <a:pt x="268766" y="787296"/>
                    <a:pt x="403398" y="1124899"/>
                    <a:pt x="435518" y="1198024"/>
                  </a:cubicBezTo>
                  <a:cubicBezTo>
                    <a:pt x="467638" y="1271149"/>
                    <a:pt x="421850" y="1131734"/>
                    <a:pt x="435518" y="1148819"/>
                  </a:cubicBezTo>
                  <a:cubicBezTo>
                    <a:pt x="449186" y="1165904"/>
                    <a:pt x="506593" y="1281400"/>
                    <a:pt x="517527" y="1300535"/>
                  </a:cubicBezTo>
                  <a:cubicBezTo>
                    <a:pt x="528461" y="1319670"/>
                    <a:pt x="491557" y="1236978"/>
                    <a:pt x="501125" y="1263631"/>
                  </a:cubicBezTo>
                  <a:cubicBezTo>
                    <a:pt x="510693" y="1290284"/>
                    <a:pt x="563315" y="1430383"/>
                    <a:pt x="574933" y="1460453"/>
                  </a:cubicBezTo>
                  <a:cubicBezTo>
                    <a:pt x="586551" y="1490523"/>
                    <a:pt x="542130" y="1398263"/>
                    <a:pt x="570833" y="1444051"/>
                  </a:cubicBezTo>
                  <a:cubicBezTo>
                    <a:pt x="599536" y="1489839"/>
                    <a:pt x="725966" y="1695545"/>
                    <a:pt x="747152" y="1735183"/>
                  </a:cubicBezTo>
                  <a:cubicBezTo>
                    <a:pt x="768338" y="1774821"/>
                    <a:pt x="757403" y="1783021"/>
                    <a:pt x="697947" y="1681877"/>
                  </a:cubicBezTo>
                  <a:cubicBezTo>
                    <a:pt x="638491" y="1580733"/>
                    <a:pt x="436885" y="1221259"/>
                    <a:pt x="390413" y="1128316"/>
                  </a:cubicBezTo>
                  <a:cubicBezTo>
                    <a:pt x="343941" y="1035373"/>
                    <a:pt x="463537" y="1223993"/>
                    <a:pt x="419116" y="1124216"/>
                  </a:cubicBezTo>
                  <a:cubicBezTo>
                    <a:pt x="374695" y="1024439"/>
                    <a:pt x="162155" y="617127"/>
                    <a:pt x="123884" y="529651"/>
                  </a:cubicBezTo>
                  <a:cubicBezTo>
                    <a:pt x="85613" y="442175"/>
                    <a:pt x="208627" y="686152"/>
                    <a:pt x="189491" y="599359"/>
                  </a:cubicBezTo>
                  <a:cubicBezTo>
                    <a:pt x="170356" y="512566"/>
                    <a:pt x="-14165" y="-21859"/>
                    <a:pt x="870" y="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727E4BD8-26ED-F37B-9193-10D968A05E04}"/>
                </a:ext>
              </a:extLst>
            </p:cNvPr>
            <p:cNvSpPr/>
            <p:nvPr/>
          </p:nvSpPr>
          <p:spPr>
            <a:xfrm>
              <a:off x="6705003" y="6065000"/>
              <a:ext cx="445566" cy="1653832"/>
            </a:xfrm>
            <a:custGeom>
              <a:avLst/>
              <a:gdLst>
                <a:gd name="connsiteX0" fmla="*/ 3331 w 445566"/>
                <a:gd name="connsiteY0" fmla="*/ 15965 h 1653832"/>
                <a:gd name="connsiteX1" fmla="*/ 253458 w 445566"/>
                <a:gd name="connsiteY1" fmla="*/ 590028 h 1653832"/>
                <a:gd name="connsiteX2" fmla="*/ 232956 w 445566"/>
                <a:gd name="connsiteY2" fmla="*/ 544923 h 1653832"/>
                <a:gd name="connsiteX3" fmla="*/ 294462 w 445566"/>
                <a:gd name="connsiteY3" fmla="*/ 1024675 h 1653832"/>
                <a:gd name="connsiteX4" fmla="*/ 437978 w 445566"/>
                <a:gd name="connsiteY4" fmla="*/ 1631542 h 1653832"/>
                <a:gd name="connsiteX5" fmla="*/ 409275 w 445566"/>
                <a:gd name="connsiteY5" fmla="*/ 1451122 h 1653832"/>
                <a:gd name="connsiteX6" fmla="*/ 269860 w 445566"/>
                <a:gd name="connsiteY6" fmla="*/ 778648 h 1653832"/>
                <a:gd name="connsiteX7" fmla="*/ 368271 w 445566"/>
                <a:gd name="connsiteY7" fmla="*/ 1041077 h 1653832"/>
                <a:gd name="connsiteX8" fmla="*/ 175549 w 445566"/>
                <a:gd name="connsiteY8" fmla="*/ 372704 h 1653832"/>
                <a:gd name="connsiteX9" fmla="*/ 179650 w 445566"/>
                <a:gd name="connsiteY9" fmla="*/ 307097 h 1653832"/>
                <a:gd name="connsiteX10" fmla="*/ 118143 w 445566"/>
                <a:gd name="connsiteY10" fmla="*/ 151280 h 1653832"/>
                <a:gd name="connsiteX11" fmla="*/ 122244 w 445566"/>
                <a:gd name="connsiteY11" fmla="*/ 184083 h 1653832"/>
                <a:gd name="connsiteX12" fmla="*/ 109942 w 445566"/>
                <a:gd name="connsiteY12" fmla="*/ 159481 h 1653832"/>
                <a:gd name="connsiteX13" fmla="*/ 3331 w 445566"/>
                <a:gd name="connsiteY13" fmla="*/ 15965 h 165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566" h="1653832">
                  <a:moveTo>
                    <a:pt x="3331" y="15965"/>
                  </a:moveTo>
                  <a:cubicBezTo>
                    <a:pt x="27250" y="87723"/>
                    <a:pt x="215187" y="501868"/>
                    <a:pt x="253458" y="590028"/>
                  </a:cubicBezTo>
                  <a:cubicBezTo>
                    <a:pt x="291729" y="678188"/>
                    <a:pt x="226122" y="472482"/>
                    <a:pt x="232956" y="544923"/>
                  </a:cubicBezTo>
                  <a:cubicBezTo>
                    <a:pt x="239790" y="617364"/>
                    <a:pt x="260292" y="843572"/>
                    <a:pt x="294462" y="1024675"/>
                  </a:cubicBezTo>
                  <a:cubicBezTo>
                    <a:pt x="328632" y="1205778"/>
                    <a:pt x="418843" y="1560468"/>
                    <a:pt x="437978" y="1631542"/>
                  </a:cubicBezTo>
                  <a:cubicBezTo>
                    <a:pt x="457113" y="1702616"/>
                    <a:pt x="437295" y="1593271"/>
                    <a:pt x="409275" y="1451122"/>
                  </a:cubicBezTo>
                  <a:cubicBezTo>
                    <a:pt x="381255" y="1308973"/>
                    <a:pt x="276694" y="846989"/>
                    <a:pt x="269860" y="778648"/>
                  </a:cubicBezTo>
                  <a:cubicBezTo>
                    <a:pt x="263026" y="710307"/>
                    <a:pt x="383989" y="1108734"/>
                    <a:pt x="368271" y="1041077"/>
                  </a:cubicBezTo>
                  <a:cubicBezTo>
                    <a:pt x="352553" y="973420"/>
                    <a:pt x="206986" y="495034"/>
                    <a:pt x="175549" y="372704"/>
                  </a:cubicBezTo>
                  <a:cubicBezTo>
                    <a:pt x="144112" y="250374"/>
                    <a:pt x="189218" y="344001"/>
                    <a:pt x="179650" y="307097"/>
                  </a:cubicBezTo>
                  <a:cubicBezTo>
                    <a:pt x="170082" y="270193"/>
                    <a:pt x="127711" y="171782"/>
                    <a:pt x="118143" y="151280"/>
                  </a:cubicBezTo>
                  <a:cubicBezTo>
                    <a:pt x="108575" y="130778"/>
                    <a:pt x="122244" y="184083"/>
                    <a:pt x="122244" y="184083"/>
                  </a:cubicBezTo>
                  <a:cubicBezTo>
                    <a:pt x="120877" y="185450"/>
                    <a:pt x="128394" y="182717"/>
                    <a:pt x="109942" y="159481"/>
                  </a:cubicBezTo>
                  <a:cubicBezTo>
                    <a:pt x="91490" y="136245"/>
                    <a:pt x="-20588" y="-55793"/>
                    <a:pt x="3331" y="15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C785CF83-E6C7-88E3-1B6D-C78BF83CAC01}"/>
                </a:ext>
              </a:extLst>
            </p:cNvPr>
            <p:cNvSpPr/>
            <p:nvPr/>
          </p:nvSpPr>
          <p:spPr>
            <a:xfrm>
              <a:off x="6781836" y="5322345"/>
              <a:ext cx="707455" cy="1298664"/>
            </a:xfrm>
            <a:custGeom>
              <a:avLst/>
              <a:gdLst>
                <a:gd name="connsiteX0" fmla="*/ 306 w 707455"/>
                <a:gd name="connsiteY0" fmla="*/ 37 h 1298664"/>
                <a:gd name="connsiteX1" fmla="*/ 287337 w 707455"/>
                <a:gd name="connsiteY1" fmla="*/ 393680 h 1298664"/>
                <a:gd name="connsiteX2" fmla="*/ 283237 w 707455"/>
                <a:gd name="connsiteY2" fmla="*/ 352676 h 1298664"/>
                <a:gd name="connsiteX3" fmla="*/ 418551 w 707455"/>
                <a:gd name="connsiteY3" fmla="*/ 721716 h 1298664"/>
                <a:gd name="connsiteX4" fmla="*/ 418551 w 707455"/>
                <a:gd name="connsiteY4" fmla="*/ 668410 h 1298664"/>
                <a:gd name="connsiteX5" fmla="*/ 492360 w 707455"/>
                <a:gd name="connsiteY5" fmla="*/ 861131 h 1298664"/>
                <a:gd name="connsiteX6" fmla="*/ 414451 w 707455"/>
                <a:gd name="connsiteY6" fmla="*/ 734017 h 1298664"/>
                <a:gd name="connsiteX7" fmla="*/ 488259 w 707455"/>
                <a:gd name="connsiteY7" fmla="*/ 984145 h 1298664"/>
                <a:gd name="connsiteX8" fmla="*/ 701482 w 707455"/>
                <a:gd name="connsiteY8" fmla="*/ 1295779 h 1298664"/>
                <a:gd name="connsiteX9" fmla="*/ 611273 w 707455"/>
                <a:gd name="connsiteY9" fmla="*/ 1086656 h 1298664"/>
                <a:gd name="connsiteX10" fmla="*/ 234031 w 707455"/>
                <a:gd name="connsiteY10" fmla="*/ 282968 h 1298664"/>
                <a:gd name="connsiteX11" fmla="*/ 348844 w 707455"/>
                <a:gd name="connsiteY11" fmla="*/ 369077 h 1298664"/>
                <a:gd name="connsiteX12" fmla="*/ 306 w 707455"/>
                <a:gd name="connsiteY12" fmla="*/ 37 h 129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7455" h="1298664">
                  <a:moveTo>
                    <a:pt x="306" y="37"/>
                  </a:moveTo>
                  <a:cubicBezTo>
                    <a:pt x="-9945" y="4138"/>
                    <a:pt x="240182" y="334907"/>
                    <a:pt x="287337" y="393680"/>
                  </a:cubicBezTo>
                  <a:cubicBezTo>
                    <a:pt x="334492" y="452453"/>
                    <a:pt x="261368" y="298003"/>
                    <a:pt x="283237" y="352676"/>
                  </a:cubicBezTo>
                  <a:cubicBezTo>
                    <a:pt x="305106" y="407349"/>
                    <a:pt x="395999" y="669094"/>
                    <a:pt x="418551" y="721716"/>
                  </a:cubicBezTo>
                  <a:cubicBezTo>
                    <a:pt x="441103" y="774338"/>
                    <a:pt x="406250" y="645174"/>
                    <a:pt x="418551" y="668410"/>
                  </a:cubicBezTo>
                  <a:cubicBezTo>
                    <a:pt x="430852" y="691646"/>
                    <a:pt x="493043" y="850197"/>
                    <a:pt x="492360" y="861131"/>
                  </a:cubicBezTo>
                  <a:cubicBezTo>
                    <a:pt x="491677" y="872065"/>
                    <a:pt x="415135" y="713515"/>
                    <a:pt x="414451" y="734017"/>
                  </a:cubicBezTo>
                  <a:cubicBezTo>
                    <a:pt x="413768" y="754519"/>
                    <a:pt x="440421" y="890518"/>
                    <a:pt x="488259" y="984145"/>
                  </a:cubicBezTo>
                  <a:cubicBezTo>
                    <a:pt x="536098" y="1077772"/>
                    <a:pt x="680980" y="1278694"/>
                    <a:pt x="701482" y="1295779"/>
                  </a:cubicBezTo>
                  <a:cubicBezTo>
                    <a:pt x="721984" y="1312864"/>
                    <a:pt x="689182" y="1255458"/>
                    <a:pt x="611273" y="1086656"/>
                  </a:cubicBezTo>
                  <a:cubicBezTo>
                    <a:pt x="533365" y="917854"/>
                    <a:pt x="277769" y="402564"/>
                    <a:pt x="234031" y="282968"/>
                  </a:cubicBezTo>
                  <a:cubicBezTo>
                    <a:pt x="190293" y="163372"/>
                    <a:pt x="390532" y="412132"/>
                    <a:pt x="348844" y="369077"/>
                  </a:cubicBezTo>
                  <a:cubicBezTo>
                    <a:pt x="307156" y="326022"/>
                    <a:pt x="10557" y="-4064"/>
                    <a:pt x="306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D08E7BCB-7267-88D0-6788-2B1A28EF8319}"/>
                </a:ext>
              </a:extLst>
            </p:cNvPr>
            <p:cNvSpPr/>
            <p:nvPr/>
          </p:nvSpPr>
          <p:spPr>
            <a:xfrm>
              <a:off x="5690914" y="5852879"/>
              <a:ext cx="1174620" cy="278730"/>
            </a:xfrm>
            <a:custGeom>
              <a:avLst/>
              <a:gdLst>
                <a:gd name="connsiteX0" fmla="*/ 8709 w 1174620"/>
                <a:gd name="connsiteY0" fmla="*/ 14863 h 278730"/>
                <a:gd name="connsiteX1" fmla="*/ 664781 w 1174620"/>
                <a:gd name="connsiteY1" fmla="*/ 113273 h 278730"/>
                <a:gd name="connsiteX2" fmla="*/ 570471 w 1174620"/>
                <a:gd name="connsiteY2" fmla="*/ 64068 h 278730"/>
                <a:gd name="connsiteX3" fmla="*/ 677082 w 1174620"/>
                <a:gd name="connsiteY3" fmla="*/ 88671 h 278730"/>
                <a:gd name="connsiteX4" fmla="*/ 1156835 w 1174620"/>
                <a:gd name="connsiteY4" fmla="*/ 277291 h 278730"/>
                <a:gd name="connsiteX5" fmla="*/ 1005118 w 1174620"/>
                <a:gd name="connsiteY5" fmla="*/ 166579 h 278730"/>
                <a:gd name="connsiteX6" fmla="*/ 381850 w 1174620"/>
                <a:gd name="connsiteY6" fmla="*/ 2561 h 278730"/>
                <a:gd name="connsiteX7" fmla="*/ 566370 w 1174620"/>
                <a:gd name="connsiteY7" fmla="*/ 64068 h 278730"/>
                <a:gd name="connsiteX8" fmla="*/ 303942 w 1174620"/>
                <a:gd name="connsiteY8" fmla="*/ 31264 h 278730"/>
                <a:gd name="connsiteX9" fmla="*/ 8709 w 1174620"/>
                <a:gd name="connsiteY9" fmla="*/ 14863 h 27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620" h="278730">
                  <a:moveTo>
                    <a:pt x="8709" y="14863"/>
                  </a:moveTo>
                  <a:cubicBezTo>
                    <a:pt x="68849" y="28531"/>
                    <a:pt x="571154" y="105072"/>
                    <a:pt x="664781" y="113273"/>
                  </a:cubicBezTo>
                  <a:cubicBezTo>
                    <a:pt x="758408" y="121474"/>
                    <a:pt x="568421" y="68168"/>
                    <a:pt x="570471" y="64068"/>
                  </a:cubicBezTo>
                  <a:cubicBezTo>
                    <a:pt x="572521" y="59968"/>
                    <a:pt x="579355" y="53134"/>
                    <a:pt x="677082" y="88671"/>
                  </a:cubicBezTo>
                  <a:cubicBezTo>
                    <a:pt x="774809" y="124208"/>
                    <a:pt x="1102162" y="264306"/>
                    <a:pt x="1156835" y="277291"/>
                  </a:cubicBezTo>
                  <a:cubicBezTo>
                    <a:pt x="1211508" y="290276"/>
                    <a:pt x="1134282" y="212367"/>
                    <a:pt x="1005118" y="166579"/>
                  </a:cubicBezTo>
                  <a:cubicBezTo>
                    <a:pt x="875954" y="120791"/>
                    <a:pt x="454975" y="19646"/>
                    <a:pt x="381850" y="2561"/>
                  </a:cubicBezTo>
                  <a:cubicBezTo>
                    <a:pt x="308725" y="-14524"/>
                    <a:pt x="579355" y="59284"/>
                    <a:pt x="566370" y="64068"/>
                  </a:cubicBezTo>
                  <a:cubicBezTo>
                    <a:pt x="553385" y="68852"/>
                    <a:pt x="391418" y="38098"/>
                    <a:pt x="303942" y="31264"/>
                  </a:cubicBezTo>
                  <a:cubicBezTo>
                    <a:pt x="216466" y="24430"/>
                    <a:pt x="-51431" y="1195"/>
                    <a:pt x="8709" y="14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C0E690D0-912D-91B0-9696-E9F95C8588A0}"/>
                </a:ext>
              </a:extLst>
            </p:cNvPr>
            <p:cNvSpPr/>
            <p:nvPr/>
          </p:nvSpPr>
          <p:spPr>
            <a:xfrm>
              <a:off x="6017023" y="5027518"/>
              <a:ext cx="848326" cy="371040"/>
            </a:xfrm>
            <a:custGeom>
              <a:avLst/>
              <a:gdLst>
                <a:gd name="connsiteX0" fmla="*/ 22938 w 848326"/>
                <a:gd name="connsiteY0" fmla="*/ 7833 h 371040"/>
                <a:gd name="connsiteX1" fmla="*/ 350973 w 848326"/>
                <a:gd name="connsiteY1" fmla="*/ 147248 h 371040"/>
                <a:gd name="connsiteX2" fmla="*/ 301768 w 848326"/>
                <a:gd name="connsiteY2" fmla="*/ 77540 h 371040"/>
                <a:gd name="connsiteX3" fmla="*/ 510891 w 848326"/>
                <a:gd name="connsiteY3" fmla="*/ 180052 h 371040"/>
                <a:gd name="connsiteX4" fmla="*/ 465786 w 848326"/>
                <a:gd name="connsiteY4" fmla="*/ 122645 h 371040"/>
                <a:gd name="connsiteX5" fmla="*/ 838927 w 848326"/>
                <a:gd name="connsiteY5" fmla="*/ 368672 h 371040"/>
                <a:gd name="connsiteX6" fmla="*/ 711813 w 848326"/>
                <a:gd name="connsiteY6" fmla="*/ 241558 h 371040"/>
                <a:gd name="connsiteX7" fmla="*/ 445284 w 848326"/>
                <a:gd name="connsiteY7" fmla="*/ 147248 h 371040"/>
                <a:gd name="connsiteX8" fmla="*/ 72143 w 848326"/>
                <a:gd name="connsiteY8" fmla="*/ 28335 h 371040"/>
                <a:gd name="connsiteX9" fmla="*/ 22938 w 848326"/>
                <a:gd name="connsiteY9" fmla="*/ 7833 h 3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326" h="371040">
                  <a:moveTo>
                    <a:pt x="22938" y="7833"/>
                  </a:moveTo>
                  <a:cubicBezTo>
                    <a:pt x="69410" y="27652"/>
                    <a:pt x="304501" y="135630"/>
                    <a:pt x="350973" y="147248"/>
                  </a:cubicBezTo>
                  <a:cubicBezTo>
                    <a:pt x="397445" y="158866"/>
                    <a:pt x="275115" y="72073"/>
                    <a:pt x="301768" y="77540"/>
                  </a:cubicBezTo>
                  <a:cubicBezTo>
                    <a:pt x="328421" y="83007"/>
                    <a:pt x="483555" y="172535"/>
                    <a:pt x="510891" y="180052"/>
                  </a:cubicBezTo>
                  <a:cubicBezTo>
                    <a:pt x="538227" y="187570"/>
                    <a:pt x="411113" y="91208"/>
                    <a:pt x="465786" y="122645"/>
                  </a:cubicBezTo>
                  <a:cubicBezTo>
                    <a:pt x="520459" y="154082"/>
                    <a:pt x="797923" y="348853"/>
                    <a:pt x="838927" y="368672"/>
                  </a:cubicBezTo>
                  <a:cubicBezTo>
                    <a:pt x="879932" y="388491"/>
                    <a:pt x="777420" y="278462"/>
                    <a:pt x="711813" y="241558"/>
                  </a:cubicBezTo>
                  <a:cubicBezTo>
                    <a:pt x="646206" y="204654"/>
                    <a:pt x="551895" y="182785"/>
                    <a:pt x="445284" y="147248"/>
                  </a:cubicBezTo>
                  <a:cubicBezTo>
                    <a:pt x="338673" y="111711"/>
                    <a:pt x="139801" y="46787"/>
                    <a:pt x="72143" y="28335"/>
                  </a:cubicBezTo>
                  <a:cubicBezTo>
                    <a:pt x="4485" y="9883"/>
                    <a:pt x="-23534" y="-11986"/>
                    <a:pt x="22938" y="7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D2CD21FB-5C3F-9532-F3F1-214957C89110}"/>
                </a:ext>
              </a:extLst>
            </p:cNvPr>
            <p:cNvSpPr/>
            <p:nvPr/>
          </p:nvSpPr>
          <p:spPr>
            <a:xfrm>
              <a:off x="5737196" y="4876633"/>
              <a:ext cx="425558" cy="217579"/>
            </a:xfrm>
            <a:custGeom>
              <a:avLst/>
              <a:gdLst>
                <a:gd name="connsiteX0" fmla="*/ 29 w 425558"/>
                <a:gd name="connsiteY0" fmla="*/ 167 h 217579"/>
                <a:gd name="connsiteX1" fmla="*/ 133379 w 425558"/>
                <a:gd name="connsiteY1" fmla="*/ 108117 h 217579"/>
                <a:gd name="connsiteX2" fmla="*/ 136554 w 425558"/>
                <a:gd name="connsiteY2" fmla="*/ 82717 h 217579"/>
                <a:gd name="connsiteX3" fmla="*/ 419129 w 425558"/>
                <a:gd name="connsiteY3" fmla="*/ 216067 h 217579"/>
                <a:gd name="connsiteX4" fmla="*/ 317529 w 425558"/>
                <a:gd name="connsiteY4" fmla="*/ 149392 h 217579"/>
                <a:gd name="connsiteX5" fmla="*/ 127029 w 425558"/>
                <a:gd name="connsiteY5" fmla="*/ 66842 h 217579"/>
                <a:gd name="connsiteX6" fmla="*/ 146079 w 425558"/>
                <a:gd name="connsiteY6" fmla="*/ 82717 h 217579"/>
                <a:gd name="connsiteX7" fmla="*/ 29 w 425558"/>
                <a:gd name="connsiteY7" fmla="*/ 167 h 2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558" h="217579">
                  <a:moveTo>
                    <a:pt x="29" y="167"/>
                  </a:moveTo>
                  <a:cubicBezTo>
                    <a:pt x="-2088" y="4400"/>
                    <a:pt x="110625" y="94359"/>
                    <a:pt x="133379" y="108117"/>
                  </a:cubicBezTo>
                  <a:cubicBezTo>
                    <a:pt x="156133" y="121875"/>
                    <a:pt x="88929" y="64725"/>
                    <a:pt x="136554" y="82717"/>
                  </a:cubicBezTo>
                  <a:cubicBezTo>
                    <a:pt x="184179" y="100709"/>
                    <a:pt x="388967" y="204955"/>
                    <a:pt x="419129" y="216067"/>
                  </a:cubicBezTo>
                  <a:cubicBezTo>
                    <a:pt x="449291" y="227179"/>
                    <a:pt x="366212" y="174263"/>
                    <a:pt x="317529" y="149392"/>
                  </a:cubicBezTo>
                  <a:cubicBezTo>
                    <a:pt x="268846" y="124521"/>
                    <a:pt x="155604" y="77954"/>
                    <a:pt x="127029" y="66842"/>
                  </a:cubicBezTo>
                  <a:cubicBezTo>
                    <a:pt x="98454" y="55730"/>
                    <a:pt x="164600" y="92242"/>
                    <a:pt x="146079" y="82717"/>
                  </a:cubicBezTo>
                  <a:cubicBezTo>
                    <a:pt x="127558" y="73192"/>
                    <a:pt x="2146" y="-4066"/>
                    <a:pt x="29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A6B4AAE4-33B5-31CF-C882-C41B32A7A7F0}"/>
                </a:ext>
              </a:extLst>
            </p:cNvPr>
            <p:cNvSpPr/>
            <p:nvPr/>
          </p:nvSpPr>
          <p:spPr>
            <a:xfrm>
              <a:off x="5492749" y="4797197"/>
              <a:ext cx="285758" cy="85025"/>
            </a:xfrm>
            <a:custGeom>
              <a:avLst/>
              <a:gdLst>
                <a:gd name="connsiteX0" fmla="*/ 1 w 285758"/>
                <a:gd name="connsiteY0" fmla="*/ 228 h 85025"/>
                <a:gd name="connsiteX1" fmla="*/ 209551 w 285758"/>
                <a:gd name="connsiteY1" fmla="*/ 73253 h 85025"/>
                <a:gd name="connsiteX2" fmla="*/ 285751 w 285758"/>
                <a:gd name="connsiteY2" fmla="*/ 82778 h 85025"/>
                <a:gd name="connsiteX3" fmla="*/ 212726 w 285758"/>
                <a:gd name="connsiteY3" fmla="*/ 51028 h 85025"/>
                <a:gd name="connsiteX4" fmla="*/ 1 w 285758"/>
                <a:gd name="connsiteY4" fmla="*/ 228 h 8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8" h="85025">
                  <a:moveTo>
                    <a:pt x="1" y="228"/>
                  </a:moveTo>
                  <a:cubicBezTo>
                    <a:pt x="-528" y="3932"/>
                    <a:pt x="161926" y="59495"/>
                    <a:pt x="209551" y="73253"/>
                  </a:cubicBezTo>
                  <a:cubicBezTo>
                    <a:pt x="257176" y="87011"/>
                    <a:pt x="285222" y="86482"/>
                    <a:pt x="285751" y="82778"/>
                  </a:cubicBezTo>
                  <a:cubicBezTo>
                    <a:pt x="286280" y="79074"/>
                    <a:pt x="257176" y="63199"/>
                    <a:pt x="212726" y="51028"/>
                  </a:cubicBezTo>
                  <a:cubicBezTo>
                    <a:pt x="168276" y="38857"/>
                    <a:pt x="530" y="-3476"/>
                    <a:pt x="1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637A8D5F-A04F-5711-50DA-B4720EE17008}"/>
                </a:ext>
              </a:extLst>
            </p:cNvPr>
            <p:cNvSpPr/>
            <p:nvPr/>
          </p:nvSpPr>
          <p:spPr>
            <a:xfrm>
              <a:off x="5448063" y="4779961"/>
              <a:ext cx="73542" cy="179560"/>
            </a:xfrm>
            <a:custGeom>
              <a:avLst/>
              <a:gdLst>
                <a:gd name="connsiteX0" fmla="*/ 73262 w 73542"/>
                <a:gd name="connsiteY0" fmla="*/ 1589 h 179560"/>
                <a:gd name="connsiteX1" fmla="*/ 3412 w 73542"/>
                <a:gd name="connsiteY1" fmla="*/ 84139 h 179560"/>
                <a:gd name="connsiteX2" fmla="*/ 9762 w 73542"/>
                <a:gd name="connsiteY2" fmla="*/ 179389 h 179560"/>
                <a:gd name="connsiteX3" fmla="*/ 237 w 73542"/>
                <a:gd name="connsiteY3" fmla="*/ 106364 h 179560"/>
                <a:gd name="connsiteX4" fmla="*/ 9762 w 73542"/>
                <a:gd name="connsiteY4" fmla="*/ 61914 h 179560"/>
                <a:gd name="connsiteX5" fmla="*/ 22462 w 73542"/>
                <a:gd name="connsiteY5" fmla="*/ 90489 h 179560"/>
                <a:gd name="connsiteX6" fmla="*/ 28812 w 73542"/>
                <a:gd name="connsiteY6" fmla="*/ 33339 h 179560"/>
                <a:gd name="connsiteX7" fmla="*/ 73262 w 73542"/>
                <a:gd name="connsiteY7" fmla="*/ 1589 h 17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42" h="179560">
                  <a:moveTo>
                    <a:pt x="73262" y="1589"/>
                  </a:moveTo>
                  <a:cubicBezTo>
                    <a:pt x="69029" y="10056"/>
                    <a:pt x="13995" y="54506"/>
                    <a:pt x="3412" y="84139"/>
                  </a:cubicBezTo>
                  <a:cubicBezTo>
                    <a:pt x="-7171" y="113772"/>
                    <a:pt x="10291" y="175685"/>
                    <a:pt x="9762" y="179389"/>
                  </a:cubicBezTo>
                  <a:cubicBezTo>
                    <a:pt x="9233" y="183093"/>
                    <a:pt x="237" y="125943"/>
                    <a:pt x="237" y="106364"/>
                  </a:cubicBezTo>
                  <a:cubicBezTo>
                    <a:pt x="237" y="86785"/>
                    <a:pt x="6058" y="64560"/>
                    <a:pt x="9762" y="61914"/>
                  </a:cubicBezTo>
                  <a:cubicBezTo>
                    <a:pt x="13466" y="59268"/>
                    <a:pt x="19287" y="95251"/>
                    <a:pt x="22462" y="90489"/>
                  </a:cubicBezTo>
                  <a:cubicBezTo>
                    <a:pt x="25637" y="85727"/>
                    <a:pt x="28812" y="33339"/>
                    <a:pt x="28812" y="33339"/>
                  </a:cubicBezTo>
                  <a:cubicBezTo>
                    <a:pt x="32516" y="20639"/>
                    <a:pt x="77495" y="-6878"/>
                    <a:pt x="73262" y="1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503DEEA3-DFCE-5921-548B-F33A7E94E60F}"/>
                </a:ext>
              </a:extLst>
            </p:cNvPr>
            <p:cNvSpPr/>
            <p:nvPr/>
          </p:nvSpPr>
          <p:spPr>
            <a:xfrm>
              <a:off x="5473176" y="4827191"/>
              <a:ext cx="235885" cy="109934"/>
            </a:xfrm>
            <a:custGeom>
              <a:avLst/>
              <a:gdLst>
                <a:gd name="connsiteX0" fmla="*/ 524 w 235885"/>
                <a:gd name="connsiteY0" fmla="*/ 109934 h 109934"/>
                <a:gd name="connsiteX1" fmla="*/ 25924 w 235885"/>
                <a:gd name="connsiteY1" fmla="*/ 17859 h 109934"/>
                <a:gd name="connsiteX2" fmla="*/ 6874 w 235885"/>
                <a:gd name="connsiteY2" fmla="*/ 43259 h 109934"/>
                <a:gd name="connsiteX3" fmla="*/ 32274 w 235885"/>
                <a:gd name="connsiteY3" fmla="*/ 8334 h 109934"/>
                <a:gd name="connsiteX4" fmla="*/ 121174 w 235885"/>
                <a:gd name="connsiteY4" fmla="*/ 21034 h 109934"/>
                <a:gd name="connsiteX5" fmla="*/ 98949 w 235885"/>
                <a:gd name="connsiteY5" fmla="*/ 1984 h 109934"/>
                <a:gd name="connsiteX6" fmla="*/ 235474 w 235885"/>
                <a:gd name="connsiteY6" fmla="*/ 49609 h 109934"/>
                <a:gd name="connsiteX7" fmla="*/ 137049 w 235885"/>
                <a:gd name="connsiteY7" fmla="*/ 1984 h 109934"/>
                <a:gd name="connsiteX8" fmla="*/ 19574 w 235885"/>
                <a:gd name="connsiteY8" fmla="*/ 17859 h 109934"/>
                <a:gd name="connsiteX9" fmla="*/ 524 w 235885"/>
                <a:gd name="connsiteY9" fmla="*/ 109934 h 10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885" h="109934">
                  <a:moveTo>
                    <a:pt x="524" y="109934"/>
                  </a:moveTo>
                  <a:cubicBezTo>
                    <a:pt x="1582" y="109934"/>
                    <a:pt x="24866" y="28971"/>
                    <a:pt x="25924" y="17859"/>
                  </a:cubicBezTo>
                  <a:cubicBezTo>
                    <a:pt x="26982" y="6747"/>
                    <a:pt x="5816" y="44847"/>
                    <a:pt x="6874" y="43259"/>
                  </a:cubicBezTo>
                  <a:cubicBezTo>
                    <a:pt x="7932" y="41671"/>
                    <a:pt x="13224" y="12038"/>
                    <a:pt x="32274" y="8334"/>
                  </a:cubicBezTo>
                  <a:cubicBezTo>
                    <a:pt x="51324" y="4630"/>
                    <a:pt x="110062" y="22092"/>
                    <a:pt x="121174" y="21034"/>
                  </a:cubicBezTo>
                  <a:cubicBezTo>
                    <a:pt x="132286" y="19976"/>
                    <a:pt x="79899" y="-2778"/>
                    <a:pt x="98949" y="1984"/>
                  </a:cubicBezTo>
                  <a:cubicBezTo>
                    <a:pt x="117999" y="6746"/>
                    <a:pt x="229124" y="49609"/>
                    <a:pt x="235474" y="49609"/>
                  </a:cubicBezTo>
                  <a:cubicBezTo>
                    <a:pt x="241824" y="49609"/>
                    <a:pt x="173032" y="7276"/>
                    <a:pt x="137049" y="1984"/>
                  </a:cubicBezTo>
                  <a:cubicBezTo>
                    <a:pt x="101066" y="-3308"/>
                    <a:pt x="41270" y="1984"/>
                    <a:pt x="19574" y="17859"/>
                  </a:cubicBezTo>
                  <a:cubicBezTo>
                    <a:pt x="-2122" y="33734"/>
                    <a:pt x="-534" y="109934"/>
                    <a:pt x="524" y="109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09C86B52-BFCC-5731-13F8-43D8BCEFDCA2}"/>
                </a:ext>
              </a:extLst>
            </p:cNvPr>
            <p:cNvSpPr/>
            <p:nvPr/>
          </p:nvSpPr>
          <p:spPr>
            <a:xfrm>
              <a:off x="5461000" y="4838641"/>
              <a:ext cx="242702" cy="178070"/>
            </a:xfrm>
            <a:custGeom>
              <a:avLst/>
              <a:gdLst>
                <a:gd name="connsiteX0" fmla="*/ 0 w 242702"/>
                <a:gd name="connsiteY0" fmla="*/ 88959 h 178070"/>
                <a:gd name="connsiteX1" fmla="*/ 79375 w 242702"/>
                <a:gd name="connsiteY1" fmla="*/ 142934 h 178070"/>
                <a:gd name="connsiteX2" fmla="*/ 139700 w 242702"/>
                <a:gd name="connsiteY2" fmla="*/ 177859 h 178070"/>
                <a:gd name="connsiteX3" fmla="*/ 158750 w 242702"/>
                <a:gd name="connsiteY3" fmla="*/ 127059 h 178070"/>
                <a:gd name="connsiteX4" fmla="*/ 152400 w 242702"/>
                <a:gd name="connsiteY4" fmla="*/ 161984 h 178070"/>
                <a:gd name="connsiteX5" fmla="*/ 212725 w 242702"/>
                <a:gd name="connsiteY5" fmla="*/ 54034 h 178070"/>
                <a:gd name="connsiteX6" fmla="*/ 177800 w 242702"/>
                <a:gd name="connsiteY6" fmla="*/ 41334 h 178070"/>
                <a:gd name="connsiteX7" fmla="*/ 241300 w 242702"/>
                <a:gd name="connsiteY7" fmla="*/ 57209 h 178070"/>
                <a:gd name="connsiteX8" fmla="*/ 104775 w 242702"/>
                <a:gd name="connsiteY8" fmla="*/ 59 h 178070"/>
                <a:gd name="connsiteX9" fmla="*/ 209550 w 242702"/>
                <a:gd name="connsiteY9" fmla="*/ 47684 h 178070"/>
                <a:gd name="connsiteX10" fmla="*/ 187325 w 242702"/>
                <a:gd name="connsiteY10" fmla="*/ 111184 h 178070"/>
                <a:gd name="connsiteX11" fmla="*/ 142875 w 242702"/>
                <a:gd name="connsiteY11" fmla="*/ 165159 h 178070"/>
                <a:gd name="connsiteX12" fmla="*/ 107950 w 242702"/>
                <a:gd name="connsiteY12" fmla="*/ 142934 h 178070"/>
                <a:gd name="connsiteX13" fmla="*/ 0 w 242702"/>
                <a:gd name="connsiteY13" fmla="*/ 88959 h 1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702" h="178070">
                  <a:moveTo>
                    <a:pt x="0" y="88959"/>
                  </a:moveTo>
                  <a:cubicBezTo>
                    <a:pt x="28046" y="108538"/>
                    <a:pt x="56092" y="128117"/>
                    <a:pt x="79375" y="142934"/>
                  </a:cubicBezTo>
                  <a:cubicBezTo>
                    <a:pt x="102658" y="157751"/>
                    <a:pt x="126471" y="180505"/>
                    <a:pt x="139700" y="177859"/>
                  </a:cubicBezTo>
                  <a:cubicBezTo>
                    <a:pt x="152929" y="175213"/>
                    <a:pt x="156633" y="129705"/>
                    <a:pt x="158750" y="127059"/>
                  </a:cubicBezTo>
                  <a:cubicBezTo>
                    <a:pt x="160867" y="124413"/>
                    <a:pt x="143404" y="174155"/>
                    <a:pt x="152400" y="161984"/>
                  </a:cubicBezTo>
                  <a:cubicBezTo>
                    <a:pt x="161396" y="149813"/>
                    <a:pt x="208492" y="74142"/>
                    <a:pt x="212725" y="54034"/>
                  </a:cubicBezTo>
                  <a:cubicBezTo>
                    <a:pt x="216958" y="33926"/>
                    <a:pt x="173038" y="40805"/>
                    <a:pt x="177800" y="41334"/>
                  </a:cubicBezTo>
                  <a:cubicBezTo>
                    <a:pt x="182563" y="41863"/>
                    <a:pt x="253471" y="64088"/>
                    <a:pt x="241300" y="57209"/>
                  </a:cubicBezTo>
                  <a:cubicBezTo>
                    <a:pt x="229129" y="50330"/>
                    <a:pt x="110067" y="1646"/>
                    <a:pt x="104775" y="59"/>
                  </a:cubicBezTo>
                  <a:cubicBezTo>
                    <a:pt x="99483" y="-1528"/>
                    <a:pt x="195792" y="29163"/>
                    <a:pt x="209550" y="47684"/>
                  </a:cubicBezTo>
                  <a:cubicBezTo>
                    <a:pt x="223308" y="66205"/>
                    <a:pt x="198437" y="91605"/>
                    <a:pt x="187325" y="111184"/>
                  </a:cubicBezTo>
                  <a:cubicBezTo>
                    <a:pt x="176213" y="130763"/>
                    <a:pt x="156104" y="159867"/>
                    <a:pt x="142875" y="165159"/>
                  </a:cubicBezTo>
                  <a:cubicBezTo>
                    <a:pt x="129646" y="170451"/>
                    <a:pt x="107950" y="142934"/>
                    <a:pt x="107950" y="142934"/>
                  </a:cubicBezTo>
                  <a:lnTo>
                    <a:pt x="0" y="889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3446199E-60F6-6495-0677-1D1CCCAA8A66}"/>
                </a:ext>
              </a:extLst>
            </p:cNvPr>
            <p:cNvSpPr/>
            <p:nvPr/>
          </p:nvSpPr>
          <p:spPr>
            <a:xfrm>
              <a:off x="5613387" y="4962008"/>
              <a:ext cx="273152" cy="165876"/>
            </a:xfrm>
            <a:custGeom>
              <a:avLst/>
              <a:gdLst>
                <a:gd name="connsiteX0" fmla="*/ 273063 w 273152"/>
                <a:gd name="connsiteY0" fmla="*/ 32267 h 165876"/>
                <a:gd name="connsiteX1" fmla="*/ 193688 w 273152"/>
                <a:gd name="connsiteY1" fmla="*/ 517 h 165876"/>
                <a:gd name="connsiteX2" fmla="*/ 120663 w 273152"/>
                <a:gd name="connsiteY2" fmla="*/ 51317 h 165876"/>
                <a:gd name="connsiteX3" fmla="*/ 123838 w 273152"/>
                <a:gd name="connsiteY3" fmla="*/ 48142 h 165876"/>
                <a:gd name="connsiteX4" fmla="*/ 107963 w 273152"/>
                <a:gd name="connsiteY4" fmla="*/ 98942 h 165876"/>
                <a:gd name="connsiteX5" fmla="*/ 101613 w 273152"/>
                <a:gd name="connsiteY5" fmla="*/ 156092 h 165876"/>
                <a:gd name="connsiteX6" fmla="*/ 101613 w 273152"/>
                <a:gd name="connsiteY6" fmla="*/ 140217 h 165876"/>
                <a:gd name="connsiteX7" fmla="*/ 107963 w 273152"/>
                <a:gd name="connsiteY7" fmla="*/ 165617 h 165876"/>
                <a:gd name="connsiteX8" fmla="*/ 82563 w 273152"/>
                <a:gd name="connsiteY8" fmla="*/ 121167 h 165876"/>
                <a:gd name="connsiteX9" fmla="*/ 13 w 273152"/>
                <a:gd name="connsiteY9" fmla="*/ 73542 h 165876"/>
                <a:gd name="connsiteX10" fmla="*/ 76213 w 273152"/>
                <a:gd name="connsiteY10" fmla="*/ 95767 h 165876"/>
                <a:gd name="connsiteX11" fmla="*/ 92088 w 273152"/>
                <a:gd name="connsiteY11" fmla="*/ 41792 h 165876"/>
                <a:gd name="connsiteX12" fmla="*/ 82563 w 273152"/>
                <a:gd name="connsiteY12" fmla="*/ 44967 h 165876"/>
                <a:gd name="connsiteX13" fmla="*/ 177813 w 273152"/>
                <a:gd name="connsiteY13" fmla="*/ 517 h 165876"/>
                <a:gd name="connsiteX14" fmla="*/ 273063 w 273152"/>
                <a:gd name="connsiteY14" fmla="*/ 32267 h 1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152" h="165876">
                  <a:moveTo>
                    <a:pt x="273063" y="32267"/>
                  </a:moveTo>
                  <a:cubicBezTo>
                    <a:pt x="275709" y="32267"/>
                    <a:pt x="219088" y="-2658"/>
                    <a:pt x="193688" y="517"/>
                  </a:cubicBezTo>
                  <a:cubicBezTo>
                    <a:pt x="168288" y="3692"/>
                    <a:pt x="120663" y="51317"/>
                    <a:pt x="120663" y="51317"/>
                  </a:cubicBezTo>
                  <a:cubicBezTo>
                    <a:pt x="109021" y="59255"/>
                    <a:pt x="125955" y="40205"/>
                    <a:pt x="123838" y="48142"/>
                  </a:cubicBezTo>
                  <a:cubicBezTo>
                    <a:pt x="121721" y="56079"/>
                    <a:pt x="111667" y="80950"/>
                    <a:pt x="107963" y="98942"/>
                  </a:cubicBezTo>
                  <a:cubicBezTo>
                    <a:pt x="104259" y="116934"/>
                    <a:pt x="102671" y="149213"/>
                    <a:pt x="101613" y="156092"/>
                  </a:cubicBezTo>
                  <a:cubicBezTo>
                    <a:pt x="100555" y="162971"/>
                    <a:pt x="100555" y="138629"/>
                    <a:pt x="101613" y="140217"/>
                  </a:cubicBezTo>
                  <a:cubicBezTo>
                    <a:pt x="102671" y="141805"/>
                    <a:pt x="111138" y="168792"/>
                    <a:pt x="107963" y="165617"/>
                  </a:cubicBezTo>
                  <a:cubicBezTo>
                    <a:pt x="104788" y="162442"/>
                    <a:pt x="100555" y="136513"/>
                    <a:pt x="82563" y="121167"/>
                  </a:cubicBezTo>
                  <a:cubicBezTo>
                    <a:pt x="64571" y="105821"/>
                    <a:pt x="1071" y="77775"/>
                    <a:pt x="13" y="73542"/>
                  </a:cubicBezTo>
                  <a:cubicBezTo>
                    <a:pt x="-1045" y="69309"/>
                    <a:pt x="60867" y="101059"/>
                    <a:pt x="76213" y="95767"/>
                  </a:cubicBezTo>
                  <a:cubicBezTo>
                    <a:pt x="91559" y="90475"/>
                    <a:pt x="92088" y="41792"/>
                    <a:pt x="92088" y="41792"/>
                  </a:cubicBezTo>
                  <a:cubicBezTo>
                    <a:pt x="93146" y="33325"/>
                    <a:pt x="68275" y="51846"/>
                    <a:pt x="82563" y="44967"/>
                  </a:cubicBezTo>
                  <a:cubicBezTo>
                    <a:pt x="96850" y="38088"/>
                    <a:pt x="151884" y="5809"/>
                    <a:pt x="177813" y="517"/>
                  </a:cubicBezTo>
                  <a:cubicBezTo>
                    <a:pt x="203742" y="-4775"/>
                    <a:pt x="270417" y="32267"/>
                    <a:pt x="273063" y="32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D38414A1-CE09-D4D7-FA84-FC5B9FE1941A}"/>
                </a:ext>
              </a:extLst>
            </p:cNvPr>
            <p:cNvSpPr/>
            <p:nvPr/>
          </p:nvSpPr>
          <p:spPr>
            <a:xfrm>
              <a:off x="5416505" y="4924041"/>
              <a:ext cx="733885" cy="651389"/>
            </a:xfrm>
            <a:custGeom>
              <a:avLst/>
              <a:gdLst>
                <a:gd name="connsiteX0" fmla="*/ 45 w 733885"/>
                <a:gd name="connsiteY0" fmla="*/ 384 h 651389"/>
                <a:gd name="connsiteX1" fmla="*/ 161970 w 733885"/>
                <a:gd name="connsiteY1" fmla="*/ 143259 h 651389"/>
                <a:gd name="connsiteX2" fmla="*/ 142920 w 733885"/>
                <a:gd name="connsiteY2" fmla="*/ 140084 h 651389"/>
                <a:gd name="connsiteX3" fmla="*/ 295320 w 733885"/>
                <a:gd name="connsiteY3" fmla="*/ 209934 h 651389"/>
                <a:gd name="connsiteX4" fmla="*/ 285795 w 733885"/>
                <a:gd name="connsiteY4" fmla="*/ 216284 h 651389"/>
                <a:gd name="connsiteX5" fmla="*/ 422320 w 733885"/>
                <a:gd name="connsiteY5" fmla="*/ 270259 h 651389"/>
                <a:gd name="connsiteX6" fmla="*/ 403270 w 733885"/>
                <a:gd name="connsiteY6" fmla="*/ 270259 h 651389"/>
                <a:gd name="connsiteX7" fmla="*/ 533445 w 733885"/>
                <a:gd name="connsiteY7" fmla="*/ 333759 h 651389"/>
                <a:gd name="connsiteX8" fmla="*/ 590595 w 733885"/>
                <a:gd name="connsiteY8" fmla="*/ 375034 h 651389"/>
                <a:gd name="connsiteX9" fmla="*/ 647745 w 733885"/>
                <a:gd name="connsiteY9" fmla="*/ 521084 h 651389"/>
                <a:gd name="connsiteX10" fmla="*/ 625520 w 733885"/>
                <a:gd name="connsiteY10" fmla="*/ 457584 h 651389"/>
                <a:gd name="connsiteX11" fmla="*/ 692195 w 733885"/>
                <a:gd name="connsiteY11" fmla="*/ 651259 h 651389"/>
                <a:gd name="connsiteX12" fmla="*/ 609645 w 733885"/>
                <a:gd name="connsiteY12" fmla="*/ 489334 h 651389"/>
                <a:gd name="connsiteX13" fmla="*/ 733470 w 733885"/>
                <a:gd name="connsiteY13" fmla="*/ 594109 h 651389"/>
                <a:gd name="connsiteX14" fmla="*/ 644570 w 733885"/>
                <a:gd name="connsiteY14" fmla="*/ 476634 h 651389"/>
                <a:gd name="connsiteX15" fmla="*/ 504870 w 733885"/>
                <a:gd name="connsiteY15" fmla="*/ 375034 h 651389"/>
                <a:gd name="connsiteX16" fmla="*/ 384220 w 733885"/>
                <a:gd name="connsiteY16" fmla="*/ 257559 h 651389"/>
                <a:gd name="connsiteX17" fmla="*/ 447720 w 733885"/>
                <a:gd name="connsiteY17" fmla="*/ 257559 h 651389"/>
                <a:gd name="connsiteX18" fmla="*/ 165145 w 733885"/>
                <a:gd name="connsiteY18" fmla="*/ 162309 h 651389"/>
                <a:gd name="connsiteX19" fmla="*/ 181020 w 733885"/>
                <a:gd name="connsiteY19" fmla="*/ 197234 h 651389"/>
                <a:gd name="connsiteX20" fmla="*/ 45 w 733885"/>
                <a:gd name="connsiteY20" fmla="*/ 384 h 65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3885" h="651389">
                  <a:moveTo>
                    <a:pt x="45" y="384"/>
                  </a:moveTo>
                  <a:cubicBezTo>
                    <a:pt x="-3130" y="-8612"/>
                    <a:pt x="161970" y="143259"/>
                    <a:pt x="161970" y="143259"/>
                  </a:cubicBezTo>
                  <a:cubicBezTo>
                    <a:pt x="185783" y="166542"/>
                    <a:pt x="120695" y="128972"/>
                    <a:pt x="142920" y="140084"/>
                  </a:cubicBezTo>
                  <a:cubicBezTo>
                    <a:pt x="165145" y="151196"/>
                    <a:pt x="295320" y="209934"/>
                    <a:pt x="295320" y="209934"/>
                  </a:cubicBezTo>
                  <a:cubicBezTo>
                    <a:pt x="319133" y="222634"/>
                    <a:pt x="264628" y="206230"/>
                    <a:pt x="285795" y="216284"/>
                  </a:cubicBezTo>
                  <a:cubicBezTo>
                    <a:pt x="306962" y="226338"/>
                    <a:pt x="402741" y="261263"/>
                    <a:pt x="422320" y="270259"/>
                  </a:cubicBezTo>
                  <a:cubicBezTo>
                    <a:pt x="441899" y="279255"/>
                    <a:pt x="384749" y="259676"/>
                    <a:pt x="403270" y="270259"/>
                  </a:cubicBezTo>
                  <a:cubicBezTo>
                    <a:pt x="421791" y="280842"/>
                    <a:pt x="502224" y="316297"/>
                    <a:pt x="533445" y="333759"/>
                  </a:cubicBezTo>
                  <a:cubicBezTo>
                    <a:pt x="564666" y="351221"/>
                    <a:pt x="571545" y="343813"/>
                    <a:pt x="590595" y="375034"/>
                  </a:cubicBezTo>
                  <a:cubicBezTo>
                    <a:pt x="609645" y="406255"/>
                    <a:pt x="641924" y="507326"/>
                    <a:pt x="647745" y="521084"/>
                  </a:cubicBezTo>
                  <a:cubicBezTo>
                    <a:pt x="653566" y="534842"/>
                    <a:pt x="618112" y="435888"/>
                    <a:pt x="625520" y="457584"/>
                  </a:cubicBezTo>
                  <a:cubicBezTo>
                    <a:pt x="632928" y="479280"/>
                    <a:pt x="694841" y="645967"/>
                    <a:pt x="692195" y="651259"/>
                  </a:cubicBezTo>
                  <a:cubicBezTo>
                    <a:pt x="689549" y="656551"/>
                    <a:pt x="602766" y="498859"/>
                    <a:pt x="609645" y="489334"/>
                  </a:cubicBezTo>
                  <a:cubicBezTo>
                    <a:pt x="616524" y="479809"/>
                    <a:pt x="727649" y="596226"/>
                    <a:pt x="733470" y="594109"/>
                  </a:cubicBezTo>
                  <a:cubicBezTo>
                    <a:pt x="739291" y="591992"/>
                    <a:pt x="682670" y="513146"/>
                    <a:pt x="644570" y="476634"/>
                  </a:cubicBezTo>
                  <a:cubicBezTo>
                    <a:pt x="606470" y="440122"/>
                    <a:pt x="548262" y="411547"/>
                    <a:pt x="504870" y="375034"/>
                  </a:cubicBezTo>
                  <a:cubicBezTo>
                    <a:pt x="461478" y="338521"/>
                    <a:pt x="393745" y="277138"/>
                    <a:pt x="384220" y="257559"/>
                  </a:cubicBezTo>
                  <a:cubicBezTo>
                    <a:pt x="374695" y="237980"/>
                    <a:pt x="484233" y="273434"/>
                    <a:pt x="447720" y="257559"/>
                  </a:cubicBezTo>
                  <a:cubicBezTo>
                    <a:pt x="411208" y="241684"/>
                    <a:pt x="209595" y="172363"/>
                    <a:pt x="165145" y="162309"/>
                  </a:cubicBezTo>
                  <a:cubicBezTo>
                    <a:pt x="120695" y="152255"/>
                    <a:pt x="205891" y="219988"/>
                    <a:pt x="181020" y="197234"/>
                  </a:cubicBezTo>
                  <a:cubicBezTo>
                    <a:pt x="156149" y="174480"/>
                    <a:pt x="3220" y="9380"/>
                    <a:pt x="45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6873ED5F-631D-CF61-C9F1-B494B5D8120D}"/>
                </a:ext>
              </a:extLst>
            </p:cNvPr>
            <p:cNvSpPr/>
            <p:nvPr/>
          </p:nvSpPr>
          <p:spPr>
            <a:xfrm>
              <a:off x="5525651" y="5232238"/>
              <a:ext cx="513681" cy="353046"/>
            </a:xfrm>
            <a:custGeom>
              <a:avLst/>
              <a:gdLst>
                <a:gd name="connsiteX0" fmla="*/ 94099 w 513681"/>
                <a:gd name="connsiteY0" fmla="*/ 162 h 353046"/>
                <a:gd name="connsiteX1" fmla="*/ 446524 w 513681"/>
                <a:gd name="connsiteY1" fmla="*/ 92237 h 353046"/>
                <a:gd name="connsiteX2" fmla="*/ 411599 w 513681"/>
                <a:gd name="connsiteY2" fmla="*/ 98587 h 353046"/>
                <a:gd name="connsiteX3" fmla="*/ 513199 w 513681"/>
                <a:gd name="connsiteY3" fmla="*/ 139862 h 353046"/>
                <a:gd name="connsiteX4" fmla="*/ 449699 w 513681"/>
                <a:gd name="connsiteY4" fmla="*/ 206537 h 353046"/>
                <a:gd name="connsiteX5" fmla="*/ 443349 w 513681"/>
                <a:gd name="connsiteY5" fmla="*/ 304962 h 353046"/>
                <a:gd name="connsiteX6" fmla="*/ 456049 w 513681"/>
                <a:gd name="connsiteY6" fmla="*/ 235112 h 353046"/>
                <a:gd name="connsiteX7" fmla="*/ 297299 w 513681"/>
                <a:gd name="connsiteY7" fmla="*/ 336712 h 353046"/>
                <a:gd name="connsiteX8" fmla="*/ 392549 w 513681"/>
                <a:gd name="connsiteY8" fmla="*/ 247812 h 353046"/>
                <a:gd name="connsiteX9" fmla="*/ 300474 w 513681"/>
                <a:gd name="connsiteY9" fmla="*/ 298612 h 353046"/>
                <a:gd name="connsiteX10" fmla="*/ 221099 w 513681"/>
                <a:gd name="connsiteY10" fmla="*/ 352587 h 353046"/>
                <a:gd name="connsiteX11" fmla="*/ 357624 w 513681"/>
                <a:gd name="connsiteY11" fmla="*/ 266862 h 353046"/>
                <a:gd name="connsiteX12" fmla="*/ 256024 w 513681"/>
                <a:gd name="connsiteY12" fmla="*/ 266862 h 353046"/>
                <a:gd name="connsiteX13" fmla="*/ 55999 w 513681"/>
                <a:gd name="connsiteY13" fmla="*/ 324012 h 353046"/>
                <a:gd name="connsiteX14" fmla="*/ 402074 w 513681"/>
                <a:gd name="connsiteY14" fmla="*/ 244637 h 353046"/>
                <a:gd name="connsiteX15" fmla="*/ 221099 w 513681"/>
                <a:gd name="connsiteY15" fmla="*/ 247812 h 353046"/>
                <a:gd name="connsiteX16" fmla="*/ 2024 w 513681"/>
                <a:gd name="connsiteY16" fmla="*/ 266862 h 353046"/>
                <a:gd name="connsiteX17" fmla="*/ 357624 w 513681"/>
                <a:gd name="connsiteY17" fmla="*/ 228762 h 353046"/>
                <a:gd name="connsiteX18" fmla="*/ 186174 w 513681"/>
                <a:gd name="connsiteY18" fmla="*/ 117637 h 353046"/>
                <a:gd name="connsiteX19" fmla="*/ 405249 w 513681"/>
                <a:gd name="connsiteY19" fmla="*/ 235112 h 353046"/>
                <a:gd name="connsiteX20" fmla="*/ 329049 w 513681"/>
                <a:gd name="connsiteY20" fmla="*/ 184312 h 353046"/>
                <a:gd name="connsiteX21" fmla="*/ 192524 w 513681"/>
                <a:gd name="connsiteY21" fmla="*/ 123987 h 353046"/>
                <a:gd name="connsiteX22" fmla="*/ 167124 w 513681"/>
                <a:gd name="connsiteY22" fmla="*/ 155737 h 353046"/>
                <a:gd name="connsiteX23" fmla="*/ 52824 w 513681"/>
                <a:gd name="connsiteY23" fmla="*/ 241462 h 353046"/>
                <a:gd name="connsiteX24" fmla="*/ 144899 w 513681"/>
                <a:gd name="connsiteY24" fmla="*/ 155737 h 353046"/>
                <a:gd name="connsiteX25" fmla="*/ 144899 w 513681"/>
                <a:gd name="connsiteY25" fmla="*/ 117637 h 353046"/>
                <a:gd name="connsiteX26" fmla="*/ 94099 w 513681"/>
                <a:gd name="connsiteY26" fmla="*/ 162 h 35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3681" h="353046">
                  <a:moveTo>
                    <a:pt x="94099" y="162"/>
                  </a:moveTo>
                  <a:cubicBezTo>
                    <a:pt x="144370" y="-4071"/>
                    <a:pt x="393607" y="75833"/>
                    <a:pt x="446524" y="92237"/>
                  </a:cubicBezTo>
                  <a:cubicBezTo>
                    <a:pt x="499441" y="108641"/>
                    <a:pt x="400487" y="90650"/>
                    <a:pt x="411599" y="98587"/>
                  </a:cubicBezTo>
                  <a:cubicBezTo>
                    <a:pt x="422712" y="106525"/>
                    <a:pt x="506849" y="121870"/>
                    <a:pt x="513199" y="139862"/>
                  </a:cubicBezTo>
                  <a:cubicBezTo>
                    <a:pt x="519549" y="157854"/>
                    <a:pt x="461341" y="179020"/>
                    <a:pt x="449699" y="206537"/>
                  </a:cubicBezTo>
                  <a:cubicBezTo>
                    <a:pt x="438057" y="234054"/>
                    <a:pt x="442291" y="300200"/>
                    <a:pt x="443349" y="304962"/>
                  </a:cubicBezTo>
                  <a:cubicBezTo>
                    <a:pt x="444407" y="309724"/>
                    <a:pt x="480391" y="229820"/>
                    <a:pt x="456049" y="235112"/>
                  </a:cubicBezTo>
                  <a:cubicBezTo>
                    <a:pt x="431707" y="240404"/>
                    <a:pt x="307882" y="334595"/>
                    <a:pt x="297299" y="336712"/>
                  </a:cubicBezTo>
                  <a:cubicBezTo>
                    <a:pt x="286716" y="338829"/>
                    <a:pt x="392020" y="254162"/>
                    <a:pt x="392549" y="247812"/>
                  </a:cubicBezTo>
                  <a:cubicBezTo>
                    <a:pt x="393078" y="241462"/>
                    <a:pt x="329049" y="281150"/>
                    <a:pt x="300474" y="298612"/>
                  </a:cubicBezTo>
                  <a:cubicBezTo>
                    <a:pt x="271899" y="316074"/>
                    <a:pt x="211574" y="357879"/>
                    <a:pt x="221099" y="352587"/>
                  </a:cubicBezTo>
                  <a:cubicBezTo>
                    <a:pt x="230624" y="347295"/>
                    <a:pt x="351803" y="281149"/>
                    <a:pt x="357624" y="266862"/>
                  </a:cubicBezTo>
                  <a:cubicBezTo>
                    <a:pt x="363445" y="252575"/>
                    <a:pt x="306295" y="257337"/>
                    <a:pt x="256024" y="266862"/>
                  </a:cubicBezTo>
                  <a:cubicBezTo>
                    <a:pt x="205753" y="276387"/>
                    <a:pt x="31657" y="327716"/>
                    <a:pt x="55999" y="324012"/>
                  </a:cubicBezTo>
                  <a:cubicBezTo>
                    <a:pt x="80341" y="320308"/>
                    <a:pt x="374557" y="257337"/>
                    <a:pt x="402074" y="244637"/>
                  </a:cubicBezTo>
                  <a:cubicBezTo>
                    <a:pt x="429591" y="231937"/>
                    <a:pt x="287774" y="244108"/>
                    <a:pt x="221099" y="247812"/>
                  </a:cubicBezTo>
                  <a:cubicBezTo>
                    <a:pt x="154424" y="251516"/>
                    <a:pt x="-20730" y="270037"/>
                    <a:pt x="2024" y="266862"/>
                  </a:cubicBezTo>
                  <a:cubicBezTo>
                    <a:pt x="24778" y="263687"/>
                    <a:pt x="326932" y="253633"/>
                    <a:pt x="357624" y="228762"/>
                  </a:cubicBezTo>
                  <a:cubicBezTo>
                    <a:pt x="388316" y="203891"/>
                    <a:pt x="178237" y="116579"/>
                    <a:pt x="186174" y="117637"/>
                  </a:cubicBezTo>
                  <a:cubicBezTo>
                    <a:pt x="194111" y="118695"/>
                    <a:pt x="381437" y="224000"/>
                    <a:pt x="405249" y="235112"/>
                  </a:cubicBezTo>
                  <a:cubicBezTo>
                    <a:pt x="429062" y="246225"/>
                    <a:pt x="364503" y="202833"/>
                    <a:pt x="329049" y="184312"/>
                  </a:cubicBezTo>
                  <a:cubicBezTo>
                    <a:pt x="293595" y="165791"/>
                    <a:pt x="219511" y="128749"/>
                    <a:pt x="192524" y="123987"/>
                  </a:cubicBezTo>
                  <a:cubicBezTo>
                    <a:pt x="165537" y="119225"/>
                    <a:pt x="190407" y="136158"/>
                    <a:pt x="167124" y="155737"/>
                  </a:cubicBezTo>
                  <a:cubicBezTo>
                    <a:pt x="143841" y="175316"/>
                    <a:pt x="56528" y="241462"/>
                    <a:pt x="52824" y="241462"/>
                  </a:cubicBezTo>
                  <a:cubicBezTo>
                    <a:pt x="49120" y="241462"/>
                    <a:pt x="129553" y="176374"/>
                    <a:pt x="144899" y="155737"/>
                  </a:cubicBezTo>
                  <a:cubicBezTo>
                    <a:pt x="160245" y="135100"/>
                    <a:pt x="148074" y="139333"/>
                    <a:pt x="144899" y="117637"/>
                  </a:cubicBezTo>
                  <a:cubicBezTo>
                    <a:pt x="141724" y="95941"/>
                    <a:pt x="43828" y="4395"/>
                    <a:pt x="94099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86F2BFD4-1CEF-669E-6F56-B2B4D188E7CC}"/>
                </a:ext>
              </a:extLst>
            </p:cNvPr>
            <p:cNvSpPr/>
            <p:nvPr/>
          </p:nvSpPr>
          <p:spPr>
            <a:xfrm>
              <a:off x="5584752" y="5788021"/>
              <a:ext cx="769626" cy="82907"/>
            </a:xfrm>
            <a:custGeom>
              <a:avLst/>
              <a:gdLst>
                <a:gd name="connsiteX0" fmla="*/ 41348 w 769626"/>
                <a:gd name="connsiteY0" fmla="*/ 60329 h 82907"/>
                <a:gd name="connsiteX1" fmla="*/ 752548 w 769626"/>
                <a:gd name="connsiteY1" fmla="*/ 4 h 82907"/>
                <a:gd name="connsiteX2" fmla="*/ 542998 w 769626"/>
                <a:gd name="connsiteY2" fmla="*/ 63504 h 82907"/>
                <a:gd name="connsiteX3" fmla="*/ 482673 w 769626"/>
                <a:gd name="connsiteY3" fmla="*/ 60329 h 82907"/>
                <a:gd name="connsiteX4" fmla="*/ 390598 w 769626"/>
                <a:gd name="connsiteY4" fmla="*/ 60329 h 82907"/>
                <a:gd name="connsiteX5" fmla="*/ 400123 w 769626"/>
                <a:gd name="connsiteY5" fmla="*/ 73029 h 82907"/>
                <a:gd name="connsiteX6" fmla="*/ 285823 w 769626"/>
                <a:gd name="connsiteY6" fmla="*/ 69854 h 82907"/>
                <a:gd name="connsiteX7" fmla="*/ 400123 w 769626"/>
                <a:gd name="connsiteY7" fmla="*/ 53979 h 82907"/>
                <a:gd name="connsiteX8" fmla="*/ 352498 w 769626"/>
                <a:gd name="connsiteY8" fmla="*/ 60329 h 82907"/>
                <a:gd name="connsiteX9" fmla="*/ 193748 w 769626"/>
                <a:gd name="connsiteY9" fmla="*/ 82554 h 82907"/>
                <a:gd name="connsiteX10" fmla="*/ 250898 w 769626"/>
                <a:gd name="connsiteY10" fmla="*/ 73029 h 82907"/>
                <a:gd name="connsiteX11" fmla="*/ 101673 w 769626"/>
                <a:gd name="connsiteY11" fmla="*/ 60329 h 82907"/>
                <a:gd name="connsiteX12" fmla="*/ 41348 w 769626"/>
                <a:gd name="connsiteY12" fmla="*/ 60329 h 8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626" h="82907">
                  <a:moveTo>
                    <a:pt x="41348" y="60329"/>
                  </a:moveTo>
                  <a:cubicBezTo>
                    <a:pt x="149827" y="50275"/>
                    <a:pt x="668940" y="-525"/>
                    <a:pt x="752548" y="4"/>
                  </a:cubicBezTo>
                  <a:cubicBezTo>
                    <a:pt x="836156" y="533"/>
                    <a:pt x="587977" y="53450"/>
                    <a:pt x="542998" y="63504"/>
                  </a:cubicBezTo>
                  <a:cubicBezTo>
                    <a:pt x="498019" y="73558"/>
                    <a:pt x="508073" y="60858"/>
                    <a:pt x="482673" y="60329"/>
                  </a:cubicBezTo>
                  <a:cubicBezTo>
                    <a:pt x="457273" y="59800"/>
                    <a:pt x="404356" y="58212"/>
                    <a:pt x="390598" y="60329"/>
                  </a:cubicBezTo>
                  <a:cubicBezTo>
                    <a:pt x="376840" y="62446"/>
                    <a:pt x="417585" y="71442"/>
                    <a:pt x="400123" y="73029"/>
                  </a:cubicBezTo>
                  <a:cubicBezTo>
                    <a:pt x="382661" y="74616"/>
                    <a:pt x="285823" y="73029"/>
                    <a:pt x="285823" y="69854"/>
                  </a:cubicBezTo>
                  <a:cubicBezTo>
                    <a:pt x="285823" y="66679"/>
                    <a:pt x="400123" y="53979"/>
                    <a:pt x="400123" y="53979"/>
                  </a:cubicBezTo>
                  <a:lnTo>
                    <a:pt x="352498" y="60329"/>
                  </a:lnTo>
                  <a:lnTo>
                    <a:pt x="193748" y="82554"/>
                  </a:lnTo>
                  <a:cubicBezTo>
                    <a:pt x="176815" y="84671"/>
                    <a:pt x="266244" y="76733"/>
                    <a:pt x="250898" y="73029"/>
                  </a:cubicBezTo>
                  <a:cubicBezTo>
                    <a:pt x="235552" y="69325"/>
                    <a:pt x="135010" y="61916"/>
                    <a:pt x="101673" y="60329"/>
                  </a:cubicBezTo>
                  <a:cubicBezTo>
                    <a:pt x="68336" y="58742"/>
                    <a:pt x="-67131" y="70383"/>
                    <a:pt x="41348" y="60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C4A20874-5A8A-6802-4AFF-28C100DA34B4}"/>
                </a:ext>
              </a:extLst>
            </p:cNvPr>
            <p:cNvSpPr/>
            <p:nvPr/>
          </p:nvSpPr>
          <p:spPr>
            <a:xfrm>
              <a:off x="6203769" y="5791104"/>
              <a:ext cx="612471" cy="247088"/>
            </a:xfrm>
            <a:custGeom>
              <a:avLst/>
              <a:gdLst>
                <a:gd name="connsiteX0" fmla="*/ 181 w 612471"/>
                <a:gd name="connsiteY0" fmla="*/ 63596 h 247088"/>
                <a:gd name="connsiteX1" fmla="*/ 431981 w 612471"/>
                <a:gd name="connsiteY1" fmla="*/ 38196 h 247088"/>
                <a:gd name="connsiteX2" fmla="*/ 365306 w 612471"/>
                <a:gd name="connsiteY2" fmla="*/ 47721 h 247088"/>
                <a:gd name="connsiteX3" fmla="*/ 495481 w 612471"/>
                <a:gd name="connsiteY3" fmla="*/ 146146 h 247088"/>
                <a:gd name="connsiteX4" fmla="*/ 403406 w 612471"/>
                <a:gd name="connsiteY4" fmla="*/ 85821 h 247088"/>
                <a:gd name="connsiteX5" fmla="*/ 609781 w 612471"/>
                <a:gd name="connsiteY5" fmla="*/ 241396 h 247088"/>
                <a:gd name="connsiteX6" fmla="*/ 508181 w 612471"/>
                <a:gd name="connsiteY6" fmla="*/ 209646 h 247088"/>
                <a:gd name="connsiteX7" fmla="*/ 324031 w 612471"/>
                <a:gd name="connsiteY7" fmla="*/ 174721 h 247088"/>
                <a:gd name="connsiteX8" fmla="*/ 558981 w 612471"/>
                <a:gd name="connsiteY8" fmla="*/ 196946 h 247088"/>
                <a:gd name="connsiteX9" fmla="*/ 368481 w 612471"/>
                <a:gd name="connsiteY9" fmla="*/ 63596 h 247088"/>
                <a:gd name="connsiteX10" fmla="*/ 124006 w 612471"/>
                <a:gd name="connsiteY10" fmla="*/ 60421 h 247088"/>
                <a:gd name="connsiteX11" fmla="*/ 374831 w 612471"/>
                <a:gd name="connsiteY11" fmla="*/ 96 h 247088"/>
                <a:gd name="connsiteX12" fmla="*/ 181 w 612471"/>
                <a:gd name="connsiteY12" fmla="*/ 63596 h 24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1" h="247088">
                  <a:moveTo>
                    <a:pt x="181" y="63596"/>
                  </a:moveTo>
                  <a:cubicBezTo>
                    <a:pt x="9706" y="69946"/>
                    <a:pt x="371127" y="40842"/>
                    <a:pt x="431981" y="38196"/>
                  </a:cubicBezTo>
                  <a:cubicBezTo>
                    <a:pt x="492835" y="35550"/>
                    <a:pt x="354723" y="29729"/>
                    <a:pt x="365306" y="47721"/>
                  </a:cubicBezTo>
                  <a:cubicBezTo>
                    <a:pt x="375889" y="65713"/>
                    <a:pt x="489131" y="139796"/>
                    <a:pt x="495481" y="146146"/>
                  </a:cubicBezTo>
                  <a:cubicBezTo>
                    <a:pt x="501831" y="152496"/>
                    <a:pt x="384356" y="69946"/>
                    <a:pt x="403406" y="85821"/>
                  </a:cubicBezTo>
                  <a:cubicBezTo>
                    <a:pt x="422456" y="101696"/>
                    <a:pt x="592319" y="220759"/>
                    <a:pt x="609781" y="241396"/>
                  </a:cubicBezTo>
                  <a:cubicBezTo>
                    <a:pt x="627243" y="262033"/>
                    <a:pt x="555806" y="220758"/>
                    <a:pt x="508181" y="209646"/>
                  </a:cubicBezTo>
                  <a:cubicBezTo>
                    <a:pt x="460556" y="198534"/>
                    <a:pt x="315564" y="176838"/>
                    <a:pt x="324031" y="174721"/>
                  </a:cubicBezTo>
                  <a:cubicBezTo>
                    <a:pt x="332498" y="172604"/>
                    <a:pt x="551573" y="215467"/>
                    <a:pt x="558981" y="196946"/>
                  </a:cubicBezTo>
                  <a:cubicBezTo>
                    <a:pt x="566389" y="178425"/>
                    <a:pt x="440977" y="86350"/>
                    <a:pt x="368481" y="63596"/>
                  </a:cubicBezTo>
                  <a:cubicBezTo>
                    <a:pt x="295985" y="40842"/>
                    <a:pt x="122948" y="71004"/>
                    <a:pt x="124006" y="60421"/>
                  </a:cubicBezTo>
                  <a:cubicBezTo>
                    <a:pt x="125064" y="49838"/>
                    <a:pt x="390177" y="-2550"/>
                    <a:pt x="374831" y="96"/>
                  </a:cubicBezTo>
                  <a:cubicBezTo>
                    <a:pt x="359485" y="2742"/>
                    <a:pt x="-9344" y="57246"/>
                    <a:pt x="181" y="63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022FB814-B918-0B68-6F37-CBF504F9752A}"/>
                </a:ext>
              </a:extLst>
            </p:cNvPr>
            <p:cNvSpPr/>
            <p:nvPr/>
          </p:nvSpPr>
          <p:spPr>
            <a:xfrm>
              <a:off x="5893412" y="5032132"/>
              <a:ext cx="1180329" cy="801223"/>
            </a:xfrm>
            <a:custGeom>
              <a:avLst/>
              <a:gdLst>
                <a:gd name="connsiteX0" fmla="*/ 2563 w 1180329"/>
                <a:gd name="connsiteY0" fmla="*/ 243 h 801223"/>
                <a:gd name="connsiteX1" fmla="*/ 335938 w 1180329"/>
                <a:gd name="connsiteY1" fmla="*/ 136768 h 801223"/>
                <a:gd name="connsiteX2" fmla="*/ 275613 w 1180329"/>
                <a:gd name="connsiteY2" fmla="*/ 139943 h 801223"/>
                <a:gd name="connsiteX3" fmla="*/ 561363 w 1180329"/>
                <a:gd name="connsiteY3" fmla="*/ 190743 h 801223"/>
                <a:gd name="connsiteX4" fmla="*/ 532788 w 1180329"/>
                <a:gd name="connsiteY4" fmla="*/ 162168 h 801223"/>
                <a:gd name="connsiteX5" fmla="*/ 713763 w 1180329"/>
                <a:gd name="connsiteY5" fmla="*/ 244718 h 801223"/>
                <a:gd name="connsiteX6" fmla="*/ 653438 w 1180329"/>
                <a:gd name="connsiteY6" fmla="*/ 244718 h 801223"/>
                <a:gd name="connsiteX7" fmla="*/ 882038 w 1180329"/>
                <a:gd name="connsiteY7" fmla="*/ 308218 h 801223"/>
                <a:gd name="connsiteX8" fmla="*/ 1174138 w 1180329"/>
                <a:gd name="connsiteY8" fmla="*/ 787643 h 801223"/>
                <a:gd name="connsiteX9" fmla="*/ 1088413 w 1180329"/>
                <a:gd name="connsiteY9" fmla="*/ 679693 h 801223"/>
                <a:gd name="connsiteX10" fmla="*/ 767738 w 1180329"/>
                <a:gd name="connsiteY10" fmla="*/ 270118 h 801223"/>
                <a:gd name="connsiteX11" fmla="*/ 888388 w 1180329"/>
                <a:gd name="connsiteY11" fmla="*/ 355843 h 801223"/>
                <a:gd name="connsiteX12" fmla="*/ 542313 w 1180329"/>
                <a:gd name="connsiteY12" fmla="*/ 174868 h 801223"/>
                <a:gd name="connsiteX13" fmla="*/ 2563 w 1180329"/>
                <a:gd name="connsiteY13" fmla="*/ 243 h 80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0329" h="801223">
                  <a:moveTo>
                    <a:pt x="2563" y="243"/>
                  </a:moveTo>
                  <a:cubicBezTo>
                    <a:pt x="-31833" y="-6107"/>
                    <a:pt x="290430" y="113485"/>
                    <a:pt x="335938" y="136768"/>
                  </a:cubicBezTo>
                  <a:cubicBezTo>
                    <a:pt x="381446" y="160051"/>
                    <a:pt x="238042" y="130947"/>
                    <a:pt x="275613" y="139943"/>
                  </a:cubicBezTo>
                  <a:cubicBezTo>
                    <a:pt x="313184" y="148939"/>
                    <a:pt x="518500" y="187039"/>
                    <a:pt x="561363" y="190743"/>
                  </a:cubicBezTo>
                  <a:cubicBezTo>
                    <a:pt x="604226" y="194447"/>
                    <a:pt x="507388" y="153172"/>
                    <a:pt x="532788" y="162168"/>
                  </a:cubicBezTo>
                  <a:cubicBezTo>
                    <a:pt x="558188" y="171164"/>
                    <a:pt x="693655" y="230960"/>
                    <a:pt x="713763" y="244718"/>
                  </a:cubicBezTo>
                  <a:cubicBezTo>
                    <a:pt x="733871" y="258476"/>
                    <a:pt x="625392" y="234135"/>
                    <a:pt x="653438" y="244718"/>
                  </a:cubicBezTo>
                  <a:cubicBezTo>
                    <a:pt x="681484" y="255301"/>
                    <a:pt x="795255" y="217730"/>
                    <a:pt x="882038" y="308218"/>
                  </a:cubicBezTo>
                  <a:cubicBezTo>
                    <a:pt x="968821" y="398706"/>
                    <a:pt x="1139742" y="725731"/>
                    <a:pt x="1174138" y="787643"/>
                  </a:cubicBezTo>
                  <a:cubicBezTo>
                    <a:pt x="1208534" y="849556"/>
                    <a:pt x="1088413" y="679693"/>
                    <a:pt x="1088413" y="679693"/>
                  </a:cubicBezTo>
                  <a:cubicBezTo>
                    <a:pt x="1020680" y="593439"/>
                    <a:pt x="801075" y="324093"/>
                    <a:pt x="767738" y="270118"/>
                  </a:cubicBezTo>
                  <a:cubicBezTo>
                    <a:pt x="734401" y="216143"/>
                    <a:pt x="925959" y="371718"/>
                    <a:pt x="888388" y="355843"/>
                  </a:cubicBezTo>
                  <a:cubicBezTo>
                    <a:pt x="850817" y="339968"/>
                    <a:pt x="685717" y="232547"/>
                    <a:pt x="542313" y="174868"/>
                  </a:cubicBezTo>
                  <a:cubicBezTo>
                    <a:pt x="398909" y="117189"/>
                    <a:pt x="36959" y="6593"/>
                    <a:pt x="2563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55525F5D-45ED-35D4-0484-E878F24769FB}"/>
                </a:ext>
              </a:extLst>
            </p:cNvPr>
            <p:cNvSpPr/>
            <p:nvPr/>
          </p:nvSpPr>
          <p:spPr>
            <a:xfrm>
              <a:off x="5835645" y="5054595"/>
              <a:ext cx="398231" cy="442364"/>
            </a:xfrm>
            <a:custGeom>
              <a:avLst/>
              <a:gdLst>
                <a:gd name="connsiteX0" fmla="*/ 5 w 398231"/>
                <a:gd name="connsiteY0" fmla="*/ 5 h 442364"/>
                <a:gd name="connsiteX1" fmla="*/ 190505 w 398231"/>
                <a:gd name="connsiteY1" fmla="*/ 180980 h 442364"/>
                <a:gd name="connsiteX2" fmla="*/ 241305 w 398231"/>
                <a:gd name="connsiteY2" fmla="*/ 314330 h 442364"/>
                <a:gd name="connsiteX3" fmla="*/ 225430 w 398231"/>
                <a:gd name="connsiteY3" fmla="*/ 269880 h 442364"/>
                <a:gd name="connsiteX4" fmla="*/ 396880 w 398231"/>
                <a:gd name="connsiteY4" fmla="*/ 441330 h 442364"/>
                <a:gd name="connsiteX5" fmla="*/ 298455 w 398231"/>
                <a:gd name="connsiteY5" fmla="*/ 333380 h 442364"/>
                <a:gd name="connsiteX6" fmla="*/ 171455 w 398231"/>
                <a:gd name="connsiteY6" fmla="*/ 168280 h 442364"/>
                <a:gd name="connsiteX7" fmla="*/ 196855 w 398231"/>
                <a:gd name="connsiteY7" fmla="*/ 174630 h 442364"/>
                <a:gd name="connsiteX8" fmla="*/ 5 w 398231"/>
                <a:gd name="connsiteY8" fmla="*/ 5 h 44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231" h="442364">
                  <a:moveTo>
                    <a:pt x="5" y="5"/>
                  </a:moveTo>
                  <a:cubicBezTo>
                    <a:pt x="-1053" y="1063"/>
                    <a:pt x="150288" y="128593"/>
                    <a:pt x="190505" y="180980"/>
                  </a:cubicBezTo>
                  <a:cubicBezTo>
                    <a:pt x="230722" y="233368"/>
                    <a:pt x="235484" y="299513"/>
                    <a:pt x="241305" y="314330"/>
                  </a:cubicBezTo>
                  <a:cubicBezTo>
                    <a:pt x="247126" y="329147"/>
                    <a:pt x="199501" y="248713"/>
                    <a:pt x="225430" y="269880"/>
                  </a:cubicBezTo>
                  <a:cubicBezTo>
                    <a:pt x="251359" y="291047"/>
                    <a:pt x="384709" y="430747"/>
                    <a:pt x="396880" y="441330"/>
                  </a:cubicBezTo>
                  <a:cubicBezTo>
                    <a:pt x="409051" y="451913"/>
                    <a:pt x="336026" y="378888"/>
                    <a:pt x="298455" y="333380"/>
                  </a:cubicBezTo>
                  <a:cubicBezTo>
                    <a:pt x="260884" y="287872"/>
                    <a:pt x="188388" y="194738"/>
                    <a:pt x="171455" y="168280"/>
                  </a:cubicBezTo>
                  <a:cubicBezTo>
                    <a:pt x="154522" y="141822"/>
                    <a:pt x="220667" y="204792"/>
                    <a:pt x="196855" y="174630"/>
                  </a:cubicBezTo>
                  <a:cubicBezTo>
                    <a:pt x="173043" y="144468"/>
                    <a:pt x="1063" y="-1053"/>
                    <a:pt x="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A6914C89-61E7-C08E-3F71-4BC4FDB6E375}"/>
                </a:ext>
              </a:extLst>
            </p:cNvPr>
            <p:cNvSpPr/>
            <p:nvPr/>
          </p:nvSpPr>
          <p:spPr>
            <a:xfrm>
              <a:off x="5799677" y="5010138"/>
              <a:ext cx="67818" cy="165123"/>
            </a:xfrm>
            <a:custGeom>
              <a:avLst/>
              <a:gdLst>
                <a:gd name="connsiteX0" fmla="*/ 32798 w 67818"/>
                <a:gd name="connsiteY0" fmla="*/ 12 h 165123"/>
                <a:gd name="connsiteX1" fmla="*/ 20098 w 67818"/>
                <a:gd name="connsiteY1" fmla="*/ 85737 h 165123"/>
                <a:gd name="connsiteX2" fmla="*/ 26448 w 67818"/>
                <a:gd name="connsiteY2" fmla="*/ 123837 h 165123"/>
                <a:gd name="connsiteX3" fmla="*/ 1048 w 67818"/>
                <a:gd name="connsiteY3" fmla="*/ 88912 h 165123"/>
                <a:gd name="connsiteX4" fmla="*/ 67723 w 67818"/>
                <a:gd name="connsiteY4" fmla="*/ 165112 h 165123"/>
                <a:gd name="connsiteX5" fmla="*/ 16923 w 67818"/>
                <a:gd name="connsiteY5" fmla="*/ 82562 h 165123"/>
                <a:gd name="connsiteX6" fmla="*/ 10573 w 67818"/>
                <a:gd name="connsiteY6" fmla="*/ 79387 h 165123"/>
                <a:gd name="connsiteX7" fmla="*/ 32798 w 67818"/>
                <a:gd name="connsiteY7" fmla="*/ 12 h 16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18" h="165123">
                  <a:moveTo>
                    <a:pt x="32798" y="12"/>
                  </a:moveTo>
                  <a:cubicBezTo>
                    <a:pt x="34386" y="1070"/>
                    <a:pt x="21156" y="65100"/>
                    <a:pt x="20098" y="85737"/>
                  </a:cubicBezTo>
                  <a:cubicBezTo>
                    <a:pt x="19040" y="106374"/>
                    <a:pt x="29623" y="123308"/>
                    <a:pt x="26448" y="123837"/>
                  </a:cubicBezTo>
                  <a:cubicBezTo>
                    <a:pt x="23273" y="124366"/>
                    <a:pt x="-5831" y="82033"/>
                    <a:pt x="1048" y="88912"/>
                  </a:cubicBezTo>
                  <a:cubicBezTo>
                    <a:pt x="7927" y="95791"/>
                    <a:pt x="65077" y="166170"/>
                    <a:pt x="67723" y="165112"/>
                  </a:cubicBezTo>
                  <a:cubicBezTo>
                    <a:pt x="70369" y="164054"/>
                    <a:pt x="16923" y="82562"/>
                    <a:pt x="16923" y="82562"/>
                  </a:cubicBezTo>
                  <a:cubicBezTo>
                    <a:pt x="7398" y="68275"/>
                    <a:pt x="7398" y="91029"/>
                    <a:pt x="10573" y="79387"/>
                  </a:cubicBezTo>
                  <a:cubicBezTo>
                    <a:pt x="13748" y="67745"/>
                    <a:pt x="31210" y="-1046"/>
                    <a:pt x="3279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 1639">
              <a:extLst>
                <a:ext uri="{FF2B5EF4-FFF2-40B4-BE49-F238E27FC236}">
                  <a16:creationId xmlns:a16="http://schemas.microsoft.com/office/drawing/2014/main" id="{F14F18C6-DD0E-5378-3F86-F0ED51D2BFBB}"/>
                </a:ext>
              </a:extLst>
            </p:cNvPr>
            <p:cNvSpPr/>
            <p:nvPr/>
          </p:nvSpPr>
          <p:spPr>
            <a:xfrm>
              <a:off x="5630106" y="4479845"/>
              <a:ext cx="237515" cy="362095"/>
            </a:xfrm>
            <a:custGeom>
              <a:avLst/>
              <a:gdLst>
                <a:gd name="connsiteX0" fmla="*/ 176969 w 237515"/>
                <a:gd name="connsiteY0" fmla="*/ 80 h 362095"/>
                <a:gd name="connsiteX1" fmla="*/ 227769 w 237515"/>
                <a:gd name="connsiteY1" fmla="*/ 88980 h 362095"/>
                <a:gd name="connsiteX2" fmla="*/ 196019 w 237515"/>
                <a:gd name="connsiteY2" fmla="*/ 168355 h 362095"/>
                <a:gd name="connsiteX3" fmla="*/ 224594 w 237515"/>
                <a:gd name="connsiteY3" fmla="*/ 174705 h 362095"/>
                <a:gd name="connsiteX4" fmla="*/ 132519 w 237515"/>
                <a:gd name="connsiteY4" fmla="*/ 263605 h 362095"/>
                <a:gd name="connsiteX5" fmla="*/ 2344 w 237515"/>
                <a:gd name="connsiteY5" fmla="*/ 311230 h 362095"/>
                <a:gd name="connsiteX6" fmla="*/ 46794 w 237515"/>
                <a:gd name="connsiteY6" fmla="*/ 295355 h 362095"/>
                <a:gd name="connsiteX7" fmla="*/ 21394 w 237515"/>
                <a:gd name="connsiteY7" fmla="*/ 362030 h 362095"/>
                <a:gd name="connsiteX8" fmla="*/ 103944 w 237515"/>
                <a:gd name="connsiteY8" fmla="*/ 304880 h 362095"/>
                <a:gd name="connsiteX9" fmla="*/ 211894 w 237515"/>
                <a:gd name="connsiteY9" fmla="*/ 174705 h 362095"/>
                <a:gd name="connsiteX10" fmla="*/ 237294 w 237515"/>
                <a:gd name="connsiteY10" fmla="*/ 120730 h 362095"/>
                <a:gd name="connsiteX11" fmla="*/ 224594 w 237515"/>
                <a:gd name="connsiteY11" fmla="*/ 92155 h 362095"/>
                <a:gd name="connsiteX12" fmla="*/ 230944 w 237515"/>
                <a:gd name="connsiteY12" fmla="*/ 104855 h 362095"/>
                <a:gd name="connsiteX13" fmla="*/ 176969 w 237515"/>
                <a:gd name="connsiteY13" fmla="*/ 80 h 3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515" h="362095">
                  <a:moveTo>
                    <a:pt x="176969" y="80"/>
                  </a:moveTo>
                  <a:cubicBezTo>
                    <a:pt x="176440" y="-2566"/>
                    <a:pt x="224594" y="60934"/>
                    <a:pt x="227769" y="88980"/>
                  </a:cubicBezTo>
                  <a:cubicBezTo>
                    <a:pt x="230944" y="117026"/>
                    <a:pt x="196548" y="154068"/>
                    <a:pt x="196019" y="168355"/>
                  </a:cubicBezTo>
                  <a:cubicBezTo>
                    <a:pt x="195490" y="182643"/>
                    <a:pt x="235177" y="158830"/>
                    <a:pt x="224594" y="174705"/>
                  </a:cubicBezTo>
                  <a:cubicBezTo>
                    <a:pt x="214011" y="190580"/>
                    <a:pt x="169561" y="240851"/>
                    <a:pt x="132519" y="263605"/>
                  </a:cubicBezTo>
                  <a:cubicBezTo>
                    <a:pt x="95477" y="286359"/>
                    <a:pt x="16631" y="305938"/>
                    <a:pt x="2344" y="311230"/>
                  </a:cubicBezTo>
                  <a:cubicBezTo>
                    <a:pt x="-11943" y="316522"/>
                    <a:pt x="43619" y="286888"/>
                    <a:pt x="46794" y="295355"/>
                  </a:cubicBezTo>
                  <a:cubicBezTo>
                    <a:pt x="49969" y="303822"/>
                    <a:pt x="11869" y="360443"/>
                    <a:pt x="21394" y="362030"/>
                  </a:cubicBezTo>
                  <a:cubicBezTo>
                    <a:pt x="30919" y="363618"/>
                    <a:pt x="72194" y="336101"/>
                    <a:pt x="103944" y="304880"/>
                  </a:cubicBezTo>
                  <a:cubicBezTo>
                    <a:pt x="135694" y="273659"/>
                    <a:pt x="189669" y="205397"/>
                    <a:pt x="211894" y="174705"/>
                  </a:cubicBezTo>
                  <a:cubicBezTo>
                    <a:pt x="234119" y="144013"/>
                    <a:pt x="235177" y="134488"/>
                    <a:pt x="237294" y="120730"/>
                  </a:cubicBezTo>
                  <a:cubicBezTo>
                    <a:pt x="239411" y="106972"/>
                    <a:pt x="225652" y="94801"/>
                    <a:pt x="224594" y="92155"/>
                  </a:cubicBezTo>
                  <a:cubicBezTo>
                    <a:pt x="223536" y="89509"/>
                    <a:pt x="234648" y="117026"/>
                    <a:pt x="230944" y="104855"/>
                  </a:cubicBezTo>
                  <a:cubicBezTo>
                    <a:pt x="227240" y="92684"/>
                    <a:pt x="177498" y="2726"/>
                    <a:pt x="176969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 1640">
              <a:extLst>
                <a:ext uri="{FF2B5EF4-FFF2-40B4-BE49-F238E27FC236}">
                  <a16:creationId xmlns:a16="http://schemas.microsoft.com/office/drawing/2014/main" id="{24DEE3BF-3EE6-3241-6F91-AA4AB0E8839D}"/>
                </a:ext>
              </a:extLst>
            </p:cNvPr>
            <p:cNvSpPr/>
            <p:nvPr/>
          </p:nvSpPr>
          <p:spPr>
            <a:xfrm>
              <a:off x="5638115" y="4467394"/>
              <a:ext cx="189335" cy="165734"/>
            </a:xfrm>
            <a:custGeom>
              <a:avLst/>
              <a:gdLst>
                <a:gd name="connsiteX0" fmla="*/ 184835 w 189335"/>
                <a:gd name="connsiteY0" fmla="*/ 3006 h 165734"/>
                <a:gd name="connsiteX1" fmla="*/ 38785 w 189335"/>
                <a:gd name="connsiteY1" fmla="*/ 117306 h 165734"/>
                <a:gd name="connsiteX2" fmla="*/ 685 w 189335"/>
                <a:gd name="connsiteY2" fmla="*/ 164931 h 165734"/>
                <a:gd name="connsiteX3" fmla="*/ 61010 w 189335"/>
                <a:gd name="connsiteY3" fmla="*/ 142706 h 165734"/>
                <a:gd name="connsiteX4" fmla="*/ 178485 w 189335"/>
                <a:gd name="connsiteY4" fmla="*/ 85556 h 165734"/>
                <a:gd name="connsiteX5" fmla="*/ 29260 w 189335"/>
                <a:gd name="connsiteY5" fmla="*/ 152231 h 165734"/>
                <a:gd name="connsiteX6" fmla="*/ 80060 w 189335"/>
                <a:gd name="connsiteY6" fmla="*/ 98256 h 165734"/>
                <a:gd name="connsiteX7" fmla="*/ 146735 w 189335"/>
                <a:gd name="connsiteY7" fmla="*/ 37931 h 165734"/>
                <a:gd name="connsiteX8" fmla="*/ 184835 w 189335"/>
                <a:gd name="connsiteY8" fmla="*/ 3006 h 16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35" h="165734">
                  <a:moveTo>
                    <a:pt x="184835" y="3006"/>
                  </a:moveTo>
                  <a:cubicBezTo>
                    <a:pt x="166843" y="16235"/>
                    <a:pt x="69477" y="90319"/>
                    <a:pt x="38785" y="117306"/>
                  </a:cubicBezTo>
                  <a:cubicBezTo>
                    <a:pt x="8093" y="144293"/>
                    <a:pt x="-3019" y="160698"/>
                    <a:pt x="685" y="164931"/>
                  </a:cubicBezTo>
                  <a:cubicBezTo>
                    <a:pt x="4389" y="169164"/>
                    <a:pt x="31377" y="155935"/>
                    <a:pt x="61010" y="142706"/>
                  </a:cubicBezTo>
                  <a:cubicBezTo>
                    <a:pt x="90643" y="129477"/>
                    <a:pt x="183777" y="83969"/>
                    <a:pt x="178485" y="85556"/>
                  </a:cubicBezTo>
                  <a:cubicBezTo>
                    <a:pt x="173193" y="87143"/>
                    <a:pt x="45664" y="150114"/>
                    <a:pt x="29260" y="152231"/>
                  </a:cubicBezTo>
                  <a:cubicBezTo>
                    <a:pt x="12856" y="154348"/>
                    <a:pt x="60481" y="117306"/>
                    <a:pt x="80060" y="98256"/>
                  </a:cubicBezTo>
                  <a:cubicBezTo>
                    <a:pt x="99639" y="79206"/>
                    <a:pt x="131389" y="52219"/>
                    <a:pt x="146735" y="37931"/>
                  </a:cubicBezTo>
                  <a:cubicBezTo>
                    <a:pt x="162081" y="23644"/>
                    <a:pt x="202827" y="-10223"/>
                    <a:pt x="184835" y="30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 1641">
              <a:extLst>
                <a:ext uri="{FF2B5EF4-FFF2-40B4-BE49-F238E27FC236}">
                  <a16:creationId xmlns:a16="http://schemas.microsoft.com/office/drawing/2014/main" id="{82A1D118-C9CD-6694-B096-702BAE1B2C83}"/>
                </a:ext>
              </a:extLst>
            </p:cNvPr>
            <p:cNvSpPr/>
            <p:nvPr/>
          </p:nvSpPr>
          <p:spPr>
            <a:xfrm>
              <a:off x="5790725" y="4457341"/>
              <a:ext cx="42059" cy="124319"/>
            </a:xfrm>
            <a:custGeom>
              <a:avLst/>
              <a:gdLst>
                <a:gd name="connsiteX0" fmla="*/ 19525 w 42059"/>
                <a:gd name="connsiteY0" fmla="*/ 359 h 124319"/>
                <a:gd name="connsiteX1" fmla="*/ 475 w 42059"/>
                <a:gd name="connsiteY1" fmla="*/ 70209 h 124319"/>
                <a:gd name="connsiteX2" fmla="*/ 41750 w 42059"/>
                <a:gd name="connsiteY2" fmla="*/ 124184 h 124319"/>
                <a:gd name="connsiteX3" fmla="*/ 19525 w 42059"/>
                <a:gd name="connsiteY3" fmla="*/ 86084 h 124319"/>
                <a:gd name="connsiteX4" fmla="*/ 22700 w 42059"/>
                <a:gd name="connsiteY4" fmla="*/ 101959 h 124319"/>
                <a:gd name="connsiteX5" fmla="*/ 19525 w 42059"/>
                <a:gd name="connsiteY5" fmla="*/ 359 h 12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59" h="124319">
                  <a:moveTo>
                    <a:pt x="19525" y="359"/>
                  </a:moveTo>
                  <a:cubicBezTo>
                    <a:pt x="15821" y="-4933"/>
                    <a:pt x="-3229" y="49571"/>
                    <a:pt x="475" y="70209"/>
                  </a:cubicBezTo>
                  <a:cubicBezTo>
                    <a:pt x="4179" y="90847"/>
                    <a:pt x="38575" y="121538"/>
                    <a:pt x="41750" y="124184"/>
                  </a:cubicBezTo>
                  <a:cubicBezTo>
                    <a:pt x="44925" y="126830"/>
                    <a:pt x="22700" y="89788"/>
                    <a:pt x="19525" y="86084"/>
                  </a:cubicBezTo>
                  <a:cubicBezTo>
                    <a:pt x="16350" y="82380"/>
                    <a:pt x="25875" y="110426"/>
                    <a:pt x="22700" y="101959"/>
                  </a:cubicBezTo>
                  <a:cubicBezTo>
                    <a:pt x="19525" y="93492"/>
                    <a:pt x="23229" y="5651"/>
                    <a:pt x="19525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 1642">
              <a:extLst>
                <a:ext uri="{FF2B5EF4-FFF2-40B4-BE49-F238E27FC236}">
                  <a16:creationId xmlns:a16="http://schemas.microsoft.com/office/drawing/2014/main" id="{F8C5500B-D345-074A-0F80-1D301348A2BB}"/>
                </a:ext>
              </a:extLst>
            </p:cNvPr>
            <p:cNvSpPr/>
            <p:nvPr/>
          </p:nvSpPr>
          <p:spPr>
            <a:xfrm>
              <a:off x="5493007" y="4485870"/>
              <a:ext cx="310893" cy="341010"/>
            </a:xfrm>
            <a:custGeom>
              <a:avLst/>
              <a:gdLst>
                <a:gd name="connsiteX0" fmla="*/ 310893 w 310893"/>
                <a:gd name="connsiteY0" fmla="*/ 405 h 341010"/>
                <a:gd name="connsiteX1" fmla="*/ 53718 w 310893"/>
                <a:gd name="connsiteY1" fmla="*/ 254405 h 341010"/>
                <a:gd name="connsiteX2" fmla="*/ 2918 w 310893"/>
                <a:gd name="connsiteY2" fmla="*/ 336955 h 341010"/>
                <a:gd name="connsiteX3" fmla="*/ 104518 w 310893"/>
                <a:gd name="connsiteY3" fmla="*/ 146455 h 341010"/>
                <a:gd name="connsiteX4" fmla="*/ 56893 w 310893"/>
                <a:gd name="connsiteY4" fmla="*/ 194080 h 341010"/>
                <a:gd name="connsiteX5" fmla="*/ 310893 w 310893"/>
                <a:gd name="connsiteY5" fmla="*/ 405 h 34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893" h="341010">
                  <a:moveTo>
                    <a:pt x="310893" y="405"/>
                  </a:moveTo>
                  <a:cubicBezTo>
                    <a:pt x="310364" y="10459"/>
                    <a:pt x="105047" y="198313"/>
                    <a:pt x="53718" y="254405"/>
                  </a:cubicBezTo>
                  <a:cubicBezTo>
                    <a:pt x="2389" y="310497"/>
                    <a:pt x="-5549" y="354947"/>
                    <a:pt x="2918" y="336955"/>
                  </a:cubicBezTo>
                  <a:cubicBezTo>
                    <a:pt x="11385" y="318963"/>
                    <a:pt x="95522" y="170267"/>
                    <a:pt x="104518" y="146455"/>
                  </a:cubicBezTo>
                  <a:cubicBezTo>
                    <a:pt x="113514" y="122643"/>
                    <a:pt x="28847" y="217893"/>
                    <a:pt x="56893" y="194080"/>
                  </a:cubicBezTo>
                  <a:cubicBezTo>
                    <a:pt x="84939" y="170268"/>
                    <a:pt x="311422" y="-9649"/>
                    <a:pt x="310893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 1643">
              <a:extLst>
                <a:ext uri="{FF2B5EF4-FFF2-40B4-BE49-F238E27FC236}">
                  <a16:creationId xmlns:a16="http://schemas.microsoft.com/office/drawing/2014/main" id="{9BC2F153-26F6-4389-13C0-5703F8AED814}"/>
                </a:ext>
              </a:extLst>
            </p:cNvPr>
            <p:cNvSpPr/>
            <p:nvPr/>
          </p:nvSpPr>
          <p:spPr>
            <a:xfrm>
              <a:off x="5187919" y="4852335"/>
              <a:ext cx="401566" cy="698624"/>
            </a:xfrm>
            <a:custGeom>
              <a:avLst/>
              <a:gdLst>
                <a:gd name="connsiteX0" fmla="*/ 311181 w 401566"/>
                <a:gd name="connsiteY0" fmla="*/ 8590 h 698624"/>
                <a:gd name="connsiteX1" fmla="*/ 136556 w 401566"/>
                <a:gd name="connsiteY1" fmla="*/ 240365 h 698624"/>
                <a:gd name="connsiteX2" fmla="*/ 174656 w 401566"/>
                <a:gd name="connsiteY2" fmla="*/ 221315 h 698624"/>
                <a:gd name="connsiteX3" fmla="*/ 139731 w 401566"/>
                <a:gd name="connsiteY3" fmla="*/ 275290 h 698624"/>
                <a:gd name="connsiteX4" fmla="*/ 161956 w 401566"/>
                <a:gd name="connsiteY4" fmla="*/ 367365 h 698624"/>
                <a:gd name="connsiteX5" fmla="*/ 133381 w 401566"/>
                <a:gd name="connsiteY5" fmla="*/ 319740 h 698624"/>
                <a:gd name="connsiteX6" fmla="*/ 225456 w 401566"/>
                <a:gd name="connsiteY6" fmla="*/ 554690 h 698624"/>
                <a:gd name="connsiteX7" fmla="*/ 301656 w 401566"/>
                <a:gd name="connsiteY7" fmla="*/ 653115 h 698624"/>
                <a:gd name="connsiteX8" fmla="*/ 387381 w 401566"/>
                <a:gd name="connsiteY8" fmla="*/ 672165 h 698624"/>
                <a:gd name="connsiteX9" fmla="*/ 396906 w 401566"/>
                <a:gd name="connsiteY9" fmla="*/ 630890 h 698624"/>
                <a:gd name="connsiteX10" fmla="*/ 339756 w 401566"/>
                <a:gd name="connsiteY10" fmla="*/ 697565 h 698624"/>
                <a:gd name="connsiteX11" fmla="*/ 317531 w 401566"/>
                <a:gd name="connsiteY11" fmla="*/ 668990 h 698624"/>
                <a:gd name="connsiteX12" fmla="*/ 215931 w 401566"/>
                <a:gd name="connsiteY12" fmla="*/ 630890 h 698624"/>
                <a:gd name="connsiteX13" fmla="*/ 31 w 401566"/>
                <a:gd name="connsiteY13" fmla="*/ 611840 h 698624"/>
                <a:gd name="connsiteX14" fmla="*/ 231806 w 401566"/>
                <a:gd name="connsiteY14" fmla="*/ 627715 h 698624"/>
                <a:gd name="connsiteX15" fmla="*/ 184181 w 401566"/>
                <a:gd name="connsiteY15" fmla="*/ 583265 h 698624"/>
                <a:gd name="connsiteX16" fmla="*/ 104806 w 401566"/>
                <a:gd name="connsiteY16" fmla="*/ 357840 h 698624"/>
                <a:gd name="connsiteX17" fmla="*/ 133381 w 401566"/>
                <a:gd name="connsiteY17" fmla="*/ 389590 h 698624"/>
                <a:gd name="connsiteX18" fmla="*/ 104806 w 401566"/>
                <a:gd name="connsiteY18" fmla="*/ 256240 h 698624"/>
                <a:gd name="connsiteX19" fmla="*/ 209581 w 401566"/>
                <a:gd name="connsiteY19" fmla="*/ 113365 h 698624"/>
                <a:gd name="connsiteX20" fmla="*/ 200056 w 401566"/>
                <a:gd name="connsiteY20" fmla="*/ 110190 h 698624"/>
                <a:gd name="connsiteX21" fmla="*/ 136556 w 401566"/>
                <a:gd name="connsiteY21" fmla="*/ 164165 h 698624"/>
                <a:gd name="connsiteX22" fmla="*/ 203231 w 401566"/>
                <a:gd name="connsiteY22" fmla="*/ 62565 h 698624"/>
                <a:gd name="connsiteX23" fmla="*/ 136556 w 401566"/>
                <a:gd name="connsiteY23" fmla="*/ 81615 h 698624"/>
                <a:gd name="connsiteX24" fmla="*/ 215931 w 401566"/>
                <a:gd name="connsiteY24" fmla="*/ 53040 h 698624"/>
                <a:gd name="connsiteX25" fmla="*/ 311181 w 401566"/>
                <a:gd name="connsiteY25" fmla="*/ 8590 h 6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1566" h="698624">
                  <a:moveTo>
                    <a:pt x="311181" y="8590"/>
                  </a:moveTo>
                  <a:cubicBezTo>
                    <a:pt x="297952" y="39811"/>
                    <a:pt x="159310" y="204911"/>
                    <a:pt x="136556" y="240365"/>
                  </a:cubicBezTo>
                  <a:cubicBezTo>
                    <a:pt x="113802" y="275819"/>
                    <a:pt x="174127" y="215494"/>
                    <a:pt x="174656" y="221315"/>
                  </a:cubicBezTo>
                  <a:cubicBezTo>
                    <a:pt x="175185" y="227136"/>
                    <a:pt x="141848" y="250948"/>
                    <a:pt x="139731" y="275290"/>
                  </a:cubicBezTo>
                  <a:cubicBezTo>
                    <a:pt x="137614" y="299632"/>
                    <a:pt x="163014" y="359957"/>
                    <a:pt x="161956" y="367365"/>
                  </a:cubicBezTo>
                  <a:cubicBezTo>
                    <a:pt x="160898" y="374773"/>
                    <a:pt x="122798" y="288519"/>
                    <a:pt x="133381" y="319740"/>
                  </a:cubicBezTo>
                  <a:cubicBezTo>
                    <a:pt x="143964" y="350961"/>
                    <a:pt x="197410" y="499128"/>
                    <a:pt x="225456" y="554690"/>
                  </a:cubicBezTo>
                  <a:cubicBezTo>
                    <a:pt x="253502" y="610252"/>
                    <a:pt x="274669" y="633536"/>
                    <a:pt x="301656" y="653115"/>
                  </a:cubicBezTo>
                  <a:cubicBezTo>
                    <a:pt x="328643" y="672694"/>
                    <a:pt x="371506" y="675869"/>
                    <a:pt x="387381" y="672165"/>
                  </a:cubicBezTo>
                  <a:cubicBezTo>
                    <a:pt x="403256" y="668461"/>
                    <a:pt x="404843" y="626657"/>
                    <a:pt x="396906" y="630890"/>
                  </a:cubicBezTo>
                  <a:cubicBezTo>
                    <a:pt x="388969" y="635123"/>
                    <a:pt x="352985" y="691215"/>
                    <a:pt x="339756" y="697565"/>
                  </a:cubicBezTo>
                  <a:cubicBezTo>
                    <a:pt x="326527" y="703915"/>
                    <a:pt x="338168" y="680102"/>
                    <a:pt x="317531" y="668990"/>
                  </a:cubicBezTo>
                  <a:cubicBezTo>
                    <a:pt x="296894" y="657878"/>
                    <a:pt x="268848" y="640415"/>
                    <a:pt x="215931" y="630890"/>
                  </a:cubicBezTo>
                  <a:cubicBezTo>
                    <a:pt x="163014" y="621365"/>
                    <a:pt x="-2615" y="612369"/>
                    <a:pt x="31" y="611840"/>
                  </a:cubicBezTo>
                  <a:cubicBezTo>
                    <a:pt x="2677" y="611311"/>
                    <a:pt x="201115" y="632477"/>
                    <a:pt x="231806" y="627715"/>
                  </a:cubicBezTo>
                  <a:cubicBezTo>
                    <a:pt x="262497" y="622953"/>
                    <a:pt x="205348" y="628244"/>
                    <a:pt x="184181" y="583265"/>
                  </a:cubicBezTo>
                  <a:cubicBezTo>
                    <a:pt x="163014" y="538286"/>
                    <a:pt x="113273" y="390119"/>
                    <a:pt x="104806" y="357840"/>
                  </a:cubicBezTo>
                  <a:cubicBezTo>
                    <a:pt x="96339" y="325561"/>
                    <a:pt x="133381" y="406523"/>
                    <a:pt x="133381" y="389590"/>
                  </a:cubicBezTo>
                  <a:cubicBezTo>
                    <a:pt x="133381" y="372657"/>
                    <a:pt x="92106" y="302277"/>
                    <a:pt x="104806" y="256240"/>
                  </a:cubicBezTo>
                  <a:cubicBezTo>
                    <a:pt x="117506" y="210203"/>
                    <a:pt x="193706" y="137707"/>
                    <a:pt x="209581" y="113365"/>
                  </a:cubicBezTo>
                  <a:cubicBezTo>
                    <a:pt x="225456" y="89023"/>
                    <a:pt x="212227" y="101723"/>
                    <a:pt x="200056" y="110190"/>
                  </a:cubicBezTo>
                  <a:cubicBezTo>
                    <a:pt x="187885" y="118657"/>
                    <a:pt x="136027" y="172103"/>
                    <a:pt x="136556" y="164165"/>
                  </a:cubicBezTo>
                  <a:cubicBezTo>
                    <a:pt x="137085" y="156228"/>
                    <a:pt x="203231" y="76323"/>
                    <a:pt x="203231" y="62565"/>
                  </a:cubicBezTo>
                  <a:cubicBezTo>
                    <a:pt x="203231" y="48807"/>
                    <a:pt x="134439" y="83203"/>
                    <a:pt x="136556" y="81615"/>
                  </a:cubicBezTo>
                  <a:cubicBezTo>
                    <a:pt x="138673" y="80027"/>
                    <a:pt x="187356" y="65740"/>
                    <a:pt x="215931" y="53040"/>
                  </a:cubicBezTo>
                  <a:cubicBezTo>
                    <a:pt x="244506" y="40340"/>
                    <a:pt x="324410" y="-22631"/>
                    <a:pt x="311181" y="8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 1644">
              <a:extLst>
                <a:ext uri="{FF2B5EF4-FFF2-40B4-BE49-F238E27FC236}">
                  <a16:creationId xmlns:a16="http://schemas.microsoft.com/office/drawing/2014/main" id="{A1B9FA07-82E8-9DEF-6A0B-B441ECFFF2AE}"/>
                </a:ext>
              </a:extLst>
            </p:cNvPr>
            <p:cNvSpPr/>
            <p:nvPr/>
          </p:nvSpPr>
          <p:spPr>
            <a:xfrm>
              <a:off x="5183239" y="4933510"/>
              <a:ext cx="265251" cy="562820"/>
            </a:xfrm>
            <a:custGeom>
              <a:avLst/>
              <a:gdLst>
                <a:gd name="connsiteX0" fmla="*/ 211086 w 265251"/>
                <a:gd name="connsiteY0" fmla="*/ 440 h 562820"/>
                <a:gd name="connsiteX1" fmla="*/ 99961 w 265251"/>
                <a:gd name="connsiteY1" fmla="*/ 159190 h 562820"/>
                <a:gd name="connsiteX2" fmla="*/ 39636 w 265251"/>
                <a:gd name="connsiteY2" fmla="*/ 308415 h 562820"/>
                <a:gd name="connsiteX3" fmla="*/ 42811 w 265251"/>
                <a:gd name="connsiteY3" fmla="*/ 276665 h 562820"/>
                <a:gd name="connsiteX4" fmla="*/ 17411 w 265251"/>
                <a:gd name="connsiteY4" fmla="*/ 311590 h 562820"/>
                <a:gd name="connsiteX5" fmla="*/ 33286 w 265251"/>
                <a:gd name="connsiteY5" fmla="*/ 359215 h 562820"/>
                <a:gd name="connsiteX6" fmla="*/ 7886 w 265251"/>
                <a:gd name="connsiteY6" fmla="*/ 330640 h 562820"/>
                <a:gd name="connsiteX7" fmla="*/ 195211 w 265251"/>
                <a:gd name="connsiteY7" fmla="*/ 514790 h 562820"/>
                <a:gd name="connsiteX8" fmla="*/ 265061 w 265251"/>
                <a:gd name="connsiteY8" fmla="*/ 562415 h 562820"/>
                <a:gd name="connsiteX9" fmla="*/ 207911 w 265251"/>
                <a:gd name="connsiteY9" fmla="*/ 537015 h 562820"/>
                <a:gd name="connsiteX10" fmla="*/ 1536 w 265251"/>
                <a:gd name="connsiteY10" fmla="*/ 524315 h 562820"/>
                <a:gd name="connsiteX11" fmla="*/ 261886 w 265251"/>
                <a:gd name="connsiteY11" fmla="*/ 549715 h 562820"/>
                <a:gd name="connsiteX12" fmla="*/ 84086 w 265251"/>
                <a:gd name="connsiteY12" fmla="*/ 476690 h 562820"/>
                <a:gd name="connsiteX13" fmla="*/ 55511 w 265251"/>
                <a:gd name="connsiteY13" fmla="*/ 390965 h 562820"/>
                <a:gd name="connsiteX14" fmla="*/ 55511 w 265251"/>
                <a:gd name="connsiteY14" fmla="*/ 381440 h 562820"/>
                <a:gd name="connsiteX15" fmla="*/ 42811 w 265251"/>
                <a:gd name="connsiteY15" fmla="*/ 216340 h 562820"/>
                <a:gd name="connsiteX16" fmla="*/ 49161 w 265251"/>
                <a:gd name="connsiteY16" fmla="*/ 209990 h 562820"/>
                <a:gd name="connsiteX17" fmla="*/ 211086 w 265251"/>
                <a:gd name="connsiteY17" fmla="*/ 440 h 56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251" h="562820">
                  <a:moveTo>
                    <a:pt x="211086" y="440"/>
                  </a:moveTo>
                  <a:cubicBezTo>
                    <a:pt x="219553" y="-8027"/>
                    <a:pt x="128536" y="107861"/>
                    <a:pt x="99961" y="159190"/>
                  </a:cubicBezTo>
                  <a:cubicBezTo>
                    <a:pt x="71386" y="210519"/>
                    <a:pt x="49161" y="288836"/>
                    <a:pt x="39636" y="308415"/>
                  </a:cubicBezTo>
                  <a:cubicBezTo>
                    <a:pt x="30111" y="327994"/>
                    <a:pt x="46515" y="276136"/>
                    <a:pt x="42811" y="276665"/>
                  </a:cubicBezTo>
                  <a:cubicBezTo>
                    <a:pt x="39107" y="277194"/>
                    <a:pt x="18998" y="297832"/>
                    <a:pt x="17411" y="311590"/>
                  </a:cubicBezTo>
                  <a:cubicBezTo>
                    <a:pt x="15824" y="325348"/>
                    <a:pt x="34873" y="356040"/>
                    <a:pt x="33286" y="359215"/>
                  </a:cubicBezTo>
                  <a:cubicBezTo>
                    <a:pt x="31699" y="362390"/>
                    <a:pt x="-19101" y="304711"/>
                    <a:pt x="7886" y="330640"/>
                  </a:cubicBezTo>
                  <a:cubicBezTo>
                    <a:pt x="34873" y="356569"/>
                    <a:pt x="152348" y="476161"/>
                    <a:pt x="195211" y="514790"/>
                  </a:cubicBezTo>
                  <a:cubicBezTo>
                    <a:pt x="238074" y="553419"/>
                    <a:pt x="262944" y="558711"/>
                    <a:pt x="265061" y="562415"/>
                  </a:cubicBezTo>
                  <a:cubicBezTo>
                    <a:pt x="267178" y="566119"/>
                    <a:pt x="251832" y="543365"/>
                    <a:pt x="207911" y="537015"/>
                  </a:cubicBezTo>
                  <a:cubicBezTo>
                    <a:pt x="163990" y="530665"/>
                    <a:pt x="-7460" y="522198"/>
                    <a:pt x="1536" y="524315"/>
                  </a:cubicBezTo>
                  <a:cubicBezTo>
                    <a:pt x="10532" y="526432"/>
                    <a:pt x="248128" y="557653"/>
                    <a:pt x="261886" y="549715"/>
                  </a:cubicBezTo>
                  <a:cubicBezTo>
                    <a:pt x="275644" y="541778"/>
                    <a:pt x="118482" y="503148"/>
                    <a:pt x="84086" y="476690"/>
                  </a:cubicBezTo>
                  <a:cubicBezTo>
                    <a:pt x="49690" y="450232"/>
                    <a:pt x="60273" y="406840"/>
                    <a:pt x="55511" y="390965"/>
                  </a:cubicBezTo>
                  <a:cubicBezTo>
                    <a:pt x="50749" y="375090"/>
                    <a:pt x="57628" y="410544"/>
                    <a:pt x="55511" y="381440"/>
                  </a:cubicBezTo>
                  <a:cubicBezTo>
                    <a:pt x="53394" y="352336"/>
                    <a:pt x="43869" y="244915"/>
                    <a:pt x="42811" y="216340"/>
                  </a:cubicBezTo>
                  <a:cubicBezTo>
                    <a:pt x="41753" y="187765"/>
                    <a:pt x="21115" y="245973"/>
                    <a:pt x="49161" y="209990"/>
                  </a:cubicBezTo>
                  <a:cubicBezTo>
                    <a:pt x="77207" y="174007"/>
                    <a:pt x="202619" y="8907"/>
                    <a:pt x="211086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 1645">
              <a:extLst>
                <a:ext uri="{FF2B5EF4-FFF2-40B4-BE49-F238E27FC236}">
                  <a16:creationId xmlns:a16="http://schemas.microsoft.com/office/drawing/2014/main" id="{77427725-0BEB-11A2-B29A-F8E82BD4D2B1}"/>
                </a:ext>
              </a:extLst>
            </p:cNvPr>
            <p:cNvSpPr/>
            <p:nvPr/>
          </p:nvSpPr>
          <p:spPr>
            <a:xfrm>
              <a:off x="5500341" y="5013325"/>
              <a:ext cx="203609" cy="298046"/>
            </a:xfrm>
            <a:custGeom>
              <a:avLst/>
              <a:gdLst>
                <a:gd name="connsiteX0" fmla="*/ 1934 w 203609"/>
                <a:gd name="connsiteY0" fmla="*/ 0 h 298046"/>
                <a:gd name="connsiteX1" fmla="*/ 62259 w 203609"/>
                <a:gd name="connsiteY1" fmla="*/ 95250 h 298046"/>
                <a:gd name="connsiteX2" fmla="*/ 49559 w 203609"/>
                <a:gd name="connsiteY2" fmla="*/ 114300 h 298046"/>
                <a:gd name="connsiteX3" fmla="*/ 20984 w 203609"/>
                <a:gd name="connsiteY3" fmla="*/ 139700 h 298046"/>
                <a:gd name="connsiteX4" fmla="*/ 59084 w 203609"/>
                <a:gd name="connsiteY4" fmla="*/ 127000 h 298046"/>
                <a:gd name="connsiteX5" fmla="*/ 109884 w 203609"/>
                <a:gd name="connsiteY5" fmla="*/ 161925 h 298046"/>
                <a:gd name="connsiteX6" fmla="*/ 78134 w 203609"/>
                <a:gd name="connsiteY6" fmla="*/ 152400 h 298046"/>
                <a:gd name="connsiteX7" fmla="*/ 195609 w 203609"/>
                <a:gd name="connsiteY7" fmla="*/ 292100 h 298046"/>
                <a:gd name="connsiteX8" fmla="*/ 182909 w 203609"/>
                <a:gd name="connsiteY8" fmla="*/ 257175 h 298046"/>
                <a:gd name="connsiteX9" fmla="*/ 100359 w 203609"/>
                <a:gd name="connsiteY9" fmla="*/ 120650 h 298046"/>
                <a:gd name="connsiteX10" fmla="*/ 116234 w 203609"/>
                <a:gd name="connsiteY10" fmla="*/ 155575 h 298046"/>
                <a:gd name="connsiteX11" fmla="*/ 100359 w 203609"/>
                <a:gd name="connsiteY11" fmla="*/ 79375 h 298046"/>
                <a:gd name="connsiteX12" fmla="*/ 151159 w 203609"/>
                <a:gd name="connsiteY12" fmla="*/ 95250 h 298046"/>
                <a:gd name="connsiteX13" fmla="*/ 1934 w 203609"/>
                <a:gd name="connsiteY13" fmla="*/ 0 h 29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609" h="298046">
                  <a:moveTo>
                    <a:pt x="1934" y="0"/>
                  </a:moveTo>
                  <a:cubicBezTo>
                    <a:pt x="-12883" y="0"/>
                    <a:pt x="62259" y="95250"/>
                    <a:pt x="62259" y="95250"/>
                  </a:cubicBezTo>
                  <a:cubicBezTo>
                    <a:pt x="70196" y="114300"/>
                    <a:pt x="56438" y="106892"/>
                    <a:pt x="49559" y="114300"/>
                  </a:cubicBezTo>
                  <a:cubicBezTo>
                    <a:pt x="42680" y="121708"/>
                    <a:pt x="19396" y="137583"/>
                    <a:pt x="20984" y="139700"/>
                  </a:cubicBezTo>
                  <a:cubicBezTo>
                    <a:pt x="22572" y="141817"/>
                    <a:pt x="44267" y="123296"/>
                    <a:pt x="59084" y="127000"/>
                  </a:cubicBezTo>
                  <a:cubicBezTo>
                    <a:pt x="73901" y="130704"/>
                    <a:pt x="106709" y="157692"/>
                    <a:pt x="109884" y="161925"/>
                  </a:cubicBezTo>
                  <a:cubicBezTo>
                    <a:pt x="113059" y="166158"/>
                    <a:pt x="63847" y="130704"/>
                    <a:pt x="78134" y="152400"/>
                  </a:cubicBezTo>
                  <a:cubicBezTo>
                    <a:pt x="92422" y="174096"/>
                    <a:pt x="178147" y="274638"/>
                    <a:pt x="195609" y="292100"/>
                  </a:cubicBezTo>
                  <a:cubicBezTo>
                    <a:pt x="213071" y="309562"/>
                    <a:pt x="198784" y="285750"/>
                    <a:pt x="182909" y="257175"/>
                  </a:cubicBezTo>
                  <a:cubicBezTo>
                    <a:pt x="167034" y="228600"/>
                    <a:pt x="111471" y="137583"/>
                    <a:pt x="100359" y="120650"/>
                  </a:cubicBezTo>
                  <a:cubicBezTo>
                    <a:pt x="89247" y="103717"/>
                    <a:pt x="116234" y="162454"/>
                    <a:pt x="116234" y="155575"/>
                  </a:cubicBezTo>
                  <a:cubicBezTo>
                    <a:pt x="116234" y="148696"/>
                    <a:pt x="94538" y="89429"/>
                    <a:pt x="100359" y="79375"/>
                  </a:cubicBezTo>
                  <a:cubicBezTo>
                    <a:pt x="106180" y="69321"/>
                    <a:pt x="163859" y="104775"/>
                    <a:pt x="151159" y="95250"/>
                  </a:cubicBezTo>
                  <a:cubicBezTo>
                    <a:pt x="138459" y="85725"/>
                    <a:pt x="16751" y="0"/>
                    <a:pt x="193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 1646">
              <a:extLst>
                <a:ext uri="{FF2B5EF4-FFF2-40B4-BE49-F238E27FC236}">
                  <a16:creationId xmlns:a16="http://schemas.microsoft.com/office/drawing/2014/main" id="{D07386CC-B83C-D22E-E26F-86973666E994}"/>
                </a:ext>
              </a:extLst>
            </p:cNvPr>
            <p:cNvSpPr/>
            <p:nvPr/>
          </p:nvSpPr>
          <p:spPr>
            <a:xfrm>
              <a:off x="5294732" y="4845633"/>
              <a:ext cx="37881" cy="256620"/>
            </a:xfrm>
            <a:custGeom>
              <a:avLst/>
              <a:gdLst>
                <a:gd name="connsiteX0" fmla="*/ 36093 w 37881"/>
                <a:gd name="connsiteY0" fmla="*/ 256592 h 256620"/>
                <a:gd name="connsiteX1" fmla="*/ 26568 w 37881"/>
                <a:gd name="connsiteY1" fmla="*/ 151817 h 256620"/>
                <a:gd name="connsiteX2" fmla="*/ 13868 w 37881"/>
                <a:gd name="connsiteY2" fmla="*/ 2592 h 256620"/>
                <a:gd name="connsiteX3" fmla="*/ 7518 w 37881"/>
                <a:gd name="connsiteY3" fmla="*/ 59742 h 256620"/>
                <a:gd name="connsiteX4" fmla="*/ 1168 w 37881"/>
                <a:gd name="connsiteY4" fmla="*/ 94667 h 256620"/>
                <a:gd name="connsiteX5" fmla="*/ 32918 w 37881"/>
                <a:gd name="connsiteY5" fmla="*/ 142292 h 256620"/>
                <a:gd name="connsiteX6" fmla="*/ 36093 w 37881"/>
                <a:gd name="connsiteY6" fmla="*/ 256592 h 25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81" h="256620">
                  <a:moveTo>
                    <a:pt x="36093" y="256592"/>
                  </a:moveTo>
                  <a:cubicBezTo>
                    <a:pt x="35035" y="258180"/>
                    <a:pt x="30272" y="194150"/>
                    <a:pt x="26568" y="151817"/>
                  </a:cubicBezTo>
                  <a:cubicBezTo>
                    <a:pt x="22864" y="109484"/>
                    <a:pt x="17043" y="17938"/>
                    <a:pt x="13868" y="2592"/>
                  </a:cubicBezTo>
                  <a:cubicBezTo>
                    <a:pt x="10693" y="-12754"/>
                    <a:pt x="9635" y="44396"/>
                    <a:pt x="7518" y="59742"/>
                  </a:cubicBezTo>
                  <a:cubicBezTo>
                    <a:pt x="5401" y="75088"/>
                    <a:pt x="-3065" y="80909"/>
                    <a:pt x="1168" y="94667"/>
                  </a:cubicBezTo>
                  <a:cubicBezTo>
                    <a:pt x="5401" y="108425"/>
                    <a:pt x="24981" y="107896"/>
                    <a:pt x="32918" y="142292"/>
                  </a:cubicBezTo>
                  <a:cubicBezTo>
                    <a:pt x="40855" y="176688"/>
                    <a:pt x="37151" y="255004"/>
                    <a:pt x="36093" y="256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 1647">
              <a:extLst>
                <a:ext uri="{FF2B5EF4-FFF2-40B4-BE49-F238E27FC236}">
                  <a16:creationId xmlns:a16="http://schemas.microsoft.com/office/drawing/2014/main" id="{3251EA51-F490-ED3A-F5B7-1E11B24CA94B}"/>
                </a:ext>
              </a:extLst>
            </p:cNvPr>
            <p:cNvSpPr/>
            <p:nvPr/>
          </p:nvSpPr>
          <p:spPr>
            <a:xfrm>
              <a:off x="5283197" y="4851382"/>
              <a:ext cx="74218" cy="150145"/>
            </a:xfrm>
            <a:custGeom>
              <a:avLst/>
              <a:gdLst>
                <a:gd name="connsiteX0" fmla="*/ 3 w 74218"/>
                <a:gd name="connsiteY0" fmla="*/ 18 h 150145"/>
                <a:gd name="connsiteX1" fmla="*/ 66678 w 74218"/>
                <a:gd name="connsiteY1" fmla="*/ 34943 h 150145"/>
                <a:gd name="connsiteX2" fmla="*/ 73028 w 74218"/>
                <a:gd name="connsiteY2" fmla="*/ 149243 h 150145"/>
                <a:gd name="connsiteX3" fmla="*/ 69853 w 74218"/>
                <a:gd name="connsiteY3" fmla="*/ 85743 h 150145"/>
                <a:gd name="connsiteX4" fmla="*/ 69853 w 74218"/>
                <a:gd name="connsiteY4" fmla="*/ 38118 h 150145"/>
                <a:gd name="connsiteX5" fmla="*/ 3 w 74218"/>
                <a:gd name="connsiteY5" fmla="*/ 18 h 15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18" h="150145">
                  <a:moveTo>
                    <a:pt x="3" y="18"/>
                  </a:moveTo>
                  <a:cubicBezTo>
                    <a:pt x="-526" y="-511"/>
                    <a:pt x="54507" y="10072"/>
                    <a:pt x="66678" y="34943"/>
                  </a:cubicBezTo>
                  <a:cubicBezTo>
                    <a:pt x="78849" y="59814"/>
                    <a:pt x="72499" y="140776"/>
                    <a:pt x="73028" y="149243"/>
                  </a:cubicBezTo>
                  <a:cubicBezTo>
                    <a:pt x="73557" y="157710"/>
                    <a:pt x="70382" y="104264"/>
                    <a:pt x="69853" y="85743"/>
                  </a:cubicBezTo>
                  <a:cubicBezTo>
                    <a:pt x="69324" y="67222"/>
                    <a:pt x="75145" y="50818"/>
                    <a:pt x="69853" y="38118"/>
                  </a:cubicBezTo>
                  <a:cubicBezTo>
                    <a:pt x="64561" y="25418"/>
                    <a:pt x="532" y="547"/>
                    <a:pt x="3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 1648">
              <a:extLst>
                <a:ext uri="{FF2B5EF4-FFF2-40B4-BE49-F238E27FC236}">
                  <a16:creationId xmlns:a16="http://schemas.microsoft.com/office/drawing/2014/main" id="{43568765-7CBA-9999-614A-4C6B7C6B66C6}"/>
                </a:ext>
              </a:extLst>
            </p:cNvPr>
            <p:cNvSpPr/>
            <p:nvPr/>
          </p:nvSpPr>
          <p:spPr>
            <a:xfrm>
              <a:off x="5308598" y="4838690"/>
              <a:ext cx="155779" cy="165340"/>
            </a:xfrm>
            <a:custGeom>
              <a:avLst/>
              <a:gdLst>
                <a:gd name="connsiteX0" fmla="*/ 2 w 155779"/>
                <a:gd name="connsiteY0" fmla="*/ 10 h 165340"/>
                <a:gd name="connsiteX1" fmla="*/ 88902 w 155779"/>
                <a:gd name="connsiteY1" fmla="*/ 28585 h 165340"/>
                <a:gd name="connsiteX2" fmla="*/ 50802 w 155779"/>
                <a:gd name="connsiteY2" fmla="*/ 85735 h 165340"/>
                <a:gd name="connsiteX3" fmla="*/ 9527 w 155779"/>
                <a:gd name="connsiteY3" fmla="*/ 165110 h 165340"/>
                <a:gd name="connsiteX4" fmla="*/ 69852 w 155779"/>
                <a:gd name="connsiteY4" fmla="*/ 107960 h 165340"/>
                <a:gd name="connsiteX5" fmla="*/ 155577 w 155779"/>
                <a:gd name="connsiteY5" fmla="*/ 50810 h 165340"/>
                <a:gd name="connsiteX6" fmla="*/ 92077 w 155779"/>
                <a:gd name="connsiteY6" fmla="*/ 25410 h 165340"/>
                <a:gd name="connsiteX7" fmla="*/ 2 w 155779"/>
                <a:gd name="connsiteY7" fmla="*/ 10 h 1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779" h="165340">
                  <a:moveTo>
                    <a:pt x="2" y="10"/>
                  </a:moveTo>
                  <a:cubicBezTo>
                    <a:pt x="-527" y="539"/>
                    <a:pt x="80435" y="14297"/>
                    <a:pt x="88902" y="28585"/>
                  </a:cubicBezTo>
                  <a:cubicBezTo>
                    <a:pt x="97369" y="42873"/>
                    <a:pt x="64031" y="62981"/>
                    <a:pt x="50802" y="85735"/>
                  </a:cubicBezTo>
                  <a:cubicBezTo>
                    <a:pt x="37573" y="108489"/>
                    <a:pt x="6352" y="161406"/>
                    <a:pt x="9527" y="165110"/>
                  </a:cubicBezTo>
                  <a:cubicBezTo>
                    <a:pt x="12702" y="168814"/>
                    <a:pt x="45510" y="127010"/>
                    <a:pt x="69852" y="107960"/>
                  </a:cubicBezTo>
                  <a:cubicBezTo>
                    <a:pt x="94194" y="88910"/>
                    <a:pt x="151873" y="64568"/>
                    <a:pt x="155577" y="50810"/>
                  </a:cubicBezTo>
                  <a:cubicBezTo>
                    <a:pt x="159281" y="37052"/>
                    <a:pt x="111127" y="31760"/>
                    <a:pt x="92077" y="25410"/>
                  </a:cubicBezTo>
                  <a:cubicBezTo>
                    <a:pt x="73027" y="19060"/>
                    <a:pt x="531" y="-519"/>
                    <a:pt x="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 1649">
              <a:extLst>
                <a:ext uri="{FF2B5EF4-FFF2-40B4-BE49-F238E27FC236}">
                  <a16:creationId xmlns:a16="http://schemas.microsoft.com/office/drawing/2014/main" id="{08085BE1-CD05-D621-E5F1-52203C81E9A4}"/>
                </a:ext>
              </a:extLst>
            </p:cNvPr>
            <p:cNvSpPr/>
            <p:nvPr/>
          </p:nvSpPr>
          <p:spPr>
            <a:xfrm>
              <a:off x="5254411" y="5730614"/>
              <a:ext cx="468504" cy="135017"/>
            </a:xfrm>
            <a:custGeom>
              <a:avLst/>
              <a:gdLst>
                <a:gd name="connsiteX0" fmla="*/ 19264 w 468504"/>
                <a:gd name="connsiteY0" fmla="*/ 261 h 135017"/>
                <a:gd name="connsiteX1" fmla="*/ 371689 w 468504"/>
                <a:gd name="connsiteY1" fmla="*/ 32011 h 135017"/>
                <a:gd name="connsiteX2" fmla="*/ 282789 w 468504"/>
                <a:gd name="connsiteY2" fmla="*/ 12961 h 135017"/>
                <a:gd name="connsiteX3" fmla="*/ 463764 w 468504"/>
                <a:gd name="connsiteY3" fmla="*/ 130436 h 135017"/>
                <a:gd name="connsiteX4" fmla="*/ 400264 w 468504"/>
                <a:gd name="connsiteY4" fmla="*/ 105036 h 135017"/>
                <a:gd name="connsiteX5" fmla="*/ 235164 w 468504"/>
                <a:gd name="connsiteY5" fmla="*/ 47886 h 135017"/>
                <a:gd name="connsiteX6" fmla="*/ 292314 w 468504"/>
                <a:gd name="connsiteY6" fmla="*/ 66936 h 135017"/>
                <a:gd name="connsiteX7" fmla="*/ 70064 w 468504"/>
                <a:gd name="connsiteY7" fmla="*/ 19311 h 135017"/>
                <a:gd name="connsiteX8" fmla="*/ 19264 w 468504"/>
                <a:gd name="connsiteY8" fmla="*/ 261 h 13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504" h="135017">
                  <a:moveTo>
                    <a:pt x="19264" y="261"/>
                  </a:moveTo>
                  <a:cubicBezTo>
                    <a:pt x="69535" y="2378"/>
                    <a:pt x="327768" y="29894"/>
                    <a:pt x="371689" y="32011"/>
                  </a:cubicBezTo>
                  <a:cubicBezTo>
                    <a:pt x="415610" y="34128"/>
                    <a:pt x="267443" y="-3443"/>
                    <a:pt x="282789" y="12961"/>
                  </a:cubicBezTo>
                  <a:cubicBezTo>
                    <a:pt x="298135" y="29365"/>
                    <a:pt x="444185" y="115090"/>
                    <a:pt x="463764" y="130436"/>
                  </a:cubicBezTo>
                  <a:cubicBezTo>
                    <a:pt x="483343" y="145782"/>
                    <a:pt x="438364" y="118794"/>
                    <a:pt x="400264" y="105036"/>
                  </a:cubicBezTo>
                  <a:cubicBezTo>
                    <a:pt x="362164" y="91278"/>
                    <a:pt x="253156" y="54236"/>
                    <a:pt x="235164" y="47886"/>
                  </a:cubicBezTo>
                  <a:cubicBezTo>
                    <a:pt x="217172" y="41536"/>
                    <a:pt x="319831" y="71698"/>
                    <a:pt x="292314" y="66936"/>
                  </a:cubicBezTo>
                  <a:cubicBezTo>
                    <a:pt x="264797" y="62174"/>
                    <a:pt x="111868" y="29365"/>
                    <a:pt x="70064" y="19311"/>
                  </a:cubicBezTo>
                  <a:cubicBezTo>
                    <a:pt x="28260" y="9257"/>
                    <a:pt x="-31007" y="-1856"/>
                    <a:pt x="19264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 1650">
              <a:extLst>
                <a:ext uri="{FF2B5EF4-FFF2-40B4-BE49-F238E27FC236}">
                  <a16:creationId xmlns:a16="http://schemas.microsoft.com/office/drawing/2014/main" id="{96F1E718-AE53-7C78-40EA-5F337A0912E7}"/>
                </a:ext>
              </a:extLst>
            </p:cNvPr>
            <p:cNvSpPr/>
            <p:nvPr/>
          </p:nvSpPr>
          <p:spPr>
            <a:xfrm>
              <a:off x="4958369" y="5577095"/>
              <a:ext cx="416947" cy="185693"/>
            </a:xfrm>
            <a:custGeom>
              <a:avLst/>
              <a:gdLst>
                <a:gd name="connsiteX0" fmla="*/ 10506 w 416947"/>
                <a:gd name="connsiteY0" fmla="*/ 1380 h 185693"/>
                <a:gd name="connsiteX1" fmla="*/ 340706 w 416947"/>
                <a:gd name="connsiteY1" fmla="*/ 128380 h 185693"/>
                <a:gd name="connsiteX2" fmla="*/ 416906 w 416947"/>
                <a:gd name="connsiteY2" fmla="*/ 185530 h 185693"/>
                <a:gd name="connsiteX3" fmla="*/ 347056 w 416947"/>
                <a:gd name="connsiteY3" fmla="*/ 144255 h 185693"/>
                <a:gd name="connsiteX4" fmla="*/ 105756 w 416947"/>
                <a:gd name="connsiteY4" fmla="*/ 102980 h 185693"/>
                <a:gd name="connsiteX5" fmla="*/ 147031 w 416947"/>
                <a:gd name="connsiteY5" fmla="*/ 93455 h 185693"/>
                <a:gd name="connsiteX6" fmla="*/ 86706 w 416947"/>
                <a:gd name="connsiteY6" fmla="*/ 61705 h 185693"/>
                <a:gd name="connsiteX7" fmla="*/ 10506 w 416947"/>
                <a:gd name="connsiteY7" fmla="*/ 1380 h 1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947" h="185693">
                  <a:moveTo>
                    <a:pt x="10506" y="1380"/>
                  </a:moveTo>
                  <a:cubicBezTo>
                    <a:pt x="52839" y="12492"/>
                    <a:pt x="272973" y="97688"/>
                    <a:pt x="340706" y="128380"/>
                  </a:cubicBezTo>
                  <a:cubicBezTo>
                    <a:pt x="408439" y="159072"/>
                    <a:pt x="415848" y="182884"/>
                    <a:pt x="416906" y="185530"/>
                  </a:cubicBezTo>
                  <a:cubicBezTo>
                    <a:pt x="417964" y="188176"/>
                    <a:pt x="398914" y="158013"/>
                    <a:pt x="347056" y="144255"/>
                  </a:cubicBezTo>
                  <a:cubicBezTo>
                    <a:pt x="295198" y="130497"/>
                    <a:pt x="139093" y="111447"/>
                    <a:pt x="105756" y="102980"/>
                  </a:cubicBezTo>
                  <a:cubicBezTo>
                    <a:pt x="72419" y="94513"/>
                    <a:pt x="150206" y="100334"/>
                    <a:pt x="147031" y="93455"/>
                  </a:cubicBezTo>
                  <a:cubicBezTo>
                    <a:pt x="143856" y="86576"/>
                    <a:pt x="107343" y="73876"/>
                    <a:pt x="86706" y="61705"/>
                  </a:cubicBezTo>
                  <a:cubicBezTo>
                    <a:pt x="66069" y="49534"/>
                    <a:pt x="-31827" y="-9732"/>
                    <a:pt x="10506" y="1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 1651">
              <a:extLst>
                <a:ext uri="{FF2B5EF4-FFF2-40B4-BE49-F238E27FC236}">
                  <a16:creationId xmlns:a16="http://schemas.microsoft.com/office/drawing/2014/main" id="{CAFFDEA6-76FC-D120-DF5D-BF56C3D795FB}"/>
                </a:ext>
              </a:extLst>
            </p:cNvPr>
            <p:cNvSpPr/>
            <p:nvPr/>
          </p:nvSpPr>
          <p:spPr>
            <a:xfrm>
              <a:off x="4841400" y="5326343"/>
              <a:ext cx="362425" cy="169455"/>
            </a:xfrm>
            <a:custGeom>
              <a:avLst/>
              <a:gdLst>
                <a:gd name="connsiteX0" fmla="*/ 475 w 362425"/>
                <a:gd name="connsiteY0" fmla="*/ 23532 h 169455"/>
                <a:gd name="connsiteX1" fmla="*/ 168750 w 362425"/>
                <a:gd name="connsiteY1" fmla="*/ 7657 h 169455"/>
                <a:gd name="connsiteX2" fmla="*/ 317975 w 362425"/>
                <a:gd name="connsiteY2" fmla="*/ 163232 h 169455"/>
                <a:gd name="connsiteX3" fmla="*/ 362425 w 362425"/>
                <a:gd name="connsiteY3" fmla="*/ 141007 h 169455"/>
                <a:gd name="connsiteX4" fmla="*/ 311625 w 362425"/>
                <a:gd name="connsiteY4" fmla="*/ 166407 h 169455"/>
                <a:gd name="connsiteX5" fmla="*/ 222725 w 362425"/>
                <a:gd name="connsiteY5" fmla="*/ 96557 h 169455"/>
                <a:gd name="connsiteX6" fmla="*/ 213200 w 362425"/>
                <a:gd name="connsiteY6" fmla="*/ 74332 h 169455"/>
                <a:gd name="connsiteX7" fmla="*/ 222725 w 362425"/>
                <a:gd name="connsiteY7" fmla="*/ 61632 h 169455"/>
                <a:gd name="connsiteX8" fmla="*/ 121125 w 362425"/>
                <a:gd name="connsiteY8" fmla="*/ 20357 h 169455"/>
                <a:gd name="connsiteX9" fmla="*/ 475 w 362425"/>
                <a:gd name="connsiteY9" fmla="*/ 23532 h 16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425" h="169455">
                  <a:moveTo>
                    <a:pt x="475" y="23532"/>
                  </a:moveTo>
                  <a:cubicBezTo>
                    <a:pt x="8412" y="21415"/>
                    <a:pt x="115833" y="-15626"/>
                    <a:pt x="168750" y="7657"/>
                  </a:cubicBezTo>
                  <a:cubicBezTo>
                    <a:pt x="221667" y="30940"/>
                    <a:pt x="285696" y="141007"/>
                    <a:pt x="317975" y="163232"/>
                  </a:cubicBezTo>
                  <a:cubicBezTo>
                    <a:pt x="350254" y="185457"/>
                    <a:pt x="362425" y="141007"/>
                    <a:pt x="362425" y="141007"/>
                  </a:cubicBezTo>
                  <a:cubicBezTo>
                    <a:pt x="361367" y="141536"/>
                    <a:pt x="334908" y="173815"/>
                    <a:pt x="311625" y="166407"/>
                  </a:cubicBezTo>
                  <a:cubicBezTo>
                    <a:pt x="288342" y="158999"/>
                    <a:pt x="239129" y="111903"/>
                    <a:pt x="222725" y="96557"/>
                  </a:cubicBezTo>
                  <a:cubicBezTo>
                    <a:pt x="206321" y="81211"/>
                    <a:pt x="213200" y="80153"/>
                    <a:pt x="213200" y="74332"/>
                  </a:cubicBezTo>
                  <a:cubicBezTo>
                    <a:pt x="213200" y="68511"/>
                    <a:pt x="238071" y="70628"/>
                    <a:pt x="222725" y="61632"/>
                  </a:cubicBezTo>
                  <a:cubicBezTo>
                    <a:pt x="207379" y="52636"/>
                    <a:pt x="156050" y="26707"/>
                    <a:pt x="121125" y="20357"/>
                  </a:cubicBezTo>
                  <a:cubicBezTo>
                    <a:pt x="86200" y="14007"/>
                    <a:pt x="-7462" y="25649"/>
                    <a:pt x="475" y="23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 1652">
              <a:extLst>
                <a:ext uri="{FF2B5EF4-FFF2-40B4-BE49-F238E27FC236}">
                  <a16:creationId xmlns:a16="http://schemas.microsoft.com/office/drawing/2014/main" id="{F1C404FC-E558-0F7E-35A0-E82B6D77F30C}"/>
                </a:ext>
              </a:extLst>
            </p:cNvPr>
            <p:cNvSpPr/>
            <p:nvPr/>
          </p:nvSpPr>
          <p:spPr>
            <a:xfrm>
              <a:off x="4625975" y="5372100"/>
              <a:ext cx="381179" cy="229075"/>
            </a:xfrm>
            <a:custGeom>
              <a:avLst/>
              <a:gdLst>
                <a:gd name="connsiteX0" fmla="*/ 0 w 381179"/>
                <a:gd name="connsiteY0" fmla="*/ 0 h 229075"/>
                <a:gd name="connsiteX1" fmla="*/ 63500 w 381179"/>
                <a:gd name="connsiteY1" fmla="*/ 9525 h 229075"/>
                <a:gd name="connsiteX2" fmla="*/ 184150 w 381179"/>
                <a:gd name="connsiteY2" fmla="*/ 41275 h 229075"/>
                <a:gd name="connsiteX3" fmla="*/ 377825 w 381179"/>
                <a:gd name="connsiteY3" fmla="*/ 225425 h 229075"/>
                <a:gd name="connsiteX4" fmla="*/ 295275 w 381179"/>
                <a:gd name="connsiteY4" fmla="*/ 155575 h 229075"/>
                <a:gd name="connsiteX5" fmla="*/ 146050 w 381179"/>
                <a:gd name="connsiteY5" fmla="*/ 53975 h 229075"/>
                <a:gd name="connsiteX6" fmla="*/ 180975 w 381179"/>
                <a:gd name="connsiteY6" fmla="*/ 69850 h 229075"/>
                <a:gd name="connsiteX7" fmla="*/ 50800 w 381179"/>
                <a:gd name="connsiteY7" fmla="*/ 25400 h 229075"/>
                <a:gd name="connsiteX8" fmla="*/ 0 w 381179"/>
                <a:gd name="connsiteY8" fmla="*/ 0 h 22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179" h="229075">
                  <a:moveTo>
                    <a:pt x="0" y="0"/>
                  </a:moveTo>
                  <a:cubicBezTo>
                    <a:pt x="16404" y="1323"/>
                    <a:pt x="32808" y="2646"/>
                    <a:pt x="63500" y="9525"/>
                  </a:cubicBezTo>
                  <a:cubicBezTo>
                    <a:pt x="94192" y="16404"/>
                    <a:pt x="131763" y="5292"/>
                    <a:pt x="184150" y="41275"/>
                  </a:cubicBezTo>
                  <a:cubicBezTo>
                    <a:pt x="236537" y="77258"/>
                    <a:pt x="359304" y="206375"/>
                    <a:pt x="377825" y="225425"/>
                  </a:cubicBezTo>
                  <a:cubicBezTo>
                    <a:pt x="396346" y="244475"/>
                    <a:pt x="333904" y="184150"/>
                    <a:pt x="295275" y="155575"/>
                  </a:cubicBezTo>
                  <a:cubicBezTo>
                    <a:pt x="256646" y="127000"/>
                    <a:pt x="165100" y="68263"/>
                    <a:pt x="146050" y="53975"/>
                  </a:cubicBezTo>
                  <a:cubicBezTo>
                    <a:pt x="127000" y="39688"/>
                    <a:pt x="196850" y="74612"/>
                    <a:pt x="180975" y="69850"/>
                  </a:cubicBezTo>
                  <a:cubicBezTo>
                    <a:pt x="165100" y="65088"/>
                    <a:pt x="50800" y="25400"/>
                    <a:pt x="50800" y="254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 1653">
              <a:extLst>
                <a:ext uri="{FF2B5EF4-FFF2-40B4-BE49-F238E27FC236}">
                  <a16:creationId xmlns:a16="http://schemas.microsoft.com/office/drawing/2014/main" id="{0538BFD8-1D29-1872-CB84-CAF816D2CD85}"/>
                </a:ext>
              </a:extLst>
            </p:cNvPr>
            <p:cNvSpPr/>
            <p:nvPr/>
          </p:nvSpPr>
          <p:spPr>
            <a:xfrm>
              <a:off x="4483059" y="5221280"/>
              <a:ext cx="479835" cy="134380"/>
            </a:xfrm>
            <a:custGeom>
              <a:avLst/>
              <a:gdLst>
                <a:gd name="connsiteX0" fmla="*/ 41 w 479835"/>
                <a:gd name="connsiteY0" fmla="*/ 17470 h 134380"/>
                <a:gd name="connsiteX1" fmla="*/ 234991 w 479835"/>
                <a:gd name="connsiteY1" fmla="*/ 17470 h 134380"/>
                <a:gd name="connsiteX2" fmla="*/ 473116 w 479835"/>
                <a:gd name="connsiteY2" fmla="*/ 131770 h 134380"/>
                <a:gd name="connsiteX3" fmla="*/ 400091 w 479835"/>
                <a:gd name="connsiteY3" fmla="*/ 93670 h 134380"/>
                <a:gd name="connsiteX4" fmla="*/ 250866 w 479835"/>
                <a:gd name="connsiteY4" fmla="*/ 49220 h 134380"/>
                <a:gd name="connsiteX5" fmla="*/ 292141 w 479835"/>
                <a:gd name="connsiteY5" fmla="*/ 55570 h 134380"/>
                <a:gd name="connsiteX6" fmla="*/ 215941 w 479835"/>
                <a:gd name="connsiteY6" fmla="*/ 1595 h 134380"/>
                <a:gd name="connsiteX7" fmla="*/ 41 w 479835"/>
                <a:gd name="connsiteY7" fmla="*/ 17470 h 13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5" h="134380">
                  <a:moveTo>
                    <a:pt x="41" y="17470"/>
                  </a:moveTo>
                  <a:cubicBezTo>
                    <a:pt x="3216" y="20116"/>
                    <a:pt x="156145" y="-1580"/>
                    <a:pt x="234991" y="17470"/>
                  </a:cubicBezTo>
                  <a:cubicBezTo>
                    <a:pt x="313837" y="36520"/>
                    <a:pt x="445599" y="119070"/>
                    <a:pt x="473116" y="131770"/>
                  </a:cubicBezTo>
                  <a:cubicBezTo>
                    <a:pt x="500633" y="144470"/>
                    <a:pt x="437133" y="107428"/>
                    <a:pt x="400091" y="93670"/>
                  </a:cubicBezTo>
                  <a:cubicBezTo>
                    <a:pt x="363049" y="79912"/>
                    <a:pt x="268858" y="55570"/>
                    <a:pt x="250866" y="49220"/>
                  </a:cubicBezTo>
                  <a:cubicBezTo>
                    <a:pt x="232874" y="42870"/>
                    <a:pt x="297962" y="63507"/>
                    <a:pt x="292141" y="55570"/>
                  </a:cubicBezTo>
                  <a:cubicBezTo>
                    <a:pt x="286320" y="47633"/>
                    <a:pt x="257216" y="9003"/>
                    <a:pt x="215941" y="1595"/>
                  </a:cubicBezTo>
                  <a:cubicBezTo>
                    <a:pt x="174666" y="-5813"/>
                    <a:pt x="-3134" y="14824"/>
                    <a:pt x="41" y="17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 1654">
              <a:extLst>
                <a:ext uri="{FF2B5EF4-FFF2-40B4-BE49-F238E27FC236}">
                  <a16:creationId xmlns:a16="http://schemas.microsoft.com/office/drawing/2014/main" id="{DE64C7AA-FD53-18A9-FEFA-25424FC24E7C}"/>
                </a:ext>
              </a:extLst>
            </p:cNvPr>
            <p:cNvSpPr/>
            <p:nvPr/>
          </p:nvSpPr>
          <p:spPr>
            <a:xfrm>
              <a:off x="4440236" y="5275423"/>
              <a:ext cx="265472" cy="107003"/>
            </a:xfrm>
            <a:custGeom>
              <a:avLst/>
              <a:gdLst>
                <a:gd name="connsiteX0" fmla="*/ 1589 w 265472"/>
                <a:gd name="connsiteY0" fmla="*/ 10952 h 107003"/>
                <a:gd name="connsiteX1" fmla="*/ 131764 w 265472"/>
                <a:gd name="connsiteY1" fmla="*/ 10952 h 107003"/>
                <a:gd name="connsiteX2" fmla="*/ 265114 w 265472"/>
                <a:gd name="connsiteY2" fmla="*/ 106202 h 107003"/>
                <a:gd name="connsiteX3" fmla="*/ 169864 w 265472"/>
                <a:gd name="connsiteY3" fmla="*/ 55402 h 107003"/>
                <a:gd name="connsiteX4" fmla="*/ 134939 w 265472"/>
                <a:gd name="connsiteY4" fmla="*/ 33177 h 107003"/>
                <a:gd name="connsiteX5" fmla="*/ 61914 w 265472"/>
                <a:gd name="connsiteY5" fmla="*/ 1427 h 107003"/>
                <a:gd name="connsiteX6" fmla="*/ 1589 w 265472"/>
                <a:gd name="connsiteY6" fmla="*/ 10952 h 1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72" h="107003">
                  <a:moveTo>
                    <a:pt x="1589" y="10952"/>
                  </a:moveTo>
                  <a:cubicBezTo>
                    <a:pt x="13231" y="12539"/>
                    <a:pt x="87843" y="-4923"/>
                    <a:pt x="131764" y="10952"/>
                  </a:cubicBezTo>
                  <a:cubicBezTo>
                    <a:pt x="175685" y="26827"/>
                    <a:pt x="258764" y="98794"/>
                    <a:pt x="265114" y="106202"/>
                  </a:cubicBezTo>
                  <a:cubicBezTo>
                    <a:pt x="271464" y="113610"/>
                    <a:pt x="191560" y="67573"/>
                    <a:pt x="169864" y="55402"/>
                  </a:cubicBezTo>
                  <a:cubicBezTo>
                    <a:pt x="148168" y="43231"/>
                    <a:pt x="152931" y="42173"/>
                    <a:pt x="134939" y="33177"/>
                  </a:cubicBezTo>
                  <a:cubicBezTo>
                    <a:pt x="116947" y="24181"/>
                    <a:pt x="78318" y="7248"/>
                    <a:pt x="61914" y="1427"/>
                  </a:cubicBezTo>
                  <a:cubicBezTo>
                    <a:pt x="45510" y="-4394"/>
                    <a:pt x="-10053" y="9365"/>
                    <a:pt x="1589" y="10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 1655">
              <a:extLst>
                <a:ext uri="{FF2B5EF4-FFF2-40B4-BE49-F238E27FC236}">
                  <a16:creationId xmlns:a16="http://schemas.microsoft.com/office/drawing/2014/main" id="{2A46C95F-9065-5E11-585D-264ABFB021B3}"/>
                </a:ext>
              </a:extLst>
            </p:cNvPr>
            <p:cNvSpPr/>
            <p:nvPr/>
          </p:nvSpPr>
          <p:spPr>
            <a:xfrm>
              <a:off x="4457589" y="5251226"/>
              <a:ext cx="243789" cy="144042"/>
            </a:xfrm>
            <a:custGeom>
              <a:avLst/>
              <a:gdLst>
                <a:gd name="connsiteX0" fmla="*/ 111 w 243789"/>
                <a:gd name="connsiteY0" fmla="*/ 224 h 144042"/>
                <a:gd name="connsiteX1" fmla="*/ 82661 w 243789"/>
                <a:gd name="connsiteY1" fmla="*/ 76424 h 144042"/>
                <a:gd name="connsiteX2" fmla="*/ 241411 w 243789"/>
                <a:gd name="connsiteY2" fmla="*/ 143099 h 144042"/>
                <a:gd name="connsiteX3" fmla="*/ 171561 w 243789"/>
                <a:gd name="connsiteY3" fmla="*/ 114524 h 144042"/>
                <a:gd name="connsiteX4" fmla="*/ 82661 w 243789"/>
                <a:gd name="connsiteY4" fmla="*/ 98649 h 144042"/>
                <a:gd name="connsiteX5" fmla="*/ 98536 w 243789"/>
                <a:gd name="connsiteY5" fmla="*/ 101824 h 144042"/>
                <a:gd name="connsiteX6" fmla="*/ 111 w 243789"/>
                <a:gd name="connsiteY6" fmla="*/ 224 h 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89" h="144042">
                  <a:moveTo>
                    <a:pt x="111" y="224"/>
                  </a:moveTo>
                  <a:cubicBezTo>
                    <a:pt x="-2535" y="-4009"/>
                    <a:pt x="42444" y="52611"/>
                    <a:pt x="82661" y="76424"/>
                  </a:cubicBezTo>
                  <a:cubicBezTo>
                    <a:pt x="122878" y="100237"/>
                    <a:pt x="226594" y="136749"/>
                    <a:pt x="241411" y="143099"/>
                  </a:cubicBezTo>
                  <a:cubicBezTo>
                    <a:pt x="256228" y="149449"/>
                    <a:pt x="198019" y="121932"/>
                    <a:pt x="171561" y="114524"/>
                  </a:cubicBezTo>
                  <a:cubicBezTo>
                    <a:pt x="145103" y="107116"/>
                    <a:pt x="94832" y="100766"/>
                    <a:pt x="82661" y="98649"/>
                  </a:cubicBezTo>
                  <a:cubicBezTo>
                    <a:pt x="70490" y="96532"/>
                    <a:pt x="108590" y="115053"/>
                    <a:pt x="98536" y="101824"/>
                  </a:cubicBezTo>
                  <a:cubicBezTo>
                    <a:pt x="88482" y="88595"/>
                    <a:pt x="2757" y="4457"/>
                    <a:pt x="111" y="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 1656">
              <a:extLst>
                <a:ext uri="{FF2B5EF4-FFF2-40B4-BE49-F238E27FC236}">
                  <a16:creationId xmlns:a16="http://schemas.microsoft.com/office/drawing/2014/main" id="{C8CB97A1-FD1B-F95F-9B48-F161A339B6DA}"/>
                </a:ext>
              </a:extLst>
            </p:cNvPr>
            <p:cNvSpPr/>
            <p:nvPr/>
          </p:nvSpPr>
          <p:spPr>
            <a:xfrm>
              <a:off x="4455515" y="5229769"/>
              <a:ext cx="259360" cy="50876"/>
            </a:xfrm>
            <a:custGeom>
              <a:avLst/>
              <a:gdLst>
                <a:gd name="connsiteX0" fmla="*/ 5360 w 259360"/>
                <a:gd name="connsiteY0" fmla="*/ 28031 h 50876"/>
                <a:gd name="connsiteX1" fmla="*/ 176810 w 259360"/>
                <a:gd name="connsiteY1" fmla="*/ 2631 h 50876"/>
                <a:gd name="connsiteX2" fmla="*/ 259360 w 259360"/>
                <a:gd name="connsiteY2" fmla="*/ 5806 h 50876"/>
                <a:gd name="connsiteX3" fmla="*/ 176810 w 259360"/>
                <a:gd name="connsiteY3" fmla="*/ 2631 h 50876"/>
                <a:gd name="connsiteX4" fmla="*/ 52985 w 259360"/>
                <a:gd name="connsiteY4" fmla="*/ 50256 h 50876"/>
                <a:gd name="connsiteX5" fmla="*/ 5360 w 259360"/>
                <a:gd name="connsiteY5" fmla="*/ 28031 h 5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360" h="50876">
                  <a:moveTo>
                    <a:pt x="5360" y="28031"/>
                  </a:moveTo>
                  <a:cubicBezTo>
                    <a:pt x="25998" y="20093"/>
                    <a:pt x="134477" y="6335"/>
                    <a:pt x="176810" y="2631"/>
                  </a:cubicBezTo>
                  <a:cubicBezTo>
                    <a:pt x="219143" y="-1073"/>
                    <a:pt x="259360" y="5806"/>
                    <a:pt x="259360" y="5806"/>
                  </a:cubicBezTo>
                  <a:cubicBezTo>
                    <a:pt x="259360" y="5806"/>
                    <a:pt x="211206" y="-4777"/>
                    <a:pt x="176810" y="2631"/>
                  </a:cubicBezTo>
                  <a:cubicBezTo>
                    <a:pt x="142414" y="10039"/>
                    <a:pt x="77327" y="46023"/>
                    <a:pt x="52985" y="50256"/>
                  </a:cubicBezTo>
                  <a:cubicBezTo>
                    <a:pt x="28643" y="54489"/>
                    <a:pt x="-15278" y="35969"/>
                    <a:pt x="5360" y="28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 1657">
              <a:extLst>
                <a:ext uri="{FF2B5EF4-FFF2-40B4-BE49-F238E27FC236}">
                  <a16:creationId xmlns:a16="http://schemas.microsoft.com/office/drawing/2014/main" id="{67234D0E-2CDD-A6BB-A776-58FECC331AFE}"/>
                </a:ext>
              </a:extLst>
            </p:cNvPr>
            <p:cNvSpPr/>
            <p:nvPr/>
          </p:nvSpPr>
          <p:spPr>
            <a:xfrm>
              <a:off x="5619404" y="4535315"/>
              <a:ext cx="214218" cy="113162"/>
            </a:xfrm>
            <a:custGeom>
              <a:avLst/>
              <a:gdLst>
                <a:gd name="connsiteX0" fmla="*/ 0 w 214218"/>
                <a:gd name="connsiteY0" fmla="*/ 113162 h 113162"/>
                <a:gd name="connsiteX1" fmla="*/ 206155 w 214218"/>
                <a:gd name="connsiteY1" fmla="*/ 26710 h 113162"/>
                <a:gd name="connsiteX2" fmla="*/ 176229 w 214218"/>
                <a:gd name="connsiteY2" fmla="*/ 43335 h 113162"/>
                <a:gd name="connsiteX3" fmla="*/ 212805 w 214218"/>
                <a:gd name="connsiteY3" fmla="*/ 109 h 113162"/>
                <a:gd name="connsiteX4" fmla="*/ 139653 w 214218"/>
                <a:gd name="connsiteY4" fmla="*/ 30035 h 113162"/>
                <a:gd name="connsiteX5" fmla="*/ 159604 w 214218"/>
                <a:gd name="connsiteY5" fmla="*/ 16734 h 113162"/>
                <a:gd name="connsiteX6" fmla="*/ 0 w 214218"/>
                <a:gd name="connsiteY6" fmla="*/ 113162 h 11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218" h="113162">
                  <a:moveTo>
                    <a:pt x="0" y="113162"/>
                  </a:moveTo>
                  <a:lnTo>
                    <a:pt x="206155" y="26710"/>
                  </a:lnTo>
                  <a:cubicBezTo>
                    <a:pt x="235527" y="15072"/>
                    <a:pt x="175121" y="47768"/>
                    <a:pt x="176229" y="43335"/>
                  </a:cubicBezTo>
                  <a:cubicBezTo>
                    <a:pt x="177337" y="38902"/>
                    <a:pt x="218901" y="2326"/>
                    <a:pt x="212805" y="109"/>
                  </a:cubicBezTo>
                  <a:cubicBezTo>
                    <a:pt x="206709" y="-2108"/>
                    <a:pt x="139653" y="30035"/>
                    <a:pt x="139653" y="30035"/>
                  </a:cubicBezTo>
                  <a:cubicBezTo>
                    <a:pt x="130786" y="32806"/>
                    <a:pt x="159604" y="16734"/>
                    <a:pt x="159604" y="16734"/>
                  </a:cubicBezTo>
                  <a:lnTo>
                    <a:pt x="0" y="11316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 1658">
              <a:extLst>
                <a:ext uri="{FF2B5EF4-FFF2-40B4-BE49-F238E27FC236}">
                  <a16:creationId xmlns:a16="http://schemas.microsoft.com/office/drawing/2014/main" id="{AA8B9942-F943-159D-D1C2-E98BFC035C21}"/>
                </a:ext>
              </a:extLst>
            </p:cNvPr>
            <p:cNvSpPr/>
            <p:nvPr/>
          </p:nvSpPr>
          <p:spPr>
            <a:xfrm>
              <a:off x="8951912" y="7817549"/>
              <a:ext cx="456573" cy="437501"/>
            </a:xfrm>
            <a:custGeom>
              <a:avLst/>
              <a:gdLst>
                <a:gd name="connsiteX0" fmla="*/ 1588 w 456573"/>
                <a:gd name="connsiteY0" fmla="*/ 437451 h 437501"/>
                <a:gd name="connsiteX1" fmla="*/ 214313 w 456573"/>
                <a:gd name="connsiteY1" fmla="*/ 377126 h 437501"/>
                <a:gd name="connsiteX2" fmla="*/ 290513 w 456573"/>
                <a:gd name="connsiteY2" fmla="*/ 288226 h 437501"/>
                <a:gd name="connsiteX3" fmla="*/ 293688 w 456573"/>
                <a:gd name="connsiteY3" fmla="*/ 342201 h 437501"/>
                <a:gd name="connsiteX4" fmla="*/ 373063 w 456573"/>
                <a:gd name="connsiteY4" fmla="*/ 170751 h 437501"/>
                <a:gd name="connsiteX5" fmla="*/ 455613 w 456573"/>
                <a:gd name="connsiteY5" fmla="*/ 5651 h 437501"/>
                <a:gd name="connsiteX6" fmla="*/ 414338 w 456573"/>
                <a:gd name="connsiteY6" fmla="*/ 69151 h 437501"/>
                <a:gd name="connsiteX7" fmla="*/ 357188 w 456573"/>
                <a:gd name="connsiteY7" fmla="*/ 113601 h 437501"/>
                <a:gd name="connsiteX8" fmla="*/ 433388 w 456573"/>
                <a:gd name="connsiteY8" fmla="*/ 2476 h 437501"/>
                <a:gd name="connsiteX9" fmla="*/ 306388 w 456573"/>
                <a:gd name="connsiteY9" fmla="*/ 240601 h 437501"/>
                <a:gd name="connsiteX10" fmla="*/ 236538 w 456573"/>
                <a:gd name="connsiteY10" fmla="*/ 326326 h 437501"/>
                <a:gd name="connsiteX11" fmla="*/ 122238 w 456573"/>
                <a:gd name="connsiteY11" fmla="*/ 386651 h 437501"/>
                <a:gd name="connsiteX12" fmla="*/ 1588 w 456573"/>
                <a:gd name="connsiteY12" fmla="*/ 437451 h 43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573" h="437501">
                  <a:moveTo>
                    <a:pt x="1588" y="437451"/>
                  </a:moveTo>
                  <a:cubicBezTo>
                    <a:pt x="16934" y="435863"/>
                    <a:pt x="166159" y="401997"/>
                    <a:pt x="214313" y="377126"/>
                  </a:cubicBezTo>
                  <a:cubicBezTo>
                    <a:pt x="262467" y="352255"/>
                    <a:pt x="277284" y="294047"/>
                    <a:pt x="290513" y="288226"/>
                  </a:cubicBezTo>
                  <a:cubicBezTo>
                    <a:pt x="303742" y="282405"/>
                    <a:pt x="279930" y="361780"/>
                    <a:pt x="293688" y="342201"/>
                  </a:cubicBezTo>
                  <a:cubicBezTo>
                    <a:pt x="307446" y="322622"/>
                    <a:pt x="346075" y="226843"/>
                    <a:pt x="373063" y="170751"/>
                  </a:cubicBezTo>
                  <a:cubicBezTo>
                    <a:pt x="400051" y="114659"/>
                    <a:pt x="448734" y="22584"/>
                    <a:pt x="455613" y="5651"/>
                  </a:cubicBezTo>
                  <a:cubicBezTo>
                    <a:pt x="462492" y="-11282"/>
                    <a:pt x="430742" y="51159"/>
                    <a:pt x="414338" y="69151"/>
                  </a:cubicBezTo>
                  <a:cubicBezTo>
                    <a:pt x="397934" y="87143"/>
                    <a:pt x="354013" y="124714"/>
                    <a:pt x="357188" y="113601"/>
                  </a:cubicBezTo>
                  <a:cubicBezTo>
                    <a:pt x="360363" y="102488"/>
                    <a:pt x="441855" y="-18691"/>
                    <a:pt x="433388" y="2476"/>
                  </a:cubicBezTo>
                  <a:cubicBezTo>
                    <a:pt x="424921" y="23643"/>
                    <a:pt x="339196" y="186626"/>
                    <a:pt x="306388" y="240601"/>
                  </a:cubicBezTo>
                  <a:cubicBezTo>
                    <a:pt x="273580" y="294576"/>
                    <a:pt x="267230" y="301984"/>
                    <a:pt x="236538" y="326326"/>
                  </a:cubicBezTo>
                  <a:cubicBezTo>
                    <a:pt x="205846" y="350668"/>
                    <a:pt x="158221" y="370776"/>
                    <a:pt x="122238" y="386651"/>
                  </a:cubicBezTo>
                  <a:cubicBezTo>
                    <a:pt x="86255" y="402526"/>
                    <a:pt x="-13758" y="439039"/>
                    <a:pt x="1588" y="437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 1659">
              <a:extLst>
                <a:ext uri="{FF2B5EF4-FFF2-40B4-BE49-F238E27FC236}">
                  <a16:creationId xmlns:a16="http://schemas.microsoft.com/office/drawing/2014/main" id="{F7CD440F-C0FA-E948-3A96-30C618D002B3}"/>
                </a:ext>
              </a:extLst>
            </p:cNvPr>
            <p:cNvSpPr/>
            <p:nvPr/>
          </p:nvSpPr>
          <p:spPr>
            <a:xfrm>
              <a:off x="9363075" y="7786037"/>
              <a:ext cx="406416" cy="40465"/>
            </a:xfrm>
            <a:custGeom>
              <a:avLst/>
              <a:gdLst>
                <a:gd name="connsiteX0" fmla="*/ 0 w 406416"/>
                <a:gd name="connsiteY0" fmla="*/ 40338 h 40465"/>
                <a:gd name="connsiteX1" fmla="*/ 149225 w 406416"/>
                <a:gd name="connsiteY1" fmla="*/ 14938 h 40465"/>
                <a:gd name="connsiteX2" fmla="*/ 174625 w 406416"/>
                <a:gd name="connsiteY2" fmla="*/ 24463 h 40465"/>
                <a:gd name="connsiteX3" fmla="*/ 352425 w 406416"/>
                <a:gd name="connsiteY3" fmla="*/ 30813 h 40465"/>
                <a:gd name="connsiteX4" fmla="*/ 406400 w 406416"/>
                <a:gd name="connsiteY4" fmla="*/ 30813 h 40465"/>
                <a:gd name="connsiteX5" fmla="*/ 358775 w 406416"/>
                <a:gd name="connsiteY5" fmla="*/ 24463 h 40465"/>
                <a:gd name="connsiteX6" fmla="*/ 142875 w 406416"/>
                <a:gd name="connsiteY6" fmla="*/ 5413 h 40465"/>
                <a:gd name="connsiteX7" fmla="*/ 222250 w 406416"/>
                <a:gd name="connsiteY7" fmla="*/ 2238 h 40465"/>
                <a:gd name="connsiteX8" fmla="*/ 149225 w 406416"/>
                <a:gd name="connsiteY8" fmla="*/ 2238 h 40465"/>
                <a:gd name="connsiteX9" fmla="*/ 0 w 406416"/>
                <a:gd name="connsiteY9" fmla="*/ 40338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16" h="40465">
                  <a:moveTo>
                    <a:pt x="0" y="40338"/>
                  </a:moveTo>
                  <a:cubicBezTo>
                    <a:pt x="0" y="42455"/>
                    <a:pt x="120121" y="17584"/>
                    <a:pt x="149225" y="14938"/>
                  </a:cubicBezTo>
                  <a:cubicBezTo>
                    <a:pt x="178329" y="12292"/>
                    <a:pt x="140758" y="21817"/>
                    <a:pt x="174625" y="24463"/>
                  </a:cubicBezTo>
                  <a:cubicBezTo>
                    <a:pt x="208492" y="27109"/>
                    <a:pt x="313796" y="29755"/>
                    <a:pt x="352425" y="30813"/>
                  </a:cubicBezTo>
                  <a:cubicBezTo>
                    <a:pt x="391054" y="31871"/>
                    <a:pt x="405342" y="31871"/>
                    <a:pt x="406400" y="30813"/>
                  </a:cubicBezTo>
                  <a:cubicBezTo>
                    <a:pt x="407458" y="29755"/>
                    <a:pt x="358775" y="24463"/>
                    <a:pt x="358775" y="24463"/>
                  </a:cubicBezTo>
                  <a:lnTo>
                    <a:pt x="142875" y="5413"/>
                  </a:lnTo>
                  <a:cubicBezTo>
                    <a:pt x="120121" y="1709"/>
                    <a:pt x="221192" y="2767"/>
                    <a:pt x="222250" y="2238"/>
                  </a:cubicBezTo>
                  <a:cubicBezTo>
                    <a:pt x="223308" y="1709"/>
                    <a:pt x="178329" y="-2524"/>
                    <a:pt x="149225" y="2238"/>
                  </a:cubicBezTo>
                  <a:cubicBezTo>
                    <a:pt x="120121" y="7000"/>
                    <a:pt x="0" y="38221"/>
                    <a:pt x="0" y="40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 1660">
              <a:extLst>
                <a:ext uri="{FF2B5EF4-FFF2-40B4-BE49-F238E27FC236}">
                  <a16:creationId xmlns:a16="http://schemas.microsoft.com/office/drawing/2014/main" id="{EB7977AD-596E-3977-FB29-6FDE64642B65}"/>
                </a:ext>
              </a:extLst>
            </p:cNvPr>
            <p:cNvSpPr/>
            <p:nvPr/>
          </p:nvSpPr>
          <p:spPr>
            <a:xfrm>
              <a:off x="9709059" y="7803722"/>
              <a:ext cx="162058" cy="120372"/>
            </a:xfrm>
            <a:custGeom>
              <a:avLst/>
              <a:gdLst>
                <a:gd name="connsiteX0" fmla="*/ 35016 w 162058"/>
                <a:gd name="connsiteY0" fmla="*/ 428 h 120372"/>
                <a:gd name="connsiteX1" fmla="*/ 91 w 162058"/>
                <a:gd name="connsiteY1" fmla="*/ 76628 h 120372"/>
                <a:gd name="connsiteX2" fmla="*/ 47716 w 162058"/>
                <a:gd name="connsiteY2" fmla="*/ 98853 h 120372"/>
                <a:gd name="connsiteX3" fmla="*/ 162016 w 162058"/>
                <a:gd name="connsiteY3" fmla="*/ 63928 h 120372"/>
                <a:gd name="connsiteX4" fmla="*/ 60416 w 162058"/>
                <a:gd name="connsiteY4" fmla="*/ 108378 h 120372"/>
                <a:gd name="connsiteX5" fmla="*/ 9616 w 162058"/>
                <a:gd name="connsiteY5" fmla="*/ 114728 h 120372"/>
                <a:gd name="connsiteX6" fmla="*/ 35016 w 162058"/>
                <a:gd name="connsiteY6" fmla="*/ 428 h 12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58" h="120372">
                  <a:moveTo>
                    <a:pt x="35016" y="428"/>
                  </a:moveTo>
                  <a:cubicBezTo>
                    <a:pt x="33428" y="-5922"/>
                    <a:pt x="-2026" y="60224"/>
                    <a:pt x="91" y="76628"/>
                  </a:cubicBezTo>
                  <a:cubicBezTo>
                    <a:pt x="2208" y="93032"/>
                    <a:pt x="20728" y="100970"/>
                    <a:pt x="47716" y="98853"/>
                  </a:cubicBezTo>
                  <a:cubicBezTo>
                    <a:pt x="74704" y="96736"/>
                    <a:pt x="159899" y="62340"/>
                    <a:pt x="162016" y="63928"/>
                  </a:cubicBezTo>
                  <a:cubicBezTo>
                    <a:pt x="164133" y="65516"/>
                    <a:pt x="85816" y="99911"/>
                    <a:pt x="60416" y="108378"/>
                  </a:cubicBezTo>
                  <a:cubicBezTo>
                    <a:pt x="35016" y="116845"/>
                    <a:pt x="15966" y="126899"/>
                    <a:pt x="9616" y="114728"/>
                  </a:cubicBezTo>
                  <a:cubicBezTo>
                    <a:pt x="3266" y="102557"/>
                    <a:pt x="36604" y="6778"/>
                    <a:pt x="35016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 1661">
              <a:extLst>
                <a:ext uri="{FF2B5EF4-FFF2-40B4-BE49-F238E27FC236}">
                  <a16:creationId xmlns:a16="http://schemas.microsoft.com/office/drawing/2014/main" id="{BEB8AD87-9D40-682B-3BBC-5F1ADAB7444C}"/>
                </a:ext>
              </a:extLst>
            </p:cNvPr>
            <p:cNvSpPr/>
            <p:nvPr/>
          </p:nvSpPr>
          <p:spPr>
            <a:xfrm>
              <a:off x="9664655" y="7816245"/>
              <a:ext cx="235629" cy="35530"/>
            </a:xfrm>
            <a:custGeom>
              <a:avLst/>
              <a:gdLst>
                <a:gd name="connsiteX0" fmla="*/ 45 w 235629"/>
                <a:gd name="connsiteY0" fmla="*/ 26005 h 35530"/>
                <a:gd name="connsiteX1" fmla="*/ 149270 w 235629"/>
                <a:gd name="connsiteY1" fmla="*/ 13305 h 35530"/>
                <a:gd name="connsiteX2" fmla="*/ 234995 w 235629"/>
                <a:gd name="connsiteY2" fmla="*/ 35530 h 35530"/>
                <a:gd name="connsiteX3" fmla="*/ 190545 w 235629"/>
                <a:gd name="connsiteY3" fmla="*/ 13305 h 35530"/>
                <a:gd name="connsiteX4" fmla="*/ 165145 w 235629"/>
                <a:gd name="connsiteY4" fmla="*/ 605 h 35530"/>
                <a:gd name="connsiteX5" fmla="*/ 45 w 235629"/>
                <a:gd name="connsiteY5" fmla="*/ 26005 h 3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629" h="35530">
                  <a:moveTo>
                    <a:pt x="45" y="26005"/>
                  </a:moveTo>
                  <a:cubicBezTo>
                    <a:pt x="-2601" y="28122"/>
                    <a:pt x="110112" y="11718"/>
                    <a:pt x="149270" y="13305"/>
                  </a:cubicBezTo>
                  <a:cubicBezTo>
                    <a:pt x="188428" y="14892"/>
                    <a:pt x="228116" y="35530"/>
                    <a:pt x="234995" y="35530"/>
                  </a:cubicBezTo>
                  <a:cubicBezTo>
                    <a:pt x="241874" y="35530"/>
                    <a:pt x="190545" y="13305"/>
                    <a:pt x="190545" y="13305"/>
                  </a:cubicBezTo>
                  <a:cubicBezTo>
                    <a:pt x="178903" y="7484"/>
                    <a:pt x="190545" y="-2570"/>
                    <a:pt x="165145" y="605"/>
                  </a:cubicBezTo>
                  <a:cubicBezTo>
                    <a:pt x="139745" y="3780"/>
                    <a:pt x="2691" y="23888"/>
                    <a:pt x="45" y="26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 1662">
              <a:extLst>
                <a:ext uri="{FF2B5EF4-FFF2-40B4-BE49-F238E27FC236}">
                  <a16:creationId xmlns:a16="http://schemas.microsoft.com/office/drawing/2014/main" id="{335C4E77-58DD-6751-BF56-F4C2A6FE8C7E}"/>
                </a:ext>
              </a:extLst>
            </p:cNvPr>
            <p:cNvSpPr/>
            <p:nvPr/>
          </p:nvSpPr>
          <p:spPr>
            <a:xfrm>
              <a:off x="9572464" y="7895970"/>
              <a:ext cx="324791" cy="115873"/>
            </a:xfrm>
            <a:custGeom>
              <a:avLst/>
              <a:gdLst>
                <a:gd name="connsiteX0" fmla="*/ 161 w 324791"/>
                <a:gd name="connsiteY0" fmla="*/ 38355 h 115873"/>
                <a:gd name="connsiteX1" fmla="*/ 108111 w 324791"/>
                <a:gd name="connsiteY1" fmla="*/ 98680 h 115873"/>
                <a:gd name="connsiteX2" fmla="*/ 171611 w 324791"/>
                <a:gd name="connsiteY2" fmla="*/ 105030 h 115873"/>
                <a:gd name="connsiteX3" fmla="*/ 79536 w 324791"/>
                <a:gd name="connsiteY3" fmla="*/ 114555 h 115873"/>
                <a:gd name="connsiteX4" fmla="*/ 225586 w 324791"/>
                <a:gd name="connsiteY4" fmla="*/ 73280 h 115873"/>
                <a:gd name="connsiteX5" fmla="*/ 298611 w 324791"/>
                <a:gd name="connsiteY5" fmla="*/ 32005 h 115873"/>
                <a:gd name="connsiteX6" fmla="*/ 279561 w 324791"/>
                <a:gd name="connsiteY6" fmla="*/ 51055 h 115873"/>
                <a:gd name="connsiteX7" fmla="*/ 324011 w 324791"/>
                <a:gd name="connsiteY7" fmla="*/ 255 h 115873"/>
                <a:gd name="connsiteX8" fmla="*/ 235111 w 324791"/>
                <a:gd name="connsiteY8" fmla="*/ 76455 h 115873"/>
                <a:gd name="connsiteX9" fmla="*/ 139861 w 324791"/>
                <a:gd name="connsiteY9" fmla="*/ 111380 h 115873"/>
                <a:gd name="connsiteX10" fmla="*/ 66836 w 324791"/>
                <a:gd name="connsiteY10" fmla="*/ 108205 h 115873"/>
                <a:gd name="connsiteX11" fmla="*/ 82711 w 324791"/>
                <a:gd name="connsiteY11" fmla="*/ 98680 h 115873"/>
                <a:gd name="connsiteX12" fmla="*/ 161 w 324791"/>
                <a:gd name="connsiteY12" fmla="*/ 38355 h 11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791" h="115873">
                  <a:moveTo>
                    <a:pt x="161" y="38355"/>
                  </a:moveTo>
                  <a:cubicBezTo>
                    <a:pt x="4394" y="38355"/>
                    <a:pt x="79536" y="87568"/>
                    <a:pt x="108111" y="98680"/>
                  </a:cubicBezTo>
                  <a:cubicBezTo>
                    <a:pt x="136686" y="109792"/>
                    <a:pt x="176373" y="102384"/>
                    <a:pt x="171611" y="105030"/>
                  </a:cubicBezTo>
                  <a:cubicBezTo>
                    <a:pt x="166849" y="107676"/>
                    <a:pt x="70540" y="119847"/>
                    <a:pt x="79536" y="114555"/>
                  </a:cubicBezTo>
                  <a:cubicBezTo>
                    <a:pt x="88532" y="109263"/>
                    <a:pt x="189074" y="87038"/>
                    <a:pt x="225586" y="73280"/>
                  </a:cubicBezTo>
                  <a:cubicBezTo>
                    <a:pt x="262098" y="59522"/>
                    <a:pt x="289615" y="35709"/>
                    <a:pt x="298611" y="32005"/>
                  </a:cubicBezTo>
                  <a:cubicBezTo>
                    <a:pt x="307607" y="28301"/>
                    <a:pt x="275328" y="56347"/>
                    <a:pt x="279561" y="51055"/>
                  </a:cubicBezTo>
                  <a:cubicBezTo>
                    <a:pt x="283794" y="45763"/>
                    <a:pt x="331419" y="-3978"/>
                    <a:pt x="324011" y="255"/>
                  </a:cubicBezTo>
                  <a:cubicBezTo>
                    <a:pt x="316603" y="4488"/>
                    <a:pt x="265802" y="57934"/>
                    <a:pt x="235111" y="76455"/>
                  </a:cubicBezTo>
                  <a:cubicBezTo>
                    <a:pt x="204420" y="94976"/>
                    <a:pt x="167907" y="106088"/>
                    <a:pt x="139861" y="111380"/>
                  </a:cubicBezTo>
                  <a:cubicBezTo>
                    <a:pt x="111815" y="116672"/>
                    <a:pt x="76361" y="110322"/>
                    <a:pt x="66836" y="108205"/>
                  </a:cubicBezTo>
                  <a:cubicBezTo>
                    <a:pt x="57311" y="106088"/>
                    <a:pt x="89061" y="105559"/>
                    <a:pt x="82711" y="98680"/>
                  </a:cubicBezTo>
                  <a:cubicBezTo>
                    <a:pt x="76361" y="91801"/>
                    <a:pt x="-4072" y="38355"/>
                    <a:pt x="161" y="38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 1663">
              <a:extLst>
                <a:ext uri="{FF2B5EF4-FFF2-40B4-BE49-F238E27FC236}">
                  <a16:creationId xmlns:a16="http://schemas.microsoft.com/office/drawing/2014/main" id="{6D0D83F9-84C9-A554-DB81-0EF3E6B03B2E}"/>
                </a:ext>
              </a:extLst>
            </p:cNvPr>
            <p:cNvSpPr/>
            <p:nvPr/>
          </p:nvSpPr>
          <p:spPr>
            <a:xfrm>
              <a:off x="9432829" y="7984992"/>
              <a:ext cx="254162" cy="340045"/>
            </a:xfrm>
            <a:custGeom>
              <a:avLst/>
              <a:gdLst>
                <a:gd name="connsiteX0" fmla="*/ 96 w 254162"/>
                <a:gd name="connsiteY0" fmla="*/ 133 h 340045"/>
                <a:gd name="connsiteX1" fmla="*/ 165196 w 254162"/>
                <a:gd name="connsiteY1" fmla="*/ 41408 h 340045"/>
                <a:gd name="connsiteX2" fmla="*/ 254096 w 254162"/>
                <a:gd name="connsiteY2" fmla="*/ 38233 h 340045"/>
                <a:gd name="connsiteX3" fmla="*/ 152496 w 254162"/>
                <a:gd name="connsiteY3" fmla="*/ 41408 h 340045"/>
                <a:gd name="connsiteX4" fmla="*/ 117571 w 254162"/>
                <a:gd name="connsiteY4" fmla="*/ 66808 h 340045"/>
                <a:gd name="connsiteX5" fmla="*/ 50896 w 254162"/>
                <a:gd name="connsiteY5" fmla="*/ 174758 h 340045"/>
                <a:gd name="connsiteX6" fmla="*/ 76296 w 254162"/>
                <a:gd name="connsiteY6" fmla="*/ 139833 h 340045"/>
                <a:gd name="connsiteX7" fmla="*/ 19146 w 254162"/>
                <a:gd name="connsiteY7" fmla="*/ 203333 h 340045"/>
                <a:gd name="connsiteX8" fmla="*/ 6446 w 254162"/>
                <a:gd name="connsiteY8" fmla="*/ 339858 h 340045"/>
                <a:gd name="connsiteX9" fmla="*/ 50896 w 254162"/>
                <a:gd name="connsiteY9" fmla="*/ 171583 h 340045"/>
                <a:gd name="connsiteX10" fmla="*/ 57246 w 254162"/>
                <a:gd name="connsiteY10" fmla="*/ 136658 h 340045"/>
                <a:gd name="connsiteX11" fmla="*/ 47721 w 254162"/>
                <a:gd name="connsiteY11" fmla="*/ 57283 h 340045"/>
                <a:gd name="connsiteX12" fmla="*/ 85821 w 254162"/>
                <a:gd name="connsiteY12" fmla="*/ 85858 h 340045"/>
                <a:gd name="connsiteX13" fmla="*/ 139796 w 254162"/>
                <a:gd name="connsiteY13" fmla="*/ 57283 h 340045"/>
                <a:gd name="connsiteX14" fmla="*/ 96 w 254162"/>
                <a:gd name="connsiteY14" fmla="*/ 133 h 34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162" h="340045">
                  <a:moveTo>
                    <a:pt x="96" y="133"/>
                  </a:moveTo>
                  <a:cubicBezTo>
                    <a:pt x="4329" y="-2513"/>
                    <a:pt x="122863" y="35058"/>
                    <a:pt x="165196" y="41408"/>
                  </a:cubicBezTo>
                  <a:cubicBezTo>
                    <a:pt x="207529" y="47758"/>
                    <a:pt x="256213" y="38233"/>
                    <a:pt x="254096" y="38233"/>
                  </a:cubicBezTo>
                  <a:cubicBezTo>
                    <a:pt x="251979" y="38233"/>
                    <a:pt x="175250" y="36645"/>
                    <a:pt x="152496" y="41408"/>
                  </a:cubicBezTo>
                  <a:cubicBezTo>
                    <a:pt x="129742" y="46171"/>
                    <a:pt x="134504" y="44583"/>
                    <a:pt x="117571" y="66808"/>
                  </a:cubicBezTo>
                  <a:cubicBezTo>
                    <a:pt x="100638" y="89033"/>
                    <a:pt x="57775" y="162587"/>
                    <a:pt x="50896" y="174758"/>
                  </a:cubicBezTo>
                  <a:cubicBezTo>
                    <a:pt x="44017" y="186929"/>
                    <a:pt x="81588" y="135071"/>
                    <a:pt x="76296" y="139833"/>
                  </a:cubicBezTo>
                  <a:cubicBezTo>
                    <a:pt x="71004" y="144596"/>
                    <a:pt x="30788" y="169996"/>
                    <a:pt x="19146" y="203333"/>
                  </a:cubicBezTo>
                  <a:cubicBezTo>
                    <a:pt x="7504" y="236670"/>
                    <a:pt x="1154" y="345150"/>
                    <a:pt x="6446" y="339858"/>
                  </a:cubicBezTo>
                  <a:cubicBezTo>
                    <a:pt x="11738" y="334566"/>
                    <a:pt x="42429" y="205450"/>
                    <a:pt x="50896" y="171583"/>
                  </a:cubicBezTo>
                  <a:cubicBezTo>
                    <a:pt x="59363" y="137716"/>
                    <a:pt x="57775" y="155708"/>
                    <a:pt x="57246" y="136658"/>
                  </a:cubicBezTo>
                  <a:cubicBezTo>
                    <a:pt x="56717" y="117608"/>
                    <a:pt x="42958" y="65750"/>
                    <a:pt x="47721" y="57283"/>
                  </a:cubicBezTo>
                  <a:cubicBezTo>
                    <a:pt x="52484" y="48816"/>
                    <a:pt x="70475" y="85858"/>
                    <a:pt x="85821" y="85858"/>
                  </a:cubicBezTo>
                  <a:cubicBezTo>
                    <a:pt x="101167" y="85858"/>
                    <a:pt x="147733" y="69983"/>
                    <a:pt x="139796" y="57283"/>
                  </a:cubicBezTo>
                  <a:cubicBezTo>
                    <a:pt x="131859" y="44583"/>
                    <a:pt x="-4137" y="2779"/>
                    <a:pt x="96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 1664">
              <a:extLst>
                <a:ext uri="{FF2B5EF4-FFF2-40B4-BE49-F238E27FC236}">
                  <a16:creationId xmlns:a16="http://schemas.microsoft.com/office/drawing/2014/main" id="{CD602110-DA61-CCB5-5A7A-B5A2B291C15D}"/>
                </a:ext>
              </a:extLst>
            </p:cNvPr>
            <p:cNvSpPr/>
            <p:nvPr/>
          </p:nvSpPr>
          <p:spPr>
            <a:xfrm>
              <a:off x="9477217" y="8056341"/>
              <a:ext cx="159202" cy="338065"/>
            </a:xfrm>
            <a:custGeom>
              <a:avLst/>
              <a:gdLst>
                <a:gd name="connsiteX0" fmla="*/ 158908 w 159202"/>
                <a:gd name="connsiteY0" fmla="*/ 1809 h 338065"/>
                <a:gd name="connsiteX1" fmla="*/ 3333 w 159202"/>
                <a:gd name="connsiteY1" fmla="*/ 179609 h 338065"/>
                <a:gd name="connsiteX2" fmla="*/ 66833 w 159202"/>
                <a:gd name="connsiteY2" fmla="*/ 154209 h 338065"/>
                <a:gd name="connsiteX3" fmla="*/ 47783 w 159202"/>
                <a:gd name="connsiteY3" fmla="*/ 297084 h 338065"/>
                <a:gd name="connsiteX4" fmla="*/ 47783 w 159202"/>
                <a:gd name="connsiteY4" fmla="*/ 328834 h 338065"/>
                <a:gd name="connsiteX5" fmla="*/ 66833 w 159202"/>
                <a:gd name="connsiteY5" fmla="*/ 154209 h 338065"/>
                <a:gd name="connsiteX6" fmla="*/ 158 w 159202"/>
                <a:gd name="connsiteY6" fmla="*/ 201834 h 338065"/>
                <a:gd name="connsiteX7" fmla="*/ 89058 w 159202"/>
                <a:gd name="connsiteY7" fmla="*/ 49434 h 338065"/>
                <a:gd name="connsiteX8" fmla="*/ 44608 w 159202"/>
                <a:gd name="connsiteY8" fmla="*/ 84359 h 338065"/>
                <a:gd name="connsiteX9" fmla="*/ 158908 w 159202"/>
                <a:gd name="connsiteY9" fmla="*/ 1809 h 33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202" h="338065">
                  <a:moveTo>
                    <a:pt x="158908" y="1809"/>
                  </a:moveTo>
                  <a:cubicBezTo>
                    <a:pt x="152029" y="17684"/>
                    <a:pt x="18679" y="154209"/>
                    <a:pt x="3333" y="179609"/>
                  </a:cubicBezTo>
                  <a:cubicBezTo>
                    <a:pt x="-12013" y="205009"/>
                    <a:pt x="59425" y="134630"/>
                    <a:pt x="66833" y="154209"/>
                  </a:cubicBezTo>
                  <a:cubicBezTo>
                    <a:pt x="74241" y="173788"/>
                    <a:pt x="50958" y="267980"/>
                    <a:pt x="47783" y="297084"/>
                  </a:cubicBezTo>
                  <a:cubicBezTo>
                    <a:pt x="44608" y="326188"/>
                    <a:pt x="44608" y="352647"/>
                    <a:pt x="47783" y="328834"/>
                  </a:cubicBezTo>
                  <a:cubicBezTo>
                    <a:pt x="50958" y="305022"/>
                    <a:pt x="74770" y="175376"/>
                    <a:pt x="66833" y="154209"/>
                  </a:cubicBezTo>
                  <a:cubicBezTo>
                    <a:pt x="58895" y="133042"/>
                    <a:pt x="-3546" y="219296"/>
                    <a:pt x="158" y="201834"/>
                  </a:cubicBezTo>
                  <a:cubicBezTo>
                    <a:pt x="3862" y="184372"/>
                    <a:pt x="81650" y="69013"/>
                    <a:pt x="89058" y="49434"/>
                  </a:cubicBezTo>
                  <a:cubicBezTo>
                    <a:pt x="96466" y="29855"/>
                    <a:pt x="39316" y="89122"/>
                    <a:pt x="44608" y="84359"/>
                  </a:cubicBezTo>
                  <a:cubicBezTo>
                    <a:pt x="49900" y="79597"/>
                    <a:pt x="165787" y="-14066"/>
                    <a:pt x="158908" y="1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 1665">
              <a:extLst>
                <a:ext uri="{FF2B5EF4-FFF2-40B4-BE49-F238E27FC236}">
                  <a16:creationId xmlns:a16="http://schemas.microsoft.com/office/drawing/2014/main" id="{FEC83A8C-09A3-D20F-6CF6-12C7529CDF4F}"/>
                </a:ext>
              </a:extLst>
            </p:cNvPr>
            <p:cNvSpPr/>
            <p:nvPr/>
          </p:nvSpPr>
          <p:spPr>
            <a:xfrm>
              <a:off x="9102313" y="8262027"/>
              <a:ext cx="728923" cy="456648"/>
            </a:xfrm>
            <a:custGeom>
              <a:avLst/>
              <a:gdLst>
                <a:gd name="connsiteX0" fmla="*/ 9937 w 728923"/>
                <a:gd name="connsiteY0" fmla="*/ 12023 h 456648"/>
                <a:gd name="connsiteX1" fmla="*/ 321087 w 728923"/>
                <a:gd name="connsiteY1" fmla="*/ 69173 h 456648"/>
                <a:gd name="connsiteX2" fmla="*/ 289337 w 728923"/>
                <a:gd name="connsiteY2" fmla="*/ 72348 h 456648"/>
                <a:gd name="connsiteX3" fmla="*/ 432212 w 728923"/>
                <a:gd name="connsiteY3" fmla="*/ 116798 h 456648"/>
                <a:gd name="connsiteX4" fmla="*/ 479837 w 728923"/>
                <a:gd name="connsiteY4" fmla="*/ 151723 h 456648"/>
                <a:gd name="connsiteX5" fmla="*/ 486187 w 728923"/>
                <a:gd name="connsiteY5" fmla="*/ 183473 h 456648"/>
                <a:gd name="connsiteX6" fmla="*/ 724312 w 728923"/>
                <a:gd name="connsiteY6" fmla="*/ 446998 h 456648"/>
                <a:gd name="connsiteX7" fmla="*/ 625887 w 728923"/>
                <a:gd name="connsiteY7" fmla="*/ 373973 h 456648"/>
                <a:gd name="connsiteX8" fmla="*/ 413162 w 728923"/>
                <a:gd name="connsiteY8" fmla="*/ 132673 h 456648"/>
                <a:gd name="connsiteX9" fmla="*/ 279812 w 728923"/>
                <a:gd name="connsiteY9" fmla="*/ 81873 h 456648"/>
                <a:gd name="connsiteX10" fmla="*/ 92487 w 728923"/>
                <a:gd name="connsiteY10" fmla="*/ 5673 h 456648"/>
                <a:gd name="connsiteX11" fmla="*/ 9937 w 728923"/>
                <a:gd name="connsiteY11" fmla="*/ 12023 h 45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923" h="456648">
                  <a:moveTo>
                    <a:pt x="9937" y="12023"/>
                  </a:moveTo>
                  <a:cubicBezTo>
                    <a:pt x="48037" y="22606"/>
                    <a:pt x="274520" y="59119"/>
                    <a:pt x="321087" y="69173"/>
                  </a:cubicBezTo>
                  <a:cubicBezTo>
                    <a:pt x="367654" y="79227"/>
                    <a:pt x="270816" y="64411"/>
                    <a:pt x="289337" y="72348"/>
                  </a:cubicBezTo>
                  <a:cubicBezTo>
                    <a:pt x="307858" y="80285"/>
                    <a:pt x="400462" y="103569"/>
                    <a:pt x="432212" y="116798"/>
                  </a:cubicBezTo>
                  <a:cubicBezTo>
                    <a:pt x="463962" y="130027"/>
                    <a:pt x="470841" y="140611"/>
                    <a:pt x="479837" y="151723"/>
                  </a:cubicBezTo>
                  <a:cubicBezTo>
                    <a:pt x="488833" y="162835"/>
                    <a:pt x="445441" y="134261"/>
                    <a:pt x="486187" y="183473"/>
                  </a:cubicBezTo>
                  <a:cubicBezTo>
                    <a:pt x="526933" y="232685"/>
                    <a:pt x="701029" y="415248"/>
                    <a:pt x="724312" y="446998"/>
                  </a:cubicBezTo>
                  <a:cubicBezTo>
                    <a:pt x="747595" y="478748"/>
                    <a:pt x="677745" y="426361"/>
                    <a:pt x="625887" y="373973"/>
                  </a:cubicBezTo>
                  <a:cubicBezTo>
                    <a:pt x="574029" y="321586"/>
                    <a:pt x="470841" y="181356"/>
                    <a:pt x="413162" y="132673"/>
                  </a:cubicBezTo>
                  <a:cubicBezTo>
                    <a:pt x="355483" y="83990"/>
                    <a:pt x="333258" y="103040"/>
                    <a:pt x="279812" y="81873"/>
                  </a:cubicBezTo>
                  <a:cubicBezTo>
                    <a:pt x="226366" y="60706"/>
                    <a:pt x="132175" y="16786"/>
                    <a:pt x="92487" y="5673"/>
                  </a:cubicBezTo>
                  <a:cubicBezTo>
                    <a:pt x="52800" y="-5440"/>
                    <a:pt x="-28163" y="1440"/>
                    <a:pt x="9937" y="12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 1666">
              <a:extLst>
                <a:ext uri="{FF2B5EF4-FFF2-40B4-BE49-F238E27FC236}">
                  <a16:creationId xmlns:a16="http://schemas.microsoft.com/office/drawing/2014/main" id="{512C8B4F-BFEF-2235-13E3-5F4E9B67243F}"/>
                </a:ext>
              </a:extLst>
            </p:cNvPr>
            <p:cNvSpPr/>
            <p:nvPr/>
          </p:nvSpPr>
          <p:spPr>
            <a:xfrm>
              <a:off x="8889957" y="8286702"/>
              <a:ext cx="234999" cy="146210"/>
            </a:xfrm>
            <a:custGeom>
              <a:avLst/>
              <a:gdLst>
                <a:gd name="connsiteX0" fmla="*/ 234993 w 234999"/>
                <a:gd name="connsiteY0" fmla="*/ 48 h 146210"/>
                <a:gd name="connsiteX1" fmla="*/ 73068 w 234999"/>
                <a:gd name="connsiteY1" fmla="*/ 31798 h 146210"/>
                <a:gd name="connsiteX2" fmla="*/ 85768 w 234999"/>
                <a:gd name="connsiteY2" fmla="*/ 76248 h 146210"/>
                <a:gd name="connsiteX3" fmla="*/ 43 w 234999"/>
                <a:gd name="connsiteY3" fmla="*/ 146098 h 146210"/>
                <a:gd name="connsiteX4" fmla="*/ 98468 w 234999"/>
                <a:gd name="connsiteY4" fmla="*/ 92123 h 146210"/>
                <a:gd name="connsiteX5" fmla="*/ 41318 w 234999"/>
                <a:gd name="connsiteY5" fmla="*/ 76248 h 146210"/>
                <a:gd name="connsiteX6" fmla="*/ 101643 w 234999"/>
                <a:gd name="connsiteY6" fmla="*/ 63548 h 146210"/>
                <a:gd name="connsiteX7" fmla="*/ 66718 w 234999"/>
                <a:gd name="connsiteY7" fmla="*/ 25448 h 146210"/>
                <a:gd name="connsiteX8" fmla="*/ 234993 w 234999"/>
                <a:gd name="connsiteY8" fmla="*/ 48 h 14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99" h="146210">
                  <a:moveTo>
                    <a:pt x="234993" y="48"/>
                  </a:moveTo>
                  <a:cubicBezTo>
                    <a:pt x="236051" y="1106"/>
                    <a:pt x="97939" y="19098"/>
                    <a:pt x="73068" y="31798"/>
                  </a:cubicBezTo>
                  <a:cubicBezTo>
                    <a:pt x="48197" y="44498"/>
                    <a:pt x="97939" y="57198"/>
                    <a:pt x="85768" y="76248"/>
                  </a:cubicBezTo>
                  <a:cubicBezTo>
                    <a:pt x="73597" y="95298"/>
                    <a:pt x="-2074" y="143452"/>
                    <a:pt x="43" y="146098"/>
                  </a:cubicBezTo>
                  <a:cubicBezTo>
                    <a:pt x="2160" y="148744"/>
                    <a:pt x="91589" y="103765"/>
                    <a:pt x="98468" y="92123"/>
                  </a:cubicBezTo>
                  <a:cubicBezTo>
                    <a:pt x="105347" y="80481"/>
                    <a:pt x="40789" y="81011"/>
                    <a:pt x="41318" y="76248"/>
                  </a:cubicBezTo>
                  <a:cubicBezTo>
                    <a:pt x="41847" y="71486"/>
                    <a:pt x="97410" y="72015"/>
                    <a:pt x="101643" y="63548"/>
                  </a:cubicBezTo>
                  <a:cubicBezTo>
                    <a:pt x="105876" y="55081"/>
                    <a:pt x="46610" y="35502"/>
                    <a:pt x="66718" y="25448"/>
                  </a:cubicBezTo>
                  <a:cubicBezTo>
                    <a:pt x="86826" y="15394"/>
                    <a:pt x="233935" y="-1010"/>
                    <a:pt x="234993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 1667">
              <a:extLst>
                <a:ext uri="{FF2B5EF4-FFF2-40B4-BE49-F238E27FC236}">
                  <a16:creationId xmlns:a16="http://schemas.microsoft.com/office/drawing/2014/main" id="{E790F24E-138B-436D-5A23-8CDF12918885}"/>
                </a:ext>
              </a:extLst>
            </p:cNvPr>
            <p:cNvSpPr/>
            <p:nvPr/>
          </p:nvSpPr>
          <p:spPr>
            <a:xfrm>
              <a:off x="8927719" y="8414351"/>
              <a:ext cx="801719" cy="538833"/>
            </a:xfrm>
            <a:custGeom>
              <a:avLst/>
              <a:gdLst>
                <a:gd name="connsiteX0" fmla="*/ 381 w 801719"/>
                <a:gd name="connsiteY0" fmla="*/ 27974 h 538833"/>
                <a:gd name="connsiteX1" fmla="*/ 292481 w 801719"/>
                <a:gd name="connsiteY1" fmla="*/ 21624 h 538833"/>
                <a:gd name="connsiteX2" fmla="*/ 292481 w 801719"/>
                <a:gd name="connsiteY2" fmla="*/ 12099 h 538833"/>
                <a:gd name="connsiteX3" fmla="*/ 486156 w 801719"/>
                <a:gd name="connsiteY3" fmla="*/ 183549 h 538833"/>
                <a:gd name="connsiteX4" fmla="*/ 451231 w 801719"/>
                <a:gd name="connsiteY4" fmla="*/ 145449 h 538833"/>
                <a:gd name="connsiteX5" fmla="*/ 695706 w 801719"/>
                <a:gd name="connsiteY5" fmla="*/ 380399 h 538833"/>
                <a:gd name="connsiteX6" fmla="*/ 800481 w 801719"/>
                <a:gd name="connsiteY6" fmla="*/ 535974 h 538833"/>
                <a:gd name="connsiteX7" fmla="*/ 733806 w 801719"/>
                <a:gd name="connsiteY7" fmla="*/ 456599 h 538833"/>
                <a:gd name="connsiteX8" fmla="*/ 467106 w 801719"/>
                <a:gd name="connsiteY8" fmla="*/ 164499 h 538833"/>
                <a:gd name="connsiteX9" fmla="*/ 473456 w 801719"/>
                <a:gd name="connsiteY9" fmla="*/ 154974 h 538833"/>
                <a:gd name="connsiteX10" fmla="*/ 260731 w 801719"/>
                <a:gd name="connsiteY10" fmla="*/ 8924 h 538833"/>
                <a:gd name="connsiteX11" fmla="*/ 327406 w 801719"/>
                <a:gd name="connsiteY11" fmla="*/ 15274 h 538833"/>
                <a:gd name="connsiteX12" fmla="*/ 232156 w 801719"/>
                <a:gd name="connsiteY12" fmla="*/ 8924 h 538833"/>
                <a:gd name="connsiteX13" fmla="*/ 381 w 801719"/>
                <a:gd name="connsiteY13" fmla="*/ 27974 h 53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1719" h="538833">
                  <a:moveTo>
                    <a:pt x="381" y="27974"/>
                  </a:moveTo>
                  <a:cubicBezTo>
                    <a:pt x="10435" y="30091"/>
                    <a:pt x="243798" y="24270"/>
                    <a:pt x="292481" y="21624"/>
                  </a:cubicBezTo>
                  <a:cubicBezTo>
                    <a:pt x="341164" y="18978"/>
                    <a:pt x="260202" y="-14888"/>
                    <a:pt x="292481" y="12099"/>
                  </a:cubicBezTo>
                  <a:cubicBezTo>
                    <a:pt x="324760" y="39086"/>
                    <a:pt x="459698" y="161324"/>
                    <a:pt x="486156" y="183549"/>
                  </a:cubicBezTo>
                  <a:cubicBezTo>
                    <a:pt x="512614" y="205774"/>
                    <a:pt x="416306" y="112641"/>
                    <a:pt x="451231" y="145449"/>
                  </a:cubicBezTo>
                  <a:cubicBezTo>
                    <a:pt x="486156" y="178257"/>
                    <a:pt x="637498" y="315311"/>
                    <a:pt x="695706" y="380399"/>
                  </a:cubicBezTo>
                  <a:cubicBezTo>
                    <a:pt x="753914" y="445487"/>
                    <a:pt x="794131" y="523274"/>
                    <a:pt x="800481" y="535974"/>
                  </a:cubicBezTo>
                  <a:cubicBezTo>
                    <a:pt x="806831" y="548674"/>
                    <a:pt x="789369" y="518512"/>
                    <a:pt x="733806" y="456599"/>
                  </a:cubicBezTo>
                  <a:cubicBezTo>
                    <a:pt x="678244" y="394687"/>
                    <a:pt x="510498" y="214770"/>
                    <a:pt x="467106" y="164499"/>
                  </a:cubicBezTo>
                  <a:cubicBezTo>
                    <a:pt x="423714" y="114228"/>
                    <a:pt x="507852" y="180903"/>
                    <a:pt x="473456" y="154974"/>
                  </a:cubicBezTo>
                  <a:cubicBezTo>
                    <a:pt x="439060" y="129045"/>
                    <a:pt x="285073" y="32207"/>
                    <a:pt x="260731" y="8924"/>
                  </a:cubicBezTo>
                  <a:cubicBezTo>
                    <a:pt x="236389" y="-14359"/>
                    <a:pt x="332168" y="15274"/>
                    <a:pt x="327406" y="15274"/>
                  </a:cubicBezTo>
                  <a:cubicBezTo>
                    <a:pt x="322644" y="15274"/>
                    <a:pt x="282427" y="6807"/>
                    <a:pt x="232156" y="8924"/>
                  </a:cubicBezTo>
                  <a:cubicBezTo>
                    <a:pt x="181885" y="11041"/>
                    <a:pt x="-9673" y="25857"/>
                    <a:pt x="381" y="279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 1668">
              <a:extLst>
                <a:ext uri="{FF2B5EF4-FFF2-40B4-BE49-F238E27FC236}">
                  <a16:creationId xmlns:a16="http://schemas.microsoft.com/office/drawing/2014/main" id="{A2A8AF0E-872F-7C6C-E666-8D26AF4492E8}"/>
                </a:ext>
              </a:extLst>
            </p:cNvPr>
            <p:cNvSpPr/>
            <p:nvPr/>
          </p:nvSpPr>
          <p:spPr>
            <a:xfrm>
              <a:off x="9274168" y="8413747"/>
              <a:ext cx="288940" cy="114366"/>
            </a:xfrm>
            <a:custGeom>
              <a:avLst/>
              <a:gdLst>
                <a:gd name="connsiteX0" fmla="*/ 7 w 288940"/>
                <a:gd name="connsiteY0" fmla="*/ 3 h 114366"/>
                <a:gd name="connsiteX1" fmla="*/ 139707 w 288940"/>
                <a:gd name="connsiteY1" fmla="*/ 76203 h 114366"/>
                <a:gd name="connsiteX2" fmla="*/ 171457 w 288940"/>
                <a:gd name="connsiteY2" fmla="*/ 95253 h 114366"/>
                <a:gd name="connsiteX3" fmla="*/ 288932 w 288940"/>
                <a:gd name="connsiteY3" fmla="*/ 47628 h 114366"/>
                <a:gd name="connsiteX4" fmla="*/ 165107 w 288940"/>
                <a:gd name="connsiteY4" fmla="*/ 114303 h 114366"/>
                <a:gd name="connsiteX5" fmla="*/ 234957 w 288940"/>
                <a:gd name="connsiteY5" fmla="*/ 60328 h 114366"/>
                <a:gd name="connsiteX6" fmla="*/ 146057 w 288940"/>
                <a:gd name="connsiteY6" fmla="*/ 88903 h 114366"/>
                <a:gd name="connsiteX7" fmla="*/ 95257 w 288940"/>
                <a:gd name="connsiteY7" fmla="*/ 76203 h 114366"/>
                <a:gd name="connsiteX8" fmla="*/ 146057 w 288940"/>
                <a:gd name="connsiteY8" fmla="*/ 73028 h 114366"/>
                <a:gd name="connsiteX9" fmla="*/ 7 w 288940"/>
                <a:gd name="connsiteY9" fmla="*/ 3 h 11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940" h="114366">
                  <a:moveTo>
                    <a:pt x="7" y="3"/>
                  </a:moveTo>
                  <a:cubicBezTo>
                    <a:pt x="-1051" y="532"/>
                    <a:pt x="111132" y="60328"/>
                    <a:pt x="139707" y="76203"/>
                  </a:cubicBezTo>
                  <a:cubicBezTo>
                    <a:pt x="168282" y="92078"/>
                    <a:pt x="146586" y="100015"/>
                    <a:pt x="171457" y="95253"/>
                  </a:cubicBezTo>
                  <a:cubicBezTo>
                    <a:pt x="196328" y="90491"/>
                    <a:pt x="289990" y="44453"/>
                    <a:pt x="288932" y="47628"/>
                  </a:cubicBezTo>
                  <a:cubicBezTo>
                    <a:pt x="287874" y="50803"/>
                    <a:pt x="174103" y="112186"/>
                    <a:pt x="165107" y="114303"/>
                  </a:cubicBezTo>
                  <a:cubicBezTo>
                    <a:pt x="156111" y="116420"/>
                    <a:pt x="238132" y="64561"/>
                    <a:pt x="234957" y="60328"/>
                  </a:cubicBezTo>
                  <a:cubicBezTo>
                    <a:pt x="231782" y="56095"/>
                    <a:pt x="169340" y="86257"/>
                    <a:pt x="146057" y="88903"/>
                  </a:cubicBezTo>
                  <a:cubicBezTo>
                    <a:pt x="122774" y="91549"/>
                    <a:pt x="95257" y="78849"/>
                    <a:pt x="95257" y="76203"/>
                  </a:cubicBezTo>
                  <a:cubicBezTo>
                    <a:pt x="95257" y="73557"/>
                    <a:pt x="156640" y="84140"/>
                    <a:pt x="146057" y="73028"/>
                  </a:cubicBezTo>
                  <a:cubicBezTo>
                    <a:pt x="135474" y="61916"/>
                    <a:pt x="1065" y="-526"/>
                    <a:pt x="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 1669">
              <a:extLst>
                <a:ext uri="{FF2B5EF4-FFF2-40B4-BE49-F238E27FC236}">
                  <a16:creationId xmlns:a16="http://schemas.microsoft.com/office/drawing/2014/main" id="{D314E964-4014-BA9C-0FEA-D7C5765457B0}"/>
                </a:ext>
              </a:extLst>
            </p:cNvPr>
            <p:cNvSpPr/>
            <p:nvPr/>
          </p:nvSpPr>
          <p:spPr>
            <a:xfrm>
              <a:off x="9540741" y="8141667"/>
              <a:ext cx="377988" cy="454244"/>
            </a:xfrm>
            <a:custGeom>
              <a:avLst/>
              <a:gdLst>
                <a:gd name="connsiteX0" fmla="*/ 66809 w 377988"/>
                <a:gd name="connsiteY0" fmla="*/ 2208 h 454244"/>
                <a:gd name="connsiteX1" fmla="*/ 117609 w 377988"/>
                <a:gd name="connsiteY1" fmla="*/ 221283 h 454244"/>
                <a:gd name="connsiteX2" fmla="*/ 260484 w 377988"/>
                <a:gd name="connsiteY2" fmla="*/ 360983 h 454244"/>
                <a:gd name="connsiteX3" fmla="*/ 247784 w 377988"/>
                <a:gd name="connsiteY3" fmla="*/ 338758 h 454244"/>
                <a:gd name="connsiteX4" fmla="*/ 377959 w 377988"/>
                <a:gd name="connsiteY4" fmla="*/ 446708 h 454244"/>
                <a:gd name="connsiteX5" fmla="*/ 235084 w 377988"/>
                <a:gd name="connsiteY5" fmla="*/ 443533 h 454244"/>
                <a:gd name="connsiteX6" fmla="*/ 187459 w 377988"/>
                <a:gd name="connsiteY6" fmla="*/ 430833 h 454244"/>
                <a:gd name="connsiteX7" fmla="*/ 44584 w 377988"/>
                <a:gd name="connsiteY7" fmla="*/ 275258 h 454244"/>
                <a:gd name="connsiteX8" fmla="*/ 19184 w 377988"/>
                <a:gd name="connsiteY8" fmla="*/ 202233 h 454244"/>
                <a:gd name="connsiteX9" fmla="*/ 134 w 377988"/>
                <a:gd name="connsiteY9" fmla="*/ 106983 h 454244"/>
                <a:gd name="connsiteX10" fmla="*/ 12834 w 377988"/>
                <a:gd name="connsiteY10" fmla="*/ 106983 h 454244"/>
                <a:gd name="connsiteX11" fmla="*/ 66809 w 377988"/>
                <a:gd name="connsiteY11" fmla="*/ 2208 h 45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7988" h="454244">
                  <a:moveTo>
                    <a:pt x="66809" y="2208"/>
                  </a:moveTo>
                  <a:cubicBezTo>
                    <a:pt x="84271" y="21258"/>
                    <a:pt x="85330" y="161487"/>
                    <a:pt x="117609" y="221283"/>
                  </a:cubicBezTo>
                  <a:cubicBezTo>
                    <a:pt x="149888" y="281079"/>
                    <a:pt x="238788" y="341404"/>
                    <a:pt x="260484" y="360983"/>
                  </a:cubicBezTo>
                  <a:cubicBezTo>
                    <a:pt x="282180" y="380562"/>
                    <a:pt x="228205" y="324471"/>
                    <a:pt x="247784" y="338758"/>
                  </a:cubicBezTo>
                  <a:cubicBezTo>
                    <a:pt x="267363" y="353045"/>
                    <a:pt x="380076" y="429246"/>
                    <a:pt x="377959" y="446708"/>
                  </a:cubicBezTo>
                  <a:cubicBezTo>
                    <a:pt x="375842" y="464170"/>
                    <a:pt x="266834" y="446179"/>
                    <a:pt x="235084" y="443533"/>
                  </a:cubicBezTo>
                  <a:cubicBezTo>
                    <a:pt x="203334" y="440887"/>
                    <a:pt x="219209" y="458879"/>
                    <a:pt x="187459" y="430833"/>
                  </a:cubicBezTo>
                  <a:cubicBezTo>
                    <a:pt x="155709" y="402787"/>
                    <a:pt x="72630" y="313358"/>
                    <a:pt x="44584" y="275258"/>
                  </a:cubicBezTo>
                  <a:cubicBezTo>
                    <a:pt x="16538" y="237158"/>
                    <a:pt x="26592" y="230279"/>
                    <a:pt x="19184" y="202233"/>
                  </a:cubicBezTo>
                  <a:cubicBezTo>
                    <a:pt x="11776" y="174187"/>
                    <a:pt x="1192" y="122858"/>
                    <a:pt x="134" y="106983"/>
                  </a:cubicBezTo>
                  <a:cubicBezTo>
                    <a:pt x="-924" y="91108"/>
                    <a:pt x="4367" y="120741"/>
                    <a:pt x="12834" y="106983"/>
                  </a:cubicBezTo>
                  <a:cubicBezTo>
                    <a:pt x="21301" y="93225"/>
                    <a:pt x="49347" y="-16842"/>
                    <a:pt x="66809" y="2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 1670">
              <a:extLst>
                <a:ext uri="{FF2B5EF4-FFF2-40B4-BE49-F238E27FC236}">
                  <a16:creationId xmlns:a16="http://schemas.microsoft.com/office/drawing/2014/main" id="{AA853F44-ED42-D02F-8F1E-1FDC26D57145}"/>
                </a:ext>
              </a:extLst>
            </p:cNvPr>
            <p:cNvSpPr/>
            <p:nvPr/>
          </p:nvSpPr>
          <p:spPr>
            <a:xfrm>
              <a:off x="9737685" y="8576023"/>
              <a:ext cx="276751" cy="256862"/>
            </a:xfrm>
            <a:custGeom>
              <a:avLst/>
              <a:gdLst>
                <a:gd name="connsiteX0" fmla="*/ 40 w 276751"/>
                <a:gd name="connsiteY0" fmla="*/ 21877 h 256862"/>
                <a:gd name="connsiteX1" fmla="*/ 168315 w 276751"/>
                <a:gd name="connsiteY1" fmla="*/ 2827 h 256862"/>
                <a:gd name="connsiteX2" fmla="*/ 257215 w 276751"/>
                <a:gd name="connsiteY2" fmla="*/ 88552 h 256862"/>
                <a:gd name="connsiteX3" fmla="*/ 250865 w 276751"/>
                <a:gd name="connsiteY3" fmla="*/ 142527 h 256862"/>
                <a:gd name="connsiteX4" fmla="*/ 212765 w 276751"/>
                <a:gd name="connsiteY4" fmla="*/ 186977 h 256862"/>
                <a:gd name="connsiteX5" fmla="*/ 193715 w 276751"/>
                <a:gd name="connsiteY5" fmla="*/ 256827 h 256862"/>
                <a:gd name="connsiteX6" fmla="*/ 228640 w 276751"/>
                <a:gd name="connsiteY6" fmla="*/ 177452 h 256862"/>
                <a:gd name="connsiteX7" fmla="*/ 276265 w 276751"/>
                <a:gd name="connsiteY7" fmla="*/ 113952 h 256862"/>
                <a:gd name="connsiteX8" fmla="*/ 247690 w 276751"/>
                <a:gd name="connsiteY8" fmla="*/ 47277 h 256862"/>
                <a:gd name="connsiteX9" fmla="*/ 161965 w 276751"/>
                <a:gd name="connsiteY9" fmla="*/ 28227 h 256862"/>
                <a:gd name="connsiteX10" fmla="*/ 184190 w 276751"/>
                <a:gd name="connsiteY10" fmla="*/ 34577 h 256862"/>
                <a:gd name="connsiteX11" fmla="*/ 40 w 276751"/>
                <a:gd name="connsiteY11" fmla="*/ 21877 h 25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751" h="256862">
                  <a:moveTo>
                    <a:pt x="40" y="21877"/>
                  </a:moveTo>
                  <a:cubicBezTo>
                    <a:pt x="-2606" y="16585"/>
                    <a:pt x="125453" y="-8285"/>
                    <a:pt x="168315" y="2827"/>
                  </a:cubicBezTo>
                  <a:cubicBezTo>
                    <a:pt x="211177" y="13939"/>
                    <a:pt x="243457" y="65269"/>
                    <a:pt x="257215" y="88552"/>
                  </a:cubicBezTo>
                  <a:cubicBezTo>
                    <a:pt x="270973" y="111835"/>
                    <a:pt x="258273" y="126123"/>
                    <a:pt x="250865" y="142527"/>
                  </a:cubicBezTo>
                  <a:cubicBezTo>
                    <a:pt x="243457" y="158931"/>
                    <a:pt x="222290" y="167927"/>
                    <a:pt x="212765" y="186977"/>
                  </a:cubicBezTo>
                  <a:cubicBezTo>
                    <a:pt x="203240" y="206027"/>
                    <a:pt x="191069" y="258415"/>
                    <a:pt x="193715" y="256827"/>
                  </a:cubicBezTo>
                  <a:cubicBezTo>
                    <a:pt x="196361" y="255240"/>
                    <a:pt x="214882" y="201264"/>
                    <a:pt x="228640" y="177452"/>
                  </a:cubicBezTo>
                  <a:cubicBezTo>
                    <a:pt x="242398" y="153640"/>
                    <a:pt x="273090" y="135648"/>
                    <a:pt x="276265" y="113952"/>
                  </a:cubicBezTo>
                  <a:cubicBezTo>
                    <a:pt x="279440" y="92256"/>
                    <a:pt x="266740" y="61565"/>
                    <a:pt x="247690" y="47277"/>
                  </a:cubicBezTo>
                  <a:cubicBezTo>
                    <a:pt x="228640" y="32990"/>
                    <a:pt x="172548" y="30344"/>
                    <a:pt x="161965" y="28227"/>
                  </a:cubicBezTo>
                  <a:cubicBezTo>
                    <a:pt x="151382" y="26110"/>
                    <a:pt x="205357" y="35635"/>
                    <a:pt x="184190" y="34577"/>
                  </a:cubicBezTo>
                  <a:cubicBezTo>
                    <a:pt x="163023" y="33519"/>
                    <a:pt x="2686" y="27169"/>
                    <a:pt x="40" y="2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 1671">
              <a:extLst>
                <a:ext uri="{FF2B5EF4-FFF2-40B4-BE49-F238E27FC236}">
                  <a16:creationId xmlns:a16="http://schemas.microsoft.com/office/drawing/2014/main" id="{EC19D2F5-E306-8E1D-EA67-F25F0FBD6DE4}"/>
                </a:ext>
              </a:extLst>
            </p:cNvPr>
            <p:cNvSpPr/>
            <p:nvPr/>
          </p:nvSpPr>
          <p:spPr>
            <a:xfrm>
              <a:off x="9842196" y="8721246"/>
              <a:ext cx="182457" cy="286333"/>
            </a:xfrm>
            <a:custGeom>
              <a:avLst/>
              <a:gdLst>
                <a:gd name="connsiteX0" fmla="*/ 304 w 182457"/>
                <a:gd name="connsiteY0" fmla="*/ 479 h 286333"/>
                <a:gd name="connsiteX1" fmla="*/ 159054 w 182457"/>
                <a:gd name="connsiteY1" fmla="*/ 200504 h 286333"/>
                <a:gd name="connsiteX2" fmla="*/ 181279 w 182457"/>
                <a:gd name="connsiteY2" fmla="*/ 286229 h 286333"/>
                <a:gd name="connsiteX3" fmla="*/ 155879 w 182457"/>
                <a:gd name="connsiteY3" fmla="*/ 216379 h 286333"/>
                <a:gd name="connsiteX4" fmla="*/ 101904 w 182457"/>
                <a:gd name="connsiteY4" fmla="*/ 140179 h 286333"/>
                <a:gd name="connsiteX5" fmla="*/ 117779 w 182457"/>
                <a:gd name="connsiteY5" fmla="*/ 143354 h 286333"/>
                <a:gd name="connsiteX6" fmla="*/ 304 w 182457"/>
                <a:gd name="connsiteY6" fmla="*/ 479 h 28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57" h="286333">
                  <a:moveTo>
                    <a:pt x="304" y="479"/>
                  </a:moveTo>
                  <a:cubicBezTo>
                    <a:pt x="7183" y="10004"/>
                    <a:pt x="128892" y="152879"/>
                    <a:pt x="159054" y="200504"/>
                  </a:cubicBezTo>
                  <a:cubicBezTo>
                    <a:pt x="189216" y="248129"/>
                    <a:pt x="181808" y="283583"/>
                    <a:pt x="181279" y="286229"/>
                  </a:cubicBezTo>
                  <a:cubicBezTo>
                    <a:pt x="180750" y="288875"/>
                    <a:pt x="169108" y="240721"/>
                    <a:pt x="155879" y="216379"/>
                  </a:cubicBezTo>
                  <a:cubicBezTo>
                    <a:pt x="142650" y="192037"/>
                    <a:pt x="108254" y="152350"/>
                    <a:pt x="101904" y="140179"/>
                  </a:cubicBezTo>
                  <a:cubicBezTo>
                    <a:pt x="95554" y="128008"/>
                    <a:pt x="130479" y="160287"/>
                    <a:pt x="117779" y="143354"/>
                  </a:cubicBezTo>
                  <a:cubicBezTo>
                    <a:pt x="105079" y="126421"/>
                    <a:pt x="-6575" y="-9046"/>
                    <a:pt x="304" y="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 1672">
              <a:extLst>
                <a:ext uri="{FF2B5EF4-FFF2-40B4-BE49-F238E27FC236}">
                  <a16:creationId xmlns:a16="http://schemas.microsoft.com/office/drawing/2014/main" id="{9E3D5649-80C2-8FDB-1D6E-ACF72F5062E2}"/>
                </a:ext>
              </a:extLst>
            </p:cNvPr>
            <p:cNvSpPr/>
            <p:nvPr/>
          </p:nvSpPr>
          <p:spPr>
            <a:xfrm>
              <a:off x="9782457" y="8669447"/>
              <a:ext cx="206091" cy="239691"/>
            </a:xfrm>
            <a:custGeom>
              <a:avLst/>
              <a:gdLst>
                <a:gd name="connsiteX0" fmla="*/ 2893 w 206091"/>
                <a:gd name="connsiteY0" fmla="*/ 4653 h 239691"/>
                <a:gd name="connsiteX1" fmla="*/ 199743 w 206091"/>
                <a:gd name="connsiteY1" fmla="*/ 230078 h 239691"/>
                <a:gd name="connsiteX2" fmla="*/ 152118 w 206091"/>
                <a:gd name="connsiteY2" fmla="*/ 191978 h 239691"/>
                <a:gd name="connsiteX3" fmla="*/ 94968 w 206091"/>
                <a:gd name="connsiteY3" fmla="*/ 134828 h 239691"/>
                <a:gd name="connsiteX4" fmla="*/ 107668 w 206091"/>
                <a:gd name="connsiteY4" fmla="*/ 128478 h 239691"/>
                <a:gd name="connsiteX5" fmla="*/ 82268 w 206091"/>
                <a:gd name="connsiteY5" fmla="*/ 80853 h 239691"/>
                <a:gd name="connsiteX6" fmla="*/ 2893 w 206091"/>
                <a:gd name="connsiteY6" fmla="*/ 4653 h 23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91" h="239691">
                  <a:moveTo>
                    <a:pt x="2893" y="4653"/>
                  </a:moveTo>
                  <a:cubicBezTo>
                    <a:pt x="22472" y="29524"/>
                    <a:pt x="174872" y="198857"/>
                    <a:pt x="199743" y="230078"/>
                  </a:cubicBezTo>
                  <a:cubicBezTo>
                    <a:pt x="224614" y="261299"/>
                    <a:pt x="169580" y="207853"/>
                    <a:pt x="152118" y="191978"/>
                  </a:cubicBezTo>
                  <a:cubicBezTo>
                    <a:pt x="134656" y="176103"/>
                    <a:pt x="102376" y="145411"/>
                    <a:pt x="94968" y="134828"/>
                  </a:cubicBezTo>
                  <a:cubicBezTo>
                    <a:pt x="87560" y="124245"/>
                    <a:pt x="109785" y="137474"/>
                    <a:pt x="107668" y="128478"/>
                  </a:cubicBezTo>
                  <a:cubicBezTo>
                    <a:pt x="105551" y="119482"/>
                    <a:pt x="95497" y="99903"/>
                    <a:pt x="82268" y="80853"/>
                  </a:cubicBezTo>
                  <a:cubicBezTo>
                    <a:pt x="69039" y="61803"/>
                    <a:pt x="-16686" y="-20218"/>
                    <a:pt x="2893" y="4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 1673">
              <a:extLst>
                <a:ext uri="{FF2B5EF4-FFF2-40B4-BE49-F238E27FC236}">
                  <a16:creationId xmlns:a16="http://schemas.microsoft.com/office/drawing/2014/main" id="{BBBBC05C-A88C-1FB8-C084-5DB8A92E997E}"/>
                </a:ext>
              </a:extLst>
            </p:cNvPr>
            <p:cNvSpPr/>
            <p:nvPr/>
          </p:nvSpPr>
          <p:spPr>
            <a:xfrm>
              <a:off x="9804024" y="8940630"/>
              <a:ext cx="232322" cy="140962"/>
            </a:xfrm>
            <a:custGeom>
              <a:avLst/>
              <a:gdLst>
                <a:gd name="connsiteX0" fmla="*/ 376 w 232322"/>
                <a:gd name="connsiteY0" fmla="*/ 170 h 140962"/>
                <a:gd name="connsiteX1" fmla="*/ 95626 w 232322"/>
                <a:gd name="connsiteY1" fmla="*/ 111295 h 140962"/>
                <a:gd name="connsiteX2" fmla="*/ 155951 w 232322"/>
                <a:gd name="connsiteY2" fmla="*/ 117645 h 140962"/>
                <a:gd name="connsiteX3" fmla="*/ 232151 w 232322"/>
                <a:gd name="connsiteY3" fmla="*/ 70020 h 140962"/>
                <a:gd name="connsiteX4" fmla="*/ 133726 w 232322"/>
                <a:gd name="connsiteY4" fmla="*/ 139870 h 140962"/>
                <a:gd name="connsiteX5" fmla="*/ 376 w 232322"/>
                <a:gd name="connsiteY5" fmla="*/ 170 h 14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22" h="140962">
                  <a:moveTo>
                    <a:pt x="376" y="170"/>
                  </a:moveTo>
                  <a:cubicBezTo>
                    <a:pt x="-5974" y="-4592"/>
                    <a:pt x="69697" y="91716"/>
                    <a:pt x="95626" y="111295"/>
                  </a:cubicBezTo>
                  <a:cubicBezTo>
                    <a:pt x="121555" y="130874"/>
                    <a:pt x="133197" y="124524"/>
                    <a:pt x="155951" y="117645"/>
                  </a:cubicBezTo>
                  <a:cubicBezTo>
                    <a:pt x="178705" y="110766"/>
                    <a:pt x="235855" y="66316"/>
                    <a:pt x="232151" y="70020"/>
                  </a:cubicBezTo>
                  <a:cubicBezTo>
                    <a:pt x="228447" y="73724"/>
                    <a:pt x="170238" y="150982"/>
                    <a:pt x="133726" y="139870"/>
                  </a:cubicBezTo>
                  <a:cubicBezTo>
                    <a:pt x="97214" y="128758"/>
                    <a:pt x="6726" y="4932"/>
                    <a:pt x="376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 1674">
              <a:extLst>
                <a:ext uri="{FF2B5EF4-FFF2-40B4-BE49-F238E27FC236}">
                  <a16:creationId xmlns:a16="http://schemas.microsoft.com/office/drawing/2014/main" id="{70A5C410-A64A-AA8F-06B4-F9462B27DD1D}"/>
                </a:ext>
              </a:extLst>
            </p:cNvPr>
            <p:cNvSpPr/>
            <p:nvPr/>
          </p:nvSpPr>
          <p:spPr>
            <a:xfrm>
              <a:off x="9807536" y="8927379"/>
              <a:ext cx="127091" cy="160227"/>
            </a:xfrm>
            <a:custGeom>
              <a:avLst/>
              <a:gdLst>
                <a:gd name="connsiteX0" fmla="*/ 39 w 127091"/>
                <a:gd name="connsiteY0" fmla="*/ 721 h 160227"/>
                <a:gd name="connsiteX1" fmla="*/ 66714 w 127091"/>
                <a:gd name="connsiteY1" fmla="*/ 64221 h 160227"/>
                <a:gd name="connsiteX2" fmla="*/ 127039 w 127091"/>
                <a:gd name="connsiteY2" fmla="*/ 159471 h 160227"/>
                <a:gd name="connsiteX3" fmla="*/ 76239 w 127091"/>
                <a:gd name="connsiteY3" fmla="*/ 105496 h 160227"/>
                <a:gd name="connsiteX4" fmla="*/ 39 w 127091"/>
                <a:gd name="connsiteY4" fmla="*/ 721 h 1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91" h="160227">
                  <a:moveTo>
                    <a:pt x="39" y="721"/>
                  </a:moveTo>
                  <a:cubicBezTo>
                    <a:pt x="-1548" y="-6158"/>
                    <a:pt x="45547" y="37763"/>
                    <a:pt x="66714" y="64221"/>
                  </a:cubicBezTo>
                  <a:cubicBezTo>
                    <a:pt x="87881" y="90679"/>
                    <a:pt x="125452" y="152592"/>
                    <a:pt x="127039" y="159471"/>
                  </a:cubicBezTo>
                  <a:cubicBezTo>
                    <a:pt x="128626" y="166350"/>
                    <a:pt x="93701" y="124546"/>
                    <a:pt x="76239" y="105496"/>
                  </a:cubicBezTo>
                  <a:cubicBezTo>
                    <a:pt x="58777" y="86446"/>
                    <a:pt x="1626" y="7600"/>
                    <a:pt x="39" y="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 1675">
              <a:extLst>
                <a:ext uri="{FF2B5EF4-FFF2-40B4-BE49-F238E27FC236}">
                  <a16:creationId xmlns:a16="http://schemas.microsoft.com/office/drawing/2014/main" id="{EF28B0C1-E7BC-4BD9-5DBB-179EF65E439E}"/>
                </a:ext>
              </a:extLst>
            </p:cNvPr>
            <p:cNvSpPr/>
            <p:nvPr/>
          </p:nvSpPr>
          <p:spPr>
            <a:xfrm>
              <a:off x="9826316" y="8854735"/>
              <a:ext cx="194719" cy="130560"/>
            </a:xfrm>
            <a:custGeom>
              <a:avLst/>
              <a:gdLst>
                <a:gd name="connsiteX0" fmla="*/ 309 w 194719"/>
                <a:gd name="connsiteY0" fmla="*/ 79715 h 130560"/>
                <a:gd name="connsiteX1" fmla="*/ 54284 w 194719"/>
                <a:gd name="connsiteY1" fmla="*/ 6690 h 130560"/>
                <a:gd name="connsiteX2" fmla="*/ 108259 w 194719"/>
                <a:gd name="connsiteY2" fmla="*/ 22565 h 130560"/>
                <a:gd name="connsiteX3" fmla="*/ 124134 w 194719"/>
                <a:gd name="connsiteY3" fmla="*/ 60665 h 130560"/>
                <a:gd name="connsiteX4" fmla="*/ 193984 w 194719"/>
                <a:gd name="connsiteY4" fmla="*/ 130515 h 130560"/>
                <a:gd name="connsiteX5" fmla="*/ 155884 w 194719"/>
                <a:gd name="connsiteY5" fmla="*/ 70190 h 130560"/>
                <a:gd name="connsiteX6" fmla="*/ 79684 w 194719"/>
                <a:gd name="connsiteY6" fmla="*/ 340 h 130560"/>
                <a:gd name="connsiteX7" fmla="*/ 309 w 194719"/>
                <a:gd name="connsiteY7" fmla="*/ 79715 h 1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19" h="130560">
                  <a:moveTo>
                    <a:pt x="309" y="79715"/>
                  </a:moveTo>
                  <a:cubicBezTo>
                    <a:pt x="-3924" y="80773"/>
                    <a:pt x="36292" y="16215"/>
                    <a:pt x="54284" y="6690"/>
                  </a:cubicBezTo>
                  <a:cubicBezTo>
                    <a:pt x="72276" y="-2835"/>
                    <a:pt x="96617" y="13569"/>
                    <a:pt x="108259" y="22565"/>
                  </a:cubicBezTo>
                  <a:cubicBezTo>
                    <a:pt x="119901" y="31561"/>
                    <a:pt x="109846" y="42673"/>
                    <a:pt x="124134" y="60665"/>
                  </a:cubicBezTo>
                  <a:cubicBezTo>
                    <a:pt x="138422" y="78657"/>
                    <a:pt x="188692" y="128928"/>
                    <a:pt x="193984" y="130515"/>
                  </a:cubicBezTo>
                  <a:cubicBezTo>
                    <a:pt x="199276" y="132102"/>
                    <a:pt x="174934" y="91886"/>
                    <a:pt x="155884" y="70190"/>
                  </a:cubicBezTo>
                  <a:cubicBezTo>
                    <a:pt x="136834" y="48494"/>
                    <a:pt x="103496" y="6690"/>
                    <a:pt x="79684" y="340"/>
                  </a:cubicBezTo>
                  <a:cubicBezTo>
                    <a:pt x="55872" y="-6010"/>
                    <a:pt x="4542" y="78657"/>
                    <a:pt x="309" y="797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 1676">
              <a:extLst>
                <a:ext uri="{FF2B5EF4-FFF2-40B4-BE49-F238E27FC236}">
                  <a16:creationId xmlns:a16="http://schemas.microsoft.com/office/drawing/2014/main" id="{C4B27ACF-3154-5918-9FA5-4C276D3D1BD7}"/>
                </a:ext>
              </a:extLst>
            </p:cNvPr>
            <p:cNvSpPr/>
            <p:nvPr/>
          </p:nvSpPr>
          <p:spPr>
            <a:xfrm>
              <a:off x="9705970" y="8842353"/>
              <a:ext cx="236427" cy="258527"/>
            </a:xfrm>
            <a:custGeom>
              <a:avLst/>
              <a:gdLst>
                <a:gd name="connsiteX0" fmla="*/ 5 w 236427"/>
                <a:gd name="connsiteY0" fmla="*/ 22 h 258527"/>
                <a:gd name="connsiteX1" fmla="*/ 53980 w 236427"/>
                <a:gd name="connsiteY1" fmla="*/ 111147 h 258527"/>
                <a:gd name="connsiteX2" fmla="*/ 114305 w 236427"/>
                <a:gd name="connsiteY2" fmla="*/ 177822 h 258527"/>
                <a:gd name="connsiteX3" fmla="*/ 117480 w 236427"/>
                <a:gd name="connsiteY3" fmla="*/ 171472 h 258527"/>
                <a:gd name="connsiteX4" fmla="*/ 234955 w 236427"/>
                <a:gd name="connsiteY4" fmla="*/ 257197 h 258527"/>
                <a:gd name="connsiteX5" fmla="*/ 174630 w 236427"/>
                <a:gd name="connsiteY5" fmla="*/ 215922 h 258527"/>
                <a:gd name="connsiteX6" fmla="*/ 47630 w 236427"/>
                <a:gd name="connsiteY6" fmla="*/ 114322 h 258527"/>
                <a:gd name="connsiteX7" fmla="*/ 57155 w 236427"/>
                <a:gd name="connsiteY7" fmla="*/ 120672 h 258527"/>
                <a:gd name="connsiteX8" fmla="*/ 5 w 236427"/>
                <a:gd name="connsiteY8" fmla="*/ 22 h 25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27" h="258527">
                  <a:moveTo>
                    <a:pt x="5" y="22"/>
                  </a:moveTo>
                  <a:cubicBezTo>
                    <a:pt x="-524" y="-1565"/>
                    <a:pt x="34930" y="81514"/>
                    <a:pt x="53980" y="111147"/>
                  </a:cubicBezTo>
                  <a:cubicBezTo>
                    <a:pt x="73030" y="140780"/>
                    <a:pt x="103722" y="167768"/>
                    <a:pt x="114305" y="177822"/>
                  </a:cubicBezTo>
                  <a:cubicBezTo>
                    <a:pt x="124888" y="187876"/>
                    <a:pt x="97372" y="158243"/>
                    <a:pt x="117480" y="171472"/>
                  </a:cubicBezTo>
                  <a:cubicBezTo>
                    <a:pt x="137588" y="184701"/>
                    <a:pt x="225430" y="249789"/>
                    <a:pt x="234955" y="257197"/>
                  </a:cubicBezTo>
                  <a:cubicBezTo>
                    <a:pt x="244480" y="264605"/>
                    <a:pt x="205851" y="239734"/>
                    <a:pt x="174630" y="215922"/>
                  </a:cubicBezTo>
                  <a:cubicBezTo>
                    <a:pt x="143409" y="192110"/>
                    <a:pt x="67209" y="130197"/>
                    <a:pt x="47630" y="114322"/>
                  </a:cubicBezTo>
                  <a:cubicBezTo>
                    <a:pt x="28051" y="98447"/>
                    <a:pt x="63505" y="136018"/>
                    <a:pt x="57155" y="120672"/>
                  </a:cubicBezTo>
                  <a:cubicBezTo>
                    <a:pt x="50805" y="105326"/>
                    <a:pt x="534" y="1609"/>
                    <a:pt x="5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 1677">
              <a:extLst>
                <a:ext uri="{FF2B5EF4-FFF2-40B4-BE49-F238E27FC236}">
                  <a16:creationId xmlns:a16="http://schemas.microsoft.com/office/drawing/2014/main" id="{D962DCE6-1ABC-94C2-E6E2-81B7D7F862CF}"/>
                </a:ext>
              </a:extLst>
            </p:cNvPr>
            <p:cNvSpPr/>
            <p:nvPr/>
          </p:nvSpPr>
          <p:spPr>
            <a:xfrm>
              <a:off x="9738732" y="8844409"/>
              <a:ext cx="180646" cy="230372"/>
            </a:xfrm>
            <a:custGeom>
              <a:avLst/>
              <a:gdLst>
                <a:gd name="connsiteX0" fmla="*/ 2168 w 180646"/>
                <a:gd name="connsiteY0" fmla="*/ 1141 h 230372"/>
                <a:gd name="connsiteX1" fmla="*/ 72018 w 180646"/>
                <a:gd name="connsiteY1" fmla="*/ 153541 h 230372"/>
                <a:gd name="connsiteX2" fmla="*/ 179968 w 180646"/>
                <a:gd name="connsiteY2" fmla="*/ 229741 h 230372"/>
                <a:gd name="connsiteX3" fmla="*/ 113293 w 180646"/>
                <a:gd name="connsiteY3" fmla="*/ 185291 h 230372"/>
                <a:gd name="connsiteX4" fmla="*/ 21218 w 180646"/>
                <a:gd name="connsiteY4" fmla="*/ 105916 h 230372"/>
                <a:gd name="connsiteX5" fmla="*/ 18043 w 180646"/>
                <a:gd name="connsiteY5" fmla="*/ 83691 h 230372"/>
                <a:gd name="connsiteX6" fmla="*/ 2168 w 180646"/>
                <a:gd name="connsiteY6" fmla="*/ 1141 h 23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646" h="230372">
                  <a:moveTo>
                    <a:pt x="2168" y="1141"/>
                  </a:moveTo>
                  <a:cubicBezTo>
                    <a:pt x="11164" y="12783"/>
                    <a:pt x="42385" y="115441"/>
                    <a:pt x="72018" y="153541"/>
                  </a:cubicBezTo>
                  <a:cubicBezTo>
                    <a:pt x="101651" y="191641"/>
                    <a:pt x="173089" y="224449"/>
                    <a:pt x="179968" y="229741"/>
                  </a:cubicBezTo>
                  <a:cubicBezTo>
                    <a:pt x="186847" y="235033"/>
                    <a:pt x="139751" y="205929"/>
                    <a:pt x="113293" y="185291"/>
                  </a:cubicBezTo>
                  <a:cubicBezTo>
                    <a:pt x="86835" y="164653"/>
                    <a:pt x="37093" y="122849"/>
                    <a:pt x="21218" y="105916"/>
                  </a:cubicBezTo>
                  <a:cubicBezTo>
                    <a:pt x="5343" y="88983"/>
                    <a:pt x="21218" y="96920"/>
                    <a:pt x="18043" y="83691"/>
                  </a:cubicBezTo>
                  <a:cubicBezTo>
                    <a:pt x="14868" y="70462"/>
                    <a:pt x="-6828" y="-10501"/>
                    <a:pt x="2168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 1678">
              <a:extLst>
                <a:ext uri="{FF2B5EF4-FFF2-40B4-BE49-F238E27FC236}">
                  <a16:creationId xmlns:a16="http://schemas.microsoft.com/office/drawing/2014/main" id="{25F154FA-6978-02C3-D2F2-FCD7D69F180D}"/>
                </a:ext>
              </a:extLst>
            </p:cNvPr>
            <p:cNvSpPr/>
            <p:nvPr/>
          </p:nvSpPr>
          <p:spPr>
            <a:xfrm>
              <a:off x="9677400" y="8667594"/>
              <a:ext cx="168324" cy="183626"/>
            </a:xfrm>
            <a:custGeom>
              <a:avLst/>
              <a:gdLst>
                <a:gd name="connsiteX0" fmla="*/ 0 w 168324"/>
                <a:gd name="connsiteY0" fmla="*/ 156 h 183626"/>
                <a:gd name="connsiteX1" fmla="*/ 53975 w 168324"/>
                <a:gd name="connsiteY1" fmla="*/ 177956 h 183626"/>
                <a:gd name="connsiteX2" fmla="*/ 73025 w 168324"/>
                <a:gd name="connsiteY2" fmla="*/ 139856 h 183626"/>
                <a:gd name="connsiteX3" fmla="*/ 165100 w 168324"/>
                <a:gd name="connsiteY3" fmla="*/ 143031 h 183626"/>
                <a:gd name="connsiteX4" fmla="*/ 85725 w 168324"/>
                <a:gd name="connsiteY4" fmla="*/ 136681 h 183626"/>
                <a:gd name="connsiteX5" fmla="*/ 168275 w 168324"/>
                <a:gd name="connsiteY5" fmla="*/ 57306 h 183626"/>
                <a:gd name="connsiteX6" fmla="*/ 98425 w 168324"/>
                <a:gd name="connsiteY6" fmla="*/ 85881 h 183626"/>
                <a:gd name="connsiteX7" fmla="*/ 136525 w 168324"/>
                <a:gd name="connsiteY7" fmla="*/ 44606 h 183626"/>
                <a:gd name="connsiteX8" fmla="*/ 111125 w 168324"/>
                <a:gd name="connsiteY8" fmla="*/ 79531 h 183626"/>
                <a:gd name="connsiteX9" fmla="*/ 130175 w 168324"/>
                <a:gd name="connsiteY9" fmla="*/ 130331 h 183626"/>
                <a:gd name="connsiteX10" fmla="*/ 53975 w 168324"/>
                <a:gd name="connsiteY10" fmla="*/ 146206 h 183626"/>
                <a:gd name="connsiteX11" fmla="*/ 0 w 168324"/>
                <a:gd name="connsiteY11" fmla="*/ 156 h 18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24" h="183626">
                  <a:moveTo>
                    <a:pt x="0" y="156"/>
                  </a:moveTo>
                  <a:cubicBezTo>
                    <a:pt x="0" y="5448"/>
                    <a:pt x="41804" y="154673"/>
                    <a:pt x="53975" y="177956"/>
                  </a:cubicBezTo>
                  <a:cubicBezTo>
                    <a:pt x="66146" y="201239"/>
                    <a:pt x="54504" y="145677"/>
                    <a:pt x="73025" y="139856"/>
                  </a:cubicBezTo>
                  <a:cubicBezTo>
                    <a:pt x="91546" y="134035"/>
                    <a:pt x="162983" y="143560"/>
                    <a:pt x="165100" y="143031"/>
                  </a:cubicBezTo>
                  <a:cubicBezTo>
                    <a:pt x="167217" y="142502"/>
                    <a:pt x="85196" y="150969"/>
                    <a:pt x="85725" y="136681"/>
                  </a:cubicBezTo>
                  <a:cubicBezTo>
                    <a:pt x="86254" y="122394"/>
                    <a:pt x="166158" y="65773"/>
                    <a:pt x="168275" y="57306"/>
                  </a:cubicBezTo>
                  <a:cubicBezTo>
                    <a:pt x="170392" y="48839"/>
                    <a:pt x="103717" y="87998"/>
                    <a:pt x="98425" y="85881"/>
                  </a:cubicBezTo>
                  <a:cubicBezTo>
                    <a:pt x="93133" y="83764"/>
                    <a:pt x="134408" y="45664"/>
                    <a:pt x="136525" y="44606"/>
                  </a:cubicBezTo>
                  <a:cubicBezTo>
                    <a:pt x="138642" y="43548"/>
                    <a:pt x="112183" y="65244"/>
                    <a:pt x="111125" y="79531"/>
                  </a:cubicBezTo>
                  <a:cubicBezTo>
                    <a:pt x="110067" y="93818"/>
                    <a:pt x="139700" y="119219"/>
                    <a:pt x="130175" y="130331"/>
                  </a:cubicBezTo>
                  <a:cubicBezTo>
                    <a:pt x="120650" y="141444"/>
                    <a:pt x="71967" y="167373"/>
                    <a:pt x="53975" y="146206"/>
                  </a:cubicBezTo>
                  <a:cubicBezTo>
                    <a:pt x="35983" y="125039"/>
                    <a:pt x="0" y="-5136"/>
                    <a:pt x="0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 1679">
              <a:extLst>
                <a:ext uri="{FF2B5EF4-FFF2-40B4-BE49-F238E27FC236}">
                  <a16:creationId xmlns:a16="http://schemas.microsoft.com/office/drawing/2014/main" id="{3F4C1EAE-7D8C-882C-1561-2CB7C4C398F7}"/>
                </a:ext>
              </a:extLst>
            </p:cNvPr>
            <p:cNvSpPr/>
            <p:nvPr/>
          </p:nvSpPr>
          <p:spPr>
            <a:xfrm>
              <a:off x="8623300" y="8213162"/>
              <a:ext cx="419393" cy="527779"/>
            </a:xfrm>
            <a:custGeom>
              <a:avLst/>
              <a:gdLst>
                <a:gd name="connsiteX0" fmla="*/ 419100 w 419393"/>
                <a:gd name="connsiteY0" fmla="*/ 3738 h 527779"/>
                <a:gd name="connsiteX1" fmla="*/ 200025 w 419393"/>
                <a:gd name="connsiteY1" fmla="*/ 264088 h 527779"/>
                <a:gd name="connsiteX2" fmla="*/ 244475 w 419393"/>
                <a:gd name="connsiteY2" fmla="*/ 251388 h 527779"/>
                <a:gd name="connsiteX3" fmla="*/ 101600 w 419393"/>
                <a:gd name="connsiteY3" fmla="*/ 441888 h 527779"/>
                <a:gd name="connsiteX4" fmla="*/ 0 w 419393"/>
                <a:gd name="connsiteY4" fmla="*/ 527613 h 527779"/>
                <a:gd name="connsiteX5" fmla="*/ 101600 w 419393"/>
                <a:gd name="connsiteY5" fmla="*/ 422838 h 527779"/>
                <a:gd name="connsiteX6" fmla="*/ 269875 w 419393"/>
                <a:gd name="connsiteY6" fmla="*/ 130738 h 527779"/>
                <a:gd name="connsiteX7" fmla="*/ 307975 w 419393"/>
                <a:gd name="connsiteY7" fmla="*/ 98988 h 527779"/>
                <a:gd name="connsiteX8" fmla="*/ 250825 w 419393"/>
                <a:gd name="connsiteY8" fmla="*/ 111688 h 527779"/>
                <a:gd name="connsiteX9" fmla="*/ 247650 w 419393"/>
                <a:gd name="connsiteY9" fmla="*/ 108513 h 527779"/>
                <a:gd name="connsiteX10" fmla="*/ 419100 w 419393"/>
                <a:gd name="connsiteY10" fmla="*/ 3738 h 5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393" h="527779">
                  <a:moveTo>
                    <a:pt x="419100" y="3738"/>
                  </a:moveTo>
                  <a:cubicBezTo>
                    <a:pt x="411163" y="29667"/>
                    <a:pt x="229129" y="222813"/>
                    <a:pt x="200025" y="264088"/>
                  </a:cubicBezTo>
                  <a:cubicBezTo>
                    <a:pt x="170921" y="305363"/>
                    <a:pt x="260879" y="221755"/>
                    <a:pt x="244475" y="251388"/>
                  </a:cubicBezTo>
                  <a:cubicBezTo>
                    <a:pt x="228071" y="281021"/>
                    <a:pt x="142346" y="395851"/>
                    <a:pt x="101600" y="441888"/>
                  </a:cubicBezTo>
                  <a:cubicBezTo>
                    <a:pt x="60854" y="487925"/>
                    <a:pt x="0" y="530788"/>
                    <a:pt x="0" y="527613"/>
                  </a:cubicBezTo>
                  <a:cubicBezTo>
                    <a:pt x="0" y="524438"/>
                    <a:pt x="56621" y="488984"/>
                    <a:pt x="101600" y="422838"/>
                  </a:cubicBezTo>
                  <a:cubicBezTo>
                    <a:pt x="146579" y="356692"/>
                    <a:pt x="235479" y="184713"/>
                    <a:pt x="269875" y="130738"/>
                  </a:cubicBezTo>
                  <a:cubicBezTo>
                    <a:pt x="304271" y="76763"/>
                    <a:pt x="311150" y="102163"/>
                    <a:pt x="307975" y="98988"/>
                  </a:cubicBezTo>
                  <a:cubicBezTo>
                    <a:pt x="304800" y="95813"/>
                    <a:pt x="260879" y="110101"/>
                    <a:pt x="250825" y="111688"/>
                  </a:cubicBezTo>
                  <a:cubicBezTo>
                    <a:pt x="240771" y="113275"/>
                    <a:pt x="223838" y="122271"/>
                    <a:pt x="247650" y="108513"/>
                  </a:cubicBezTo>
                  <a:cubicBezTo>
                    <a:pt x="271462" y="94755"/>
                    <a:pt x="427037" y="-22191"/>
                    <a:pt x="419100" y="3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 1680">
              <a:extLst>
                <a:ext uri="{FF2B5EF4-FFF2-40B4-BE49-F238E27FC236}">
                  <a16:creationId xmlns:a16="http://schemas.microsoft.com/office/drawing/2014/main" id="{44C95B0C-8125-6833-EFA1-BB99566E5777}"/>
                </a:ext>
              </a:extLst>
            </p:cNvPr>
            <p:cNvSpPr/>
            <p:nvPr/>
          </p:nvSpPr>
          <p:spPr>
            <a:xfrm>
              <a:off x="8743910" y="8598589"/>
              <a:ext cx="875708" cy="452007"/>
            </a:xfrm>
            <a:custGeom>
              <a:avLst/>
              <a:gdLst>
                <a:gd name="connsiteX0" fmla="*/ 40 w 875708"/>
                <a:gd name="connsiteY0" fmla="*/ 65986 h 452007"/>
                <a:gd name="connsiteX1" fmla="*/ 257215 w 875708"/>
                <a:gd name="connsiteY1" fmla="*/ 21536 h 452007"/>
                <a:gd name="connsiteX2" fmla="*/ 244515 w 875708"/>
                <a:gd name="connsiteY2" fmla="*/ 40586 h 452007"/>
                <a:gd name="connsiteX3" fmla="*/ 311190 w 875708"/>
                <a:gd name="connsiteY3" fmla="*/ 50111 h 452007"/>
                <a:gd name="connsiteX4" fmla="*/ 530265 w 875708"/>
                <a:gd name="connsiteY4" fmla="*/ 227911 h 452007"/>
                <a:gd name="connsiteX5" fmla="*/ 533440 w 875708"/>
                <a:gd name="connsiteY5" fmla="*/ 158061 h 452007"/>
                <a:gd name="connsiteX6" fmla="*/ 727115 w 875708"/>
                <a:gd name="connsiteY6" fmla="*/ 319986 h 452007"/>
                <a:gd name="connsiteX7" fmla="*/ 835065 w 875708"/>
                <a:gd name="connsiteY7" fmla="*/ 427936 h 452007"/>
                <a:gd name="connsiteX8" fmla="*/ 873165 w 875708"/>
                <a:gd name="connsiteY8" fmla="*/ 446986 h 452007"/>
                <a:gd name="connsiteX9" fmla="*/ 771565 w 875708"/>
                <a:gd name="connsiteY9" fmla="*/ 358086 h 452007"/>
                <a:gd name="connsiteX10" fmla="*/ 339765 w 875708"/>
                <a:gd name="connsiteY10" fmla="*/ 18361 h 452007"/>
                <a:gd name="connsiteX11" fmla="*/ 342940 w 875708"/>
                <a:gd name="connsiteY11" fmla="*/ 43761 h 452007"/>
                <a:gd name="connsiteX12" fmla="*/ 238165 w 875708"/>
                <a:gd name="connsiteY12" fmla="*/ 27886 h 452007"/>
                <a:gd name="connsiteX13" fmla="*/ 40 w 875708"/>
                <a:gd name="connsiteY13" fmla="*/ 65986 h 4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708" h="452007">
                  <a:moveTo>
                    <a:pt x="40" y="65986"/>
                  </a:moveTo>
                  <a:cubicBezTo>
                    <a:pt x="3215" y="64928"/>
                    <a:pt x="216469" y="25769"/>
                    <a:pt x="257215" y="21536"/>
                  </a:cubicBezTo>
                  <a:cubicBezTo>
                    <a:pt x="297961" y="17303"/>
                    <a:pt x="235519" y="35824"/>
                    <a:pt x="244515" y="40586"/>
                  </a:cubicBezTo>
                  <a:cubicBezTo>
                    <a:pt x="253511" y="45348"/>
                    <a:pt x="263565" y="18890"/>
                    <a:pt x="311190" y="50111"/>
                  </a:cubicBezTo>
                  <a:cubicBezTo>
                    <a:pt x="358815" y="81332"/>
                    <a:pt x="493223" y="209919"/>
                    <a:pt x="530265" y="227911"/>
                  </a:cubicBezTo>
                  <a:cubicBezTo>
                    <a:pt x="567307" y="245903"/>
                    <a:pt x="500632" y="142715"/>
                    <a:pt x="533440" y="158061"/>
                  </a:cubicBezTo>
                  <a:cubicBezTo>
                    <a:pt x="566248" y="173407"/>
                    <a:pt x="676844" y="275007"/>
                    <a:pt x="727115" y="319986"/>
                  </a:cubicBezTo>
                  <a:cubicBezTo>
                    <a:pt x="777386" y="364965"/>
                    <a:pt x="810723" y="406769"/>
                    <a:pt x="835065" y="427936"/>
                  </a:cubicBezTo>
                  <a:cubicBezTo>
                    <a:pt x="859407" y="449103"/>
                    <a:pt x="883748" y="458628"/>
                    <a:pt x="873165" y="446986"/>
                  </a:cubicBezTo>
                  <a:cubicBezTo>
                    <a:pt x="862582" y="435344"/>
                    <a:pt x="860465" y="429524"/>
                    <a:pt x="771565" y="358086"/>
                  </a:cubicBezTo>
                  <a:cubicBezTo>
                    <a:pt x="682665" y="286649"/>
                    <a:pt x="411202" y="70748"/>
                    <a:pt x="339765" y="18361"/>
                  </a:cubicBezTo>
                  <a:cubicBezTo>
                    <a:pt x="268328" y="-34026"/>
                    <a:pt x="359873" y="42173"/>
                    <a:pt x="342940" y="43761"/>
                  </a:cubicBezTo>
                  <a:cubicBezTo>
                    <a:pt x="326007" y="45348"/>
                    <a:pt x="294786" y="26299"/>
                    <a:pt x="238165" y="27886"/>
                  </a:cubicBezTo>
                  <a:cubicBezTo>
                    <a:pt x="181544" y="29473"/>
                    <a:pt x="-3135" y="67044"/>
                    <a:pt x="40" y="65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>
              <a:extLst>
                <a:ext uri="{FF2B5EF4-FFF2-40B4-BE49-F238E27FC236}">
                  <a16:creationId xmlns:a16="http://schemas.microsoft.com/office/drawing/2014/main" id="{2D2F614B-DF92-9C73-3A04-B63043B2BE39}"/>
                </a:ext>
              </a:extLst>
            </p:cNvPr>
            <p:cNvSpPr/>
            <p:nvPr/>
          </p:nvSpPr>
          <p:spPr>
            <a:xfrm>
              <a:off x="9505937" y="8807448"/>
              <a:ext cx="100268" cy="210441"/>
            </a:xfrm>
            <a:custGeom>
              <a:avLst/>
              <a:gdLst>
                <a:gd name="connsiteX0" fmla="*/ 66688 w 100268"/>
                <a:gd name="connsiteY0" fmla="*/ 2 h 210441"/>
                <a:gd name="connsiteX1" fmla="*/ 25413 w 100268"/>
                <a:gd name="connsiteY1" fmla="*/ 95252 h 210441"/>
                <a:gd name="connsiteX2" fmla="*/ 28588 w 100268"/>
                <a:gd name="connsiteY2" fmla="*/ 130177 h 210441"/>
                <a:gd name="connsiteX3" fmla="*/ 98438 w 100268"/>
                <a:gd name="connsiteY3" fmla="*/ 209552 h 210441"/>
                <a:gd name="connsiteX4" fmla="*/ 73038 w 100268"/>
                <a:gd name="connsiteY4" fmla="*/ 168277 h 210441"/>
                <a:gd name="connsiteX5" fmla="*/ 13 w 100268"/>
                <a:gd name="connsiteY5" fmla="*/ 98427 h 210441"/>
                <a:gd name="connsiteX6" fmla="*/ 66688 w 100268"/>
                <a:gd name="connsiteY6" fmla="*/ 2 h 2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8" h="210441">
                  <a:moveTo>
                    <a:pt x="66688" y="2"/>
                  </a:moveTo>
                  <a:cubicBezTo>
                    <a:pt x="70921" y="-527"/>
                    <a:pt x="31763" y="73556"/>
                    <a:pt x="25413" y="95252"/>
                  </a:cubicBezTo>
                  <a:cubicBezTo>
                    <a:pt x="19063" y="116948"/>
                    <a:pt x="16417" y="111127"/>
                    <a:pt x="28588" y="130177"/>
                  </a:cubicBezTo>
                  <a:cubicBezTo>
                    <a:pt x="40759" y="149227"/>
                    <a:pt x="91030" y="203202"/>
                    <a:pt x="98438" y="209552"/>
                  </a:cubicBezTo>
                  <a:cubicBezTo>
                    <a:pt x="105846" y="215902"/>
                    <a:pt x="89442" y="186798"/>
                    <a:pt x="73038" y="168277"/>
                  </a:cubicBezTo>
                  <a:cubicBezTo>
                    <a:pt x="56634" y="149756"/>
                    <a:pt x="1071" y="122239"/>
                    <a:pt x="13" y="98427"/>
                  </a:cubicBezTo>
                  <a:cubicBezTo>
                    <a:pt x="-1045" y="74615"/>
                    <a:pt x="62455" y="531"/>
                    <a:pt x="666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0D3E40CE-9343-0C4C-34C2-3E829A2FC75D}"/>
                </a:ext>
              </a:extLst>
            </p:cNvPr>
            <p:cNvSpPr/>
            <p:nvPr/>
          </p:nvSpPr>
          <p:spPr>
            <a:xfrm>
              <a:off x="9588491" y="8829641"/>
              <a:ext cx="116604" cy="193890"/>
            </a:xfrm>
            <a:custGeom>
              <a:avLst/>
              <a:gdLst>
                <a:gd name="connsiteX0" fmla="*/ 9 w 116604"/>
                <a:gd name="connsiteY0" fmla="*/ 34 h 193890"/>
                <a:gd name="connsiteX1" fmla="*/ 107959 w 116604"/>
                <a:gd name="connsiteY1" fmla="*/ 117509 h 193890"/>
                <a:gd name="connsiteX2" fmla="*/ 101609 w 116604"/>
                <a:gd name="connsiteY2" fmla="*/ 142909 h 193890"/>
                <a:gd name="connsiteX3" fmla="*/ 34934 w 116604"/>
                <a:gd name="connsiteY3" fmla="*/ 193709 h 193890"/>
                <a:gd name="connsiteX4" fmla="*/ 107959 w 116604"/>
                <a:gd name="connsiteY4" fmla="*/ 158784 h 193890"/>
                <a:gd name="connsiteX5" fmla="*/ 101609 w 116604"/>
                <a:gd name="connsiteY5" fmla="*/ 130209 h 193890"/>
                <a:gd name="connsiteX6" fmla="*/ 9 w 116604"/>
                <a:gd name="connsiteY6" fmla="*/ 34 h 19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04" h="193890">
                  <a:moveTo>
                    <a:pt x="9" y="34"/>
                  </a:moveTo>
                  <a:cubicBezTo>
                    <a:pt x="1067" y="-2083"/>
                    <a:pt x="91026" y="93697"/>
                    <a:pt x="107959" y="117509"/>
                  </a:cubicBezTo>
                  <a:cubicBezTo>
                    <a:pt x="124892" y="141322"/>
                    <a:pt x="113780" y="130209"/>
                    <a:pt x="101609" y="142909"/>
                  </a:cubicBezTo>
                  <a:cubicBezTo>
                    <a:pt x="89438" y="155609"/>
                    <a:pt x="33876" y="191063"/>
                    <a:pt x="34934" y="193709"/>
                  </a:cubicBezTo>
                  <a:cubicBezTo>
                    <a:pt x="35992" y="196355"/>
                    <a:pt x="96847" y="169367"/>
                    <a:pt x="107959" y="158784"/>
                  </a:cubicBezTo>
                  <a:cubicBezTo>
                    <a:pt x="119071" y="148201"/>
                    <a:pt x="116955" y="152434"/>
                    <a:pt x="101609" y="130209"/>
                  </a:cubicBezTo>
                  <a:cubicBezTo>
                    <a:pt x="86263" y="107984"/>
                    <a:pt x="-1049" y="2151"/>
                    <a:pt x="9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>
              <a:extLst>
                <a:ext uri="{FF2B5EF4-FFF2-40B4-BE49-F238E27FC236}">
                  <a16:creationId xmlns:a16="http://schemas.microsoft.com/office/drawing/2014/main" id="{C07CBFB7-E434-9411-5767-A4952059834B}"/>
                </a:ext>
              </a:extLst>
            </p:cNvPr>
            <p:cNvSpPr/>
            <p:nvPr/>
          </p:nvSpPr>
          <p:spPr>
            <a:xfrm>
              <a:off x="9626504" y="8950158"/>
              <a:ext cx="104980" cy="86807"/>
            </a:xfrm>
            <a:custGeom>
              <a:avLst/>
              <a:gdLst>
                <a:gd name="connsiteX0" fmla="*/ 104871 w 104980"/>
                <a:gd name="connsiteY0" fmla="*/ 167 h 86807"/>
                <a:gd name="connsiteX1" fmla="*/ 60421 w 104980"/>
                <a:gd name="connsiteY1" fmla="*/ 54142 h 86807"/>
                <a:gd name="connsiteX2" fmla="*/ 96 w 104980"/>
                <a:gd name="connsiteY2" fmla="*/ 85892 h 86807"/>
                <a:gd name="connsiteX3" fmla="*/ 47721 w 104980"/>
                <a:gd name="connsiteY3" fmla="*/ 73192 h 86807"/>
                <a:gd name="connsiteX4" fmla="*/ 104871 w 104980"/>
                <a:gd name="connsiteY4" fmla="*/ 167 h 8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80" h="86807">
                  <a:moveTo>
                    <a:pt x="104871" y="167"/>
                  </a:moveTo>
                  <a:cubicBezTo>
                    <a:pt x="106988" y="-3008"/>
                    <a:pt x="77883" y="39855"/>
                    <a:pt x="60421" y="54142"/>
                  </a:cubicBezTo>
                  <a:cubicBezTo>
                    <a:pt x="42959" y="68429"/>
                    <a:pt x="2213" y="82717"/>
                    <a:pt x="96" y="85892"/>
                  </a:cubicBezTo>
                  <a:cubicBezTo>
                    <a:pt x="-2021" y="89067"/>
                    <a:pt x="31317" y="83775"/>
                    <a:pt x="47721" y="73192"/>
                  </a:cubicBezTo>
                  <a:cubicBezTo>
                    <a:pt x="64125" y="62609"/>
                    <a:pt x="102754" y="3342"/>
                    <a:pt x="104871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>
              <a:extLst>
                <a:ext uri="{FF2B5EF4-FFF2-40B4-BE49-F238E27FC236}">
                  <a16:creationId xmlns:a16="http://schemas.microsoft.com/office/drawing/2014/main" id="{79E3137F-E08C-CFAF-7F47-0F5C1CA1D1B6}"/>
                </a:ext>
              </a:extLst>
            </p:cNvPr>
            <p:cNvSpPr/>
            <p:nvPr/>
          </p:nvSpPr>
          <p:spPr>
            <a:xfrm>
              <a:off x="9021460" y="8451808"/>
              <a:ext cx="161490" cy="133453"/>
            </a:xfrm>
            <a:custGeom>
              <a:avLst/>
              <a:gdLst>
                <a:gd name="connsiteX0" fmla="*/ 160640 w 161490"/>
                <a:gd name="connsiteY0" fmla="*/ 42 h 133453"/>
                <a:gd name="connsiteX1" fmla="*/ 11415 w 161490"/>
                <a:gd name="connsiteY1" fmla="*/ 28617 h 133453"/>
                <a:gd name="connsiteX2" fmla="*/ 11415 w 161490"/>
                <a:gd name="connsiteY2" fmla="*/ 130217 h 133453"/>
                <a:gd name="connsiteX3" fmla="*/ 20940 w 161490"/>
                <a:gd name="connsiteY3" fmla="*/ 63542 h 133453"/>
                <a:gd name="connsiteX4" fmla="*/ 68565 w 161490"/>
                <a:gd name="connsiteY4" fmla="*/ 41317 h 133453"/>
                <a:gd name="connsiteX5" fmla="*/ 46340 w 161490"/>
                <a:gd name="connsiteY5" fmla="*/ 133392 h 133453"/>
                <a:gd name="connsiteX6" fmla="*/ 71740 w 161490"/>
                <a:gd name="connsiteY6" fmla="*/ 25442 h 133453"/>
                <a:gd name="connsiteX7" fmla="*/ 160640 w 161490"/>
                <a:gd name="connsiteY7" fmla="*/ 42 h 13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90" h="133453">
                  <a:moveTo>
                    <a:pt x="160640" y="42"/>
                  </a:moveTo>
                  <a:cubicBezTo>
                    <a:pt x="150586" y="571"/>
                    <a:pt x="36286" y="6921"/>
                    <a:pt x="11415" y="28617"/>
                  </a:cubicBezTo>
                  <a:cubicBezTo>
                    <a:pt x="-13456" y="50313"/>
                    <a:pt x="9827" y="124396"/>
                    <a:pt x="11415" y="130217"/>
                  </a:cubicBezTo>
                  <a:cubicBezTo>
                    <a:pt x="13002" y="136038"/>
                    <a:pt x="11415" y="78359"/>
                    <a:pt x="20940" y="63542"/>
                  </a:cubicBezTo>
                  <a:cubicBezTo>
                    <a:pt x="30465" y="48725"/>
                    <a:pt x="64332" y="29675"/>
                    <a:pt x="68565" y="41317"/>
                  </a:cubicBezTo>
                  <a:cubicBezTo>
                    <a:pt x="72798" y="52959"/>
                    <a:pt x="45811" y="136038"/>
                    <a:pt x="46340" y="133392"/>
                  </a:cubicBezTo>
                  <a:cubicBezTo>
                    <a:pt x="46869" y="130746"/>
                    <a:pt x="54807" y="47138"/>
                    <a:pt x="71740" y="25442"/>
                  </a:cubicBezTo>
                  <a:cubicBezTo>
                    <a:pt x="88673" y="3746"/>
                    <a:pt x="170694" y="-487"/>
                    <a:pt x="16064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>
              <a:extLst>
                <a:ext uri="{FF2B5EF4-FFF2-40B4-BE49-F238E27FC236}">
                  <a16:creationId xmlns:a16="http://schemas.microsoft.com/office/drawing/2014/main" id="{7BB5B302-0910-48B7-338A-4052DD5436C4}"/>
                </a:ext>
              </a:extLst>
            </p:cNvPr>
            <p:cNvSpPr/>
            <p:nvPr/>
          </p:nvSpPr>
          <p:spPr>
            <a:xfrm>
              <a:off x="9321796" y="8655050"/>
              <a:ext cx="113898" cy="95398"/>
            </a:xfrm>
            <a:custGeom>
              <a:avLst/>
              <a:gdLst>
                <a:gd name="connsiteX0" fmla="*/ 107954 w 113898"/>
                <a:gd name="connsiteY0" fmla="*/ 0 h 95398"/>
                <a:gd name="connsiteX1" fmla="*/ 73029 w 113898"/>
                <a:gd name="connsiteY1" fmla="*/ 57150 h 95398"/>
                <a:gd name="connsiteX2" fmla="*/ 4 w 113898"/>
                <a:gd name="connsiteY2" fmla="*/ 95250 h 95398"/>
                <a:gd name="connsiteX3" fmla="*/ 69854 w 113898"/>
                <a:gd name="connsiteY3" fmla="*/ 69850 h 95398"/>
                <a:gd name="connsiteX4" fmla="*/ 111129 w 113898"/>
                <a:gd name="connsiteY4" fmla="*/ 57150 h 95398"/>
                <a:gd name="connsiteX5" fmla="*/ 107954 w 113898"/>
                <a:gd name="connsiteY5" fmla="*/ 0 h 9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898" h="95398">
                  <a:moveTo>
                    <a:pt x="107954" y="0"/>
                  </a:moveTo>
                  <a:cubicBezTo>
                    <a:pt x="101604" y="0"/>
                    <a:pt x="91021" y="41275"/>
                    <a:pt x="73029" y="57150"/>
                  </a:cubicBezTo>
                  <a:cubicBezTo>
                    <a:pt x="55037" y="73025"/>
                    <a:pt x="533" y="93133"/>
                    <a:pt x="4" y="95250"/>
                  </a:cubicBezTo>
                  <a:cubicBezTo>
                    <a:pt x="-525" y="97367"/>
                    <a:pt x="51333" y="76200"/>
                    <a:pt x="69854" y="69850"/>
                  </a:cubicBezTo>
                  <a:cubicBezTo>
                    <a:pt x="88375" y="63500"/>
                    <a:pt x="106366" y="65088"/>
                    <a:pt x="111129" y="57150"/>
                  </a:cubicBezTo>
                  <a:cubicBezTo>
                    <a:pt x="115892" y="49213"/>
                    <a:pt x="114304" y="0"/>
                    <a:pt x="1079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>
              <a:extLst>
                <a:ext uri="{FF2B5EF4-FFF2-40B4-BE49-F238E27FC236}">
                  <a16:creationId xmlns:a16="http://schemas.microsoft.com/office/drawing/2014/main" id="{C21E246D-60DC-EE79-2D07-A6033C6EB9B9}"/>
                </a:ext>
              </a:extLst>
            </p:cNvPr>
            <p:cNvSpPr/>
            <p:nvPr/>
          </p:nvSpPr>
          <p:spPr>
            <a:xfrm>
              <a:off x="9394467" y="8521693"/>
              <a:ext cx="162387" cy="33346"/>
            </a:xfrm>
            <a:custGeom>
              <a:avLst/>
              <a:gdLst>
                <a:gd name="connsiteX0" fmla="*/ 358 w 162387"/>
                <a:gd name="connsiteY0" fmla="*/ 7 h 33346"/>
                <a:gd name="connsiteX1" fmla="*/ 121008 w 162387"/>
                <a:gd name="connsiteY1" fmla="*/ 31757 h 33346"/>
                <a:gd name="connsiteX2" fmla="*/ 162283 w 162387"/>
                <a:gd name="connsiteY2" fmla="*/ 28582 h 33346"/>
                <a:gd name="connsiteX3" fmla="*/ 133708 w 162387"/>
                <a:gd name="connsiteY3" fmla="*/ 28582 h 33346"/>
                <a:gd name="connsiteX4" fmla="*/ 86083 w 162387"/>
                <a:gd name="connsiteY4" fmla="*/ 28582 h 33346"/>
                <a:gd name="connsiteX5" fmla="*/ 358 w 162387"/>
                <a:gd name="connsiteY5" fmla="*/ 7 h 3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87" h="33346">
                  <a:moveTo>
                    <a:pt x="358" y="7"/>
                  </a:moveTo>
                  <a:cubicBezTo>
                    <a:pt x="6179" y="536"/>
                    <a:pt x="94021" y="26995"/>
                    <a:pt x="121008" y="31757"/>
                  </a:cubicBezTo>
                  <a:cubicBezTo>
                    <a:pt x="147995" y="36519"/>
                    <a:pt x="160166" y="29111"/>
                    <a:pt x="162283" y="28582"/>
                  </a:cubicBezTo>
                  <a:cubicBezTo>
                    <a:pt x="164400" y="28053"/>
                    <a:pt x="133708" y="28582"/>
                    <a:pt x="133708" y="28582"/>
                  </a:cubicBezTo>
                  <a:cubicBezTo>
                    <a:pt x="121008" y="28582"/>
                    <a:pt x="110954" y="29640"/>
                    <a:pt x="86083" y="28582"/>
                  </a:cubicBezTo>
                  <a:cubicBezTo>
                    <a:pt x="61212" y="27524"/>
                    <a:pt x="-5463" y="-522"/>
                    <a:pt x="35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>
              <a:extLst>
                <a:ext uri="{FF2B5EF4-FFF2-40B4-BE49-F238E27FC236}">
                  <a16:creationId xmlns:a16="http://schemas.microsoft.com/office/drawing/2014/main" id="{C9B3B36F-F3CE-A7B2-0B59-410696D03D3F}"/>
                </a:ext>
              </a:extLst>
            </p:cNvPr>
            <p:cNvSpPr/>
            <p:nvPr/>
          </p:nvSpPr>
          <p:spPr>
            <a:xfrm>
              <a:off x="9340650" y="7923620"/>
              <a:ext cx="175787" cy="374362"/>
            </a:xfrm>
            <a:custGeom>
              <a:avLst/>
              <a:gdLst>
                <a:gd name="connsiteX0" fmla="*/ 111325 w 175787"/>
                <a:gd name="connsiteY0" fmla="*/ 1180 h 374362"/>
                <a:gd name="connsiteX1" fmla="*/ 89100 w 175787"/>
                <a:gd name="connsiteY1" fmla="*/ 131355 h 374362"/>
                <a:gd name="connsiteX2" fmla="*/ 70050 w 175787"/>
                <a:gd name="connsiteY2" fmla="*/ 220255 h 374362"/>
                <a:gd name="connsiteX3" fmla="*/ 54175 w 175787"/>
                <a:gd name="connsiteY3" fmla="*/ 204380 h 374362"/>
                <a:gd name="connsiteX4" fmla="*/ 47825 w 175787"/>
                <a:gd name="connsiteY4" fmla="*/ 372655 h 374362"/>
                <a:gd name="connsiteX5" fmla="*/ 41475 w 175787"/>
                <a:gd name="connsiteY5" fmla="*/ 293280 h 374362"/>
                <a:gd name="connsiteX6" fmla="*/ 35125 w 175787"/>
                <a:gd name="connsiteY6" fmla="*/ 325030 h 374362"/>
                <a:gd name="connsiteX7" fmla="*/ 38300 w 175787"/>
                <a:gd name="connsiteY7" fmla="*/ 267880 h 374362"/>
                <a:gd name="connsiteX8" fmla="*/ 200 w 175787"/>
                <a:gd name="connsiteY8" fmla="*/ 344080 h 374362"/>
                <a:gd name="connsiteX9" fmla="*/ 57350 w 175787"/>
                <a:gd name="connsiteY9" fmla="*/ 264705 h 374362"/>
                <a:gd name="connsiteX10" fmla="*/ 70050 w 175787"/>
                <a:gd name="connsiteY10" fmla="*/ 182155 h 374362"/>
                <a:gd name="connsiteX11" fmla="*/ 73225 w 175787"/>
                <a:gd name="connsiteY11" fmla="*/ 77380 h 374362"/>
                <a:gd name="connsiteX12" fmla="*/ 57350 w 175787"/>
                <a:gd name="connsiteY12" fmla="*/ 71030 h 374362"/>
                <a:gd name="connsiteX13" fmla="*/ 174825 w 175787"/>
                <a:gd name="connsiteY13" fmla="*/ 67855 h 374362"/>
                <a:gd name="connsiteX14" fmla="*/ 111325 w 175787"/>
                <a:gd name="connsiteY14" fmla="*/ 61505 h 374362"/>
                <a:gd name="connsiteX15" fmla="*/ 79575 w 175787"/>
                <a:gd name="connsiteY15" fmla="*/ 64680 h 374362"/>
                <a:gd name="connsiteX16" fmla="*/ 111325 w 175787"/>
                <a:gd name="connsiteY16" fmla="*/ 1180 h 37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787" h="374362">
                  <a:moveTo>
                    <a:pt x="111325" y="1180"/>
                  </a:moveTo>
                  <a:cubicBezTo>
                    <a:pt x="112912" y="12292"/>
                    <a:pt x="95979" y="94843"/>
                    <a:pt x="89100" y="131355"/>
                  </a:cubicBezTo>
                  <a:cubicBezTo>
                    <a:pt x="82221" y="167867"/>
                    <a:pt x="70050" y="220255"/>
                    <a:pt x="70050" y="220255"/>
                  </a:cubicBezTo>
                  <a:cubicBezTo>
                    <a:pt x="64229" y="232426"/>
                    <a:pt x="57879" y="178980"/>
                    <a:pt x="54175" y="204380"/>
                  </a:cubicBezTo>
                  <a:cubicBezTo>
                    <a:pt x="50471" y="229780"/>
                    <a:pt x="49942" y="357838"/>
                    <a:pt x="47825" y="372655"/>
                  </a:cubicBezTo>
                  <a:cubicBezTo>
                    <a:pt x="45708" y="387472"/>
                    <a:pt x="43592" y="301217"/>
                    <a:pt x="41475" y="293280"/>
                  </a:cubicBezTo>
                  <a:cubicBezTo>
                    <a:pt x="39358" y="285343"/>
                    <a:pt x="35654" y="329263"/>
                    <a:pt x="35125" y="325030"/>
                  </a:cubicBezTo>
                  <a:cubicBezTo>
                    <a:pt x="34596" y="320797"/>
                    <a:pt x="44121" y="264705"/>
                    <a:pt x="38300" y="267880"/>
                  </a:cubicBezTo>
                  <a:cubicBezTo>
                    <a:pt x="32479" y="271055"/>
                    <a:pt x="-2975" y="344609"/>
                    <a:pt x="200" y="344080"/>
                  </a:cubicBezTo>
                  <a:cubicBezTo>
                    <a:pt x="3375" y="343551"/>
                    <a:pt x="45708" y="291692"/>
                    <a:pt x="57350" y="264705"/>
                  </a:cubicBezTo>
                  <a:cubicBezTo>
                    <a:pt x="68992" y="237718"/>
                    <a:pt x="67404" y="213376"/>
                    <a:pt x="70050" y="182155"/>
                  </a:cubicBezTo>
                  <a:cubicBezTo>
                    <a:pt x="72696" y="150934"/>
                    <a:pt x="73225" y="77380"/>
                    <a:pt x="73225" y="77380"/>
                  </a:cubicBezTo>
                  <a:cubicBezTo>
                    <a:pt x="71108" y="58859"/>
                    <a:pt x="40417" y="72618"/>
                    <a:pt x="57350" y="71030"/>
                  </a:cubicBezTo>
                  <a:cubicBezTo>
                    <a:pt x="74283" y="69443"/>
                    <a:pt x="165829" y="69442"/>
                    <a:pt x="174825" y="67855"/>
                  </a:cubicBezTo>
                  <a:cubicBezTo>
                    <a:pt x="183821" y="66268"/>
                    <a:pt x="127200" y="62034"/>
                    <a:pt x="111325" y="61505"/>
                  </a:cubicBezTo>
                  <a:cubicBezTo>
                    <a:pt x="95450" y="60976"/>
                    <a:pt x="81162" y="68384"/>
                    <a:pt x="79575" y="64680"/>
                  </a:cubicBezTo>
                  <a:cubicBezTo>
                    <a:pt x="77988" y="60976"/>
                    <a:pt x="109738" y="-9932"/>
                    <a:pt x="111325" y="1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>
              <a:extLst>
                <a:ext uri="{FF2B5EF4-FFF2-40B4-BE49-F238E27FC236}">
                  <a16:creationId xmlns:a16="http://schemas.microsoft.com/office/drawing/2014/main" id="{D91570A8-4EBC-F27D-57A7-A6116B8BA5BD}"/>
                </a:ext>
              </a:extLst>
            </p:cNvPr>
            <p:cNvSpPr/>
            <p:nvPr/>
          </p:nvSpPr>
          <p:spPr>
            <a:xfrm>
              <a:off x="9873411" y="8580025"/>
              <a:ext cx="120555" cy="189473"/>
            </a:xfrm>
            <a:custGeom>
              <a:avLst/>
              <a:gdLst>
                <a:gd name="connsiteX0" fmla="*/ 839 w 120555"/>
                <a:gd name="connsiteY0" fmla="*/ 2000 h 189473"/>
                <a:gd name="connsiteX1" fmla="*/ 80214 w 120555"/>
                <a:gd name="connsiteY1" fmla="*/ 87725 h 189473"/>
                <a:gd name="connsiteX2" fmla="*/ 108789 w 120555"/>
                <a:gd name="connsiteY2" fmla="*/ 106775 h 189473"/>
                <a:gd name="connsiteX3" fmla="*/ 57989 w 120555"/>
                <a:gd name="connsiteY3" fmla="*/ 189325 h 189473"/>
                <a:gd name="connsiteX4" fmla="*/ 108789 w 120555"/>
                <a:gd name="connsiteY4" fmla="*/ 125825 h 189473"/>
                <a:gd name="connsiteX5" fmla="*/ 115139 w 120555"/>
                <a:gd name="connsiteY5" fmla="*/ 81375 h 189473"/>
                <a:gd name="connsiteX6" fmla="*/ 42114 w 120555"/>
                <a:gd name="connsiteY6" fmla="*/ 30575 h 189473"/>
                <a:gd name="connsiteX7" fmla="*/ 839 w 120555"/>
                <a:gd name="connsiteY7" fmla="*/ 2000 h 1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55" h="189473">
                  <a:moveTo>
                    <a:pt x="839" y="2000"/>
                  </a:moveTo>
                  <a:cubicBezTo>
                    <a:pt x="7189" y="11525"/>
                    <a:pt x="62222" y="70263"/>
                    <a:pt x="80214" y="87725"/>
                  </a:cubicBezTo>
                  <a:cubicBezTo>
                    <a:pt x="98206" y="105187"/>
                    <a:pt x="112493" y="89842"/>
                    <a:pt x="108789" y="106775"/>
                  </a:cubicBezTo>
                  <a:cubicBezTo>
                    <a:pt x="105085" y="123708"/>
                    <a:pt x="57989" y="186150"/>
                    <a:pt x="57989" y="189325"/>
                  </a:cubicBezTo>
                  <a:cubicBezTo>
                    <a:pt x="57989" y="192500"/>
                    <a:pt x="99264" y="143817"/>
                    <a:pt x="108789" y="125825"/>
                  </a:cubicBezTo>
                  <a:cubicBezTo>
                    <a:pt x="118314" y="107833"/>
                    <a:pt x="126252" y="97250"/>
                    <a:pt x="115139" y="81375"/>
                  </a:cubicBezTo>
                  <a:cubicBezTo>
                    <a:pt x="104027" y="65500"/>
                    <a:pt x="58518" y="41687"/>
                    <a:pt x="42114" y="30575"/>
                  </a:cubicBezTo>
                  <a:cubicBezTo>
                    <a:pt x="25710" y="19463"/>
                    <a:pt x="-5511" y="-7525"/>
                    <a:pt x="839" y="2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>
              <a:extLst>
                <a:ext uri="{FF2B5EF4-FFF2-40B4-BE49-F238E27FC236}">
                  <a16:creationId xmlns:a16="http://schemas.microsoft.com/office/drawing/2014/main" id="{5B8DD537-6FCF-4362-0CFA-F3B805441EB0}"/>
                </a:ext>
              </a:extLst>
            </p:cNvPr>
            <p:cNvSpPr/>
            <p:nvPr/>
          </p:nvSpPr>
          <p:spPr>
            <a:xfrm>
              <a:off x="9259914" y="8883241"/>
              <a:ext cx="845680" cy="403693"/>
            </a:xfrm>
            <a:custGeom>
              <a:avLst/>
              <a:gdLst>
                <a:gd name="connsiteX0" fmla="*/ 134911 w 845680"/>
                <a:gd name="connsiteY0" fmla="*/ 409 h 403693"/>
                <a:gd name="connsiteX1" fmla="*/ 319061 w 845680"/>
                <a:gd name="connsiteY1" fmla="*/ 225834 h 403693"/>
                <a:gd name="connsiteX2" fmla="*/ 312711 w 845680"/>
                <a:gd name="connsiteY2" fmla="*/ 282984 h 403693"/>
                <a:gd name="connsiteX3" fmla="*/ 7911 w 845680"/>
                <a:gd name="connsiteY3" fmla="*/ 403634 h 403693"/>
                <a:gd name="connsiteX4" fmla="*/ 681011 w 845680"/>
                <a:gd name="connsiteY4" fmla="*/ 298859 h 403693"/>
                <a:gd name="connsiteX5" fmla="*/ 617511 w 845680"/>
                <a:gd name="connsiteY5" fmla="*/ 273459 h 403693"/>
                <a:gd name="connsiteX6" fmla="*/ 674661 w 845680"/>
                <a:gd name="connsiteY6" fmla="*/ 251234 h 403693"/>
                <a:gd name="connsiteX7" fmla="*/ 833411 w 845680"/>
                <a:gd name="connsiteY7" fmla="*/ 175034 h 403693"/>
                <a:gd name="connsiteX8" fmla="*/ 795311 w 845680"/>
                <a:gd name="connsiteY8" fmla="*/ 235359 h 403693"/>
                <a:gd name="connsiteX9" fmla="*/ 480986 w 845680"/>
                <a:gd name="connsiteY9" fmla="*/ 117884 h 403693"/>
                <a:gd name="connsiteX10" fmla="*/ 455586 w 845680"/>
                <a:gd name="connsiteY10" fmla="*/ 168684 h 403693"/>
                <a:gd name="connsiteX11" fmla="*/ 134911 w 845680"/>
                <a:gd name="connsiteY11" fmla="*/ 409 h 4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5680" h="403693">
                  <a:moveTo>
                    <a:pt x="134911" y="409"/>
                  </a:moveTo>
                  <a:cubicBezTo>
                    <a:pt x="112157" y="9934"/>
                    <a:pt x="289428" y="178738"/>
                    <a:pt x="319061" y="225834"/>
                  </a:cubicBezTo>
                  <a:cubicBezTo>
                    <a:pt x="348694" y="272930"/>
                    <a:pt x="364569" y="253351"/>
                    <a:pt x="312711" y="282984"/>
                  </a:cubicBezTo>
                  <a:cubicBezTo>
                    <a:pt x="260853" y="312617"/>
                    <a:pt x="-53472" y="400988"/>
                    <a:pt x="7911" y="403634"/>
                  </a:cubicBezTo>
                  <a:cubicBezTo>
                    <a:pt x="69294" y="406280"/>
                    <a:pt x="579411" y="320555"/>
                    <a:pt x="681011" y="298859"/>
                  </a:cubicBezTo>
                  <a:cubicBezTo>
                    <a:pt x="782611" y="277163"/>
                    <a:pt x="618569" y="281396"/>
                    <a:pt x="617511" y="273459"/>
                  </a:cubicBezTo>
                  <a:cubicBezTo>
                    <a:pt x="616453" y="265522"/>
                    <a:pt x="638678" y="267638"/>
                    <a:pt x="674661" y="251234"/>
                  </a:cubicBezTo>
                  <a:cubicBezTo>
                    <a:pt x="710644" y="234830"/>
                    <a:pt x="813303" y="177680"/>
                    <a:pt x="833411" y="175034"/>
                  </a:cubicBezTo>
                  <a:cubicBezTo>
                    <a:pt x="853519" y="172388"/>
                    <a:pt x="854049" y="244884"/>
                    <a:pt x="795311" y="235359"/>
                  </a:cubicBezTo>
                  <a:cubicBezTo>
                    <a:pt x="736574" y="225834"/>
                    <a:pt x="537607" y="128996"/>
                    <a:pt x="480986" y="117884"/>
                  </a:cubicBezTo>
                  <a:cubicBezTo>
                    <a:pt x="424365" y="106772"/>
                    <a:pt x="511148" y="186676"/>
                    <a:pt x="455586" y="168684"/>
                  </a:cubicBezTo>
                  <a:cubicBezTo>
                    <a:pt x="400024" y="150692"/>
                    <a:pt x="157665" y="-9116"/>
                    <a:pt x="134911" y="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>
              <a:extLst>
                <a:ext uri="{FF2B5EF4-FFF2-40B4-BE49-F238E27FC236}">
                  <a16:creationId xmlns:a16="http://schemas.microsoft.com/office/drawing/2014/main" id="{5163B61E-CD8B-CF71-0B24-1AABB480466C}"/>
                </a:ext>
              </a:extLst>
            </p:cNvPr>
            <p:cNvSpPr/>
            <p:nvPr/>
          </p:nvSpPr>
          <p:spPr>
            <a:xfrm>
              <a:off x="8715375" y="8606196"/>
              <a:ext cx="404208" cy="103040"/>
            </a:xfrm>
            <a:custGeom>
              <a:avLst/>
              <a:gdLst>
                <a:gd name="connsiteX0" fmla="*/ 0 w 404208"/>
                <a:gd name="connsiteY0" fmla="*/ 93304 h 103040"/>
                <a:gd name="connsiteX1" fmla="*/ 196850 w 404208"/>
                <a:gd name="connsiteY1" fmla="*/ 71079 h 103040"/>
                <a:gd name="connsiteX2" fmla="*/ 117475 w 404208"/>
                <a:gd name="connsiteY2" fmla="*/ 102829 h 103040"/>
                <a:gd name="connsiteX3" fmla="*/ 244475 w 404208"/>
                <a:gd name="connsiteY3" fmla="*/ 83779 h 103040"/>
                <a:gd name="connsiteX4" fmla="*/ 152400 w 404208"/>
                <a:gd name="connsiteY4" fmla="*/ 61554 h 103040"/>
                <a:gd name="connsiteX5" fmla="*/ 403225 w 404208"/>
                <a:gd name="connsiteY5" fmla="*/ 26629 h 103040"/>
                <a:gd name="connsiteX6" fmla="*/ 234950 w 404208"/>
                <a:gd name="connsiteY6" fmla="*/ 42504 h 103040"/>
                <a:gd name="connsiteX7" fmla="*/ 117475 w 404208"/>
                <a:gd name="connsiteY7" fmla="*/ 32979 h 103040"/>
                <a:gd name="connsiteX8" fmla="*/ 196850 w 404208"/>
                <a:gd name="connsiteY8" fmla="*/ 1229 h 103040"/>
                <a:gd name="connsiteX9" fmla="*/ 0 w 404208"/>
                <a:gd name="connsiteY9" fmla="*/ 93304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208" h="103040">
                  <a:moveTo>
                    <a:pt x="0" y="93304"/>
                  </a:moveTo>
                  <a:cubicBezTo>
                    <a:pt x="0" y="104946"/>
                    <a:pt x="177271" y="69492"/>
                    <a:pt x="196850" y="71079"/>
                  </a:cubicBezTo>
                  <a:cubicBezTo>
                    <a:pt x="216429" y="72666"/>
                    <a:pt x="109538" y="100712"/>
                    <a:pt x="117475" y="102829"/>
                  </a:cubicBezTo>
                  <a:cubicBezTo>
                    <a:pt x="125412" y="104946"/>
                    <a:pt x="238654" y="90658"/>
                    <a:pt x="244475" y="83779"/>
                  </a:cubicBezTo>
                  <a:cubicBezTo>
                    <a:pt x="250296" y="76900"/>
                    <a:pt x="125942" y="71079"/>
                    <a:pt x="152400" y="61554"/>
                  </a:cubicBezTo>
                  <a:cubicBezTo>
                    <a:pt x="178858" y="52029"/>
                    <a:pt x="389467" y="29804"/>
                    <a:pt x="403225" y="26629"/>
                  </a:cubicBezTo>
                  <a:cubicBezTo>
                    <a:pt x="416983" y="23454"/>
                    <a:pt x="282575" y="41446"/>
                    <a:pt x="234950" y="42504"/>
                  </a:cubicBezTo>
                  <a:cubicBezTo>
                    <a:pt x="187325" y="43562"/>
                    <a:pt x="123825" y="39858"/>
                    <a:pt x="117475" y="32979"/>
                  </a:cubicBezTo>
                  <a:cubicBezTo>
                    <a:pt x="111125" y="26100"/>
                    <a:pt x="214312" y="-6708"/>
                    <a:pt x="196850" y="1229"/>
                  </a:cubicBezTo>
                  <a:cubicBezTo>
                    <a:pt x="179388" y="9166"/>
                    <a:pt x="0" y="81662"/>
                    <a:pt x="0" y="93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16B8B401-BE22-DEBC-4411-A7EFD4B1156A}"/>
                </a:ext>
              </a:extLst>
            </p:cNvPr>
            <p:cNvSpPr/>
            <p:nvPr/>
          </p:nvSpPr>
          <p:spPr>
            <a:xfrm>
              <a:off x="8741129" y="8670880"/>
              <a:ext cx="260828" cy="417016"/>
            </a:xfrm>
            <a:custGeom>
              <a:avLst/>
              <a:gdLst>
                <a:gd name="connsiteX0" fmla="*/ 69496 w 260828"/>
                <a:gd name="connsiteY0" fmla="*/ 45 h 417016"/>
                <a:gd name="connsiteX1" fmla="*/ 15521 w 260828"/>
                <a:gd name="connsiteY1" fmla="*/ 104820 h 417016"/>
                <a:gd name="connsiteX2" fmla="*/ 72671 w 260828"/>
                <a:gd name="connsiteY2" fmla="*/ 209595 h 417016"/>
                <a:gd name="connsiteX3" fmla="*/ 5996 w 260828"/>
                <a:gd name="connsiteY3" fmla="*/ 241345 h 417016"/>
                <a:gd name="connsiteX4" fmla="*/ 21871 w 260828"/>
                <a:gd name="connsiteY4" fmla="*/ 276270 h 417016"/>
                <a:gd name="connsiteX5" fmla="*/ 171096 w 260828"/>
                <a:gd name="connsiteY5" fmla="*/ 415970 h 417016"/>
                <a:gd name="connsiteX6" fmla="*/ 259996 w 260828"/>
                <a:gd name="connsiteY6" fmla="*/ 336595 h 417016"/>
                <a:gd name="connsiteX7" fmla="*/ 206021 w 260828"/>
                <a:gd name="connsiteY7" fmla="*/ 269920 h 417016"/>
                <a:gd name="connsiteX8" fmla="*/ 53621 w 260828"/>
                <a:gd name="connsiteY8" fmla="*/ 234995 h 417016"/>
                <a:gd name="connsiteX9" fmla="*/ 9171 w 260828"/>
                <a:gd name="connsiteY9" fmla="*/ 149270 h 417016"/>
                <a:gd name="connsiteX10" fmla="*/ 37746 w 260828"/>
                <a:gd name="connsiteY10" fmla="*/ 165145 h 417016"/>
                <a:gd name="connsiteX11" fmla="*/ 9171 w 260828"/>
                <a:gd name="connsiteY11" fmla="*/ 92120 h 417016"/>
                <a:gd name="connsiteX12" fmla="*/ 69496 w 260828"/>
                <a:gd name="connsiteY12" fmla="*/ 45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828" h="417016">
                  <a:moveTo>
                    <a:pt x="69496" y="45"/>
                  </a:moveTo>
                  <a:cubicBezTo>
                    <a:pt x="70554" y="2162"/>
                    <a:pt x="14992" y="69895"/>
                    <a:pt x="15521" y="104820"/>
                  </a:cubicBezTo>
                  <a:cubicBezTo>
                    <a:pt x="16050" y="139745"/>
                    <a:pt x="74258" y="186841"/>
                    <a:pt x="72671" y="209595"/>
                  </a:cubicBezTo>
                  <a:cubicBezTo>
                    <a:pt x="71084" y="232349"/>
                    <a:pt x="14463" y="230233"/>
                    <a:pt x="5996" y="241345"/>
                  </a:cubicBezTo>
                  <a:cubicBezTo>
                    <a:pt x="-2471" y="252457"/>
                    <a:pt x="-5646" y="247166"/>
                    <a:pt x="21871" y="276270"/>
                  </a:cubicBezTo>
                  <a:cubicBezTo>
                    <a:pt x="49388" y="305374"/>
                    <a:pt x="131409" y="405916"/>
                    <a:pt x="171096" y="415970"/>
                  </a:cubicBezTo>
                  <a:cubicBezTo>
                    <a:pt x="210783" y="426024"/>
                    <a:pt x="254175" y="360937"/>
                    <a:pt x="259996" y="336595"/>
                  </a:cubicBezTo>
                  <a:cubicBezTo>
                    <a:pt x="265817" y="312253"/>
                    <a:pt x="240417" y="286853"/>
                    <a:pt x="206021" y="269920"/>
                  </a:cubicBezTo>
                  <a:cubicBezTo>
                    <a:pt x="171625" y="252987"/>
                    <a:pt x="86429" y="255103"/>
                    <a:pt x="53621" y="234995"/>
                  </a:cubicBezTo>
                  <a:cubicBezTo>
                    <a:pt x="20813" y="214887"/>
                    <a:pt x="11817" y="160912"/>
                    <a:pt x="9171" y="149270"/>
                  </a:cubicBezTo>
                  <a:cubicBezTo>
                    <a:pt x="6525" y="137628"/>
                    <a:pt x="37746" y="174670"/>
                    <a:pt x="37746" y="165145"/>
                  </a:cubicBezTo>
                  <a:cubicBezTo>
                    <a:pt x="37746" y="155620"/>
                    <a:pt x="4408" y="114345"/>
                    <a:pt x="9171" y="92120"/>
                  </a:cubicBezTo>
                  <a:cubicBezTo>
                    <a:pt x="13933" y="69895"/>
                    <a:pt x="68438" y="-2072"/>
                    <a:pt x="69496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F1DCC6D6-474A-706D-5E81-17A91413E467}"/>
                </a:ext>
              </a:extLst>
            </p:cNvPr>
            <p:cNvSpPr/>
            <p:nvPr/>
          </p:nvSpPr>
          <p:spPr>
            <a:xfrm>
              <a:off x="8841024" y="8675982"/>
              <a:ext cx="380858" cy="214777"/>
            </a:xfrm>
            <a:custGeom>
              <a:avLst/>
              <a:gdLst>
                <a:gd name="connsiteX0" fmla="*/ 1351 w 380858"/>
                <a:gd name="connsiteY0" fmla="*/ 1293 h 214777"/>
                <a:gd name="connsiteX1" fmla="*/ 137876 w 380858"/>
                <a:gd name="connsiteY1" fmla="*/ 71143 h 214777"/>
                <a:gd name="connsiteX2" fmla="*/ 290276 w 380858"/>
                <a:gd name="connsiteY2" fmla="*/ 140993 h 214777"/>
                <a:gd name="connsiteX3" fmla="*/ 379176 w 380858"/>
                <a:gd name="connsiteY3" fmla="*/ 214018 h 214777"/>
                <a:gd name="connsiteX4" fmla="*/ 334726 w 380858"/>
                <a:gd name="connsiteY4" fmla="*/ 172743 h 214777"/>
                <a:gd name="connsiteX5" fmla="*/ 172801 w 380858"/>
                <a:gd name="connsiteY5" fmla="*/ 74318 h 214777"/>
                <a:gd name="connsiteX6" fmla="*/ 223601 w 380858"/>
                <a:gd name="connsiteY6" fmla="*/ 134643 h 214777"/>
                <a:gd name="connsiteX7" fmla="*/ 1351 w 380858"/>
                <a:gd name="connsiteY7" fmla="*/ 1293 h 21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858" h="214777">
                  <a:moveTo>
                    <a:pt x="1351" y="1293"/>
                  </a:moveTo>
                  <a:cubicBezTo>
                    <a:pt x="-12937" y="-9290"/>
                    <a:pt x="89722" y="47860"/>
                    <a:pt x="137876" y="71143"/>
                  </a:cubicBezTo>
                  <a:cubicBezTo>
                    <a:pt x="186030" y="94426"/>
                    <a:pt x="250059" y="117180"/>
                    <a:pt x="290276" y="140993"/>
                  </a:cubicBezTo>
                  <a:cubicBezTo>
                    <a:pt x="330493" y="164806"/>
                    <a:pt x="371768" y="208726"/>
                    <a:pt x="379176" y="214018"/>
                  </a:cubicBezTo>
                  <a:cubicBezTo>
                    <a:pt x="386584" y="219310"/>
                    <a:pt x="369122" y="196026"/>
                    <a:pt x="334726" y="172743"/>
                  </a:cubicBezTo>
                  <a:cubicBezTo>
                    <a:pt x="300330" y="149460"/>
                    <a:pt x="191322" y="80668"/>
                    <a:pt x="172801" y="74318"/>
                  </a:cubicBezTo>
                  <a:cubicBezTo>
                    <a:pt x="154280" y="67968"/>
                    <a:pt x="251118" y="145226"/>
                    <a:pt x="223601" y="134643"/>
                  </a:cubicBezTo>
                  <a:cubicBezTo>
                    <a:pt x="196084" y="124060"/>
                    <a:pt x="15639" y="11876"/>
                    <a:pt x="1351" y="1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>
              <a:extLst>
                <a:ext uri="{FF2B5EF4-FFF2-40B4-BE49-F238E27FC236}">
                  <a16:creationId xmlns:a16="http://schemas.microsoft.com/office/drawing/2014/main" id="{F1127CAD-6DCA-9897-E6E8-C41CFB6DB1DD}"/>
                </a:ext>
              </a:extLst>
            </p:cNvPr>
            <p:cNvSpPr/>
            <p:nvPr/>
          </p:nvSpPr>
          <p:spPr>
            <a:xfrm>
              <a:off x="8812671" y="8912741"/>
              <a:ext cx="389946" cy="82034"/>
            </a:xfrm>
            <a:custGeom>
              <a:avLst/>
              <a:gdLst>
                <a:gd name="connsiteX0" fmla="*/ 1129 w 389946"/>
                <a:gd name="connsiteY0" fmla="*/ 2659 h 82034"/>
                <a:gd name="connsiteX1" fmla="*/ 258304 w 389946"/>
                <a:gd name="connsiteY1" fmla="*/ 59809 h 82034"/>
                <a:gd name="connsiteX2" fmla="*/ 388479 w 389946"/>
                <a:gd name="connsiteY2" fmla="*/ 82034 h 82034"/>
                <a:gd name="connsiteX3" fmla="*/ 178929 w 389946"/>
                <a:gd name="connsiteY3" fmla="*/ 59809 h 82034"/>
                <a:gd name="connsiteX4" fmla="*/ 239254 w 389946"/>
                <a:gd name="connsiteY4" fmla="*/ 75684 h 82034"/>
                <a:gd name="connsiteX5" fmla="*/ 166229 w 389946"/>
                <a:gd name="connsiteY5" fmla="*/ 18534 h 82034"/>
                <a:gd name="connsiteX6" fmla="*/ 1129 w 389946"/>
                <a:gd name="connsiteY6" fmla="*/ 2659 h 8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946" h="82034">
                  <a:moveTo>
                    <a:pt x="1129" y="2659"/>
                  </a:moveTo>
                  <a:cubicBezTo>
                    <a:pt x="16475" y="9538"/>
                    <a:pt x="193746" y="46580"/>
                    <a:pt x="258304" y="59809"/>
                  </a:cubicBezTo>
                  <a:cubicBezTo>
                    <a:pt x="322862" y="73038"/>
                    <a:pt x="401708" y="82034"/>
                    <a:pt x="388479" y="82034"/>
                  </a:cubicBezTo>
                  <a:cubicBezTo>
                    <a:pt x="375250" y="82034"/>
                    <a:pt x="203800" y="60867"/>
                    <a:pt x="178929" y="59809"/>
                  </a:cubicBezTo>
                  <a:cubicBezTo>
                    <a:pt x="154058" y="58751"/>
                    <a:pt x="241371" y="82563"/>
                    <a:pt x="239254" y="75684"/>
                  </a:cubicBezTo>
                  <a:cubicBezTo>
                    <a:pt x="237137" y="68805"/>
                    <a:pt x="201154" y="34409"/>
                    <a:pt x="166229" y="18534"/>
                  </a:cubicBezTo>
                  <a:cubicBezTo>
                    <a:pt x="131304" y="2659"/>
                    <a:pt x="-14217" y="-4220"/>
                    <a:pt x="1129" y="2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0D4ACF7C-CF41-6593-FD1B-5434AC2F9D9F}"/>
                </a:ext>
              </a:extLst>
            </p:cNvPr>
            <p:cNvSpPr/>
            <p:nvPr/>
          </p:nvSpPr>
          <p:spPr>
            <a:xfrm>
              <a:off x="8877223" y="8740772"/>
              <a:ext cx="35599" cy="152423"/>
            </a:xfrm>
            <a:custGeom>
              <a:avLst/>
              <a:gdLst>
                <a:gd name="connsiteX0" fmla="*/ 77 w 35599"/>
                <a:gd name="connsiteY0" fmla="*/ 3 h 152423"/>
                <a:gd name="connsiteX1" fmla="*/ 25477 w 35599"/>
                <a:gd name="connsiteY1" fmla="*/ 88903 h 152423"/>
                <a:gd name="connsiteX2" fmla="*/ 22302 w 35599"/>
                <a:gd name="connsiteY2" fmla="*/ 152403 h 152423"/>
                <a:gd name="connsiteX3" fmla="*/ 28652 w 35599"/>
                <a:gd name="connsiteY3" fmla="*/ 82553 h 152423"/>
                <a:gd name="connsiteX4" fmla="*/ 35002 w 35599"/>
                <a:gd name="connsiteY4" fmla="*/ 92078 h 152423"/>
                <a:gd name="connsiteX5" fmla="*/ 77 w 35599"/>
                <a:gd name="connsiteY5" fmla="*/ 3 h 15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99" h="152423">
                  <a:moveTo>
                    <a:pt x="77" y="3"/>
                  </a:moveTo>
                  <a:cubicBezTo>
                    <a:pt x="-1510" y="-526"/>
                    <a:pt x="21773" y="63503"/>
                    <a:pt x="25477" y="88903"/>
                  </a:cubicBezTo>
                  <a:cubicBezTo>
                    <a:pt x="29181" y="114303"/>
                    <a:pt x="21773" y="153461"/>
                    <a:pt x="22302" y="152403"/>
                  </a:cubicBezTo>
                  <a:cubicBezTo>
                    <a:pt x="22831" y="151345"/>
                    <a:pt x="28652" y="82553"/>
                    <a:pt x="28652" y="82553"/>
                  </a:cubicBezTo>
                  <a:cubicBezTo>
                    <a:pt x="30769" y="72499"/>
                    <a:pt x="37648" y="104778"/>
                    <a:pt x="35002" y="92078"/>
                  </a:cubicBezTo>
                  <a:cubicBezTo>
                    <a:pt x="32356" y="79378"/>
                    <a:pt x="1664" y="532"/>
                    <a:pt x="7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CF88BD54-BFF1-C12C-5211-5F03FFDC3C4B}"/>
                </a:ext>
              </a:extLst>
            </p:cNvPr>
            <p:cNvSpPr/>
            <p:nvPr/>
          </p:nvSpPr>
          <p:spPr>
            <a:xfrm>
              <a:off x="8964589" y="8781965"/>
              <a:ext cx="21744" cy="136829"/>
            </a:xfrm>
            <a:custGeom>
              <a:avLst/>
              <a:gdLst>
                <a:gd name="connsiteX0" fmla="*/ 1611 w 21744"/>
                <a:gd name="connsiteY0" fmla="*/ 85 h 136829"/>
                <a:gd name="connsiteX1" fmla="*/ 17486 w 21744"/>
                <a:gd name="connsiteY1" fmla="*/ 79460 h 136829"/>
                <a:gd name="connsiteX2" fmla="*/ 20661 w 21744"/>
                <a:gd name="connsiteY2" fmla="*/ 136610 h 136829"/>
                <a:gd name="connsiteX3" fmla="*/ 1611 w 21744"/>
                <a:gd name="connsiteY3" fmla="*/ 95335 h 136829"/>
                <a:gd name="connsiteX4" fmla="*/ 1611 w 21744"/>
                <a:gd name="connsiteY4" fmla="*/ 85 h 13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4" h="136829">
                  <a:moveTo>
                    <a:pt x="1611" y="85"/>
                  </a:moveTo>
                  <a:cubicBezTo>
                    <a:pt x="4257" y="-2561"/>
                    <a:pt x="14311" y="56706"/>
                    <a:pt x="17486" y="79460"/>
                  </a:cubicBezTo>
                  <a:cubicBezTo>
                    <a:pt x="20661" y="102214"/>
                    <a:pt x="23307" y="133964"/>
                    <a:pt x="20661" y="136610"/>
                  </a:cubicBezTo>
                  <a:cubicBezTo>
                    <a:pt x="18015" y="139256"/>
                    <a:pt x="3198" y="117560"/>
                    <a:pt x="1611" y="95335"/>
                  </a:cubicBezTo>
                  <a:cubicBezTo>
                    <a:pt x="24" y="73110"/>
                    <a:pt x="-1035" y="2731"/>
                    <a:pt x="1611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>
              <a:extLst>
                <a:ext uri="{FF2B5EF4-FFF2-40B4-BE49-F238E27FC236}">
                  <a16:creationId xmlns:a16="http://schemas.microsoft.com/office/drawing/2014/main" id="{127E6CA9-F57D-3001-E626-292EF5093DD1}"/>
                </a:ext>
              </a:extLst>
            </p:cNvPr>
            <p:cNvSpPr/>
            <p:nvPr/>
          </p:nvSpPr>
          <p:spPr>
            <a:xfrm>
              <a:off x="9051724" y="8825768"/>
              <a:ext cx="132571" cy="147343"/>
            </a:xfrm>
            <a:custGeom>
              <a:avLst/>
              <a:gdLst>
                <a:gd name="connsiteX0" fmla="*/ 22426 w 132571"/>
                <a:gd name="connsiteY0" fmla="*/ 732 h 147343"/>
                <a:gd name="connsiteX1" fmla="*/ 201 w 132571"/>
                <a:gd name="connsiteY1" fmla="*/ 70582 h 147343"/>
                <a:gd name="connsiteX2" fmla="*/ 38301 w 132571"/>
                <a:gd name="connsiteY2" fmla="*/ 115032 h 147343"/>
                <a:gd name="connsiteX3" fmla="*/ 130376 w 132571"/>
                <a:gd name="connsiteY3" fmla="*/ 146782 h 147343"/>
                <a:gd name="connsiteX4" fmla="*/ 95451 w 132571"/>
                <a:gd name="connsiteY4" fmla="*/ 134082 h 147343"/>
                <a:gd name="connsiteX5" fmla="*/ 3376 w 132571"/>
                <a:gd name="connsiteY5" fmla="*/ 118207 h 147343"/>
                <a:gd name="connsiteX6" fmla="*/ 22426 w 132571"/>
                <a:gd name="connsiteY6" fmla="*/ 732 h 1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71" h="147343">
                  <a:moveTo>
                    <a:pt x="22426" y="732"/>
                  </a:moveTo>
                  <a:cubicBezTo>
                    <a:pt x="21897" y="-7206"/>
                    <a:pt x="-2445" y="51532"/>
                    <a:pt x="201" y="70582"/>
                  </a:cubicBezTo>
                  <a:cubicBezTo>
                    <a:pt x="2847" y="89632"/>
                    <a:pt x="16605" y="102332"/>
                    <a:pt x="38301" y="115032"/>
                  </a:cubicBezTo>
                  <a:cubicBezTo>
                    <a:pt x="59997" y="127732"/>
                    <a:pt x="120851" y="143607"/>
                    <a:pt x="130376" y="146782"/>
                  </a:cubicBezTo>
                  <a:cubicBezTo>
                    <a:pt x="139901" y="149957"/>
                    <a:pt x="116618" y="138844"/>
                    <a:pt x="95451" y="134082"/>
                  </a:cubicBezTo>
                  <a:cubicBezTo>
                    <a:pt x="74284" y="129320"/>
                    <a:pt x="13430" y="137257"/>
                    <a:pt x="3376" y="118207"/>
                  </a:cubicBezTo>
                  <a:cubicBezTo>
                    <a:pt x="-6678" y="99157"/>
                    <a:pt x="22955" y="8670"/>
                    <a:pt x="22426" y="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E5B7B685-EC01-2B3B-3670-29A9B9A73FF2}"/>
                </a:ext>
              </a:extLst>
            </p:cNvPr>
            <p:cNvSpPr/>
            <p:nvPr/>
          </p:nvSpPr>
          <p:spPr>
            <a:xfrm>
              <a:off x="9077294" y="8844872"/>
              <a:ext cx="156506" cy="121402"/>
            </a:xfrm>
            <a:custGeom>
              <a:avLst/>
              <a:gdLst>
                <a:gd name="connsiteX0" fmla="*/ 31 w 156506"/>
                <a:gd name="connsiteY0" fmla="*/ 678 h 121402"/>
                <a:gd name="connsiteX1" fmla="*/ 127031 w 156506"/>
                <a:gd name="connsiteY1" fmla="*/ 35603 h 121402"/>
                <a:gd name="connsiteX2" fmla="*/ 133381 w 156506"/>
                <a:gd name="connsiteY2" fmla="*/ 80053 h 121402"/>
                <a:gd name="connsiteX3" fmla="*/ 101631 w 156506"/>
                <a:gd name="connsiteY3" fmla="*/ 121328 h 121402"/>
                <a:gd name="connsiteX4" fmla="*/ 152431 w 156506"/>
                <a:gd name="connsiteY4" fmla="*/ 89578 h 121402"/>
                <a:gd name="connsiteX5" fmla="*/ 139731 w 156506"/>
                <a:gd name="connsiteY5" fmla="*/ 67353 h 121402"/>
                <a:gd name="connsiteX6" fmla="*/ 31 w 156506"/>
                <a:gd name="connsiteY6" fmla="*/ 678 h 12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506" h="121402">
                  <a:moveTo>
                    <a:pt x="31" y="678"/>
                  </a:moveTo>
                  <a:cubicBezTo>
                    <a:pt x="-2086" y="-4614"/>
                    <a:pt x="104806" y="22374"/>
                    <a:pt x="127031" y="35603"/>
                  </a:cubicBezTo>
                  <a:cubicBezTo>
                    <a:pt x="149256" y="48832"/>
                    <a:pt x="137614" y="65766"/>
                    <a:pt x="133381" y="80053"/>
                  </a:cubicBezTo>
                  <a:cubicBezTo>
                    <a:pt x="129148" y="94340"/>
                    <a:pt x="98456" y="119741"/>
                    <a:pt x="101631" y="121328"/>
                  </a:cubicBezTo>
                  <a:cubicBezTo>
                    <a:pt x="104806" y="122915"/>
                    <a:pt x="146081" y="98574"/>
                    <a:pt x="152431" y="89578"/>
                  </a:cubicBezTo>
                  <a:cubicBezTo>
                    <a:pt x="158781" y="80582"/>
                    <a:pt x="159839" y="78995"/>
                    <a:pt x="139731" y="67353"/>
                  </a:cubicBezTo>
                  <a:cubicBezTo>
                    <a:pt x="119623" y="55711"/>
                    <a:pt x="2148" y="5970"/>
                    <a:pt x="31" y="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34516459-1852-379B-FBE5-F91EC24D4002}"/>
                </a:ext>
              </a:extLst>
            </p:cNvPr>
            <p:cNvSpPr/>
            <p:nvPr/>
          </p:nvSpPr>
          <p:spPr>
            <a:xfrm>
              <a:off x="9115185" y="8801096"/>
              <a:ext cx="112802" cy="107961"/>
            </a:xfrm>
            <a:custGeom>
              <a:avLst/>
              <a:gdLst>
                <a:gd name="connsiteX0" fmla="*/ 240 w 112802"/>
                <a:gd name="connsiteY0" fmla="*/ 4 h 107961"/>
                <a:gd name="connsiteX1" fmla="*/ 92315 w 112802"/>
                <a:gd name="connsiteY1" fmla="*/ 63504 h 107961"/>
                <a:gd name="connsiteX2" fmla="*/ 111365 w 112802"/>
                <a:gd name="connsiteY2" fmla="*/ 107954 h 107961"/>
                <a:gd name="connsiteX3" fmla="*/ 66915 w 112802"/>
                <a:gd name="connsiteY3" fmla="*/ 66679 h 107961"/>
                <a:gd name="connsiteX4" fmla="*/ 240 w 112802"/>
                <a:gd name="connsiteY4" fmla="*/ 4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02" h="107961">
                  <a:moveTo>
                    <a:pt x="240" y="4"/>
                  </a:moveTo>
                  <a:cubicBezTo>
                    <a:pt x="4473" y="-525"/>
                    <a:pt x="73794" y="45512"/>
                    <a:pt x="92315" y="63504"/>
                  </a:cubicBezTo>
                  <a:cubicBezTo>
                    <a:pt x="110836" y="81496"/>
                    <a:pt x="115598" y="107425"/>
                    <a:pt x="111365" y="107954"/>
                  </a:cubicBezTo>
                  <a:cubicBezTo>
                    <a:pt x="107132" y="108483"/>
                    <a:pt x="84907" y="82025"/>
                    <a:pt x="66915" y="66679"/>
                  </a:cubicBezTo>
                  <a:cubicBezTo>
                    <a:pt x="48923" y="51333"/>
                    <a:pt x="-3993" y="533"/>
                    <a:pt x="24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13C36D42-4DE6-02AE-82C1-5A7BD8B17437}"/>
                </a:ext>
              </a:extLst>
            </p:cNvPr>
            <p:cNvSpPr/>
            <p:nvPr/>
          </p:nvSpPr>
          <p:spPr>
            <a:xfrm>
              <a:off x="8660453" y="8878195"/>
              <a:ext cx="230427" cy="238519"/>
            </a:xfrm>
            <a:custGeom>
              <a:avLst/>
              <a:gdLst>
                <a:gd name="connsiteX0" fmla="*/ 211321 w 230427"/>
                <a:gd name="connsiteY0" fmla="*/ 80831 h 238519"/>
                <a:gd name="connsiteX1" fmla="*/ 1916 w 230427"/>
                <a:gd name="connsiteY1" fmla="*/ 108752 h 238519"/>
                <a:gd name="connsiteX2" fmla="*/ 134539 w 230427"/>
                <a:gd name="connsiteY2" fmla="*/ 112242 h 238519"/>
                <a:gd name="connsiteX3" fmla="*/ 120579 w 230427"/>
                <a:gd name="connsiteY3" fmla="*/ 171573 h 238519"/>
                <a:gd name="connsiteX4" fmla="*/ 1916 w 230427"/>
                <a:gd name="connsiteY4" fmla="*/ 237884 h 238519"/>
                <a:gd name="connsiteX5" fmla="*/ 228771 w 230427"/>
                <a:gd name="connsiteY5" fmla="*/ 129692 h 238519"/>
                <a:gd name="connsiteX6" fmla="*/ 103129 w 230427"/>
                <a:gd name="connsiteY6" fmla="*/ 133182 h 238519"/>
                <a:gd name="connsiteX7" fmla="*/ 75208 w 230427"/>
                <a:gd name="connsiteY7" fmla="*/ 105261 h 238519"/>
                <a:gd name="connsiteX8" fmla="*/ 47287 w 230427"/>
                <a:gd name="connsiteY8" fmla="*/ 49420 h 238519"/>
                <a:gd name="connsiteX9" fmla="*/ 207831 w 230427"/>
                <a:gd name="connsiteY9" fmla="*/ 559 h 238519"/>
                <a:gd name="connsiteX10" fmla="*/ 158970 w 230427"/>
                <a:gd name="connsiteY10" fmla="*/ 24990 h 238519"/>
                <a:gd name="connsiteX11" fmla="*/ 61248 w 230427"/>
                <a:gd name="connsiteY11" fmla="*/ 56400 h 238519"/>
                <a:gd name="connsiteX12" fmla="*/ 211321 w 230427"/>
                <a:gd name="connsiteY12" fmla="*/ 80831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427" h="238519">
                  <a:moveTo>
                    <a:pt x="211321" y="80831"/>
                  </a:moveTo>
                  <a:cubicBezTo>
                    <a:pt x="201432" y="89556"/>
                    <a:pt x="14713" y="103517"/>
                    <a:pt x="1916" y="108752"/>
                  </a:cubicBezTo>
                  <a:cubicBezTo>
                    <a:pt x="-10881" y="113987"/>
                    <a:pt x="114762" y="101772"/>
                    <a:pt x="134539" y="112242"/>
                  </a:cubicBezTo>
                  <a:cubicBezTo>
                    <a:pt x="154316" y="122712"/>
                    <a:pt x="142683" y="150633"/>
                    <a:pt x="120579" y="171573"/>
                  </a:cubicBezTo>
                  <a:cubicBezTo>
                    <a:pt x="98475" y="192513"/>
                    <a:pt x="-16116" y="244864"/>
                    <a:pt x="1916" y="237884"/>
                  </a:cubicBezTo>
                  <a:cubicBezTo>
                    <a:pt x="19948" y="230904"/>
                    <a:pt x="211902" y="147142"/>
                    <a:pt x="228771" y="129692"/>
                  </a:cubicBezTo>
                  <a:cubicBezTo>
                    <a:pt x="245640" y="112242"/>
                    <a:pt x="128723" y="137254"/>
                    <a:pt x="103129" y="133182"/>
                  </a:cubicBezTo>
                  <a:cubicBezTo>
                    <a:pt x="77535" y="129110"/>
                    <a:pt x="84515" y="119221"/>
                    <a:pt x="75208" y="105261"/>
                  </a:cubicBezTo>
                  <a:cubicBezTo>
                    <a:pt x="65901" y="91301"/>
                    <a:pt x="25183" y="66870"/>
                    <a:pt x="47287" y="49420"/>
                  </a:cubicBezTo>
                  <a:cubicBezTo>
                    <a:pt x="69391" y="31970"/>
                    <a:pt x="189217" y="4631"/>
                    <a:pt x="207831" y="559"/>
                  </a:cubicBezTo>
                  <a:cubicBezTo>
                    <a:pt x="226445" y="-3513"/>
                    <a:pt x="183400" y="15683"/>
                    <a:pt x="158970" y="24990"/>
                  </a:cubicBezTo>
                  <a:cubicBezTo>
                    <a:pt x="134539" y="34297"/>
                    <a:pt x="56595" y="45348"/>
                    <a:pt x="61248" y="56400"/>
                  </a:cubicBezTo>
                  <a:cubicBezTo>
                    <a:pt x="65901" y="67452"/>
                    <a:pt x="221210" y="72106"/>
                    <a:pt x="211321" y="80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>
              <a:extLst>
                <a:ext uri="{FF2B5EF4-FFF2-40B4-BE49-F238E27FC236}">
                  <a16:creationId xmlns:a16="http://schemas.microsoft.com/office/drawing/2014/main" id="{54AF8A21-30F3-43DB-3D4C-F140EFBB49B9}"/>
                </a:ext>
              </a:extLst>
            </p:cNvPr>
            <p:cNvSpPr/>
            <p:nvPr/>
          </p:nvSpPr>
          <p:spPr>
            <a:xfrm>
              <a:off x="8916219" y="8647749"/>
              <a:ext cx="562905" cy="471896"/>
            </a:xfrm>
            <a:custGeom>
              <a:avLst/>
              <a:gdLst>
                <a:gd name="connsiteX0" fmla="*/ 926 w 562905"/>
                <a:gd name="connsiteY0" fmla="*/ 660 h 471896"/>
                <a:gd name="connsiteX1" fmla="*/ 325503 w 562905"/>
                <a:gd name="connsiteY1" fmla="*/ 91402 h 471896"/>
                <a:gd name="connsiteX2" fmla="*/ 318523 w 562905"/>
                <a:gd name="connsiteY2" fmla="*/ 115833 h 471896"/>
                <a:gd name="connsiteX3" fmla="*/ 482557 w 562905"/>
                <a:gd name="connsiteY3" fmla="*/ 237985 h 471896"/>
                <a:gd name="connsiteX4" fmla="*/ 472086 w 562905"/>
                <a:gd name="connsiteY4" fmla="*/ 262416 h 471896"/>
                <a:gd name="connsiteX5" fmla="*/ 562828 w 562905"/>
                <a:gd name="connsiteY5" fmla="*/ 388059 h 471896"/>
                <a:gd name="connsiteX6" fmla="*/ 454636 w 562905"/>
                <a:gd name="connsiteY6" fmla="*/ 471820 h 471896"/>
                <a:gd name="connsiteX7" fmla="*/ 238251 w 562905"/>
                <a:gd name="connsiteY7" fmla="*/ 374098 h 471896"/>
                <a:gd name="connsiteX8" fmla="*/ 367384 w 562905"/>
                <a:gd name="connsiteY8" fmla="*/ 342688 h 471896"/>
                <a:gd name="connsiteX9" fmla="*/ 175430 w 562905"/>
                <a:gd name="connsiteY9" fmla="*/ 122813 h 471896"/>
                <a:gd name="connsiteX10" fmla="*/ 224291 w 562905"/>
                <a:gd name="connsiteY10" fmla="*/ 143753 h 471896"/>
                <a:gd name="connsiteX11" fmla="*/ 926 w 562905"/>
                <a:gd name="connsiteY11" fmla="*/ 660 h 47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905" h="471896">
                  <a:moveTo>
                    <a:pt x="926" y="660"/>
                  </a:moveTo>
                  <a:cubicBezTo>
                    <a:pt x="17795" y="-8065"/>
                    <a:pt x="272570" y="72207"/>
                    <a:pt x="325503" y="91402"/>
                  </a:cubicBezTo>
                  <a:cubicBezTo>
                    <a:pt x="378436" y="110597"/>
                    <a:pt x="292348" y="91403"/>
                    <a:pt x="318523" y="115833"/>
                  </a:cubicBezTo>
                  <a:cubicBezTo>
                    <a:pt x="344698" y="140263"/>
                    <a:pt x="456963" y="213555"/>
                    <a:pt x="482557" y="237985"/>
                  </a:cubicBezTo>
                  <a:cubicBezTo>
                    <a:pt x="508151" y="262415"/>
                    <a:pt x="458708" y="237404"/>
                    <a:pt x="472086" y="262416"/>
                  </a:cubicBezTo>
                  <a:cubicBezTo>
                    <a:pt x="485464" y="287428"/>
                    <a:pt x="565736" y="353158"/>
                    <a:pt x="562828" y="388059"/>
                  </a:cubicBezTo>
                  <a:cubicBezTo>
                    <a:pt x="559920" y="422960"/>
                    <a:pt x="508732" y="474147"/>
                    <a:pt x="454636" y="471820"/>
                  </a:cubicBezTo>
                  <a:cubicBezTo>
                    <a:pt x="400540" y="469493"/>
                    <a:pt x="252793" y="395620"/>
                    <a:pt x="238251" y="374098"/>
                  </a:cubicBezTo>
                  <a:cubicBezTo>
                    <a:pt x="223709" y="352576"/>
                    <a:pt x="377854" y="384569"/>
                    <a:pt x="367384" y="342688"/>
                  </a:cubicBezTo>
                  <a:cubicBezTo>
                    <a:pt x="356914" y="300807"/>
                    <a:pt x="199279" y="155969"/>
                    <a:pt x="175430" y="122813"/>
                  </a:cubicBezTo>
                  <a:cubicBezTo>
                    <a:pt x="151581" y="89657"/>
                    <a:pt x="245813" y="161785"/>
                    <a:pt x="224291" y="143753"/>
                  </a:cubicBezTo>
                  <a:cubicBezTo>
                    <a:pt x="202769" y="125721"/>
                    <a:pt x="-15943" y="9385"/>
                    <a:pt x="926" y="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F0C4ECB8-2B6F-272C-CA7E-83549CB5CE0A}"/>
                </a:ext>
              </a:extLst>
            </p:cNvPr>
            <p:cNvSpPr/>
            <p:nvPr/>
          </p:nvSpPr>
          <p:spPr>
            <a:xfrm>
              <a:off x="8149341" y="5520332"/>
              <a:ext cx="999441" cy="2487983"/>
            </a:xfrm>
            <a:custGeom>
              <a:avLst/>
              <a:gdLst>
                <a:gd name="connsiteX0" fmla="*/ 999324 w 999441"/>
                <a:gd name="connsiteY0" fmla="*/ 3390 h 2487983"/>
                <a:gd name="connsiteX1" fmla="*/ 728737 w 999441"/>
                <a:gd name="connsiteY1" fmla="*/ 843146 h 2487983"/>
                <a:gd name="connsiteX2" fmla="*/ 798716 w 999441"/>
                <a:gd name="connsiteY2" fmla="*/ 810488 h 2487983"/>
                <a:gd name="connsiteX3" fmla="*/ 472145 w 999441"/>
                <a:gd name="connsiteY3" fmla="*/ 1365660 h 2487983"/>
                <a:gd name="connsiteX4" fmla="*/ 168900 w 999441"/>
                <a:gd name="connsiteY4" fmla="*/ 2112109 h 2487983"/>
                <a:gd name="connsiteX5" fmla="*/ 192226 w 999441"/>
                <a:gd name="connsiteY5" fmla="*/ 2023468 h 2487983"/>
                <a:gd name="connsiteX6" fmla="*/ 28941 w 999441"/>
                <a:gd name="connsiteY6" fmla="*/ 2471337 h 2487983"/>
                <a:gd name="connsiteX7" fmla="*/ 66263 w 999441"/>
                <a:gd name="connsiteY7" fmla="*/ 2224076 h 2487983"/>
                <a:gd name="connsiteX8" fmla="*/ 663422 w 999441"/>
                <a:gd name="connsiteY8" fmla="*/ 721848 h 2487983"/>
                <a:gd name="connsiteX9" fmla="*/ 784720 w 999441"/>
                <a:gd name="connsiteY9" fmla="*/ 343958 h 2487983"/>
                <a:gd name="connsiteX10" fmla="*/ 691414 w 999441"/>
                <a:gd name="connsiteY10" fmla="*/ 539901 h 2487983"/>
                <a:gd name="connsiteX11" fmla="*/ 999324 w 999441"/>
                <a:gd name="connsiteY11" fmla="*/ 3390 h 248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441" h="2487983">
                  <a:moveTo>
                    <a:pt x="999324" y="3390"/>
                  </a:moveTo>
                  <a:cubicBezTo>
                    <a:pt x="1005544" y="53931"/>
                    <a:pt x="762172" y="708630"/>
                    <a:pt x="728737" y="843146"/>
                  </a:cubicBezTo>
                  <a:cubicBezTo>
                    <a:pt x="695302" y="977662"/>
                    <a:pt x="841481" y="723402"/>
                    <a:pt x="798716" y="810488"/>
                  </a:cubicBezTo>
                  <a:cubicBezTo>
                    <a:pt x="755951" y="897574"/>
                    <a:pt x="577114" y="1148723"/>
                    <a:pt x="472145" y="1365660"/>
                  </a:cubicBezTo>
                  <a:cubicBezTo>
                    <a:pt x="367176" y="1582597"/>
                    <a:pt x="215553" y="2002474"/>
                    <a:pt x="168900" y="2112109"/>
                  </a:cubicBezTo>
                  <a:cubicBezTo>
                    <a:pt x="122247" y="2221744"/>
                    <a:pt x="215552" y="1963597"/>
                    <a:pt x="192226" y="2023468"/>
                  </a:cubicBezTo>
                  <a:cubicBezTo>
                    <a:pt x="168900" y="2083339"/>
                    <a:pt x="49935" y="2437902"/>
                    <a:pt x="28941" y="2471337"/>
                  </a:cubicBezTo>
                  <a:cubicBezTo>
                    <a:pt x="7947" y="2504772"/>
                    <a:pt x="-39484" y="2515657"/>
                    <a:pt x="66263" y="2224076"/>
                  </a:cubicBezTo>
                  <a:cubicBezTo>
                    <a:pt x="172010" y="1932495"/>
                    <a:pt x="543679" y="1035201"/>
                    <a:pt x="663422" y="721848"/>
                  </a:cubicBezTo>
                  <a:cubicBezTo>
                    <a:pt x="783165" y="408495"/>
                    <a:pt x="780055" y="374282"/>
                    <a:pt x="784720" y="343958"/>
                  </a:cubicBezTo>
                  <a:cubicBezTo>
                    <a:pt x="789385" y="313634"/>
                    <a:pt x="652536" y="596662"/>
                    <a:pt x="691414" y="539901"/>
                  </a:cubicBezTo>
                  <a:cubicBezTo>
                    <a:pt x="730292" y="483140"/>
                    <a:pt x="993104" y="-47151"/>
                    <a:pt x="999324" y="3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3AFDECB9-F538-64AB-AD56-E1EF0802D108}"/>
                </a:ext>
              </a:extLst>
            </p:cNvPr>
            <p:cNvSpPr/>
            <p:nvPr/>
          </p:nvSpPr>
          <p:spPr>
            <a:xfrm>
              <a:off x="8024301" y="7896673"/>
              <a:ext cx="238648" cy="918892"/>
            </a:xfrm>
            <a:custGeom>
              <a:avLst/>
              <a:gdLst>
                <a:gd name="connsiteX0" fmla="*/ 237956 w 238648"/>
                <a:gd name="connsiteY0" fmla="*/ 1690 h 918892"/>
                <a:gd name="connsiteX1" fmla="*/ 116658 w 238648"/>
                <a:gd name="connsiteY1" fmla="*/ 519539 h 918892"/>
                <a:gd name="connsiteX2" fmla="*/ 70005 w 238648"/>
                <a:gd name="connsiteY2" fmla="*/ 906760 h 918892"/>
                <a:gd name="connsiteX3" fmla="*/ 60675 w 238648"/>
                <a:gd name="connsiteY3" fmla="*/ 762135 h 918892"/>
                <a:gd name="connsiteX4" fmla="*/ 26 w 238648"/>
                <a:gd name="connsiteY4" fmla="*/ 178972 h 918892"/>
                <a:gd name="connsiteX5" fmla="*/ 56009 w 238648"/>
                <a:gd name="connsiteY5" fmla="*/ 346923 h 918892"/>
                <a:gd name="connsiteX6" fmla="*/ 237956 w 238648"/>
                <a:gd name="connsiteY6" fmla="*/ 1690 h 91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648" h="918892">
                  <a:moveTo>
                    <a:pt x="237956" y="1690"/>
                  </a:moveTo>
                  <a:cubicBezTo>
                    <a:pt x="248064" y="30459"/>
                    <a:pt x="144650" y="368694"/>
                    <a:pt x="116658" y="519539"/>
                  </a:cubicBezTo>
                  <a:cubicBezTo>
                    <a:pt x="88666" y="670384"/>
                    <a:pt x="79335" y="866327"/>
                    <a:pt x="70005" y="906760"/>
                  </a:cubicBezTo>
                  <a:cubicBezTo>
                    <a:pt x="60675" y="947193"/>
                    <a:pt x="72338" y="883433"/>
                    <a:pt x="60675" y="762135"/>
                  </a:cubicBezTo>
                  <a:cubicBezTo>
                    <a:pt x="49012" y="640837"/>
                    <a:pt x="804" y="248174"/>
                    <a:pt x="26" y="178972"/>
                  </a:cubicBezTo>
                  <a:cubicBezTo>
                    <a:pt x="-752" y="109770"/>
                    <a:pt x="15577" y="373360"/>
                    <a:pt x="56009" y="346923"/>
                  </a:cubicBezTo>
                  <a:cubicBezTo>
                    <a:pt x="96441" y="320486"/>
                    <a:pt x="227848" y="-27079"/>
                    <a:pt x="237956" y="1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>
              <a:extLst>
                <a:ext uri="{FF2B5EF4-FFF2-40B4-BE49-F238E27FC236}">
                  <a16:creationId xmlns:a16="http://schemas.microsoft.com/office/drawing/2014/main" id="{D88E9855-FB9E-D716-5A23-F66D8118B6D8}"/>
                </a:ext>
              </a:extLst>
            </p:cNvPr>
            <p:cNvSpPr/>
            <p:nvPr/>
          </p:nvSpPr>
          <p:spPr>
            <a:xfrm>
              <a:off x="7645260" y="8800407"/>
              <a:ext cx="850306" cy="357629"/>
            </a:xfrm>
            <a:custGeom>
              <a:avLst/>
              <a:gdLst>
                <a:gd name="connsiteX0" fmla="*/ 1177 w 850306"/>
                <a:gd name="connsiteY0" fmla="*/ 114993 h 357629"/>
                <a:gd name="connsiteX1" fmla="*/ 365071 w 850306"/>
                <a:gd name="connsiteY1" fmla="*/ 264283 h 357629"/>
                <a:gd name="connsiteX2" fmla="*/ 836267 w 850306"/>
                <a:gd name="connsiteY2" fmla="*/ 3026 h 357629"/>
                <a:gd name="connsiteX3" fmla="*/ 719634 w 850306"/>
                <a:gd name="connsiteY3" fmla="*/ 133654 h 357629"/>
                <a:gd name="connsiteX4" fmla="*/ 649654 w 850306"/>
                <a:gd name="connsiteY4" fmla="*/ 310936 h 357629"/>
                <a:gd name="connsiteX5" fmla="*/ 435050 w 850306"/>
                <a:gd name="connsiteY5" fmla="*/ 357589 h 357629"/>
                <a:gd name="connsiteX6" fmla="*/ 672981 w 850306"/>
                <a:gd name="connsiteY6" fmla="*/ 306271 h 357629"/>
                <a:gd name="connsiteX7" fmla="*/ 812940 w 850306"/>
                <a:gd name="connsiteY7" fmla="*/ 96332 h 357629"/>
                <a:gd name="connsiteX8" fmla="*/ 383732 w 850306"/>
                <a:gd name="connsiteY8" fmla="*/ 236291 h 357629"/>
                <a:gd name="connsiteX9" fmla="*/ 486369 w 850306"/>
                <a:gd name="connsiteY9" fmla="*/ 208299 h 357629"/>
                <a:gd name="connsiteX10" fmla="*/ 1177 w 850306"/>
                <a:gd name="connsiteY10" fmla="*/ 114993 h 35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0306" h="357629">
                  <a:moveTo>
                    <a:pt x="1177" y="114993"/>
                  </a:moveTo>
                  <a:cubicBezTo>
                    <a:pt x="-19039" y="124324"/>
                    <a:pt x="225889" y="282944"/>
                    <a:pt x="365071" y="264283"/>
                  </a:cubicBezTo>
                  <a:cubicBezTo>
                    <a:pt x="504253" y="245622"/>
                    <a:pt x="777173" y="24797"/>
                    <a:pt x="836267" y="3026"/>
                  </a:cubicBezTo>
                  <a:cubicBezTo>
                    <a:pt x="895361" y="-18745"/>
                    <a:pt x="750736" y="82336"/>
                    <a:pt x="719634" y="133654"/>
                  </a:cubicBezTo>
                  <a:cubicBezTo>
                    <a:pt x="688532" y="184972"/>
                    <a:pt x="697085" y="273614"/>
                    <a:pt x="649654" y="310936"/>
                  </a:cubicBezTo>
                  <a:cubicBezTo>
                    <a:pt x="602223" y="348258"/>
                    <a:pt x="431162" y="358367"/>
                    <a:pt x="435050" y="357589"/>
                  </a:cubicBezTo>
                  <a:cubicBezTo>
                    <a:pt x="438938" y="356812"/>
                    <a:pt x="609999" y="349814"/>
                    <a:pt x="672981" y="306271"/>
                  </a:cubicBezTo>
                  <a:cubicBezTo>
                    <a:pt x="735963" y="262728"/>
                    <a:pt x="861148" y="107995"/>
                    <a:pt x="812940" y="96332"/>
                  </a:cubicBezTo>
                  <a:cubicBezTo>
                    <a:pt x="764732" y="84669"/>
                    <a:pt x="438161" y="217630"/>
                    <a:pt x="383732" y="236291"/>
                  </a:cubicBezTo>
                  <a:cubicBezTo>
                    <a:pt x="329304" y="254952"/>
                    <a:pt x="544685" y="230848"/>
                    <a:pt x="486369" y="208299"/>
                  </a:cubicBezTo>
                  <a:cubicBezTo>
                    <a:pt x="428053" y="185750"/>
                    <a:pt x="21393" y="105662"/>
                    <a:pt x="1177" y="114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>
              <a:extLst>
                <a:ext uri="{FF2B5EF4-FFF2-40B4-BE49-F238E27FC236}">
                  <a16:creationId xmlns:a16="http://schemas.microsoft.com/office/drawing/2014/main" id="{D35AA520-7E3E-0452-0631-5A9711E34235}"/>
                </a:ext>
              </a:extLst>
            </p:cNvPr>
            <p:cNvSpPr/>
            <p:nvPr/>
          </p:nvSpPr>
          <p:spPr>
            <a:xfrm>
              <a:off x="6945563" y="6429988"/>
              <a:ext cx="580993" cy="2067243"/>
            </a:xfrm>
            <a:custGeom>
              <a:avLst/>
              <a:gdLst>
                <a:gd name="connsiteX0" fmla="*/ 1078 w 580993"/>
                <a:gd name="connsiteY0" fmla="*/ 3469 h 2067243"/>
                <a:gd name="connsiteX1" fmla="*/ 234343 w 580993"/>
                <a:gd name="connsiteY1" fmla="*/ 1076490 h 2067243"/>
                <a:gd name="connsiteX2" fmla="*/ 206351 w 580993"/>
                <a:gd name="connsiteY2" fmla="*/ 959857 h 2067243"/>
                <a:gd name="connsiteX3" fmla="*/ 364972 w 580993"/>
                <a:gd name="connsiteY3" fmla="*/ 1631661 h 2067243"/>
                <a:gd name="connsiteX4" fmla="*/ 350976 w 580993"/>
                <a:gd name="connsiteY4" fmla="*/ 1431053 h 2067243"/>
                <a:gd name="connsiteX5" fmla="*/ 495600 w 580993"/>
                <a:gd name="connsiteY5" fmla="*/ 1944236 h 2067243"/>
                <a:gd name="connsiteX6" fmla="*/ 495600 w 580993"/>
                <a:gd name="connsiteY6" fmla="*/ 1860261 h 2067243"/>
                <a:gd name="connsiteX7" fmla="*/ 579576 w 580993"/>
                <a:gd name="connsiteY7" fmla="*/ 2065534 h 2067243"/>
                <a:gd name="connsiteX8" fmla="*/ 416290 w 580993"/>
                <a:gd name="connsiteY8" fmla="*/ 1724967 h 2067243"/>
                <a:gd name="connsiteX9" fmla="*/ 94384 w 580993"/>
                <a:gd name="connsiteY9" fmla="*/ 637951 h 2067243"/>
                <a:gd name="connsiteX10" fmla="*/ 145702 w 580993"/>
                <a:gd name="connsiteY10" fmla="*/ 731257 h 2067243"/>
                <a:gd name="connsiteX11" fmla="*/ 1078 w 580993"/>
                <a:gd name="connsiteY11" fmla="*/ 3469 h 206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0993" h="2067243">
                  <a:moveTo>
                    <a:pt x="1078" y="3469"/>
                  </a:moveTo>
                  <a:cubicBezTo>
                    <a:pt x="15851" y="61008"/>
                    <a:pt x="200131" y="917092"/>
                    <a:pt x="234343" y="1076490"/>
                  </a:cubicBezTo>
                  <a:cubicBezTo>
                    <a:pt x="268555" y="1235888"/>
                    <a:pt x="184580" y="867329"/>
                    <a:pt x="206351" y="959857"/>
                  </a:cubicBezTo>
                  <a:cubicBezTo>
                    <a:pt x="228123" y="1052386"/>
                    <a:pt x="340868" y="1553129"/>
                    <a:pt x="364972" y="1631661"/>
                  </a:cubicBezTo>
                  <a:cubicBezTo>
                    <a:pt x="389076" y="1710193"/>
                    <a:pt x="329205" y="1378957"/>
                    <a:pt x="350976" y="1431053"/>
                  </a:cubicBezTo>
                  <a:cubicBezTo>
                    <a:pt x="372747" y="1483149"/>
                    <a:pt x="471496" y="1872701"/>
                    <a:pt x="495600" y="1944236"/>
                  </a:cubicBezTo>
                  <a:cubicBezTo>
                    <a:pt x="519704" y="2015771"/>
                    <a:pt x="481604" y="1840045"/>
                    <a:pt x="495600" y="1860261"/>
                  </a:cubicBezTo>
                  <a:cubicBezTo>
                    <a:pt x="509596" y="1880477"/>
                    <a:pt x="592794" y="2088083"/>
                    <a:pt x="579576" y="2065534"/>
                  </a:cubicBezTo>
                  <a:cubicBezTo>
                    <a:pt x="566358" y="2042985"/>
                    <a:pt x="497155" y="1962897"/>
                    <a:pt x="416290" y="1724967"/>
                  </a:cubicBezTo>
                  <a:cubicBezTo>
                    <a:pt x="335425" y="1487037"/>
                    <a:pt x="139482" y="803569"/>
                    <a:pt x="94384" y="637951"/>
                  </a:cubicBezTo>
                  <a:cubicBezTo>
                    <a:pt x="49286" y="472333"/>
                    <a:pt x="163586" y="840892"/>
                    <a:pt x="145702" y="731257"/>
                  </a:cubicBezTo>
                  <a:cubicBezTo>
                    <a:pt x="127818" y="621622"/>
                    <a:pt x="-13695" y="-54070"/>
                    <a:pt x="1078" y="3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>
              <a:extLst>
                <a:ext uri="{FF2B5EF4-FFF2-40B4-BE49-F238E27FC236}">
                  <a16:creationId xmlns:a16="http://schemas.microsoft.com/office/drawing/2014/main" id="{BB5DC8F1-DD3C-28E7-FD62-8ECDBE6148DE}"/>
                </a:ext>
              </a:extLst>
            </p:cNvPr>
            <p:cNvSpPr/>
            <p:nvPr/>
          </p:nvSpPr>
          <p:spPr>
            <a:xfrm>
              <a:off x="7245166" y="6340037"/>
              <a:ext cx="669652" cy="1425824"/>
            </a:xfrm>
            <a:custGeom>
              <a:avLst/>
              <a:gdLst>
                <a:gd name="connsiteX0" fmla="*/ 54 w 669652"/>
                <a:gd name="connsiteY0" fmla="*/ 114 h 1425824"/>
                <a:gd name="connsiteX1" fmla="*/ 312630 w 669652"/>
                <a:gd name="connsiteY1" fmla="*/ 681249 h 1425824"/>
                <a:gd name="connsiteX2" fmla="*/ 662528 w 669652"/>
                <a:gd name="connsiteY2" fmla="*/ 1413702 h 1425824"/>
                <a:gd name="connsiteX3" fmla="*/ 527234 w 669652"/>
                <a:gd name="connsiteY3" fmla="*/ 1087130 h 1425824"/>
                <a:gd name="connsiteX4" fmla="*/ 279973 w 669652"/>
                <a:gd name="connsiteY4" fmla="*/ 429322 h 1425824"/>
                <a:gd name="connsiteX5" fmla="*/ 335956 w 669652"/>
                <a:gd name="connsiteY5" fmla="*/ 625265 h 1425824"/>
                <a:gd name="connsiteX6" fmla="*/ 54 w 669652"/>
                <a:gd name="connsiteY6" fmla="*/ 114 h 14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652" h="1425824">
                  <a:moveTo>
                    <a:pt x="54" y="114"/>
                  </a:moveTo>
                  <a:cubicBezTo>
                    <a:pt x="-3834" y="9445"/>
                    <a:pt x="202218" y="445651"/>
                    <a:pt x="312630" y="681249"/>
                  </a:cubicBezTo>
                  <a:cubicBezTo>
                    <a:pt x="423042" y="916847"/>
                    <a:pt x="626761" y="1346055"/>
                    <a:pt x="662528" y="1413702"/>
                  </a:cubicBezTo>
                  <a:cubicBezTo>
                    <a:pt x="698295" y="1481349"/>
                    <a:pt x="590993" y="1251193"/>
                    <a:pt x="527234" y="1087130"/>
                  </a:cubicBezTo>
                  <a:cubicBezTo>
                    <a:pt x="463475" y="923067"/>
                    <a:pt x="311853" y="506300"/>
                    <a:pt x="279973" y="429322"/>
                  </a:cubicBezTo>
                  <a:cubicBezTo>
                    <a:pt x="248093" y="352344"/>
                    <a:pt x="381054" y="696022"/>
                    <a:pt x="335956" y="625265"/>
                  </a:cubicBezTo>
                  <a:cubicBezTo>
                    <a:pt x="290858" y="554508"/>
                    <a:pt x="3942" y="-9217"/>
                    <a:pt x="54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>
              <a:extLst>
                <a:ext uri="{FF2B5EF4-FFF2-40B4-BE49-F238E27FC236}">
                  <a16:creationId xmlns:a16="http://schemas.microsoft.com/office/drawing/2014/main" id="{D1236BE8-DBCD-F099-C355-60ECBF33FFEA}"/>
                </a:ext>
              </a:extLst>
            </p:cNvPr>
            <p:cNvSpPr/>
            <p:nvPr/>
          </p:nvSpPr>
          <p:spPr>
            <a:xfrm>
              <a:off x="8782831" y="5884136"/>
              <a:ext cx="1243243" cy="2514486"/>
            </a:xfrm>
            <a:custGeom>
              <a:avLst/>
              <a:gdLst>
                <a:gd name="connsiteX0" fmla="*/ 752329 w 1243243"/>
                <a:gd name="connsiteY0" fmla="*/ 8664 h 2514486"/>
                <a:gd name="connsiteX1" fmla="*/ 1204449 w 1243243"/>
                <a:gd name="connsiteY1" fmla="*/ 912904 h 2514486"/>
                <a:gd name="connsiteX2" fmla="*/ 1158729 w 1243243"/>
                <a:gd name="connsiteY2" fmla="*/ 851944 h 2514486"/>
                <a:gd name="connsiteX3" fmla="*/ 671049 w 1243243"/>
                <a:gd name="connsiteY3" fmla="*/ 1329464 h 2514486"/>
                <a:gd name="connsiteX4" fmla="*/ 884409 w 1243243"/>
                <a:gd name="connsiteY4" fmla="*/ 1080544 h 2514486"/>
                <a:gd name="connsiteX5" fmla="*/ 640569 w 1243243"/>
                <a:gd name="connsiteY5" fmla="*/ 1649504 h 2514486"/>
                <a:gd name="connsiteX6" fmla="*/ 625329 w 1243243"/>
                <a:gd name="connsiteY6" fmla="*/ 1527584 h 2514486"/>
                <a:gd name="connsiteX7" fmla="*/ 46209 w 1243243"/>
                <a:gd name="connsiteY7" fmla="*/ 2335304 h 2514486"/>
                <a:gd name="connsiteX8" fmla="*/ 274809 w 1243243"/>
                <a:gd name="connsiteY8" fmla="*/ 2218464 h 2514486"/>
                <a:gd name="connsiteX9" fmla="*/ 5569 w 1243243"/>
                <a:gd name="connsiteY9" fmla="*/ 2513104 h 2514486"/>
                <a:gd name="connsiteX10" fmla="*/ 579609 w 1243243"/>
                <a:gd name="connsiteY10" fmla="*/ 2076224 h 2514486"/>
                <a:gd name="connsiteX11" fmla="*/ 178289 w 1243243"/>
                <a:gd name="connsiteY11" fmla="*/ 2208304 h 2514486"/>
                <a:gd name="connsiteX12" fmla="*/ 117329 w 1243243"/>
                <a:gd name="connsiteY12" fmla="*/ 2213384 h 2514486"/>
                <a:gd name="connsiteX13" fmla="*/ 1046969 w 1243243"/>
                <a:gd name="connsiteY13" fmla="*/ 984024 h 2514486"/>
                <a:gd name="connsiteX14" fmla="*/ 874249 w 1243243"/>
                <a:gd name="connsiteY14" fmla="*/ 1177064 h 2514486"/>
                <a:gd name="connsiteX15" fmla="*/ 1173969 w 1243243"/>
                <a:gd name="connsiteY15" fmla="*/ 984024 h 2514486"/>
                <a:gd name="connsiteX16" fmla="*/ 991089 w 1243243"/>
                <a:gd name="connsiteY16" fmla="*/ 394744 h 2514486"/>
                <a:gd name="connsiteX17" fmla="*/ 1021569 w 1243243"/>
                <a:gd name="connsiteY17" fmla="*/ 450624 h 2514486"/>
                <a:gd name="connsiteX18" fmla="*/ 752329 w 1243243"/>
                <a:gd name="connsiteY18" fmla="*/ 8664 h 251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3243" h="2514486">
                  <a:moveTo>
                    <a:pt x="752329" y="8664"/>
                  </a:moveTo>
                  <a:cubicBezTo>
                    <a:pt x="782809" y="85711"/>
                    <a:pt x="1136716" y="772357"/>
                    <a:pt x="1204449" y="912904"/>
                  </a:cubicBezTo>
                  <a:cubicBezTo>
                    <a:pt x="1272182" y="1053451"/>
                    <a:pt x="1247629" y="782517"/>
                    <a:pt x="1158729" y="851944"/>
                  </a:cubicBezTo>
                  <a:cubicBezTo>
                    <a:pt x="1069829" y="921371"/>
                    <a:pt x="716769" y="1291364"/>
                    <a:pt x="671049" y="1329464"/>
                  </a:cubicBezTo>
                  <a:cubicBezTo>
                    <a:pt x="625329" y="1367564"/>
                    <a:pt x="889489" y="1027204"/>
                    <a:pt x="884409" y="1080544"/>
                  </a:cubicBezTo>
                  <a:cubicBezTo>
                    <a:pt x="879329" y="1133884"/>
                    <a:pt x="683749" y="1574997"/>
                    <a:pt x="640569" y="1649504"/>
                  </a:cubicBezTo>
                  <a:cubicBezTo>
                    <a:pt x="597389" y="1724011"/>
                    <a:pt x="724389" y="1413284"/>
                    <a:pt x="625329" y="1527584"/>
                  </a:cubicBezTo>
                  <a:cubicBezTo>
                    <a:pt x="526269" y="1641884"/>
                    <a:pt x="104629" y="2220157"/>
                    <a:pt x="46209" y="2335304"/>
                  </a:cubicBezTo>
                  <a:cubicBezTo>
                    <a:pt x="-12211" y="2450451"/>
                    <a:pt x="281582" y="2188831"/>
                    <a:pt x="274809" y="2218464"/>
                  </a:cubicBezTo>
                  <a:cubicBezTo>
                    <a:pt x="268036" y="2248097"/>
                    <a:pt x="-45231" y="2536811"/>
                    <a:pt x="5569" y="2513104"/>
                  </a:cubicBezTo>
                  <a:cubicBezTo>
                    <a:pt x="56369" y="2489397"/>
                    <a:pt x="550822" y="2127024"/>
                    <a:pt x="579609" y="2076224"/>
                  </a:cubicBezTo>
                  <a:cubicBezTo>
                    <a:pt x="608396" y="2025424"/>
                    <a:pt x="255336" y="2185444"/>
                    <a:pt x="178289" y="2208304"/>
                  </a:cubicBezTo>
                  <a:cubicBezTo>
                    <a:pt x="101242" y="2231164"/>
                    <a:pt x="-27451" y="2417431"/>
                    <a:pt x="117329" y="2213384"/>
                  </a:cubicBezTo>
                  <a:cubicBezTo>
                    <a:pt x="262109" y="2009337"/>
                    <a:pt x="920816" y="1156744"/>
                    <a:pt x="1046969" y="984024"/>
                  </a:cubicBezTo>
                  <a:cubicBezTo>
                    <a:pt x="1173122" y="811304"/>
                    <a:pt x="853082" y="1177064"/>
                    <a:pt x="874249" y="1177064"/>
                  </a:cubicBezTo>
                  <a:cubicBezTo>
                    <a:pt x="895416" y="1177064"/>
                    <a:pt x="1154496" y="1114411"/>
                    <a:pt x="1173969" y="984024"/>
                  </a:cubicBezTo>
                  <a:cubicBezTo>
                    <a:pt x="1193442" y="853637"/>
                    <a:pt x="1016489" y="483644"/>
                    <a:pt x="991089" y="394744"/>
                  </a:cubicBezTo>
                  <a:cubicBezTo>
                    <a:pt x="965689" y="305844"/>
                    <a:pt x="1057976" y="509044"/>
                    <a:pt x="1021569" y="450624"/>
                  </a:cubicBezTo>
                  <a:cubicBezTo>
                    <a:pt x="985162" y="392204"/>
                    <a:pt x="721849" y="-68383"/>
                    <a:pt x="752329" y="8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>
              <a:extLst>
                <a:ext uri="{FF2B5EF4-FFF2-40B4-BE49-F238E27FC236}">
                  <a16:creationId xmlns:a16="http://schemas.microsoft.com/office/drawing/2014/main" id="{06FDFAAF-2B34-E12F-EC92-EF3F2E3608B3}"/>
                </a:ext>
              </a:extLst>
            </p:cNvPr>
            <p:cNvSpPr/>
            <p:nvPr/>
          </p:nvSpPr>
          <p:spPr>
            <a:xfrm>
              <a:off x="9448425" y="1302424"/>
              <a:ext cx="773418" cy="637175"/>
            </a:xfrm>
            <a:custGeom>
              <a:avLst/>
              <a:gdLst>
                <a:gd name="connsiteX0" fmla="*/ 773418 w 773418"/>
                <a:gd name="connsiteY0" fmla="*/ 97889 h 637175"/>
                <a:gd name="connsiteX1" fmla="*/ 305175 w 773418"/>
                <a:gd name="connsiteY1" fmla="*/ 159733 h 637175"/>
                <a:gd name="connsiteX2" fmla="*/ 517210 w 773418"/>
                <a:gd name="connsiteY2" fmla="*/ 89054 h 637175"/>
                <a:gd name="connsiteX3" fmla="*/ 146149 w 773418"/>
                <a:gd name="connsiteY3" fmla="*/ 433611 h 637175"/>
                <a:gd name="connsiteX4" fmla="*/ 71053 w 773418"/>
                <a:gd name="connsiteY4" fmla="*/ 513124 h 637175"/>
                <a:gd name="connsiteX5" fmla="*/ 150566 w 773418"/>
                <a:gd name="connsiteY5" fmla="*/ 636811 h 637175"/>
                <a:gd name="connsiteX6" fmla="*/ 88723 w 773418"/>
                <a:gd name="connsiteY6" fmla="*/ 548463 h 637175"/>
                <a:gd name="connsiteX7" fmla="*/ 4792 w 773418"/>
                <a:gd name="connsiteY7" fmla="*/ 473367 h 637175"/>
                <a:gd name="connsiteX8" fmla="*/ 243332 w 773418"/>
                <a:gd name="connsiteY8" fmla="*/ 111141 h 637175"/>
                <a:gd name="connsiteX9" fmla="*/ 48966 w 773418"/>
                <a:gd name="connsiteY9" fmla="*/ 221576 h 637175"/>
                <a:gd name="connsiteX10" fmla="*/ 327262 w 773418"/>
                <a:gd name="connsiteY10" fmla="*/ 18376 h 637175"/>
                <a:gd name="connsiteX11" fmla="*/ 291923 w 773418"/>
                <a:gd name="connsiteY11" fmla="*/ 9541 h 637175"/>
                <a:gd name="connsiteX12" fmla="*/ 773418 w 773418"/>
                <a:gd name="connsiteY12" fmla="*/ 97889 h 63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3418" h="637175">
                  <a:moveTo>
                    <a:pt x="773418" y="97889"/>
                  </a:moveTo>
                  <a:cubicBezTo>
                    <a:pt x="560647" y="129547"/>
                    <a:pt x="347876" y="161206"/>
                    <a:pt x="305175" y="159733"/>
                  </a:cubicBezTo>
                  <a:cubicBezTo>
                    <a:pt x="262474" y="158261"/>
                    <a:pt x="543714" y="43408"/>
                    <a:pt x="517210" y="89054"/>
                  </a:cubicBezTo>
                  <a:cubicBezTo>
                    <a:pt x="490706" y="134700"/>
                    <a:pt x="220508" y="362933"/>
                    <a:pt x="146149" y="433611"/>
                  </a:cubicBezTo>
                  <a:cubicBezTo>
                    <a:pt x="71790" y="504289"/>
                    <a:pt x="70317" y="479257"/>
                    <a:pt x="71053" y="513124"/>
                  </a:cubicBezTo>
                  <a:cubicBezTo>
                    <a:pt x="71789" y="546991"/>
                    <a:pt x="147621" y="630921"/>
                    <a:pt x="150566" y="636811"/>
                  </a:cubicBezTo>
                  <a:cubicBezTo>
                    <a:pt x="153511" y="642701"/>
                    <a:pt x="113019" y="575704"/>
                    <a:pt x="88723" y="548463"/>
                  </a:cubicBezTo>
                  <a:cubicBezTo>
                    <a:pt x="64427" y="521222"/>
                    <a:pt x="-20976" y="546254"/>
                    <a:pt x="4792" y="473367"/>
                  </a:cubicBezTo>
                  <a:cubicBezTo>
                    <a:pt x="30560" y="400480"/>
                    <a:pt x="235970" y="153106"/>
                    <a:pt x="243332" y="111141"/>
                  </a:cubicBezTo>
                  <a:cubicBezTo>
                    <a:pt x="250694" y="69176"/>
                    <a:pt x="34978" y="237037"/>
                    <a:pt x="48966" y="221576"/>
                  </a:cubicBezTo>
                  <a:cubicBezTo>
                    <a:pt x="62954" y="206115"/>
                    <a:pt x="286769" y="53715"/>
                    <a:pt x="327262" y="18376"/>
                  </a:cubicBezTo>
                  <a:cubicBezTo>
                    <a:pt x="367755" y="-16963"/>
                    <a:pt x="291923" y="9541"/>
                    <a:pt x="291923" y="9541"/>
                  </a:cubicBezTo>
                  <a:lnTo>
                    <a:pt x="773418" y="97889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>
              <a:extLst>
                <a:ext uri="{FF2B5EF4-FFF2-40B4-BE49-F238E27FC236}">
                  <a16:creationId xmlns:a16="http://schemas.microsoft.com/office/drawing/2014/main" id="{A48424FB-8814-D44C-CBC8-AA9047456D61}"/>
                </a:ext>
              </a:extLst>
            </p:cNvPr>
            <p:cNvSpPr/>
            <p:nvPr/>
          </p:nvSpPr>
          <p:spPr>
            <a:xfrm>
              <a:off x="9062064" y="1805627"/>
              <a:ext cx="625792" cy="1265564"/>
            </a:xfrm>
            <a:custGeom>
              <a:avLst/>
              <a:gdLst>
                <a:gd name="connsiteX0" fmla="*/ 280719 w 625792"/>
                <a:gd name="connsiteY0" fmla="*/ 1086 h 1265564"/>
                <a:gd name="connsiteX1" fmla="*/ 576684 w 625792"/>
                <a:gd name="connsiteY1" fmla="*/ 266130 h 1265564"/>
                <a:gd name="connsiteX2" fmla="*/ 607606 w 625792"/>
                <a:gd name="connsiteY2" fmla="*/ 482582 h 1265564"/>
                <a:gd name="connsiteX3" fmla="*/ 391153 w 625792"/>
                <a:gd name="connsiteY3" fmla="*/ 774130 h 1265564"/>
                <a:gd name="connsiteX4" fmla="*/ 236545 w 625792"/>
                <a:gd name="connsiteY4" fmla="*/ 990582 h 1265564"/>
                <a:gd name="connsiteX5" fmla="*/ 267466 w 625792"/>
                <a:gd name="connsiteY5" fmla="*/ 1211451 h 1265564"/>
                <a:gd name="connsiteX6" fmla="*/ 196788 w 625792"/>
                <a:gd name="connsiteY6" fmla="*/ 1131938 h 1265564"/>
                <a:gd name="connsiteX7" fmla="*/ 329310 w 625792"/>
                <a:gd name="connsiteY7" fmla="*/ 1251208 h 1265564"/>
                <a:gd name="connsiteX8" fmla="*/ 130527 w 625792"/>
                <a:gd name="connsiteY8" fmla="*/ 1255625 h 1265564"/>
                <a:gd name="connsiteX9" fmla="*/ 2423 w 625792"/>
                <a:gd name="connsiteY9" fmla="*/ 1180530 h 1265564"/>
                <a:gd name="connsiteX10" fmla="*/ 46597 w 625792"/>
                <a:gd name="connsiteY10" fmla="*/ 1158443 h 1265564"/>
                <a:gd name="connsiteX11" fmla="*/ 46597 w 625792"/>
                <a:gd name="connsiteY11" fmla="*/ 1008251 h 1265564"/>
                <a:gd name="connsiteX12" fmla="*/ 90771 w 625792"/>
                <a:gd name="connsiteY12" fmla="*/ 1061260 h 1265564"/>
                <a:gd name="connsiteX13" fmla="*/ 470666 w 625792"/>
                <a:gd name="connsiteY13" fmla="*/ 615103 h 1265564"/>
                <a:gd name="connsiteX14" fmla="*/ 404406 w 625792"/>
                <a:gd name="connsiteY14" fmla="*/ 703451 h 1265564"/>
                <a:gd name="connsiteX15" fmla="*/ 559014 w 625792"/>
                <a:gd name="connsiteY15" fmla="*/ 500251 h 1265564"/>
                <a:gd name="connsiteX16" fmla="*/ 444162 w 625792"/>
                <a:gd name="connsiteY16" fmla="*/ 266130 h 1265564"/>
                <a:gd name="connsiteX17" fmla="*/ 532510 w 625792"/>
                <a:gd name="connsiteY17" fmla="*/ 372147 h 1265564"/>
                <a:gd name="connsiteX18" fmla="*/ 280719 w 625792"/>
                <a:gd name="connsiteY18" fmla="*/ 1086 h 12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5792" h="1265564">
                  <a:moveTo>
                    <a:pt x="280719" y="1086"/>
                  </a:moveTo>
                  <a:cubicBezTo>
                    <a:pt x="288081" y="-16583"/>
                    <a:pt x="522203" y="185881"/>
                    <a:pt x="576684" y="266130"/>
                  </a:cubicBezTo>
                  <a:cubicBezTo>
                    <a:pt x="631165" y="346379"/>
                    <a:pt x="638528" y="397915"/>
                    <a:pt x="607606" y="482582"/>
                  </a:cubicBezTo>
                  <a:cubicBezTo>
                    <a:pt x="576684" y="567249"/>
                    <a:pt x="452997" y="689463"/>
                    <a:pt x="391153" y="774130"/>
                  </a:cubicBezTo>
                  <a:cubicBezTo>
                    <a:pt x="329310" y="858797"/>
                    <a:pt x="257159" y="917695"/>
                    <a:pt x="236545" y="990582"/>
                  </a:cubicBezTo>
                  <a:cubicBezTo>
                    <a:pt x="215931" y="1063469"/>
                    <a:pt x="274092" y="1187892"/>
                    <a:pt x="267466" y="1211451"/>
                  </a:cubicBezTo>
                  <a:cubicBezTo>
                    <a:pt x="260840" y="1235010"/>
                    <a:pt x="186481" y="1125312"/>
                    <a:pt x="196788" y="1131938"/>
                  </a:cubicBezTo>
                  <a:cubicBezTo>
                    <a:pt x="207095" y="1138564"/>
                    <a:pt x="340354" y="1230594"/>
                    <a:pt x="329310" y="1251208"/>
                  </a:cubicBezTo>
                  <a:cubicBezTo>
                    <a:pt x="318267" y="1271823"/>
                    <a:pt x="185008" y="1267405"/>
                    <a:pt x="130527" y="1255625"/>
                  </a:cubicBezTo>
                  <a:cubicBezTo>
                    <a:pt x="76046" y="1243845"/>
                    <a:pt x="16411" y="1196727"/>
                    <a:pt x="2423" y="1180530"/>
                  </a:cubicBezTo>
                  <a:cubicBezTo>
                    <a:pt x="-11565" y="1164333"/>
                    <a:pt x="39235" y="1187156"/>
                    <a:pt x="46597" y="1158443"/>
                  </a:cubicBezTo>
                  <a:cubicBezTo>
                    <a:pt x="53959" y="1129730"/>
                    <a:pt x="39235" y="1024448"/>
                    <a:pt x="46597" y="1008251"/>
                  </a:cubicBezTo>
                  <a:cubicBezTo>
                    <a:pt x="53959" y="992054"/>
                    <a:pt x="20093" y="1126785"/>
                    <a:pt x="90771" y="1061260"/>
                  </a:cubicBezTo>
                  <a:cubicBezTo>
                    <a:pt x="161449" y="995735"/>
                    <a:pt x="418394" y="674738"/>
                    <a:pt x="470666" y="615103"/>
                  </a:cubicBezTo>
                  <a:cubicBezTo>
                    <a:pt x="522938" y="555468"/>
                    <a:pt x="389681" y="722593"/>
                    <a:pt x="404406" y="703451"/>
                  </a:cubicBezTo>
                  <a:cubicBezTo>
                    <a:pt x="419131" y="684309"/>
                    <a:pt x="552388" y="573138"/>
                    <a:pt x="559014" y="500251"/>
                  </a:cubicBezTo>
                  <a:cubicBezTo>
                    <a:pt x="565640" y="427364"/>
                    <a:pt x="448579" y="287481"/>
                    <a:pt x="444162" y="266130"/>
                  </a:cubicBezTo>
                  <a:cubicBezTo>
                    <a:pt x="439745" y="244779"/>
                    <a:pt x="556069" y="412640"/>
                    <a:pt x="532510" y="372147"/>
                  </a:cubicBezTo>
                  <a:cubicBezTo>
                    <a:pt x="508951" y="331654"/>
                    <a:pt x="273357" y="18755"/>
                    <a:pt x="280719" y="108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>
              <a:extLst>
                <a:ext uri="{FF2B5EF4-FFF2-40B4-BE49-F238E27FC236}">
                  <a16:creationId xmlns:a16="http://schemas.microsoft.com/office/drawing/2014/main" id="{DADC55C4-859E-089E-BED7-19ABE99AD70E}"/>
                </a:ext>
              </a:extLst>
            </p:cNvPr>
            <p:cNvSpPr/>
            <p:nvPr/>
          </p:nvSpPr>
          <p:spPr>
            <a:xfrm>
              <a:off x="9022529" y="3011968"/>
              <a:ext cx="340350" cy="735954"/>
            </a:xfrm>
            <a:custGeom>
              <a:avLst/>
              <a:gdLst>
                <a:gd name="connsiteX0" fmla="*/ 2201 w 340350"/>
                <a:gd name="connsiteY0" fmla="*/ 270154 h 735954"/>
                <a:gd name="connsiteX1" fmla="*/ 178897 w 340350"/>
                <a:gd name="connsiteY1" fmla="*/ 75789 h 735954"/>
                <a:gd name="connsiteX2" fmla="*/ 99384 w 340350"/>
                <a:gd name="connsiteY2" fmla="*/ 49284 h 735954"/>
                <a:gd name="connsiteX3" fmla="*/ 333506 w 340350"/>
                <a:gd name="connsiteY3" fmla="*/ 693 h 735954"/>
                <a:gd name="connsiteX4" fmla="*/ 262828 w 340350"/>
                <a:gd name="connsiteY4" fmla="*/ 89041 h 735954"/>
                <a:gd name="connsiteX5" fmla="*/ 108219 w 340350"/>
                <a:gd name="connsiteY5" fmla="*/ 221562 h 735954"/>
                <a:gd name="connsiteX6" fmla="*/ 99384 w 340350"/>
                <a:gd name="connsiteY6" fmla="*/ 367336 h 735954"/>
                <a:gd name="connsiteX7" fmla="*/ 161228 w 340350"/>
                <a:gd name="connsiteY7" fmla="*/ 535197 h 735954"/>
                <a:gd name="connsiteX8" fmla="*/ 161228 w 340350"/>
                <a:gd name="connsiteY8" fmla="*/ 733980 h 735954"/>
                <a:gd name="connsiteX9" fmla="*/ 143558 w 340350"/>
                <a:gd name="connsiteY9" fmla="*/ 623545 h 735954"/>
                <a:gd name="connsiteX10" fmla="*/ 68462 w 340350"/>
                <a:gd name="connsiteY10" fmla="*/ 407093 h 735954"/>
                <a:gd name="connsiteX11" fmla="*/ 77297 w 340350"/>
                <a:gd name="connsiteY11" fmla="*/ 455684 h 735954"/>
                <a:gd name="connsiteX12" fmla="*/ 2201 w 340350"/>
                <a:gd name="connsiteY12" fmla="*/ 270154 h 73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350" h="735954">
                  <a:moveTo>
                    <a:pt x="2201" y="270154"/>
                  </a:moveTo>
                  <a:cubicBezTo>
                    <a:pt x="19134" y="206838"/>
                    <a:pt x="162700" y="112601"/>
                    <a:pt x="178897" y="75789"/>
                  </a:cubicBezTo>
                  <a:cubicBezTo>
                    <a:pt x="195094" y="38977"/>
                    <a:pt x="73616" y="61800"/>
                    <a:pt x="99384" y="49284"/>
                  </a:cubicBezTo>
                  <a:cubicBezTo>
                    <a:pt x="125152" y="36768"/>
                    <a:pt x="306265" y="-5933"/>
                    <a:pt x="333506" y="693"/>
                  </a:cubicBezTo>
                  <a:cubicBezTo>
                    <a:pt x="360747" y="7319"/>
                    <a:pt x="300376" y="52229"/>
                    <a:pt x="262828" y="89041"/>
                  </a:cubicBezTo>
                  <a:cubicBezTo>
                    <a:pt x="225280" y="125852"/>
                    <a:pt x="135460" y="175179"/>
                    <a:pt x="108219" y="221562"/>
                  </a:cubicBezTo>
                  <a:cubicBezTo>
                    <a:pt x="80978" y="267944"/>
                    <a:pt x="90549" y="315064"/>
                    <a:pt x="99384" y="367336"/>
                  </a:cubicBezTo>
                  <a:cubicBezTo>
                    <a:pt x="108219" y="419608"/>
                    <a:pt x="150921" y="474090"/>
                    <a:pt x="161228" y="535197"/>
                  </a:cubicBezTo>
                  <a:cubicBezTo>
                    <a:pt x="171535" y="596304"/>
                    <a:pt x="164173" y="719255"/>
                    <a:pt x="161228" y="733980"/>
                  </a:cubicBezTo>
                  <a:cubicBezTo>
                    <a:pt x="158283" y="748705"/>
                    <a:pt x="159019" y="678026"/>
                    <a:pt x="143558" y="623545"/>
                  </a:cubicBezTo>
                  <a:cubicBezTo>
                    <a:pt x="128097" y="569064"/>
                    <a:pt x="79505" y="435070"/>
                    <a:pt x="68462" y="407093"/>
                  </a:cubicBezTo>
                  <a:cubicBezTo>
                    <a:pt x="57419" y="379116"/>
                    <a:pt x="83187" y="474826"/>
                    <a:pt x="77297" y="455684"/>
                  </a:cubicBezTo>
                  <a:cubicBezTo>
                    <a:pt x="71407" y="436542"/>
                    <a:pt x="-14732" y="333470"/>
                    <a:pt x="2201" y="27015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>
              <a:extLst>
                <a:ext uri="{FF2B5EF4-FFF2-40B4-BE49-F238E27FC236}">
                  <a16:creationId xmlns:a16="http://schemas.microsoft.com/office/drawing/2014/main" id="{2FA67B62-D13B-84A3-6EB0-EEED5967C08E}"/>
                </a:ext>
              </a:extLst>
            </p:cNvPr>
            <p:cNvSpPr/>
            <p:nvPr/>
          </p:nvSpPr>
          <p:spPr>
            <a:xfrm>
              <a:off x="9106677" y="3268870"/>
              <a:ext cx="563451" cy="724836"/>
            </a:xfrm>
            <a:custGeom>
              <a:avLst/>
              <a:gdLst>
                <a:gd name="connsiteX0" fmla="*/ 19653 w 563451"/>
                <a:gd name="connsiteY0" fmla="*/ 0 h 724836"/>
                <a:gd name="connsiteX1" fmla="*/ 6401 w 563451"/>
                <a:gd name="connsiteY1" fmla="*/ 220869 h 724836"/>
                <a:gd name="connsiteX2" fmla="*/ 28488 w 563451"/>
                <a:gd name="connsiteY2" fmla="*/ 194365 h 724836"/>
                <a:gd name="connsiteX3" fmla="*/ 293532 w 563451"/>
                <a:gd name="connsiteY3" fmla="*/ 309217 h 724836"/>
                <a:gd name="connsiteX4" fmla="*/ 562993 w 563451"/>
                <a:gd name="connsiteY4" fmla="*/ 318052 h 724836"/>
                <a:gd name="connsiteX5" fmla="*/ 227271 w 563451"/>
                <a:gd name="connsiteY5" fmla="*/ 340139 h 724836"/>
                <a:gd name="connsiteX6" fmla="*/ 108001 w 563451"/>
                <a:gd name="connsiteY6" fmla="*/ 397565 h 724836"/>
                <a:gd name="connsiteX7" fmla="*/ 125671 w 563451"/>
                <a:gd name="connsiteY7" fmla="*/ 485913 h 724836"/>
                <a:gd name="connsiteX8" fmla="*/ 59410 w 563451"/>
                <a:gd name="connsiteY8" fmla="*/ 499165 h 724836"/>
                <a:gd name="connsiteX9" fmla="*/ 324453 w 563451"/>
                <a:gd name="connsiteY9" fmla="*/ 658191 h 724836"/>
                <a:gd name="connsiteX10" fmla="*/ 532071 w 563451"/>
                <a:gd name="connsiteY10" fmla="*/ 720034 h 724836"/>
                <a:gd name="connsiteX11" fmla="*/ 364210 w 563451"/>
                <a:gd name="connsiteY11" fmla="*/ 706782 h 724836"/>
                <a:gd name="connsiteX12" fmla="*/ 77080 w 563451"/>
                <a:gd name="connsiteY12" fmla="*/ 596347 h 724836"/>
                <a:gd name="connsiteX13" fmla="*/ 103584 w 563451"/>
                <a:gd name="connsiteY13" fmla="*/ 384313 h 724836"/>
                <a:gd name="connsiteX14" fmla="*/ 174262 w 563451"/>
                <a:gd name="connsiteY14" fmla="*/ 357808 h 724836"/>
                <a:gd name="connsiteX15" fmla="*/ 15236 w 563451"/>
                <a:gd name="connsiteY15" fmla="*/ 220869 h 724836"/>
                <a:gd name="connsiteX16" fmla="*/ 19653 w 563451"/>
                <a:gd name="connsiteY16" fmla="*/ 0 h 7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451" h="724836">
                  <a:moveTo>
                    <a:pt x="19653" y="0"/>
                  </a:moveTo>
                  <a:cubicBezTo>
                    <a:pt x="18181" y="0"/>
                    <a:pt x="4929" y="188475"/>
                    <a:pt x="6401" y="220869"/>
                  </a:cubicBezTo>
                  <a:cubicBezTo>
                    <a:pt x="7873" y="253263"/>
                    <a:pt x="-19367" y="179640"/>
                    <a:pt x="28488" y="194365"/>
                  </a:cubicBezTo>
                  <a:cubicBezTo>
                    <a:pt x="76343" y="209090"/>
                    <a:pt x="204448" y="288603"/>
                    <a:pt x="293532" y="309217"/>
                  </a:cubicBezTo>
                  <a:cubicBezTo>
                    <a:pt x="382616" y="329831"/>
                    <a:pt x="574036" y="312898"/>
                    <a:pt x="562993" y="318052"/>
                  </a:cubicBezTo>
                  <a:cubicBezTo>
                    <a:pt x="551950" y="323206"/>
                    <a:pt x="303103" y="326887"/>
                    <a:pt x="227271" y="340139"/>
                  </a:cubicBezTo>
                  <a:cubicBezTo>
                    <a:pt x="151439" y="353391"/>
                    <a:pt x="124934" y="373269"/>
                    <a:pt x="108001" y="397565"/>
                  </a:cubicBezTo>
                  <a:cubicBezTo>
                    <a:pt x="91068" y="421861"/>
                    <a:pt x="133769" y="468980"/>
                    <a:pt x="125671" y="485913"/>
                  </a:cubicBezTo>
                  <a:cubicBezTo>
                    <a:pt x="117573" y="502846"/>
                    <a:pt x="26280" y="470452"/>
                    <a:pt x="59410" y="499165"/>
                  </a:cubicBezTo>
                  <a:cubicBezTo>
                    <a:pt x="92540" y="527878"/>
                    <a:pt x="245676" y="621380"/>
                    <a:pt x="324453" y="658191"/>
                  </a:cubicBezTo>
                  <a:cubicBezTo>
                    <a:pt x="403230" y="695002"/>
                    <a:pt x="525445" y="711935"/>
                    <a:pt x="532071" y="720034"/>
                  </a:cubicBezTo>
                  <a:cubicBezTo>
                    <a:pt x="538697" y="728133"/>
                    <a:pt x="440042" y="727397"/>
                    <a:pt x="364210" y="706782"/>
                  </a:cubicBezTo>
                  <a:cubicBezTo>
                    <a:pt x="288378" y="686167"/>
                    <a:pt x="120518" y="650092"/>
                    <a:pt x="77080" y="596347"/>
                  </a:cubicBezTo>
                  <a:cubicBezTo>
                    <a:pt x="33642" y="542602"/>
                    <a:pt x="87387" y="424069"/>
                    <a:pt x="103584" y="384313"/>
                  </a:cubicBezTo>
                  <a:cubicBezTo>
                    <a:pt x="119781" y="344557"/>
                    <a:pt x="188987" y="385049"/>
                    <a:pt x="174262" y="357808"/>
                  </a:cubicBezTo>
                  <a:cubicBezTo>
                    <a:pt x="159537" y="330567"/>
                    <a:pt x="39532" y="273878"/>
                    <a:pt x="15236" y="220869"/>
                  </a:cubicBezTo>
                  <a:cubicBezTo>
                    <a:pt x="-9060" y="167860"/>
                    <a:pt x="21125" y="0"/>
                    <a:pt x="19653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 1711">
              <a:extLst>
                <a:ext uri="{FF2B5EF4-FFF2-40B4-BE49-F238E27FC236}">
                  <a16:creationId xmlns:a16="http://schemas.microsoft.com/office/drawing/2014/main" id="{A7C9C3BA-A083-B5BE-B9C8-F4DFC3C0B6AE}"/>
                </a:ext>
              </a:extLst>
            </p:cNvPr>
            <p:cNvSpPr/>
            <p:nvPr/>
          </p:nvSpPr>
          <p:spPr>
            <a:xfrm>
              <a:off x="9245536" y="2913844"/>
              <a:ext cx="511169" cy="205836"/>
            </a:xfrm>
            <a:custGeom>
              <a:avLst/>
              <a:gdLst>
                <a:gd name="connsiteX0" fmla="*/ 64 w 511169"/>
                <a:gd name="connsiteY0" fmla="*/ 6052 h 205836"/>
                <a:gd name="connsiteX1" fmla="*/ 190012 w 511169"/>
                <a:gd name="connsiteY1" fmla="*/ 28139 h 205836"/>
                <a:gd name="connsiteX2" fmla="*/ 344621 w 511169"/>
                <a:gd name="connsiteY2" fmla="*/ 142991 h 205836"/>
                <a:gd name="connsiteX3" fmla="*/ 375542 w 511169"/>
                <a:gd name="connsiteY3" fmla="*/ 169495 h 205836"/>
                <a:gd name="connsiteX4" fmla="*/ 499229 w 511169"/>
                <a:gd name="connsiteY4" fmla="*/ 14886 h 205836"/>
                <a:gd name="connsiteX5" fmla="*/ 494812 w 511169"/>
                <a:gd name="connsiteY5" fmla="*/ 138573 h 205836"/>
                <a:gd name="connsiteX6" fmla="*/ 397629 w 511169"/>
                <a:gd name="connsiteY6" fmla="*/ 204834 h 205836"/>
                <a:gd name="connsiteX7" fmla="*/ 167925 w 511169"/>
                <a:gd name="connsiteY7" fmla="*/ 89982 h 205836"/>
                <a:gd name="connsiteX8" fmla="*/ 251855 w 511169"/>
                <a:gd name="connsiteY8" fmla="*/ 142991 h 205836"/>
                <a:gd name="connsiteX9" fmla="*/ 110499 w 511169"/>
                <a:gd name="connsiteY9" fmla="*/ 89982 h 205836"/>
                <a:gd name="connsiteX10" fmla="*/ 167925 w 511169"/>
                <a:gd name="connsiteY10" fmla="*/ 116486 h 205836"/>
                <a:gd name="connsiteX11" fmla="*/ 64 w 511169"/>
                <a:gd name="connsiteY11" fmla="*/ 6052 h 20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169" h="205836">
                  <a:moveTo>
                    <a:pt x="64" y="6052"/>
                  </a:moveTo>
                  <a:cubicBezTo>
                    <a:pt x="3745" y="-8672"/>
                    <a:pt x="132586" y="5316"/>
                    <a:pt x="190012" y="28139"/>
                  </a:cubicBezTo>
                  <a:cubicBezTo>
                    <a:pt x="247438" y="50962"/>
                    <a:pt x="313699" y="119432"/>
                    <a:pt x="344621" y="142991"/>
                  </a:cubicBezTo>
                  <a:cubicBezTo>
                    <a:pt x="375543" y="166550"/>
                    <a:pt x="349774" y="190846"/>
                    <a:pt x="375542" y="169495"/>
                  </a:cubicBezTo>
                  <a:cubicBezTo>
                    <a:pt x="401310" y="148144"/>
                    <a:pt x="479351" y="20040"/>
                    <a:pt x="499229" y="14886"/>
                  </a:cubicBezTo>
                  <a:cubicBezTo>
                    <a:pt x="519107" y="9732"/>
                    <a:pt x="511745" y="106915"/>
                    <a:pt x="494812" y="138573"/>
                  </a:cubicBezTo>
                  <a:cubicBezTo>
                    <a:pt x="477879" y="170231"/>
                    <a:pt x="452110" y="212932"/>
                    <a:pt x="397629" y="204834"/>
                  </a:cubicBezTo>
                  <a:cubicBezTo>
                    <a:pt x="343148" y="196736"/>
                    <a:pt x="192221" y="100289"/>
                    <a:pt x="167925" y="89982"/>
                  </a:cubicBezTo>
                  <a:cubicBezTo>
                    <a:pt x="143629" y="79675"/>
                    <a:pt x="261426" y="142991"/>
                    <a:pt x="251855" y="142991"/>
                  </a:cubicBezTo>
                  <a:cubicBezTo>
                    <a:pt x="242284" y="142991"/>
                    <a:pt x="124487" y="94399"/>
                    <a:pt x="110499" y="89982"/>
                  </a:cubicBezTo>
                  <a:cubicBezTo>
                    <a:pt x="96511" y="85565"/>
                    <a:pt x="183386" y="127530"/>
                    <a:pt x="167925" y="116486"/>
                  </a:cubicBezTo>
                  <a:cubicBezTo>
                    <a:pt x="152464" y="105443"/>
                    <a:pt x="-3617" y="20776"/>
                    <a:pt x="64" y="60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 1712">
              <a:extLst>
                <a:ext uri="{FF2B5EF4-FFF2-40B4-BE49-F238E27FC236}">
                  <a16:creationId xmlns:a16="http://schemas.microsoft.com/office/drawing/2014/main" id="{748B2939-24BA-1F9B-200A-9DFA69F3A58C}"/>
                </a:ext>
              </a:extLst>
            </p:cNvPr>
            <p:cNvSpPr/>
            <p:nvPr/>
          </p:nvSpPr>
          <p:spPr>
            <a:xfrm>
              <a:off x="9806609" y="2645328"/>
              <a:ext cx="1031696" cy="1315819"/>
            </a:xfrm>
            <a:custGeom>
              <a:avLst/>
              <a:gdLst>
                <a:gd name="connsiteX0" fmla="*/ 892313 w 1031696"/>
                <a:gd name="connsiteY0" fmla="*/ 689 h 1315819"/>
                <a:gd name="connsiteX1" fmla="*/ 998330 w 1031696"/>
                <a:gd name="connsiteY1" fmla="*/ 561698 h 1315819"/>
                <a:gd name="connsiteX2" fmla="*/ 1020417 w 1031696"/>
                <a:gd name="connsiteY2" fmla="*/ 544029 h 1315819"/>
                <a:gd name="connsiteX3" fmla="*/ 834887 w 1031696"/>
                <a:gd name="connsiteY3" fmla="*/ 941594 h 1315819"/>
                <a:gd name="connsiteX4" fmla="*/ 879061 w 1031696"/>
                <a:gd name="connsiteY4" fmla="*/ 919507 h 1315819"/>
                <a:gd name="connsiteX5" fmla="*/ 265043 w 1031696"/>
                <a:gd name="connsiteY5" fmla="*/ 1268481 h 1315819"/>
                <a:gd name="connsiteX6" fmla="*/ 556591 w 1031696"/>
                <a:gd name="connsiteY6" fmla="*/ 1158046 h 1315819"/>
                <a:gd name="connsiteX7" fmla="*/ 0 w 1031696"/>
                <a:gd name="connsiteY7" fmla="*/ 1312655 h 1315819"/>
                <a:gd name="connsiteX8" fmla="*/ 552174 w 1031696"/>
                <a:gd name="connsiteY8" fmla="*/ 985768 h 1315819"/>
                <a:gd name="connsiteX9" fmla="*/ 521252 w 1031696"/>
                <a:gd name="connsiteY9" fmla="*/ 1012272 h 1315819"/>
                <a:gd name="connsiteX10" fmla="*/ 817217 w 1031696"/>
                <a:gd name="connsiteY10" fmla="*/ 579368 h 1315819"/>
                <a:gd name="connsiteX11" fmla="*/ 759791 w 1031696"/>
                <a:gd name="connsiteY11" fmla="*/ 694220 h 1315819"/>
                <a:gd name="connsiteX12" fmla="*/ 799548 w 1031696"/>
                <a:gd name="connsiteY12" fmla="*/ 318742 h 1315819"/>
                <a:gd name="connsiteX13" fmla="*/ 861391 w 1031696"/>
                <a:gd name="connsiteY13" fmla="*/ 442429 h 1315819"/>
                <a:gd name="connsiteX14" fmla="*/ 892313 w 1031696"/>
                <a:gd name="connsiteY14" fmla="*/ 689 h 13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1696" h="1315819">
                  <a:moveTo>
                    <a:pt x="892313" y="689"/>
                  </a:moveTo>
                  <a:cubicBezTo>
                    <a:pt x="915136" y="20567"/>
                    <a:pt x="976979" y="471141"/>
                    <a:pt x="998330" y="561698"/>
                  </a:cubicBezTo>
                  <a:cubicBezTo>
                    <a:pt x="1019681" y="652255"/>
                    <a:pt x="1047657" y="480713"/>
                    <a:pt x="1020417" y="544029"/>
                  </a:cubicBezTo>
                  <a:cubicBezTo>
                    <a:pt x="993177" y="607345"/>
                    <a:pt x="858446" y="879014"/>
                    <a:pt x="834887" y="941594"/>
                  </a:cubicBezTo>
                  <a:cubicBezTo>
                    <a:pt x="811328" y="1004174"/>
                    <a:pt x="879061" y="919507"/>
                    <a:pt x="879061" y="919507"/>
                  </a:cubicBezTo>
                  <a:cubicBezTo>
                    <a:pt x="784087" y="973988"/>
                    <a:pt x="318788" y="1228725"/>
                    <a:pt x="265043" y="1268481"/>
                  </a:cubicBezTo>
                  <a:cubicBezTo>
                    <a:pt x="211298" y="1308237"/>
                    <a:pt x="600765" y="1150684"/>
                    <a:pt x="556591" y="1158046"/>
                  </a:cubicBezTo>
                  <a:cubicBezTo>
                    <a:pt x="512417" y="1165408"/>
                    <a:pt x="736" y="1341368"/>
                    <a:pt x="0" y="1312655"/>
                  </a:cubicBezTo>
                  <a:cubicBezTo>
                    <a:pt x="-736" y="1283942"/>
                    <a:pt x="465299" y="1035832"/>
                    <a:pt x="552174" y="985768"/>
                  </a:cubicBezTo>
                  <a:cubicBezTo>
                    <a:pt x="639049" y="935704"/>
                    <a:pt x="477078" y="1080005"/>
                    <a:pt x="521252" y="1012272"/>
                  </a:cubicBezTo>
                  <a:cubicBezTo>
                    <a:pt x="565426" y="944539"/>
                    <a:pt x="777460" y="632377"/>
                    <a:pt x="817217" y="579368"/>
                  </a:cubicBezTo>
                  <a:cubicBezTo>
                    <a:pt x="856973" y="526359"/>
                    <a:pt x="762736" y="737658"/>
                    <a:pt x="759791" y="694220"/>
                  </a:cubicBezTo>
                  <a:cubicBezTo>
                    <a:pt x="756846" y="650782"/>
                    <a:pt x="782615" y="360707"/>
                    <a:pt x="799548" y="318742"/>
                  </a:cubicBezTo>
                  <a:cubicBezTo>
                    <a:pt x="816481" y="276777"/>
                    <a:pt x="842985" y="488076"/>
                    <a:pt x="861391" y="442429"/>
                  </a:cubicBezTo>
                  <a:cubicBezTo>
                    <a:pt x="879797" y="396782"/>
                    <a:pt x="869490" y="-19189"/>
                    <a:pt x="892313" y="68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>
              <a:extLst>
                <a:ext uri="{FF2B5EF4-FFF2-40B4-BE49-F238E27FC236}">
                  <a16:creationId xmlns:a16="http://schemas.microsoft.com/office/drawing/2014/main" id="{338F357E-E7AA-B3E4-8022-236C38405082}"/>
                </a:ext>
              </a:extLst>
            </p:cNvPr>
            <p:cNvSpPr/>
            <p:nvPr/>
          </p:nvSpPr>
          <p:spPr>
            <a:xfrm>
              <a:off x="10353736" y="1317929"/>
              <a:ext cx="282858" cy="1118043"/>
            </a:xfrm>
            <a:custGeom>
              <a:avLst/>
              <a:gdLst>
                <a:gd name="connsiteX0" fmla="*/ 13881 w 282858"/>
                <a:gd name="connsiteY0" fmla="*/ 33793 h 1118043"/>
                <a:gd name="connsiteX1" fmla="*/ 256838 w 282858"/>
                <a:gd name="connsiteY1" fmla="*/ 572714 h 1118043"/>
                <a:gd name="connsiteX2" fmla="*/ 274507 w 282858"/>
                <a:gd name="connsiteY2" fmla="*/ 479949 h 1118043"/>
                <a:gd name="connsiteX3" fmla="*/ 243586 w 282858"/>
                <a:gd name="connsiteY3" fmla="*/ 1093967 h 1118043"/>
                <a:gd name="connsiteX4" fmla="*/ 230334 w 282858"/>
                <a:gd name="connsiteY4" fmla="*/ 926106 h 1118043"/>
                <a:gd name="connsiteX5" fmla="*/ 31551 w 282858"/>
                <a:gd name="connsiteY5" fmla="*/ 298836 h 1118043"/>
                <a:gd name="connsiteX6" fmla="*/ 141986 w 282858"/>
                <a:gd name="connsiteY6" fmla="*/ 475532 h 1118043"/>
                <a:gd name="connsiteX7" fmla="*/ 40386 w 282858"/>
                <a:gd name="connsiteY7" fmla="*/ 100054 h 1118043"/>
                <a:gd name="connsiteX8" fmla="*/ 13881 w 282858"/>
                <a:gd name="connsiteY8" fmla="*/ 33793 h 111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858" h="1118043">
                  <a:moveTo>
                    <a:pt x="13881" y="33793"/>
                  </a:moveTo>
                  <a:cubicBezTo>
                    <a:pt x="49956" y="112570"/>
                    <a:pt x="213400" y="498355"/>
                    <a:pt x="256838" y="572714"/>
                  </a:cubicBezTo>
                  <a:cubicBezTo>
                    <a:pt x="300276" y="647073"/>
                    <a:pt x="276716" y="393074"/>
                    <a:pt x="274507" y="479949"/>
                  </a:cubicBezTo>
                  <a:cubicBezTo>
                    <a:pt x="272298" y="566824"/>
                    <a:pt x="250948" y="1019608"/>
                    <a:pt x="243586" y="1093967"/>
                  </a:cubicBezTo>
                  <a:cubicBezTo>
                    <a:pt x="236224" y="1168327"/>
                    <a:pt x="265673" y="1058628"/>
                    <a:pt x="230334" y="926106"/>
                  </a:cubicBezTo>
                  <a:cubicBezTo>
                    <a:pt x="194995" y="793584"/>
                    <a:pt x="46276" y="373932"/>
                    <a:pt x="31551" y="298836"/>
                  </a:cubicBezTo>
                  <a:cubicBezTo>
                    <a:pt x="16826" y="223740"/>
                    <a:pt x="140514" y="508662"/>
                    <a:pt x="141986" y="475532"/>
                  </a:cubicBezTo>
                  <a:cubicBezTo>
                    <a:pt x="143459" y="442402"/>
                    <a:pt x="59528" y="170732"/>
                    <a:pt x="40386" y="100054"/>
                  </a:cubicBezTo>
                  <a:cubicBezTo>
                    <a:pt x="21244" y="29376"/>
                    <a:pt x="-22194" y="-44984"/>
                    <a:pt x="13881" y="3379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>
              <a:extLst>
                <a:ext uri="{FF2B5EF4-FFF2-40B4-BE49-F238E27FC236}">
                  <a16:creationId xmlns:a16="http://schemas.microsoft.com/office/drawing/2014/main" id="{0D209EEC-81F6-2304-4DB3-A001B773D9C1}"/>
                </a:ext>
              </a:extLst>
            </p:cNvPr>
            <p:cNvSpPr/>
            <p:nvPr/>
          </p:nvSpPr>
          <p:spPr>
            <a:xfrm>
              <a:off x="5247693" y="5483038"/>
              <a:ext cx="527896" cy="107376"/>
            </a:xfrm>
            <a:custGeom>
              <a:avLst/>
              <a:gdLst>
                <a:gd name="connsiteX0" fmla="*/ 22 w 527896"/>
                <a:gd name="connsiteY0" fmla="*/ 0 h 107376"/>
                <a:gd name="connsiteX1" fmla="*/ 208451 w 527896"/>
                <a:gd name="connsiteY1" fmla="*/ 63874 h 107376"/>
                <a:gd name="connsiteX2" fmla="*/ 255516 w 527896"/>
                <a:gd name="connsiteY2" fmla="*/ 104215 h 107376"/>
                <a:gd name="connsiteX3" fmla="*/ 245431 w 527896"/>
                <a:gd name="connsiteY3" fmla="*/ 94130 h 107376"/>
                <a:gd name="connsiteX4" fmla="*/ 527819 w 527896"/>
                <a:gd name="connsiteY4" fmla="*/ 10086 h 107376"/>
                <a:gd name="connsiteX5" fmla="*/ 272325 w 527896"/>
                <a:gd name="connsiteY5" fmla="*/ 53788 h 107376"/>
                <a:gd name="connsiteX6" fmla="*/ 121045 w 527896"/>
                <a:gd name="connsiteY6" fmla="*/ 30256 h 107376"/>
                <a:gd name="connsiteX7" fmla="*/ 221898 w 527896"/>
                <a:gd name="connsiteY7" fmla="*/ 63874 h 107376"/>
                <a:gd name="connsiteX8" fmla="*/ 22 w 527896"/>
                <a:gd name="connsiteY8" fmla="*/ 0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896" h="107376">
                  <a:moveTo>
                    <a:pt x="22" y="0"/>
                  </a:moveTo>
                  <a:cubicBezTo>
                    <a:pt x="-2219" y="0"/>
                    <a:pt x="165869" y="46505"/>
                    <a:pt x="208451" y="63874"/>
                  </a:cubicBezTo>
                  <a:cubicBezTo>
                    <a:pt x="251033" y="81243"/>
                    <a:pt x="255516" y="104215"/>
                    <a:pt x="255516" y="104215"/>
                  </a:cubicBezTo>
                  <a:cubicBezTo>
                    <a:pt x="261679" y="109258"/>
                    <a:pt x="200047" y="109818"/>
                    <a:pt x="245431" y="94130"/>
                  </a:cubicBezTo>
                  <a:cubicBezTo>
                    <a:pt x="290815" y="78442"/>
                    <a:pt x="523337" y="16810"/>
                    <a:pt x="527819" y="10086"/>
                  </a:cubicBezTo>
                  <a:cubicBezTo>
                    <a:pt x="532301" y="3362"/>
                    <a:pt x="340121" y="50426"/>
                    <a:pt x="272325" y="53788"/>
                  </a:cubicBezTo>
                  <a:cubicBezTo>
                    <a:pt x="204529" y="57150"/>
                    <a:pt x="129450" y="28575"/>
                    <a:pt x="121045" y="30256"/>
                  </a:cubicBezTo>
                  <a:cubicBezTo>
                    <a:pt x="112640" y="31937"/>
                    <a:pt x="237026" y="67796"/>
                    <a:pt x="221898" y="63874"/>
                  </a:cubicBezTo>
                  <a:cubicBezTo>
                    <a:pt x="206770" y="59952"/>
                    <a:pt x="2263" y="0"/>
                    <a:pt x="2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>
              <a:extLst>
                <a:ext uri="{FF2B5EF4-FFF2-40B4-BE49-F238E27FC236}">
                  <a16:creationId xmlns:a16="http://schemas.microsoft.com/office/drawing/2014/main" id="{C405F22F-A20D-51D2-89A9-89D97604134E}"/>
                </a:ext>
              </a:extLst>
            </p:cNvPr>
            <p:cNvSpPr/>
            <p:nvPr/>
          </p:nvSpPr>
          <p:spPr>
            <a:xfrm>
              <a:off x="5489155" y="5466085"/>
              <a:ext cx="505608" cy="35941"/>
            </a:xfrm>
            <a:custGeom>
              <a:avLst/>
              <a:gdLst>
                <a:gd name="connsiteX0" fmla="*/ 3969 w 505608"/>
                <a:gd name="connsiteY0" fmla="*/ 16953 h 35941"/>
                <a:gd name="connsiteX1" fmla="*/ 498148 w 505608"/>
                <a:gd name="connsiteY1" fmla="*/ 144 h 35941"/>
                <a:gd name="connsiteX2" fmla="*/ 293080 w 505608"/>
                <a:gd name="connsiteY2" fmla="*/ 10230 h 35941"/>
                <a:gd name="connsiteX3" fmla="*/ 172057 w 505608"/>
                <a:gd name="connsiteY3" fmla="*/ 33762 h 35941"/>
                <a:gd name="connsiteX4" fmla="*/ 259463 w 505608"/>
                <a:gd name="connsiteY4" fmla="*/ 33762 h 35941"/>
                <a:gd name="connsiteX5" fmla="*/ 3969 w 505608"/>
                <a:gd name="connsiteY5" fmla="*/ 16953 h 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608" h="35941">
                  <a:moveTo>
                    <a:pt x="3969" y="16953"/>
                  </a:moveTo>
                  <a:cubicBezTo>
                    <a:pt x="43750" y="11350"/>
                    <a:pt x="449963" y="1264"/>
                    <a:pt x="498148" y="144"/>
                  </a:cubicBezTo>
                  <a:cubicBezTo>
                    <a:pt x="546333" y="-976"/>
                    <a:pt x="347429" y="4627"/>
                    <a:pt x="293080" y="10230"/>
                  </a:cubicBezTo>
                  <a:cubicBezTo>
                    <a:pt x="238732" y="15833"/>
                    <a:pt x="177660" y="29840"/>
                    <a:pt x="172057" y="33762"/>
                  </a:cubicBezTo>
                  <a:cubicBezTo>
                    <a:pt x="166454" y="37684"/>
                    <a:pt x="282995" y="35443"/>
                    <a:pt x="259463" y="33762"/>
                  </a:cubicBezTo>
                  <a:cubicBezTo>
                    <a:pt x="235931" y="32081"/>
                    <a:pt x="-35812" y="22556"/>
                    <a:pt x="3969" y="16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>
              <a:extLst>
                <a:ext uri="{FF2B5EF4-FFF2-40B4-BE49-F238E27FC236}">
                  <a16:creationId xmlns:a16="http://schemas.microsoft.com/office/drawing/2014/main" id="{9BFAEDB3-B515-B2AC-9726-1CB474E53696}"/>
                </a:ext>
              </a:extLst>
            </p:cNvPr>
            <p:cNvSpPr/>
            <p:nvPr/>
          </p:nvSpPr>
          <p:spPr>
            <a:xfrm>
              <a:off x="5294452" y="4997670"/>
              <a:ext cx="235676" cy="535824"/>
            </a:xfrm>
            <a:custGeom>
              <a:avLst/>
              <a:gdLst>
                <a:gd name="connsiteX0" fmla="*/ 134798 w 235676"/>
                <a:gd name="connsiteY0" fmla="*/ 1274 h 535824"/>
                <a:gd name="connsiteX1" fmla="*/ 91095 w 235676"/>
                <a:gd name="connsiteY1" fmla="*/ 112212 h 535824"/>
                <a:gd name="connsiteX2" fmla="*/ 84372 w 235676"/>
                <a:gd name="connsiteY2" fmla="*/ 303833 h 535824"/>
                <a:gd name="connsiteX3" fmla="*/ 81010 w 235676"/>
                <a:gd name="connsiteY3" fmla="*/ 250045 h 535824"/>
                <a:gd name="connsiteX4" fmla="*/ 154969 w 235676"/>
                <a:gd name="connsiteY4" fmla="*/ 418133 h 535824"/>
                <a:gd name="connsiteX5" fmla="*/ 235651 w 235676"/>
                <a:gd name="connsiteY5" fmla="*/ 535795 h 535824"/>
                <a:gd name="connsiteX6" fmla="*/ 161692 w 235676"/>
                <a:gd name="connsiteY6" fmla="*/ 408048 h 535824"/>
                <a:gd name="connsiteX7" fmla="*/ 327 w 235676"/>
                <a:gd name="connsiteY7" fmla="*/ 155915 h 535824"/>
                <a:gd name="connsiteX8" fmla="*/ 117989 w 235676"/>
                <a:gd name="connsiteY8" fmla="*/ 381154 h 535824"/>
                <a:gd name="connsiteX9" fmla="*/ 50754 w 235676"/>
                <a:gd name="connsiteY9" fmla="*/ 263492 h 535824"/>
                <a:gd name="connsiteX10" fmla="*/ 54116 w 235676"/>
                <a:gd name="connsiteY10" fmla="*/ 182809 h 535824"/>
                <a:gd name="connsiteX11" fmla="*/ 134798 w 235676"/>
                <a:gd name="connsiteY11" fmla="*/ 1274 h 53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676" h="535824">
                  <a:moveTo>
                    <a:pt x="134798" y="1274"/>
                  </a:moveTo>
                  <a:cubicBezTo>
                    <a:pt x="140961" y="-10492"/>
                    <a:pt x="99499" y="61786"/>
                    <a:pt x="91095" y="112212"/>
                  </a:cubicBezTo>
                  <a:cubicBezTo>
                    <a:pt x="82691" y="162639"/>
                    <a:pt x="86053" y="280861"/>
                    <a:pt x="84372" y="303833"/>
                  </a:cubicBezTo>
                  <a:cubicBezTo>
                    <a:pt x="82691" y="326805"/>
                    <a:pt x="69244" y="230995"/>
                    <a:pt x="81010" y="250045"/>
                  </a:cubicBezTo>
                  <a:cubicBezTo>
                    <a:pt x="92776" y="269095"/>
                    <a:pt x="129196" y="370508"/>
                    <a:pt x="154969" y="418133"/>
                  </a:cubicBezTo>
                  <a:cubicBezTo>
                    <a:pt x="180742" y="465758"/>
                    <a:pt x="234531" y="537476"/>
                    <a:pt x="235651" y="535795"/>
                  </a:cubicBezTo>
                  <a:cubicBezTo>
                    <a:pt x="236771" y="534114"/>
                    <a:pt x="200913" y="471361"/>
                    <a:pt x="161692" y="408048"/>
                  </a:cubicBezTo>
                  <a:cubicBezTo>
                    <a:pt x="122471" y="344735"/>
                    <a:pt x="7611" y="160397"/>
                    <a:pt x="327" y="155915"/>
                  </a:cubicBezTo>
                  <a:cubicBezTo>
                    <a:pt x="-6957" y="151433"/>
                    <a:pt x="109585" y="363225"/>
                    <a:pt x="117989" y="381154"/>
                  </a:cubicBezTo>
                  <a:cubicBezTo>
                    <a:pt x="126393" y="399083"/>
                    <a:pt x="61399" y="296549"/>
                    <a:pt x="50754" y="263492"/>
                  </a:cubicBezTo>
                  <a:cubicBezTo>
                    <a:pt x="40109" y="230435"/>
                    <a:pt x="41229" y="223150"/>
                    <a:pt x="54116" y="182809"/>
                  </a:cubicBezTo>
                  <a:cubicBezTo>
                    <a:pt x="67003" y="142468"/>
                    <a:pt x="128635" y="13040"/>
                    <a:pt x="134798" y="1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>
              <a:extLst>
                <a:ext uri="{FF2B5EF4-FFF2-40B4-BE49-F238E27FC236}">
                  <a16:creationId xmlns:a16="http://schemas.microsoft.com/office/drawing/2014/main" id="{6B5CF945-025A-E269-A71B-5C0E8D3BF8A9}"/>
                </a:ext>
              </a:extLst>
            </p:cNvPr>
            <p:cNvSpPr/>
            <p:nvPr/>
          </p:nvSpPr>
          <p:spPr>
            <a:xfrm>
              <a:off x="5055450" y="5392207"/>
              <a:ext cx="146449" cy="160377"/>
            </a:xfrm>
            <a:custGeom>
              <a:avLst/>
              <a:gdLst>
                <a:gd name="connsiteX0" fmla="*/ 145200 w 146449"/>
                <a:gd name="connsiteY0" fmla="*/ 53852 h 160377"/>
                <a:gd name="connsiteX1" fmla="*/ 74603 w 146449"/>
                <a:gd name="connsiteY1" fmla="*/ 144619 h 160377"/>
                <a:gd name="connsiteX2" fmla="*/ 74603 w 146449"/>
                <a:gd name="connsiteY2" fmla="*/ 154705 h 160377"/>
                <a:gd name="connsiteX3" fmla="*/ 71241 w 146449"/>
                <a:gd name="connsiteY3" fmla="*/ 84108 h 160377"/>
                <a:gd name="connsiteX4" fmla="*/ 644 w 146449"/>
                <a:gd name="connsiteY4" fmla="*/ 64 h 160377"/>
                <a:gd name="connsiteX5" fmla="*/ 145200 w 146449"/>
                <a:gd name="connsiteY5" fmla="*/ 53852 h 16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49" h="160377">
                  <a:moveTo>
                    <a:pt x="145200" y="53852"/>
                  </a:moveTo>
                  <a:cubicBezTo>
                    <a:pt x="157527" y="77945"/>
                    <a:pt x="74603" y="144619"/>
                    <a:pt x="74603" y="144619"/>
                  </a:cubicBezTo>
                  <a:cubicBezTo>
                    <a:pt x="62837" y="161428"/>
                    <a:pt x="75163" y="164790"/>
                    <a:pt x="74603" y="154705"/>
                  </a:cubicBezTo>
                  <a:cubicBezTo>
                    <a:pt x="74043" y="144620"/>
                    <a:pt x="83567" y="109882"/>
                    <a:pt x="71241" y="84108"/>
                  </a:cubicBezTo>
                  <a:cubicBezTo>
                    <a:pt x="58914" y="58335"/>
                    <a:pt x="-7200" y="1745"/>
                    <a:pt x="644" y="64"/>
                  </a:cubicBezTo>
                  <a:cubicBezTo>
                    <a:pt x="8488" y="-1617"/>
                    <a:pt x="132873" y="29759"/>
                    <a:pt x="145200" y="53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>
              <a:extLst>
                <a:ext uri="{FF2B5EF4-FFF2-40B4-BE49-F238E27FC236}">
                  <a16:creationId xmlns:a16="http://schemas.microsoft.com/office/drawing/2014/main" id="{D80A1BC0-CD81-C988-A057-F3BC76FECF5C}"/>
                </a:ext>
              </a:extLst>
            </p:cNvPr>
            <p:cNvSpPr/>
            <p:nvPr/>
          </p:nvSpPr>
          <p:spPr>
            <a:xfrm>
              <a:off x="5646836" y="5717860"/>
              <a:ext cx="922414" cy="109323"/>
            </a:xfrm>
            <a:custGeom>
              <a:avLst/>
              <a:gdLst>
                <a:gd name="connsiteX0" fmla="*/ 929 w 922414"/>
                <a:gd name="connsiteY0" fmla="*/ 61014 h 109323"/>
                <a:gd name="connsiteX1" fmla="*/ 152208 w 922414"/>
                <a:gd name="connsiteY1" fmla="*/ 71099 h 109323"/>
                <a:gd name="connsiteX2" fmla="*/ 528726 w 922414"/>
                <a:gd name="connsiteY2" fmla="*/ 3864 h 109323"/>
                <a:gd name="connsiteX3" fmla="*/ 380808 w 922414"/>
                <a:gd name="connsiteY3" fmla="*/ 10587 h 109323"/>
                <a:gd name="connsiteX4" fmla="*/ 915329 w 922414"/>
                <a:gd name="connsiteY4" fmla="*/ 30758 h 109323"/>
                <a:gd name="connsiteX5" fmla="*/ 653111 w 922414"/>
                <a:gd name="connsiteY5" fmla="*/ 24034 h 109323"/>
                <a:gd name="connsiteX6" fmla="*/ 165655 w 922414"/>
                <a:gd name="connsiteY6" fmla="*/ 87908 h 109323"/>
                <a:gd name="connsiteX7" fmla="*/ 68164 w 922414"/>
                <a:gd name="connsiteY7" fmla="*/ 108078 h 109323"/>
                <a:gd name="connsiteX8" fmla="*/ 212720 w 922414"/>
                <a:gd name="connsiteY8" fmla="*/ 101355 h 109323"/>
                <a:gd name="connsiteX9" fmla="*/ 929 w 922414"/>
                <a:gd name="connsiteY9" fmla="*/ 61014 h 10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2414" h="109323">
                  <a:moveTo>
                    <a:pt x="929" y="61014"/>
                  </a:moveTo>
                  <a:cubicBezTo>
                    <a:pt x="-9156" y="55971"/>
                    <a:pt x="64242" y="80624"/>
                    <a:pt x="152208" y="71099"/>
                  </a:cubicBezTo>
                  <a:cubicBezTo>
                    <a:pt x="240174" y="61574"/>
                    <a:pt x="490626" y="13949"/>
                    <a:pt x="528726" y="3864"/>
                  </a:cubicBezTo>
                  <a:cubicBezTo>
                    <a:pt x="566826" y="-6221"/>
                    <a:pt x="316374" y="6105"/>
                    <a:pt x="380808" y="10587"/>
                  </a:cubicBezTo>
                  <a:cubicBezTo>
                    <a:pt x="445242" y="15069"/>
                    <a:pt x="869945" y="28517"/>
                    <a:pt x="915329" y="30758"/>
                  </a:cubicBezTo>
                  <a:cubicBezTo>
                    <a:pt x="960713" y="32999"/>
                    <a:pt x="778057" y="14509"/>
                    <a:pt x="653111" y="24034"/>
                  </a:cubicBezTo>
                  <a:cubicBezTo>
                    <a:pt x="528165" y="33559"/>
                    <a:pt x="263146" y="73901"/>
                    <a:pt x="165655" y="87908"/>
                  </a:cubicBezTo>
                  <a:cubicBezTo>
                    <a:pt x="68164" y="101915"/>
                    <a:pt x="60320" y="105837"/>
                    <a:pt x="68164" y="108078"/>
                  </a:cubicBezTo>
                  <a:cubicBezTo>
                    <a:pt x="76008" y="110319"/>
                    <a:pt x="218323" y="110320"/>
                    <a:pt x="212720" y="101355"/>
                  </a:cubicBezTo>
                  <a:cubicBezTo>
                    <a:pt x="207117" y="92390"/>
                    <a:pt x="11014" y="66057"/>
                    <a:pt x="929" y="61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>
              <a:extLst>
                <a:ext uri="{FF2B5EF4-FFF2-40B4-BE49-F238E27FC236}">
                  <a16:creationId xmlns:a16="http://schemas.microsoft.com/office/drawing/2014/main" id="{6AF3FB31-95F4-A813-B547-387442677390}"/>
                </a:ext>
              </a:extLst>
            </p:cNvPr>
            <p:cNvSpPr/>
            <p:nvPr/>
          </p:nvSpPr>
          <p:spPr>
            <a:xfrm>
              <a:off x="9450039" y="2177981"/>
              <a:ext cx="295446" cy="520785"/>
            </a:xfrm>
            <a:custGeom>
              <a:avLst/>
              <a:gdLst>
                <a:gd name="connsiteX0" fmla="*/ 294036 w 295446"/>
                <a:gd name="connsiteY0" fmla="*/ 69 h 520785"/>
                <a:gd name="connsiteX1" fmla="*/ 274986 w 295446"/>
                <a:gd name="connsiteY1" fmla="*/ 200094 h 520785"/>
                <a:gd name="connsiteX2" fmla="*/ 141636 w 295446"/>
                <a:gd name="connsiteY2" fmla="*/ 346144 h 520785"/>
                <a:gd name="connsiteX3" fmla="*/ 208311 w 295446"/>
                <a:gd name="connsiteY3" fmla="*/ 314394 h 520785"/>
                <a:gd name="connsiteX4" fmla="*/ 1936 w 295446"/>
                <a:gd name="connsiteY4" fmla="*/ 517594 h 520785"/>
                <a:gd name="connsiteX5" fmla="*/ 113061 w 295446"/>
                <a:gd name="connsiteY5" fmla="*/ 428694 h 520785"/>
                <a:gd name="connsiteX6" fmla="*/ 249586 w 295446"/>
                <a:gd name="connsiteY6" fmla="*/ 295344 h 520785"/>
                <a:gd name="connsiteX7" fmla="*/ 211486 w 295446"/>
                <a:gd name="connsiteY7" fmla="*/ 308044 h 520785"/>
                <a:gd name="connsiteX8" fmla="*/ 265461 w 295446"/>
                <a:gd name="connsiteY8" fmla="*/ 222319 h 520785"/>
                <a:gd name="connsiteX9" fmla="*/ 294036 w 295446"/>
                <a:gd name="connsiteY9" fmla="*/ 69 h 52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446" h="520785">
                  <a:moveTo>
                    <a:pt x="294036" y="69"/>
                  </a:moveTo>
                  <a:cubicBezTo>
                    <a:pt x="295623" y="-3635"/>
                    <a:pt x="300386" y="142415"/>
                    <a:pt x="274986" y="200094"/>
                  </a:cubicBezTo>
                  <a:cubicBezTo>
                    <a:pt x="249586" y="257773"/>
                    <a:pt x="152748" y="327094"/>
                    <a:pt x="141636" y="346144"/>
                  </a:cubicBezTo>
                  <a:cubicBezTo>
                    <a:pt x="130524" y="365194"/>
                    <a:pt x="231594" y="285819"/>
                    <a:pt x="208311" y="314394"/>
                  </a:cubicBezTo>
                  <a:cubicBezTo>
                    <a:pt x="185028" y="342969"/>
                    <a:pt x="17811" y="498544"/>
                    <a:pt x="1936" y="517594"/>
                  </a:cubicBezTo>
                  <a:cubicBezTo>
                    <a:pt x="-13939" y="536644"/>
                    <a:pt x="71786" y="465736"/>
                    <a:pt x="113061" y="428694"/>
                  </a:cubicBezTo>
                  <a:cubicBezTo>
                    <a:pt x="154336" y="391652"/>
                    <a:pt x="233182" y="315452"/>
                    <a:pt x="249586" y="295344"/>
                  </a:cubicBezTo>
                  <a:cubicBezTo>
                    <a:pt x="265990" y="275236"/>
                    <a:pt x="208840" y="320215"/>
                    <a:pt x="211486" y="308044"/>
                  </a:cubicBezTo>
                  <a:cubicBezTo>
                    <a:pt x="214132" y="295873"/>
                    <a:pt x="252761" y="268356"/>
                    <a:pt x="265461" y="222319"/>
                  </a:cubicBezTo>
                  <a:cubicBezTo>
                    <a:pt x="278161" y="176282"/>
                    <a:pt x="292449" y="3773"/>
                    <a:pt x="294036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>
              <a:extLst>
                <a:ext uri="{FF2B5EF4-FFF2-40B4-BE49-F238E27FC236}">
                  <a16:creationId xmlns:a16="http://schemas.microsoft.com/office/drawing/2014/main" id="{7BF9E178-434D-FF17-9194-EAA865B1378C}"/>
                </a:ext>
              </a:extLst>
            </p:cNvPr>
            <p:cNvSpPr/>
            <p:nvPr/>
          </p:nvSpPr>
          <p:spPr>
            <a:xfrm>
              <a:off x="10283390" y="3696994"/>
              <a:ext cx="910663" cy="964332"/>
            </a:xfrm>
            <a:custGeom>
              <a:avLst/>
              <a:gdLst>
                <a:gd name="connsiteX0" fmla="*/ 730050 w 910663"/>
                <a:gd name="connsiteY0" fmla="*/ 1246 h 964332"/>
                <a:gd name="connsiteX1" fmla="*/ 481130 w 910663"/>
                <a:gd name="connsiteY1" fmla="*/ 361926 h 964332"/>
                <a:gd name="connsiteX2" fmla="*/ 592890 w 910663"/>
                <a:gd name="connsiteY2" fmla="*/ 326366 h 964332"/>
                <a:gd name="connsiteX3" fmla="*/ 704650 w 910663"/>
                <a:gd name="connsiteY3" fmla="*/ 575286 h 964332"/>
                <a:gd name="connsiteX4" fmla="*/ 719890 w 910663"/>
                <a:gd name="connsiteY4" fmla="*/ 458446 h 964332"/>
                <a:gd name="connsiteX5" fmla="*/ 872290 w 910663"/>
                <a:gd name="connsiteY5" fmla="*/ 631166 h 964332"/>
                <a:gd name="connsiteX6" fmla="*/ 770690 w 910663"/>
                <a:gd name="connsiteY6" fmla="*/ 524486 h 964332"/>
                <a:gd name="connsiteX7" fmla="*/ 354130 w 910663"/>
                <a:gd name="connsiteY7" fmla="*/ 687046 h 964332"/>
                <a:gd name="connsiteX8" fmla="*/ 557330 w 910663"/>
                <a:gd name="connsiteY8" fmla="*/ 519406 h 964332"/>
                <a:gd name="connsiteX9" fmla="*/ 216970 w 910663"/>
                <a:gd name="connsiteY9" fmla="*/ 783566 h 964332"/>
                <a:gd name="connsiteX10" fmla="*/ 3610 w 910663"/>
                <a:gd name="connsiteY10" fmla="*/ 961366 h 964332"/>
                <a:gd name="connsiteX11" fmla="*/ 140770 w 910663"/>
                <a:gd name="connsiteY11" fmla="*/ 880086 h 964332"/>
                <a:gd name="connsiteX12" fmla="*/ 811330 w 910663"/>
                <a:gd name="connsiteY12" fmla="*/ 692126 h 964332"/>
                <a:gd name="connsiteX13" fmla="*/ 501450 w 910663"/>
                <a:gd name="connsiteY13" fmla="*/ 814046 h 964332"/>
                <a:gd name="connsiteX14" fmla="*/ 877370 w 910663"/>
                <a:gd name="connsiteY14" fmla="*/ 692126 h 964332"/>
                <a:gd name="connsiteX15" fmla="*/ 892610 w 910663"/>
                <a:gd name="connsiteY15" fmla="*/ 392406 h 964332"/>
                <a:gd name="connsiteX16" fmla="*/ 882450 w 910663"/>
                <a:gd name="connsiteY16" fmla="*/ 468606 h 964332"/>
                <a:gd name="connsiteX17" fmla="*/ 745290 w 910663"/>
                <a:gd name="connsiteY17" fmla="*/ 163806 h 964332"/>
                <a:gd name="connsiteX18" fmla="*/ 633530 w 910663"/>
                <a:gd name="connsiteY18" fmla="*/ 240006 h 964332"/>
                <a:gd name="connsiteX19" fmla="*/ 730050 w 910663"/>
                <a:gd name="connsiteY19" fmla="*/ 1246 h 9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663" h="964332">
                  <a:moveTo>
                    <a:pt x="730050" y="1246"/>
                  </a:moveTo>
                  <a:cubicBezTo>
                    <a:pt x="704650" y="21566"/>
                    <a:pt x="503990" y="307739"/>
                    <a:pt x="481130" y="361926"/>
                  </a:cubicBezTo>
                  <a:cubicBezTo>
                    <a:pt x="458270" y="416113"/>
                    <a:pt x="555637" y="290806"/>
                    <a:pt x="592890" y="326366"/>
                  </a:cubicBezTo>
                  <a:cubicBezTo>
                    <a:pt x="630143" y="361926"/>
                    <a:pt x="683483" y="553273"/>
                    <a:pt x="704650" y="575286"/>
                  </a:cubicBezTo>
                  <a:cubicBezTo>
                    <a:pt x="725817" y="597299"/>
                    <a:pt x="691950" y="449133"/>
                    <a:pt x="719890" y="458446"/>
                  </a:cubicBezTo>
                  <a:cubicBezTo>
                    <a:pt x="747830" y="467759"/>
                    <a:pt x="863823" y="620159"/>
                    <a:pt x="872290" y="631166"/>
                  </a:cubicBezTo>
                  <a:cubicBezTo>
                    <a:pt x="880757" y="642173"/>
                    <a:pt x="857050" y="515173"/>
                    <a:pt x="770690" y="524486"/>
                  </a:cubicBezTo>
                  <a:cubicBezTo>
                    <a:pt x="684330" y="533799"/>
                    <a:pt x="389690" y="687893"/>
                    <a:pt x="354130" y="687046"/>
                  </a:cubicBezTo>
                  <a:cubicBezTo>
                    <a:pt x="318570" y="686199"/>
                    <a:pt x="580190" y="503319"/>
                    <a:pt x="557330" y="519406"/>
                  </a:cubicBezTo>
                  <a:cubicBezTo>
                    <a:pt x="534470" y="535493"/>
                    <a:pt x="309257" y="709906"/>
                    <a:pt x="216970" y="783566"/>
                  </a:cubicBezTo>
                  <a:cubicBezTo>
                    <a:pt x="124683" y="857226"/>
                    <a:pt x="16310" y="945279"/>
                    <a:pt x="3610" y="961366"/>
                  </a:cubicBezTo>
                  <a:cubicBezTo>
                    <a:pt x="-9090" y="977453"/>
                    <a:pt x="6150" y="924959"/>
                    <a:pt x="140770" y="880086"/>
                  </a:cubicBezTo>
                  <a:cubicBezTo>
                    <a:pt x="275390" y="835213"/>
                    <a:pt x="751217" y="703133"/>
                    <a:pt x="811330" y="692126"/>
                  </a:cubicBezTo>
                  <a:cubicBezTo>
                    <a:pt x="871443" y="681119"/>
                    <a:pt x="490443" y="814046"/>
                    <a:pt x="501450" y="814046"/>
                  </a:cubicBezTo>
                  <a:cubicBezTo>
                    <a:pt x="512457" y="814046"/>
                    <a:pt x="812177" y="762399"/>
                    <a:pt x="877370" y="692126"/>
                  </a:cubicBezTo>
                  <a:cubicBezTo>
                    <a:pt x="942563" y="621853"/>
                    <a:pt x="891763" y="429659"/>
                    <a:pt x="892610" y="392406"/>
                  </a:cubicBezTo>
                  <a:cubicBezTo>
                    <a:pt x="893457" y="355153"/>
                    <a:pt x="907003" y="506706"/>
                    <a:pt x="882450" y="468606"/>
                  </a:cubicBezTo>
                  <a:cubicBezTo>
                    <a:pt x="857897" y="430506"/>
                    <a:pt x="786777" y="201906"/>
                    <a:pt x="745290" y="163806"/>
                  </a:cubicBezTo>
                  <a:cubicBezTo>
                    <a:pt x="703803" y="125706"/>
                    <a:pt x="635223" y="264559"/>
                    <a:pt x="633530" y="240006"/>
                  </a:cubicBezTo>
                  <a:cubicBezTo>
                    <a:pt x="631837" y="215453"/>
                    <a:pt x="755450" y="-19074"/>
                    <a:pt x="730050" y="124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>
              <a:extLst>
                <a:ext uri="{FF2B5EF4-FFF2-40B4-BE49-F238E27FC236}">
                  <a16:creationId xmlns:a16="http://schemas.microsoft.com/office/drawing/2014/main" id="{3859AC24-0B79-882A-BD5F-C3F931306E78}"/>
                </a:ext>
              </a:extLst>
            </p:cNvPr>
            <p:cNvSpPr/>
            <p:nvPr/>
          </p:nvSpPr>
          <p:spPr>
            <a:xfrm>
              <a:off x="11267412" y="4454178"/>
              <a:ext cx="259160" cy="1296780"/>
            </a:xfrm>
            <a:custGeom>
              <a:avLst/>
              <a:gdLst>
                <a:gd name="connsiteX0" fmla="*/ 81268 w 259160"/>
                <a:gd name="connsiteY0" fmla="*/ 2167 h 1296780"/>
                <a:gd name="connsiteX1" fmla="*/ 200537 w 259160"/>
                <a:gd name="connsiteY1" fmla="*/ 468402 h 1296780"/>
                <a:gd name="connsiteX2" fmla="*/ 196923 w 259160"/>
                <a:gd name="connsiteY2" fmla="*/ 406960 h 1296780"/>
                <a:gd name="connsiteX3" fmla="*/ 214994 w 259160"/>
                <a:gd name="connsiteY3" fmla="*/ 826211 h 1296780"/>
                <a:gd name="connsiteX4" fmla="*/ 251137 w 259160"/>
                <a:gd name="connsiteY4" fmla="*/ 1187634 h 1296780"/>
                <a:gd name="connsiteX5" fmla="*/ 233065 w 259160"/>
                <a:gd name="connsiteY5" fmla="*/ 1071979 h 1296780"/>
                <a:gd name="connsiteX6" fmla="*/ 258365 w 259160"/>
                <a:gd name="connsiteY6" fmla="*/ 1296061 h 1296780"/>
                <a:gd name="connsiteX7" fmla="*/ 196923 w 259160"/>
                <a:gd name="connsiteY7" fmla="*/ 1126192 h 1296780"/>
                <a:gd name="connsiteX8" fmla="*/ 1755 w 259160"/>
                <a:gd name="connsiteY8" fmla="*/ 685256 h 1296780"/>
                <a:gd name="connsiteX9" fmla="*/ 99339 w 259160"/>
                <a:gd name="connsiteY9" fmla="*/ 865967 h 1296780"/>
                <a:gd name="connsiteX10" fmla="*/ 74039 w 259160"/>
                <a:gd name="connsiteY10" fmla="*/ 526230 h 1296780"/>
                <a:gd name="connsiteX11" fmla="*/ 113796 w 259160"/>
                <a:gd name="connsiteY11" fmla="*/ 688870 h 1296780"/>
                <a:gd name="connsiteX12" fmla="*/ 8983 w 259160"/>
                <a:gd name="connsiteY12" fmla="*/ 164807 h 1296780"/>
                <a:gd name="connsiteX13" fmla="*/ 55968 w 259160"/>
                <a:gd name="connsiteY13" fmla="*/ 287691 h 1296780"/>
                <a:gd name="connsiteX14" fmla="*/ 81268 w 259160"/>
                <a:gd name="connsiteY14" fmla="*/ 2167 h 129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160" h="1296780">
                  <a:moveTo>
                    <a:pt x="81268" y="2167"/>
                  </a:moveTo>
                  <a:cubicBezTo>
                    <a:pt x="105363" y="32285"/>
                    <a:pt x="181261" y="400937"/>
                    <a:pt x="200537" y="468402"/>
                  </a:cubicBezTo>
                  <a:cubicBezTo>
                    <a:pt x="219813" y="535868"/>
                    <a:pt x="194514" y="347325"/>
                    <a:pt x="196923" y="406960"/>
                  </a:cubicBezTo>
                  <a:cubicBezTo>
                    <a:pt x="199332" y="466595"/>
                    <a:pt x="205958" y="696099"/>
                    <a:pt x="214994" y="826211"/>
                  </a:cubicBezTo>
                  <a:cubicBezTo>
                    <a:pt x="224030" y="956323"/>
                    <a:pt x="248125" y="1146673"/>
                    <a:pt x="251137" y="1187634"/>
                  </a:cubicBezTo>
                  <a:cubicBezTo>
                    <a:pt x="254149" y="1228595"/>
                    <a:pt x="231860" y="1053908"/>
                    <a:pt x="233065" y="1071979"/>
                  </a:cubicBezTo>
                  <a:cubicBezTo>
                    <a:pt x="234270" y="1090050"/>
                    <a:pt x="264389" y="1287026"/>
                    <a:pt x="258365" y="1296061"/>
                  </a:cubicBezTo>
                  <a:cubicBezTo>
                    <a:pt x="252341" y="1305096"/>
                    <a:pt x="239691" y="1227993"/>
                    <a:pt x="196923" y="1126192"/>
                  </a:cubicBezTo>
                  <a:cubicBezTo>
                    <a:pt x="154155" y="1024391"/>
                    <a:pt x="18019" y="728627"/>
                    <a:pt x="1755" y="685256"/>
                  </a:cubicBezTo>
                  <a:cubicBezTo>
                    <a:pt x="-14509" y="641885"/>
                    <a:pt x="87292" y="892471"/>
                    <a:pt x="99339" y="865967"/>
                  </a:cubicBezTo>
                  <a:cubicBezTo>
                    <a:pt x="111386" y="839463"/>
                    <a:pt x="71629" y="555746"/>
                    <a:pt x="74039" y="526230"/>
                  </a:cubicBezTo>
                  <a:cubicBezTo>
                    <a:pt x="76448" y="496714"/>
                    <a:pt x="124639" y="749107"/>
                    <a:pt x="113796" y="688870"/>
                  </a:cubicBezTo>
                  <a:cubicBezTo>
                    <a:pt x="102953" y="628633"/>
                    <a:pt x="18621" y="231670"/>
                    <a:pt x="8983" y="164807"/>
                  </a:cubicBezTo>
                  <a:cubicBezTo>
                    <a:pt x="-655" y="97944"/>
                    <a:pt x="45728" y="309979"/>
                    <a:pt x="55968" y="287691"/>
                  </a:cubicBezTo>
                  <a:cubicBezTo>
                    <a:pt x="66208" y="265403"/>
                    <a:pt x="57173" y="-27951"/>
                    <a:pt x="81268" y="216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>
              <a:extLst>
                <a:ext uri="{FF2B5EF4-FFF2-40B4-BE49-F238E27FC236}">
                  <a16:creationId xmlns:a16="http://schemas.microsoft.com/office/drawing/2014/main" id="{BC557417-DAAC-091E-0C63-AE255772D17D}"/>
                </a:ext>
              </a:extLst>
            </p:cNvPr>
            <p:cNvSpPr/>
            <p:nvPr/>
          </p:nvSpPr>
          <p:spPr>
            <a:xfrm>
              <a:off x="9685862" y="4394721"/>
              <a:ext cx="564986" cy="434448"/>
            </a:xfrm>
            <a:custGeom>
              <a:avLst/>
              <a:gdLst>
                <a:gd name="connsiteX0" fmla="*/ 90628 w 564986"/>
                <a:gd name="connsiteY0" fmla="*/ 50781 h 434448"/>
                <a:gd name="connsiteX1" fmla="*/ 372538 w 564986"/>
                <a:gd name="connsiteY1" fmla="*/ 256792 h 434448"/>
                <a:gd name="connsiteX2" fmla="*/ 282182 w 564986"/>
                <a:gd name="connsiteY2" fmla="*/ 198964 h 434448"/>
                <a:gd name="connsiteX3" fmla="*/ 560478 w 564986"/>
                <a:gd name="connsiteY3" fmla="*/ 274863 h 434448"/>
                <a:gd name="connsiteX4" fmla="*/ 426751 w 564986"/>
                <a:gd name="connsiteY4" fmla="*/ 303777 h 434448"/>
                <a:gd name="connsiteX5" fmla="*/ 72557 w 564986"/>
                <a:gd name="connsiteY5" fmla="*/ 419432 h 434448"/>
                <a:gd name="connsiteX6" fmla="*/ 144842 w 564986"/>
                <a:gd name="connsiteY6" fmla="*/ 386904 h 434448"/>
                <a:gd name="connsiteX7" fmla="*/ 272 w 564986"/>
                <a:gd name="connsiteY7" fmla="*/ 3796 h 434448"/>
                <a:gd name="connsiteX8" fmla="*/ 108699 w 564986"/>
                <a:gd name="connsiteY8" fmla="*/ 184507 h 434448"/>
                <a:gd name="connsiteX9" fmla="*/ 90628 w 564986"/>
                <a:gd name="connsiteY9" fmla="*/ 50781 h 4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4986" h="434448">
                  <a:moveTo>
                    <a:pt x="90628" y="50781"/>
                  </a:moveTo>
                  <a:cubicBezTo>
                    <a:pt x="134601" y="62829"/>
                    <a:pt x="340612" y="232095"/>
                    <a:pt x="372538" y="256792"/>
                  </a:cubicBezTo>
                  <a:cubicBezTo>
                    <a:pt x="404464" y="281489"/>
                    <a:pt x="250859" y="195952"/>
                    <a:pt x="282182" y="198964"/>
                  </a:cubicBezTo>
                  <a:cubicBezTo>
                    <a:pt x="313505" y="201976"/>
                    <a:pt x="536383" y="257394"/>
                    <a:pt x="560478" y="274863"/>
                  </a:cubicBezTo>
                  <a:cubicBezTo>
                    <a:pt x="584573" y="292332"/>
                    <a:pt x="508071" y="279682"/>
                    <a:pt x="426751" y="303777"/>
                  </a:cubicBezTo>
                  <a:cubicBezTo>
                    <a:pt x="345431" y="327872"/>
                    <a:pt x="119542" y="405578"/>
                    <a:pt x="72557" y="419432"/>
                  </a:cubicBezTo>
                  <a:cubicBezTo>
                    <a:pt x="25572" y="433287"/>
                    <a:pt x="156889" y="456177"/>
                    <a:pt x="144842" y="386904"/>
                  </a:cubicBezTo>
                  <a:cubicBezTo>
                    <a:pt x="132795" y="317631"/>
                    <a:pt x="6296" y="37529"/>
                    <a:pt x="272" y="3796"/>
                  </a:cubicBezTo>
                  <a:cubicBezTo>
                    <a:pt x="-5752" y="-29937"/>
                    <a:pt x="90025" y="171857"/>
                    <a:pt x="108699" y="184507"/>
                  </a:cubicBezTo>
                  <a:cubicBezTo>
                    <a:pt x="127373" y="197157"/>
                    <a:pt x="46655" y="38733"/>
                    <a:pt x="90628" y="5078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>
              <a:extLst>
                <a:ext uri="{FF2B5EF4-FFF2-40B4-BE49-F238E27FC236}">
                  <a16:creationId xmlns:a16="http://schemas.microsoft.com/office/drawing/2014/main" id="{EA679B57-46B3-38F5-4241-26CE795655D7}"/>
                </a:ext>
              </a:extLst>
            </p:cNvPr>
            <p:cNvSpPr/>
            <p:nvPr/>
          </p:nvSpPr>
          <p:spPr>
            <a:xfrm>
              <a:off x="9115720" y="3685852"/>
              <a:ext cx="1113159" cy="297353"/>
            </a:xfrm>
            <a:custGeom>
              <a:avLst/>
              <a:gdLst>
                <a:gd name="connsiteX0" fmla="*/ 122548 w 1113159"/>
                <a:gd name="connsiteY0" fmla="*/ 56589 h 297353"/>
                <a:gd name="connsiteX1" fmla="*/ 702296 w 1113159"/>
                <a:gd name="connsiteY1" fmla="*/ 136717 h 297353"/>
                <a:gd name="connsiteX2" fmla="*/ 603315 w 1113159"/>
                <a:gd name="connsiteY2" fmla="*/ 141430 h 297353"/>
                <a:gd name="connsiteX3" fmla="*/ 1088795 w 1113159"/>
                <a:gd name="connsiteY3" fmla="*/ 94296 h 297353"/>
                <a:gd name="connsiteX4" fmla="*/ 989814 w 1113159"/>
                <a:gd name="connsiteY4" fmla="*/ 141430 h 297353"/>
                <a:gd name="connsiteX5" fmla="*/ 551468 w 1113159"/>
                <a:gd name="connsiteY5" fmla="*/ 287546 h 297353"/>
                <a:gd name="connsiteX6" fmla="*/ 740004 w 1113159"/>
                <a:gd name="connsiteY6" fmla="*/ 278119 h 297353"/>
                <a:gd name="connsiteX7" fmla="*/ 315798 w 1113159"/>
                <a:gd name="connsiteY7" fmla="*/ 230985 h 297353"/>
                <a:gd name="connsiteX8" fmla="*/ 400639 w 1113159"/>
                <a:gd name="connsiteY8" fmla="*/ 278119 h 297353"/>
                <a:gd name="connsiteX9" fmla="*/ 47134 w 1113159"/>
                <a:gd name="connsiteY9" fmla="*/ 127290 h 297353"/>
                <a:gd name="connsiteX10" fmla="*/ 155542 w 1113159"/>
                <a:gd name="connsiteY10" fmla="*/ 169711 h 297353"/>
                <a:gd name="connsiteX11" fmla="*/ 0 w 1113159"/>
                <a:gd name="connsiteY11" fmla="*/ 28 h 297353"/>
                <a:gd name="connsiteX12" fmla="*/ 155542 w 1113159"/>
                <a:gd name="connsiteY12" fmla="*/ 155571 h 297353"/>
                <a:gd name="connsiteX13" fmla="*/ 122548 w 1113159"/>
                <a:gd name="connsiteY13" fmla="*/ 56589 h 29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3159" h="297353">
                  <a:moveTo>
                    <a:pt x="122548" y="56589"/>
                  </a:moveTo>
                  <a:cubicBezTo>
                    <a:pt x="213674" y="53447"/>
                    <a:pt x="622168" y="122577"/>
                    <a:pt x="702296" y="136717"/>
                  </a:cubicBezTo>
                  <a:cubicBezTo>
                    <a:pt x="782424" y="150857"/>
                    <a:pt x="538899" y="148500"/>
                    <a:pt x="603315" y="141430"/>
                  </a:cubicBezTo>
                  <a:cubicBezTo>
                    <a:pt x="667732" y="134360"/>
                    <a:pt x="1024379" y="94296"/>
                    <a:pt x="1088795" y="94296"/>
                  </a:cubicBezTo>
                  <a:cubicBezTo>
                    <a:pt x="1153211" y="94296"/>
                    <a:pt x="1079368" y="109222"/>
                    <a:pt x="989814" y="141430"/>
                  </a:cubicBezTo>
                  <a:cubicBezTo>
                    <a:pt x="900260" y="173638"/>
                    <a:pt x="593103" y="264765"/>
                    <a:pt x="551468" y="287546"/>
                  </a:cubicBezTo>
                  <a:cubicBezTo>
                    <a:pt x="509833" y="310327"/>
                    <a:pt x="779282" y="287546"/>
                    <a:pt x="740004" y="278119"/>
                  </a:cubicBezTo>
                  <a:cubicBezTo>
                    <a:pt x="700726" y="268692"/>
                    <a:pt x="372359" y="230985"/>
                    <a:pt x="315798" y="230985"/>
                  </a:cubicBezTo>
                  <a:cubicBezTo>
                    <a:pt x="259237" y="230985"/>
                    <a:pt x="445416" y="295401"/>
                    <a:pt x="400639" y="278119"/>
                  </a:cubicBezTo>
                  <a:cubicBezTo>
                    <a:pt x="355862" y="260837"/>
                    <a:pt x="87983" y="145358"/>
                    <a:pt x="47134" y="127290"/>
                  </a:cubicBezTo>
                  <a:cubicBezTo>
                    <a:pt x="6285" y="109222"/>
                    <a:pt x="163398" y="190921"/>
                    <a:pt x="155542" y="169711"/>
                  </a:cubicBezTo>
                  <a:cubicBezTo>
                    <a:pt x="147686" y="148501"/>
                    <a:pt x="0" y="2385"/>
                    <a:pt x="0" y="28"/>
                  </a:cubicBezTo>
                  <a:cubicBezTo>
                    <a:pt x="0" y="-2329"/>
                    <a:pt x="131190" y="142216"/>
                    <a:pt x="155542" y="155571"/>
                  </a:cubicBezTo>
                  <a:cubicBezTo>
                    <a:pt x="179894" y="168926"/>
                    <a:pt x="31422" y="59731"/>
                    <a:pt x="122548" y="5658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>
              <a:extLst>
                <a:ext uri="{FF2B5EF4-FFF2-40B4-BE49-F238E27FC236}">
                  <a16:creationId xmlns:a16="http://schemas.microsoft.com/office/drawing/2014/main" id="{A3AF171F-600D-2C64-B85D-6B4D54E28A56}"/>
                </a:ext>
              </a:extLst>
            </p:cNvPr>
            <p:cNvSpPr/>
            <p:nvPr/>
          </p:nvSpPr>
          <p:spPr>
            <a:xfrm>
              <a:off x="10521600" y="1631904"/>
              <a:ext cx="309364" cy="1210217"/>
            </a:xfrm>
            <a:custGeom>
              <a:avLst/>
              <a:gdLst>
                <a:gd name="connsiteX0" fmla="*/ 350 w 309364"/>
                <a:gd name="connsiteY0" fmla="*/ 46 h 1210217"/>
                <a:gd name="connsiteX1" fmla="*/ 190850 w 309364"/>
                <a:gd name="connsiteY1" fmla="*/ 327071 h 1210217"/>
                <a:gd name="connsiteX2" fmla="*/ 190850 w 309364"/>
                <a:gd name="connsiteY2" fmla="*/ 282621 h 1210217"/>
                <a:gd name="connsiteX3" fmla="*/ 178150 w 309364"/>
                <a:gd name="connsiteY3" fmla="*/ 635046 h 1210217"/>
                <a:gd name="connsiteX4" fmla="*/ 295625 w 309364"/>
                <a:gd name="connsiteY4" fmla="*/ 1162096 h 1210217"/>
                <a:gd name="connsiteX5" fmla="*/ 289275 w 309364"/>
                <a:gd name="connsiteY5" fmla="*/ 1111296 h 1210217"/>
                <a:gd name="connsiteX6" fmla="*/ 136875 w 309364"/>
                <a:gd name="connsiteY6" fmla="*/ 501696 h 1210217"/>
                <a:gd name="connsiteX7" fmla="*/ 136875 w 309364"/>
                <a:gd name="connsiteY7" fmla="*/ 501696 h 1210217"/>
                <a:gd name="connsiteX8" fmla="*/ 143225 w 309364"/>
                <a:gd name="connsiteY8" fmla="*/ 352471 h 1210217"/>
                <a:gd name="connsiteX9" fmla="*/ 350 w 309364"/>
                <a:gd name="connsiteY9" fmla="*/ 46 h 12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364" h="1210217">
                  <a:moveTo>
                    <a:pt x="350" y="46"/>
                  </a:moveTo>
                  <a:cubicBezTo>
                    <a:pt x="8287" y="-4187"/>
                    <a:pt x="159100" y="279975"/>
                    <a:pt x="190850" y="327071"/>
                  </a:cubicBezTo>
                  <a:cubicBezTo>
                    <a:pt x="222600" y="374167"/>
                    <a:pt x="192967" y="231292"/>
                    <a:pt x="190850" y="282621"/>
                  </a:cubicBezTo>
                  <a:cubicBezTo>
                    <a:pt x="188733" y="333950"/>
                    <a:pt x="160688" y="488467"/>
                    <a:pt x="178150" y="635046"/>
                  </a:cubicBezTo>
                  <a:cubicBezTo>
                    <a:pt x="195612" y="781625"/>
                    <a:pt x="277104" y="1082721"/>
                    <a:pt x="295625" y="1162096"/>
                  </a:cubicBezTo>
                  <a:cubicBezTo>
                    <a:pt x="314146" y="1241471"/>
                    <a:pt x="315733" y="1221363"/>
                    <a:pt x="289275" y="1111296"/>
                  </a:cubicBezTo>
                  <a:cubicBezTo>
                    <a:pt x="262817" y="1001229"/>
                    <a:pt x="136875" y="501696"/>
                    <a:pt x="136875" y="501696"/>
                  </a:cubicBezTo>
                  <a:lnTo>
                    <a:pt x="136875" y="501696"/>
                  </a:lnTo>
                  <a:cubicBezTo>
                    <a:pt x="137933" y="476825"/>
                    <a:pt x="164921" y="431317"/>
                    <a:pt x="143225" y="352471"/>
                  </a:cubicBezTo>
                  <a:cubicBezTo>
                    <a:pt x="121529" y="273625"/>
                    <a:pt x="-7587" y="4279"/>
                    <a:pt x="35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>
              <a:extLst>
                <a:ext uri="{FF2B5EF4-FFF2-40B4-BE49-F238E27FC236}">
                  <a16:creationId xmlns:a16="http://schemas.microsoft.com/office/drawing/2014/main" id="{9791EF71-A00F-AA11-24B0-741E0E22637E}"/>
                </a:ext>
              </a:extLst>
            </p:cNvPr>
            <p:cNvSpPr/>
            <p:nvPr/>
          </p:nvSpPr>
          <p:spPr>
            <a:xfrm>
              <a:off x="10594867" y="2265799"/>
              <a:ext cx="111566" cy="724753"/>
            </a:xfrm>
            <a:custGeom>
              <a:avLst/>
              <a:gdLst>
                <a:gd name="connsiteX0" fmla="*/ 25508 w 111566"/>
                <a:gd name="connsiteY0" fmla="*/ 1151 h 724753"/>
                <a:gd name="connsiteX1" fmla="*/ 108 w 111566"/>
                <a:gd name="connsiteY1" fmla="*/ 261501 h 724753"/>
                <a:gd name="connsiteX2" fmla="*/ 15983 w 111566"/>
                <a:gd name="connsiteY2" fmla="*/ 442476 h 724753"/>
                <a:gd name="connsiteX3" fmla="*/ 6458 w 111566"/>
                <a:gd name="connsiteY3" fmla="*/ 404376 h 724753"/>
                <a:gd name="connsiteX4" fmla="*/ 108058 w 111566"/>
                <a:gd name="connsiteY4" fmla="*/ 718701 h 724753"/>
                <a:gd name="connsiteX5" fmla="*/ 82658 w 111566"/>
                <a:gd name="connsiteY5" fmla="*/ 588526 h 724753"/>
                <a:gd name="connsiteX6" fmla="*/ 28683 w 111566"/>
                <a:gd name="connsiteY6" fmla="*/ 309126 h 724753"/>
                <a:gd name="connsiteX7" fmla="*/ 3283 w 111566"/>
                <a:gd name="connsiteY7" fmla="*/ 121801 h 724753"/>
                <a:gd name="connsiteX8" fmla="*/ 3283 w 111566"/>
                <a:gd name="connsiteY8" fmla="*/ 163076 h 724753"/>
                <a:gd name="connsiteX9" fmla="*/ 25508 w 111566"/>
                <a:gd name="connsiteY9" fmla="*/ 1151 h 72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66" h="724753">
                  <a:moveTo>
                    <a:pt x="25508" y="1151"/>
                  </a:moveTo>
                  <a:cubicBezTo>
                    <a:pt x="24979" y="17555"/>
                    <a:pt x="1695" y="187947"/>
                    <a:pt x="108" y="261501"/>
                  </a:cubicBezTo>
                  <a:cubicBezTo>
                    <a:pt x="-1480" y="335055"/>
                    <a:pt x="14925" y="418664"/>
                    <a:pt x="15983" y="442476"/>
                  </a:cubicBezTo>
                  <a:cubicBezTo>
                    <a:pt x="17041" y="466288"/>
                    <a:pt x="-8888" y="358338"/>
                    <a:pt x="6458" y="404376"/>
                  </a:cubicBezTo>
                  <a:cubicBezTo>
                    <a:pt x="21804" y="450414"/>
                    <a:pt x="95358" y="688009"/>
                    <a:pt x="108058" y="718701"/>
                  </a:cubicBezTo>
                  <a:cubicBezTo>
                    <a:pt x="120758" y="749393"/>
                    <a:pt x="95887" y="656788"/>
                    <a:pt x="82658" y="588526"/>
                  </a:cubicBezTo>
                  <a:cubicBezTo>
                    <a:pt x="69429" y="520264"/>
                    <a:pt x="41912" y="386913"/>
                    <a:pt x="28683" y="309126"/>
                  </a:cubicBezTo>
                  <a:cubicBezTo>
                    <a:pt x="15454" y="231339"/>
                    <a:pt x="7516" y="146143"/>
                    <a:pt x="3283" y="121801"/>
                  </a:cubicBezTo>
                  <a:cubicBezTo>
                    <a:pt x="-950" y="97459"/>
                    <a:pt x="1166" y="177364"/>
                    <a:pt x="3283" y="163076"/>
                  </a:cubicBezTo>
                  <a:cubicBezTo>
                    <a:pt x="5400" y="148789"/>
                    <a:pt x="26037" y="-15253"/>
                    <a:pt x="25508" y="1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>
              <a:extLst>
                <a:ext uri="{FF2B5EF4-FFF2-40B4-BE49-F238E27FC236}">
                  <a16:creationId xmlns:a16="http://schemas.microsoft.com/office/drawing/2014/main" id="{2285FDD7-D647-D7E7-B9C8-097C23FF3E6A}"/>
                </a:ext>
              </a:extLst>
            </p:cNvPr>
            <p:cNvSpPr/>
            <p:nvPr/>
          </p:nvSpPr>
          <p:spPr>
            <a:xfrm>
              <a:off x="10616061" y="1498012"/>
              <a:ext cx="764743" cy="1440830"/>
            </a:xfrm>
            <a:custGeom>
              <a:avLst/>
              <a:gdLst>
                <a:gd name="connsiteX0" fmla="*/ 1139 w 764743"/>
                <a:gd name="connsiteY0" fmla="*/ 588 h 1440830"/>
                <a:gd name="connsiteX1" fmla="*/ 448814 w 764743"/>
                <a:gd name="connsiteY1" fmla="*/ 314913 h 1440830"/>
                <a:gd name="connsiteX2" fmla="*/ 693289 w 764743"/>
                <a:gd name="connsiteY2" fmla="*/ 854663 h 1440830"/>
                <a:gd name="connsiteX3" fmla="*/ 680589 w 764743"/>
                <a:gd name="connsiteY3" fmla="*/ 807038 h 1440830"/>
                <a:gd name="connsiteX4" fmla="*/ 759964 w 764743"/>
                <a:gd name="connsiteY4" fmla="*/ 1403938 h 1440830"/>
                <a:gd name="connsiteX5" fmla="*/ 750439 w 764743"/>
                <a:gd name="connsiteY5" fmla="*/ 1302338 h 1440830"/>
                <a:gd name="connsiteX6" fmla="*/ 705989 w 764743"/>
                <a:gd name="connsiteY6" fmla="*/ 692738 h 1440830"/>
                <a:gd name="connsiteX7" fmla="*/ 712339 w 764743"/>
                <a:gd name="connsiteY7" fmla="*/ 702263 h 1440830"/>
                <a:gd name="connsiteX8" fmla="*/ 559939 w 764743"/>
                <a:gd name="connsiteY8" fmla="*/ 448263 h 1440830"/>
                <a:gd name="connsiteX9" fmla="*/ 572639 w 764743"/>
                <a:gd name="connsiteY9" fmla="*/ 492713 h 1440830"/>
                <a:gd name="connsiteX10" fmla="*/ 296414 w 764743"/>
                <a:gd name="connsiteY10" fmla="*/ 213313 h 1440830"/>
                <a:gd name="connsiteX11" fmla="*/ 318639 w 764743"/>
                <a:gd name="connsiteY11" fmla="*/ 235538 h 1440830"/>
                <a:gd name="connsiteX12" fmla="*/ 1139 w 764743"/>
                <a:gd name="connsiteY12" fmla="*/ 588 h 144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743" h="1440830">
                  <a:moveTo>
                    <a:pt x="1139" y="588"/>
                  </a:moveTo>
                  <a:cubicBezTo>
                    <a:pt x="22835" y="13817"/>
                    <a:pt x="333456" y="172567"/>
                    <a:pt x="448814" y="314913"/>
                  </a:cubicBezTo>
                  <a:cubicBezTo>
                    <a:pt x="564172" y="457259"/>
                    <a:pt x="654660" y="772642"/>
                    <a:pt x="693289" y="854663"/>
                  </a:cubicBezTo>
                  <a:cubicBezTo>
                    <a:pt x="731918" y="936684"/>
                    <a:pt x="669476" y="715492"/>
                    <a:pt x="680589" y="807038"/>
                  </a:cubicBezTo>
                  <a:cubicBezTo>
                    <a:pt x="691702" y="898584"/>
                    <a:pt x="748322" y="1321388"/>
                    <a:pt x="759964" y="1403938"/>
                  </a:cubicBezTo>
                  <a:cubicBezTo>
                    <a:pt x="771606" y="1486488"/>
                    <a:pt x="759435" y="1420871"/>
                    <a:pt x="750439" y="1302338"/>
                  </a:cubicBezTo>
                  <a:cubicBezTo>
                    <a:pt x="741443" y="1183805"/>
                    <a:pt x="712339" y="792750"/>
                    <a:pt x="705989" y="692738"/>
                  </a:cubicBezTo>
                  <a:cubicBezTo>
                    <a:pt x="699639" y="592726"/>
                    <a:pt x="712339" y="702263"/>
                    <a:pt x="712339" y="702263"/>
                  </a:cubicBezTo>
                  <a:cubicBezTo>
                    <a:pt x="687997" y="661517"/>
                    <a:pt x="583222" y="483188"/>
                    <a:pt x="559939" y="448263"/>
                  </a:cubicBezTo>
                  <a:cubicBezTo>
                    <a:pt x="536656" y="413338"/>
                    <a:pt x="616560" y="531871"/>
                    <a:pt x="572639" y="492713"/>
                  </a:cubicBezTo>
                  <a:cubicBezTo>
                    <a:pt x="528718" y="453555"/>
                    <a:pt x="338747" y="256175"/>
                    <a:pt x="296414" y="213313"/>
                  </a:cubicBezTo>
                  <a:cubicBezTo>
                    <a:pt x="254081" y="170451"/>
                    <a:pt x="363089" y="269934"/>
                    <a:pt x="318639" y="235538"/>
                  </a:cubicBezTo>
                  <a:cubicBezTo>
                    <a:pt x="274189" y="201142"/>
                    <a:pt x="-20557" y="-12641"/>
                    <a:pt x="1139" y="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>
              <a:extLst>
                <a:ext uri="{FF2B5EF4-FFF2-40B4-BE49-F238E27FC236}">
                  <a16:creationId xmlns:a16="http://schemas.microsoft.com/office/drawing/2014/main" id="{B597963C-6E05-23F1-5A3E-6B2C3453947C}"/>
                </a:ext>
              </a:extLst>
            </p:cNvPr>
            <p:cNvSpPr/>
            <p:nvPr/>
          </p:nvSpPr>
          <p:spPr>
            <a:xfrm>
              <a:off x="10911061" y="1872070"/>
              <a:ext cx="235219" cy="1537904"/>
            </a:xfrm>
            <a:custGeom>
              <a:avLst/>
              <a:gdLst>
                <a:gd name="connsiteX0" fmla="*/ 10939 w 235219"/>
                <a:gd name="connsiteY0" fmla="*/ 13880 h 1537904"/>
                <a:gd name="connsiteX1" fmla="*/ 160164 w 235219"/>
                <a:gd name="connsiteY1" fmla="*/ 807630 h 1537904"/>
                <a:gd name="connsiteX2" fmla="*/ 163339 w 235219"/>
                <a:gd name="connsiteY2" fmla="*/ 747305 h 1537904"/>
                <a:gd name="connsiteX3" fmla="*/ 153814 w 235219"/>
                <a:gd name="connsiteY3" fmla="*/ 1064805 h 1537904"/>
                <a:gd name="connsiteX4" fmla="*/ 58564 w 235219"/>
                <a:gd name="connsiteY4" fmla="*/ 1515655 h 1537904"/>
                <a:gd name="connsiteX5" fmla="*/ 77614 w 235219"/>
                <a:gd name="connsiteY5" fmla="*/ 1417230 h 1537904"/>
                <a:gd name="connsiteX6" fmla="*/ 220489 w 235219"/>
                <a:gd name="connsiteY6" fmla="*/ 969555 h 1537904"/>
                <a:gd name="connsiteX7" fmla="*/ 214139 w 235219"/>
                <a:gd name="connsiteY7" fmla="*/ 1001305 h 1537904"/>
                <a:gd name="connsiteX8" fmla="*/ 74439 w 235219"/>
                <a:gd name="connsiteY8" fmla="*/ 569505 h 1537904"/>
                <a:gd name="connsiteX9" fmla="*/ 96664 w 235219"/>
                <a:gd name="connsiteY9" fmla="*/ 629830 h 1537904"/>
                <a:gd name="connsiteX10" fmla="*/ 20464 w 235219"/>
                <a:gd name="connsiteY10" fmla="*/ 325030 h 1537904"/>
                <a:gd name="connsiteX11" fmla="*/ 10939 w 235219"/>
                <a:gd name="connsiteY11" fmla="*/ 13880 h 153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219" h="1537904">
                  <a:moveTo>
                    <a:pt x="10939" y="13880"/>
                  </a:moveTo>
                  <a:cubicBezTo>
                    <a:pt x="34222" y="94313"/>
                    <a:pt x="134764" y="685393"/>
                    <a:pt x="160164" y="807630"/>
                  </a:cubicBezTo>
                  <a:cubicBezTo>
                    <a:pt x="185564" y="929868"/>
                    <a:pt x="164397" y="704443"/>
                    <a:pt x="163339" y="747305"/>
                  </a:cubicBezTo>
                  <a:cubicBezTo>
                    <a:pt x="162281" y="790167"/>
                    <a:pt x="171277" y="936747"/>
                    <a:pt x="153814" y="1064805"/>
                  </a:cubicBezTo>
                  <a:cubicBezTo>
                    <a:pt x="136351" y="1192863"/>
                    <a:pt x="71264" y="1456918"/>
                    <a:pt x="58564" y="1515655"/>
                  </a:cubicBezTo>
                  <a:cubicBezTo>
                    <a:pt x="45864" y="1574393"/>
                    <a:pt x="50627" y="1508247"/>
                    <a:pt x="77614" y="1417230"/>
                  </a:cubicBezTo>
                  <a:cubicBezTo>
                    <a:pt x="104601" y="1326213"/>
                    <a:pt x="197735" y="1038876"/>
                    <a:pt x="220489" y="969555"/>
                  </a:cubicBezTo>
                  <a:cubicBezTo>
                    <a:pt x="243243" y="900234"/>
                    <a:pt x="238481" y="1067980"/>
                    <a:pt x="214139" y="1001305"/>
                  </a:cubicBezTo>
                  <a:cubicBezTo>
                    <a:pt x="189797" y="934630"/>
                    <a:pt x="94018" y="631417"/>
                    <a:pt x="74439" y="569505"/>
                  </a:cubicBezTo>
                  <a:cubicBezTo>
                    <a:pt x="54860" y="507593"/>
                    <a:pt x="105660" y="670576"/>
                    <a:pt x="96664" y="629830"/>
                  </a:cubicBezTo>
                  <a:cubicBezTo>
                    <a:pt x="87668" y="589084"/>
                    <a:pt x="34222" y="425572"/>
                    <a:pt x="20464" y="325030"/>
                  </a:cubicBezTo>
                  <a:cubicBezTo>
                    <a:pt x="6706" y="224488"/>
                    <a:pt x="-12344" y="-66553"/>
                    <a:pt x="10939" y="13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>
              <a:extLst>
                <a:ext uri="{FF2B5EF4-FFF2-40B4-BE49-F238E27FC236}">
                  <a16:creationId xmlns:a16="http://schemas.microsoft.com/office/drawing/2014/main" id="{D4E823A1-2012-8386-BB1B-FBC27EF16EB9}"/>
                </a:ext>
              </a:extLst>
            </p:cNvPr>
            <p:cNvSpPr/>
            <p:nvPr/>
          </p:nvSpPr>
          <p:spPr>
            <a:xfrm>
              <a:off x="11045609" y="1947978"/>
              <a:ext cx="229184" cy="1134789"/>
            </a:xfrm>
            <a:custGeom>
              <a:avLst/>
              <a:gdLst>
                <a:gd name="connsiteX0" fmla="*/ 216 w 229184"/>
                <a:gd name="connsiteY0" fmla="*/ 4647 h 1134789"/>
                <a:gd name="connsiteX1" fmla="*/ 200241 w 229184"/>
                <a:gd name="connsiteY1" fmla="*/ 703147 h 1134789"/>
                <a:gd name="connsiteX2" fmla="*/ 155791 w 229184"/>
                <a:gd name="connsiteY2" fmla="*/ 1125422 h 1134789"/>
                <a:gd name="connsiteX3" fmla="*/ 187541 w 229184"/>
                <a:gd name="connsiteY3" fmla="*/ 976197 h 1134789"/>
                <a:gd name="connsiteX4" fmla="*/ 228816 w 229184"/>
                <a:gd name="connsiteY4" fmla="*/ 747597 h 1134789"/>
                <a:gd name="connsiteX5" fmla="*/ 162141 w 229184"/>
                <a:gd name="connsiteY5" fmla="*/ 414222 h 1134789"/>
                <a:gd name="connsiteX6" fmla="*/ 216 w 229184"/>
                <a:gd name="connsiteY6" fmla="*/ 4647 h 11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84" h="1134789">
                  <a:moveTo>
                    <a:pt x="216" y="4647"/>
                  </a:moveTo>
                  <a:cubicBezTo>
                    <a:pt x="6566" y="52801"/>
                    <a:pt x="174312" y="516351"/>
                    <a:pt x="200241" y="703147"/>
                  </a:cubicBezTo>
                  <a:cubicBezTo>
                    <a:pt x="226170" y="889943"/>
                    <a:pt x="157908" y="1079914"/>
                    <a:pt x="155791" y="1125422"/>
                  </a:cubicBezTo>
                  <a:cubicBezTo>
                    <a:pt x="153674" y="1170930"/>
                    <a:pt x="175370" y="1039168"/>
                    <a:pt x="187541" y="976197"/>
                  </a:cubicBezTo>
                  <a:cubicBezTo>
                    <a:pt x="199712" y="913226"/>
                    <a:pt x="233049" y="841259"/>
                    <a:pt x="228816" y="747597"/>
                  </a:cubicBezTo>
                  <a:cubicBezTo>
                    <a:pt x="224583" y="653935"/>
                    <a:pt x="195479" y="532755"/>
                    <a:pt x="162141" y="414222"/>
                  </a:cubicBezTo>
                  <a:cubicBezTo>
                    <a:pt x="128803" y="295689"/>
                    <a:pt x="-6134" y="-43507"/>
                    <a:pt x="216" y="4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>
              <a:extLst>
                <a:ext uri="{FF2B5EF4-FFF2-40B4-BE49-F238E27FC236}">
                  <a16:creationId xmlns:a16="http://schemas.microsoft.com/office/drawing/2014/main" id="{1DB06AC6-8AA2-E124-DC1D-A519468AD852}"/>
                </a:ext>
              </a:extLst>
            </p:cNvPr>
            <p:cNvSpPr/>
            <p:nvPr/>
          </p:nvSpPr>
          <p:spPr>
            <a:xfrm>
              <a:off x="11215694" y="1850728"/>
              <a:ext cx="455297" cy="1054035"/>
            </a:xfrm>
            <a:custGeom>
              <a:avLst/>
              <a:gdLst>
                <a:gd name="connsiteX0" fmla="*/ 1581 w 455297"/>
                <a:gd name="connsiteY0" fmla="*/ 3472 h 1054035"/>
                <a:gd name="connsiteX1" fmla="*/ 388931 w 455297"/>
                <a:gd name="connsiteY1" fmla="*/ 578147 h 1054035"/>
                <a:gd name="connsiteX2" fmla="*/ 350831 w 455297"/>
                <a:gd name="connsiteY2" fmla="*/ 1041697 h 1054035"/>
                <a:gd name="connsiteX3" fmla="*/ 373056 w 455297"/>
                <a:gd name="connsiteY3" fmla="*/ 905172 h 1054035"/>
                <a:gd name="connsiteX4" fmla="*/ 452431 w 455297"/>
                <a:gd name="connsiteY4" fmla="*/ 740072 h 1054035"/>
                <a:gd name="connsiteX5" fmla="*/ 258756 w 455297"/>
                <a:gd name="connsiteY5" fmla="*/ 355897 h 1054035"/>
                <a:gd name="connsiteX6" fmla="*/ 1581 w 455297"/>
                <a:gd name="connsiteY6" fmla="*/ 3472 h 105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297" h="1054035">
                  <a:moveTo>
                    <a:pt x="1581" y="3472"/>
                  </a:moveTo>
                  <a:cubicBezTo>
                    <a:pt x="23277" y="40514"/>
                    <a:pt x="330723" y="405110"/>
                    <a:pt x="388931" y="578147"/>
                  </a:cubicBezTo>
                  <a:cubicBezTo>
                    <a:pt x="447139" y="751185"/>
                    <a:pt x="353477" y="987193"/>
                    <a:pt x="350831" y="1041697"/>
                  </a:cubicBezTo>
                  <a:cubicBezTo>
                    <a:pt x="348185" y="1096201"/>
                    <a:pt x="356123" y="955443"/>
                    <a:pt x="373056" y="905172"/>
                  </a:cubicBezTo>
                  <a:cubicBezTo>
                    <a:pt x="389989" y="854901"/>
                    <a:pt x="471481" y="831618"/>
                    <a:pt x="452431" y="740072"/>
                  </a:cubicBezTo>
                  <a:cubicBezTo>
                    <a:pt x="433381" y="648526"/>
                    <a:pt x="330193" y="476547"/>
                    <a:pt x="258756" y="355897"/>
                  </a:cubicBezTo>
                  <a:cubicBezTo>
                    <a:pt x="187319" y="235247"/>
                    <a:pt x="-20115" y="-33570"/>
                    <a:pt x="1581" y="3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>
              <a:extLst>
                <a:ext uri="{FF2B5EF4-FFF2-40B4-BE49-F238E27FC236}">
                  <a16:creationId xmlns:a16="http://schemas.microsoft.com/office/drawing/2014/main" id="{9FBDA6AD-FDAC-5A36-E80A-DBB633D823E4}"/>
                </a:ext>
              </a:extLst>
            </p:cNvPr>
            <p:cNvSpPr/>
            <p:nvPr/>
          </p:nvSpPr>
          <p:spPr>
            <a:xfrm>
              <a:off x="10881541" y="1369455"/>
              <a:ext cx="1095569" cy="1347849"/>
            </a:xfrm>
            <a:custGeom>
              <a:avLst/>
              <a:gdLst>
                <a:gd name="connsiteX0" fmla="*/ 8709 w 1095569"/>
                <a:gd name="connsiteY0" fmla="*/ 8495 h 1347849"/>
                <a:gd name="connsiteX1" fmla="*/ 697684 w 1095569"/>
                <a:gd name="connsiteY1" fmla="*/ 468870 h 1347849"/>
                <a:gd name="connsiteX2" fmla="*/ 694509 w 1095569"/>
                <a:gd name="connsiteY2" fmla="*/ 452995 h 1347849"/>
                <a:gd name="connsiteX3" fmla="*/ 837384 w 1095569"/>
                <a:gd name="connsiteY3" fmla="*/ 710170 h 1347849"/>
                <a:gd name="connsiteX4" fmla="*/ 1085034 w 1095569"/>
                <a:gd name="connsiteY4" fmla="*/ 1319770 h 1347849"/>
                <a:gd name="connsiteX5" fmla="*/ 1053284 w 1095569"/>
                <a:gd name="connsiteY5" fmla="*/ 1253095 h 1347849"/>
                <a:gd name="connsiteX6" fmla="*/ 704034 w 1095569"/>
                <a:gd name="connsiteY6" fmla="*/ 516495 h 1347849"/>
                <a:gd name="connsiteX7" fmla="*/ 332559 w 1095569"/>
                <a:gd name="connsiteY7" fmla="*/ 195820 h 1347849"/>
                <a:gd name="connsiteX8" fmla="*/ 8709 w 1095569"/>
                <a:gd name="connsiteY8" fmla="*/ 8495 h 134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569" h="1347849">
                  <a:moveTo>
                    <a:pt x="8709" y="8495"/>
                  </a:moveTo>
                  <a:cubicBezTo>
                    <a:pt x="69563" y="54003"/>
                    <a:pt x="697684" y="468870"/>
                    <a:pt x="697684" y="468870"/>
                  </a:cubicBezTo>
                  <a:cubicBezTo>
                    <a:pt x="811984" y="542953"/>
                    <a:pt x="671226" y="412778"/>
                    <a:pt x="694509" y="452995"/>
                  </a:cubicBezTo>
                  <a:cubicBezTo>
                    <a:pt x="717792" y="493212"/>
                    <a:pt x="772297" y="565708"/>
                    <a:pt x="837384" y="710170"/>
                  </a:cubicBezTo>
                  <a:cubicBezTo>
                    <a:pt x="902471" y="854632"/>
                    <a:pt x="1049051" y="1229283"/>
                    <a:pt x="1085034" y="1319770"/>
                  </a:cubicBezTo>
                  <a:cubicBezTo>
                    <a:pt x="1121017" y="1410257"/>
                    <a:pt x="1053284" y="1253095"/>
                    <a:pt x="1053284" y="1253095"/>
                  </a:cubicBezTo>
                  <a:cubicBezTo>
                    <a:pt x="989784" y="1119216"/>
                    <a:pt x="824155" y="692707"/>
                    <a:pt x="704034" y="516495"/>
                  </a:cubicBezTo>
                  <a:cubicBezTo>
                    <a:pt x="583913" y="340283"/>
                    <a:pt x="443155" y="280487"/>
                    <a:pt x="332559" y="195820"/>
                  </a:cubicBezTo>
                  <a:cubicBezTo>
                    <a:pt x="221963" y="111153"/>
                    <a:pt x="-52145" y="-37013"/>
                    <a:pt x="8709" y="8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>
              <a:extLst>
                <a:ext uri="{FF2B5EF4-FFF2-40B4-BE49-F238E27FC236}">
                  <a16:creationId xmlns:a16="http://schemas.microsoft.com/office/drawing/2014/main" id="{E7A34276-2FB3-15DC-5C9F-7CDC9A032910}"/>
                </a:ext>
              </a:extLst>
            </p:cNvPr>
            <p:cNvSpPr/>
            <p:nvPr/>
          </p:nvSpPr>
          <p:spPr>
            <a:xfrm>
              <a:off x="11540727" y="2749169"/>
              <a:ext cx="389893" cy="1173713"/>
            </a:xfrm>
            <a:custGeom>
              <a:avLst/>
              <a:gdLst>
                <a:gd name="connsiteX0" fmla="*/ 213123 w 389893"/>
                <a:gd name="connsiteY0" fmla="*/ 381 h 1173713"/>
                <a:gd name="connsiteX1" fmla="*/ 346473 w 389893"/>
                <a:gd name="connsiteY1" fmla="*/ 292481 h 1173713"/>
                <a:gd name="connsiteX2" fmla="*/ 48023 w 389893"/>
                <a:gd name="connsiteY2" fmla="*/ 854456 h 1173713"/>
                <a:gd name="connsiteX3" fmla="*/ 175023 w 389893"/>
                <a:gd name="connsiteY3" fmla="*/ 648081 h 1173713"/>
                <a:gd name="connsiteX4" fmla="*/ 273448 w 389893"/>
                <a:gd name="connsiteY4" fmla="*/ 530606 h 1173713"/>
                <a:gd name="connsiteX5" fmla="*/ 16273 w 389893"/>
                <a:gd name="connsiteY5" fmla="*/ 1137031 h 1173713"/>
                <a:gd name="connsiteX6" fmla="*/ 60723 w 389893"/>
                <a:gd name="connsiteY6" fmla="*/ 1038606 h 1173713"/>
                <a:gd name="connsiteX7" fmla="*/ 340123 w 389893"/>
                <a:gd name="connsiteY7" fmla="*/ 482981 h 1173713"/>
                <a:gd name="connsiteX8" fmla="*/ 324248 w 389893"/>
                <a:gd name="connsiteY8" fmla="*/ 517906 h 1173713"/>
                <a:gd name="connsiteX9" fmla="*/ 365523 w 389893"/>
                <a:gd name="connsiteY9" fmla="*/ 330581 h 1173713"/>
                <a:gd name="connsiteX10" fmla="*/ 381398 w 389893"/>
                <a:gd name="connsiteY10" fmla="*/ 232156 h 1173713"/>
                <a:gd name="connsiteX11" fmla="*/ 213123 w 389893"/>
                <a:gd name="connsiteY11" fmla="*/ 381 h 11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893" h="1173713">
                  <a:moveTo>
                    <a:pt x="213123" y="381"/>
                  </a:moveTo>
                  <a:cubicBezTo>
                    <a:pt x="207302" y="10435"/>
                    <a:pt x="373990" y="150135"/>
                    <a:pt x="346473" y="292481"/>
                  </a:cubicBezTo>
                  <a:cubicBezTo>
                    <a:pt x="318956" y="434827"/>
                    <a:pt x="76598" y="795189"/>
                    <a:pt x="48023" y="854456"/>
                  </a:cubicBezTo>
                  <a:cubicBezTo>
                    <a:pt x="19448" y="913723"/>
                    <a:pt x="137452" y="702056"/>
                    <a:pt x="175023" y="648081"/>
                  </a:cubicBezTo>
                  <a:cubicBezTo>
                    <a:pt x="212594" y="594106"/>
                    <a:pt x="299906" y="449114"/>
                    <a:pt x="273448" y="530606"/>
                  </a:cubicBezTo>
                  <a:cubicBezTo>
                    <a:pt x="246990" y="612098"/>
                    <a:pt x="51727" y="1052364"/>
                    <a:pt x="16273" y="1137031"/>
                  </a:cubicBezTo>
                  <a:cubicBezTo>
                    <a:pt x="-19181" y="1221698"/>
                    <a:pt x="6748" y="1147614"/>
                    <a:pt x="60723" y="1038606"/>
                  </a:cubicBezTo>
                  <a:cubicBezTo>
                    <a:pt x="114698" y="929598"/>
                    <a:pt x="296202" y="569764"/>
                    <a:pt x="340123" y="482981"/>
                  </a:cubicBezTo>
                  <a:cubicBezTo>
                    <a:pt x="384044" y="396198"/>
                    <a:pt x="320015" y="543306"/>
                    <a:pt x="324248" y="517906"/>
                  </a:cubicBezTo>
                  <a:cubicBezTo>
                    <a:pt x="328481" y="492506"/>
                    <a:pt x="355998" y="378206"/>
                    <a:pt x="365523" y="330581"/>
                  </a:cubicBezTo>
                  <a:cubicBezTo>
                    <a:pt x="375048" y="282956"/>
                    <a:pt x="404152" y="282427"/>
                    <a:pt x="381398" y="232156"/>
                  </a:cubicBezTo>
                  <a:cubicBezTo>
                    <a:pt x="358644" y="181885"/>
                    <a:pt x="218944" y="-9673"/>
                    <a:pt x="213123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>
              <a:extLst>
                <a:ext uri="{FF2B5EF4-FFF2-40B4-BE49-F238E27FC236}">
                  <a16:creationId xmlns:a16="http://schemas.microsoft.com/office/drawing/2014/main" id="{7D5E4962-478B-D89C-25E2-9DDBC0E1C87D}"/>
                </a:ext>
              </a:extLst>
            </p:cNvPr>
            <p:cNvSpPr/>
            <p:nvPr/>
          </p:nvSpPr>
          <p:spPr>
            <a:xfrm>
              <a:off x="11541984" y="3153100"/>
              <a:ext cx="704476" cy="1251626"/>
            </a:xfrm>
            <a:custGeom>
              <a:avLst/>
              <a:gdLst>
                <a:gd name="connsiteX0" fmla="*/ 697641 w 704476"/>
                <a:gd name="connsiteY0" fmla="*/ 9200 h 1251626"/>
                <a:gd name="connsiteX1" fmla="*/ 281716 w 704476"/>
                <a:gd name="connsiteY1" fmla="*/ 812475 h 1251626"/>
                <a:gd name="connsiteX2" fmla="*/ 15016 w 704476"/>
                <a:gd name="connsiteY2" fmla="*/ 1218875 h 1251626"/>
                <a:gd name="connsiteX3" fmla="*/ 65816 w 704476"/>
                <a:gd name="connsiteY3" fmla="*/ 1161725 h 1251626"/>
                <a:gd name="connsiteX4" fmla="*/ 335691 w 704476"/>
                <a:gd name="connsiteY4" fmla="*/ 644200 h 1251626"/>
                <a:gd name="connsiteX5" fmla="*/ 275366 w 704476"/>
                <a:gd name="connsiteY5" fmla="*/ 729925 h 1251626"/>
                <a:gd name="connsiteX6" fmla="*/ 519841 w 704476"/>
                <a:gd name="connsiteY6" fmla="*/ 399725 h 1251626"/>
                <a:gd name="connsiteX7" fmla="*/ 697641 w 704476"/>
                <a:gd name="connsiteY7" fmla="*/ 9200 h 125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476" h="1251626">
                  <a:moveTo>
                    <a:pt x="697641" y="9200"/>
                  </a:moveTo>
                  <a:cubicBezTo>
                    <a:pt x="657954" y="77992"/>
                    <a:pt x="395487" y="610862"/>
                    <a:pt x="281716" y="812475"/>
                  </a:cubicBezTo>
                  <a:cubicBezTo>
                    <a:pt x="167945" y="1014088"/>
                    <a:pt x="50999" y="1160667"/>
                    <a:pt x="15016" y="1218875"/>
                  </a:cubicBezTo>
                  <a:cubicBezTo>
                    <a:pt x="-20967" y="1277083"/>
                    <a:pt x="12370" y="1257504"/>
                    <a:pt x="65816" y="1161725"/>
                  </a:cubicBezTo>
                  <a:cubicBezTo>
                    <a:pt x="119262" y="1065946"/>
                    <a:pt x="300766" y="716167"/>
                    <a:pt x="335691" y="644200"/>
                  </a:cubicBezTo>
                  <a:cubicBezTo>
                    <a:pt x="370616" y="572233"/>
                    <a:pt x="244674" y="770671"/>
                    <a:pt x="275366" y="729925"/>
                  </a:cubicBezTo>
                  <a:cubicBezTo>
                    <a:pt x="306058" y="689179"/>
                    <a:pt x="445229" y="523550"/>
                    <a:pt x="519841" y="399725"/>
                  </a:cubicBezTo>
                  <a:cubicBezTo>
                    <a:pt x="594453" y="275900"/>
                    <a:pt x="737328" y="-59592"/>
                    <a:pt x="697641" y="9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>
              <a:extLst>
                <a:ext uri="{FF2B5EF4-FFF2-40B4-BE49-F238E27FC236}">
                  <a16:creationId xmlns:a16="http://schemas.microsoft.com/office/drawing/2014/main" id="{01921DC7-6707-9CCF-F050-96CC1817F562}"/>
                </a:ext>
              </a:extLst>
            </p:cNvPr>
            <p:cNvSpPr/>
            <p:nvPr/>
          </p:nvSpPr>
          <p:spPr>
            <a:xfrm>
              <a:off x="11029950" y="1247775"/>
              <a:ext cx="1165695" cy="1068657"/>
            </a:xfrm>
            <a:custGeom>
              <a:avLst/>
              <a:gdLst>
                <a:gd name="connsiteX0" fmla="*/ 0 w 1165695"/>
                <a:gd name="connsiteY0" fmla="*/ 0 h 1068657"/>
                <a:gd name="connsiteX1" fmla="*/ 641350 w 1165695"/>
                <a:gd name="connsiteY1" fmla="*/ 254000 h 1068657"/>
                <a:gd name="connsiteX2" fmla="*/ 615950 w 1165695"/>
                <a:gd name="connsiteY2" fmla="*/ 200025 h 1068657"/>
                <a:gd name="connsiteX3" fmla="*/ 822325 w 1165695"/>
                <a:gd name="connsiteY3" fmla="*/ 454025 h 1068657"/>
                <a:gd name="connsiteX4" fmla="*/ 1143000 w 1165695"/>
                <a:gd name="connsiteY4" fmla="*/ 1016000 h 1068657"/>
                <a:gd name="connsiteX5" fmla="*/ 1111250 w 1165695"/>
                <a:gd name="connsiteY5" fmla="*/ 984250 h 1068657"/>
                <a:gd name="connsiteX6" fmla="*/ 885825 w 1165695"/>
                <a:gd name="connsiteY6" fmla="*/ 482600 h 1068657"/>
                <a:gd name="connsiteX7" fmla="*/ 717550 w 1165695"/>
                <a:gd name="connsiteY7" fmla="*/ 238125 h 1068657"/>
                <a:gd name="connsiteX8" fmla="*/ 514350 w 1165695"/>
                <a:gd name="connsiteY8" fmla="*/ 177800 h 1068657"/>
                <a:gd name="connsiteX9" fmla="*/ 0 w 1165695"/>
                <a:gd name="connsiteY9" fmla="*/ 0 h 106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695" h="1068657">
                  <a:moveTo>
                    <a:pt x="0" y="0"/>
                  </a:moveTo>
                  <a:cubicBezTo>
                    <a:pt x="269346" y="110331"/>
                    <a:pt x="538692" y="220663"/>
                    <a:pt x="641350" y="254000"/>
                  </a:cubicBezTo>
                  <a:cubicBezTo>
                    <a:pt x="744008" y="287337"/>
                    <a:pt x="585788" y="166688"/>
                    <a:pt x="615950" y="200025"/>
                  </a:cubicBezTo>
                  <a:cubicBezTo>
                    <a:pt x="646112" y="233362"/>
                    <a:pt x="734483" y="318029"/>
                    <a:pt x="822325" y="454025"/>
                  </a:cubicBezTo>
                  <a:cubicBezTo>
                    <a:pt x="910167" y="590021"/>
                    <a:pt x="1094846" y="927629"/>
                    <a:pt x="1143000" y="1016000"/>
                  </a:cubicBezTo>
                  <a:cubicBezTo>
                    <a:pt x="1191154" y="1104371"/>
                    <a:pt x="1154113" y="1073150"/>
                    <a:pt x="1111250" y="984250"/>
                  </a:cubicBezTo>
                  <a:cubicBezTo>
                    <a:pt x="1068388" y="895350"/>
                    <a:pt x="951442" y="606954"/>
                    <a:pt x="885825" y="482600"/>
                  </a:cubicBezTo>
                  <a:cubicBezTo>
                    <a:pt x="820208" y="358246"/>
                    <a:pt x="779463" y="288925"/>
                    <a:pt x="717550" y="238125"/>
                  </a:cubicBezTo>
                  <a:cubicBezTo>
                    <a:pt x="655638" y="187325"/>
                    <a:pt x="514350" y="177800"/>
                    <a:pt x="514350" y="177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99C20B5D-C400-D358-14EC-B5E725E1F70C}"/>
                </a:ext>
              </a:extLst>
            </p:cNvPr>
            <p:cNvSpPr/>
            <p:nvPr/>
          </p:nvSpPr>
          <p:spPr>
            <a:xfrm>
              <a:off x="11971315" y="1485896"/>
              <a:ext cx="259629" cy="653979"/>
            </a:xfrm>
            <a:custGeom>
              <a:avLst/>
              <a:gdLst>
                <a:gd name="connsiteX0" fmla="*/ 1610 w 259629"/>
                <a:gd name="connsiteY0" fmla="*/ 4 h 653979"/>
                <a:gd name="connsiteX1" fmla="*/ 106385 w 259629"/>
                <a:gd name="connsiteY1" fmla="*/ 282579 h 653979"/>
                <a:gd name="connsiteX2" fmla="*/ 249260 w 259629"/>
                <a:gd name="connsiteY2" fmla="*/ 622304 h 653979"/>
                <a:gd name="connsiteX3" fmla="*/ 227035 w 259629"/>
                <a:gd name="connsiteY3" fmla="*/ 600079 h 653979"/>
                <a:gd name="connsiteX4" fmla="*/ 55585 w 259629"/>
                <a:gd name="connsiteY4" fmla="*/ 276229 h 653979"/>
                <a:gd name="connsiteX5" fmla="*/ 1610 w 259629"/>
                <a:gd name="connsiteY5" fmla="*/ 4 h 65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629" h="653979">
                  <a:moveTo>
                    <a:pt x="1610" y="4"/>
                  </a:moveTo>
                  <a:cubicBezTo>
                    <a:pt x="10077" y="1062"/>
                    <a:pt x="65110" y="178862"/>
                    <a:pt x="106385" y="282579"/>
                  </a:cubicBezTo>
                  <a:cubicBezTo>
                    <a:pt x="147660" y="386296"/>
                    <a:pt x="229152" y="569387"/>
                    <a:pt x="249260" y="622304"/>
                  </a:cubicBezTo>
                  <a:cubicBezTo>
                    <a:pt x="269368" y="675221"/>
                    <a:pt x="259314" y="657758"/>
                    <a:pt x="227035" y="600079"/>
                  </a:cubicBezTo>
                  <a:cubicBezTo>
                    <a:pt x="194756" y="542400"/>
                    <a:pt x="92097" y="372537"/>
                    <a:pt x="55585" y="276229"/>
                  </a:cubicBezTo>
                  <a:cubicBezTo>
                    <a:pt x="19073" y="179921"/>
                    <a:pt x="-6857" y="-1054"/>
                    <a:pt x="161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1006CDAD-6548-F20E-C63E-414BC06F9DE7}"/>
                </a:ext>
              </a:extLst>
            </p:cNvPr>
            <p:cNvSpPr/>
            <p:nvPr/>
          </p:nvSpPr>
          <p:spPr>
            <a:xfrm>
              <a:off x="9619944" y="880574"/>
              <a:ext cx="817028" cy="473350"/>
            </a:xfrm>
            <a:custGeom>
              <a:avLst/>
              <a:gdLst>
                <a:gd name="connsiteX0" fmla="*/ 209856 w 817028"/>
                <a:gd name="connsiteY0" fmla="*/ 2076 h 473350"/>
                <a:gd name="connsiteX1" fmla="*/ 441631 w 817028"/>
                <a:gd name="connsiteY1" fmla="*/ 160826 h 473350"/>
                <a:gd name="connsiteX2" fmla="*/ 794056 w 817028"/>
                <a:gd name="connsiteY2" fmla="*/ 456101 h 473350"/>
                <a:gd name="connsiteX3" fmla="*/ 743256 w 817028"/>
                <a:gd name="connsiteY3" fmla="*/ 411651 h 473350"/>
                <a:gd name="connsiteX4" fmla="*/ 422581 w 817028"/>
                <a:gd name="connsiteY4" fmla="*/ 189401 h 473350"/>
                <a:gd name="connsiteX5" fmla="*/ 298756 w 817028"/>
                <a:gd name="connsiteY5" fmla="*/ 97326 h 473350"/>
                <a:gd name="connsiteX6" fmla="*/ 306 w 817028"/>
                <a:gd name="connsiteY6" fmla="*/ 106851 h 473350"/>
                <a:gd name="connsiteX7" fmla="*/ 241606 w 817028"/>
                <a:gd name="connsiteY7" fmla="*/ 71926 h 473350"/>
                <a:gd name="connsiteX8" fmla="*/ 209856 w 817028"/>
                <a:gd name="connsiteY8" fmla="*/ 2076 h 47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7028" h="473350">
                  <a:moveTo>
                    <a:pt x="209856" y="2076"/>
                  </a:moveTo>
                  <a:cubicBezTo>
                    <a:pt x="243194" y="16893"/>
                    <a:pt x="344264" y="85155"/>
                    <a:pt x="441631" y="160826"/>
                  </a:cubicBezTo>
                  <a:cubicBezTo>
                    <a:pt x="538998" y="236497"/>
                    <a:pt x="743785" y="414297"/>
                    <a:pt x="794056" y="456101"/>
                  </a:cubicBezTo>
                  <a:cubicBezTo>
                    <a:pt x="844327" y="497905"/>
                    <a:pt x="805169" y="456101"/>
                    <a:pt x="743256" y="411651"/>
                  </a:cubicBezTo>
                  <a:cubicBezTo>
                    <a:pt x="681343" y="367201"/>
                    <a:pt x="496664" y="241788"/>
                    <a:pt x="422581" y="189401"/>
                  </a:cubicBezTo>
                  <a:cubicBezTo>
                    <a:pt x="348498" y="137014"/>
                    <a:pt x="369135" y="111084"/>
                    <a:pt x="298756" y="97326"/>
                  </a:cubicBezTo>
                  <a:cubicBezTo>
                    <a:pt x="228377" y="83568"/>
                    <a:pt x="9831" y="111084"/>
                    <a:pt x="306" y="106851"/>
                  </a:cubicBezTo>
                  <a:cubicBezTo>
                    <a:pt x="-9219" y="102618"/>
                    <a:pt x="206152" y="87801"/>
                    <a:pt x="241606" y="71926"/>
                  </a:cubicBezTo>
                  <a:cubicBezTo>
                    <a:pt x="277060" y="56051"/>
                    <a:pt x="176518" y="-12741"/>
                    <a:pt x="209856" y="20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A3BE5A6E-80DA-3D53-D9F9-3EFCF7B58283}"/>
                </a:ext>
              </a:extLst>
            </p:cNvPr>
            <p:cNvSpPr/>
            <p:nvPr/>
          </p:nvSpPr>
          <p:spPr>
            <a:xfrm>
              <a:off x="10235960" y="733138"/>
              <a:ext cx="261322" cy="465255"/>
            </a:xfrm>
            <a:custGeom>
              <a:avLst/>
              <a:gdLst>
                <a:gd name="connsiteX0" fmla="*/ 240 w 261322"/>
                <a:gd name="connsiteY0" fmla="*/ 287 h 465255"/>
                <a:gd name="connsiteX1" fmla="*/ 79615 w 261322"/>
                <a:gd name="connsiteY1" fmla="*/ 168562 h 465255"/>
                <a:gd name="connsiteX2" fmla="*/ 247890 w 261322"/>
                <a:gd name="connsiteY2" fmla="*/ 447962 h 465255"/>
                <a:gd name="connsiteX3" fmla="*/ 225665 w 261322"/>
                <a:gd name="connsiteY3" fmla="*/ 406687 h 465255"/>
                <a:gd name="connsiteX4" fmla="*/ 25640 w 261322"/>
                <a:gd name="connsiteY4" fmla="*/ 171737 h 465255"/>
                <a:gd name="connsiteX5" fmla="*/ 54215 w 261322"/>
                <a:gd name="connsiteY5" fmla="*/ 206662 h 465255"/>
                <a:gd name="connsiteX6" fmla="*/ 240 w 261322"/>
                <a:gd name="connsiteY6" fmla="*/ 287 h 46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22" h="465255">
                  <a:moveTo>
                    <a:pt x="240" y="287"/>
                  </a:moveTo>
                  <a:cubicBezTo>
                    <a:pt x="4473" y="-6063"/>
                    <a:pt x="38340" y="93950"/>
                    <a:pt x="79615" y="168562"/>
                  </a:cubicBezTo>
                  <a:cubicBezTo>
                    <a:pt x="120890" y="243174"/>
                    <a:pt x="223548" y="408275"/>
                    <a:pt x="247890" y="447962"/>
                  </a:cubicBezTo>
                  <a:cubicBezTo>
                    <a:pt x="272232" y="487650"/>
                    <a:pt x="262707" y="452724"/>
                    <a:pt x="225665" y="406687"/>
                  </a:cubicBezTo>
                  <a:cubicBezTo>
                    <a:pt x="188623" y="360650"/>
                    <a:pt x="54215" y="205075"/>
                    <a:pt x="25640" y="171737"/>
                  </a:cubicBezTo>
                  <a:cubicBezTo>
                    <a:pt x="-2935" y="138400"/>
                    <a:pt x="59507" y="231004"/>
                    <a:pt x="54215" y="206662"/>
                  </a:cubicBezTo>
                  <a:cubicBezTo>
                    <a:pt x="48923" y="182320"/>
                    <a:pt x="-3993" y="6637"/>
                    <a:pt x="240" y="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DFA3DCDE-5D84-AE29-8C77-A041B4209BE8}"/>
                </a:ext>
              </a:extLst>
            </p:cNvPr>
            <p:cNvSpPr/>
            <p:nvPr/>
          </p:nvSpPr>
          <p:spPr>
            <a:xfrm>
              <a:off x="10461614" y="530873"/>
              <a:ext cx="153129" cy="627085"/>
            </a:xfrm>
            <a:custGeom>
              <a:avLst/>
              <a:gdLst>
                <a:gd name="connsiteX0" fmla="*/ 11 w 153129"/>
                <a:gd name="connsiteY0" fmla="*/ 2527 h 627085"/>
                <a:gd name="connsiteX1" fmla="*/ 98436 w 153129"/>
                <a:gd name="connsiteY1" fmla="*/ 364477 h 627085"/>
                <a:gd name="connsiteX2" fmla="*/ 152411 w 153129"/>
                <a:gd name="connsiteY2" fmla="*/ 624827 h 627085"/>
                <a:gd name="connsiteX3" fmla="*/ 127011 w 153129"/>
                <a:gd name="connsiteY3" fmla="*/ 475602 h 627085"/>
                <a:gd name="connsiteX4" fmla="*/ 92086 w 153129"/>
                <a:gd name="connsiteY4" fmla="*/ 215252 h 627085"/>
                <a:gd name="connsiteX5" fmla="*/ 11 w 153129"/>
                <a:gd name="connsiteY5" fmla="*/ 2527 h 6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29" h="627085">
                  <a:moveTo>
                    <a:pt x="11" y="2527"/>
                  </a:moveTo>
                  <a:cubicBezTo>
                    <a:pt x="1069" y="27398"/>
                    <a:pt x="73036" y="260760"/>
                    <a:pt x="98436" y="364477"/>
                  </a:cubicBezTo>
                  <a:cubicBezTo>
                    <a:pt x="123836" y="468194"/>
                    <a:pt x="147648" y="606306"/>
                    <a:pt x="152411" y="624827"/>
                  </a:cubicBezTo>
                  <a:cubicBezTo>
                    <a:pt x="157174" y="643348"/>
                    <a:pt x="137065" y="543865"/>
                    <a:pt x="127011" y="475602"/>
                  </a:cubicBezTo>
                  <a:cubicBezTo>
                    <a:pt x="116957" y="407339"/>
                    <a:pt x="110607" y="287748"/>
                    <a:pt x="92086" y="215252"/>
                  </a:cubicBezTo>
                  <a:cubicBezTo>
                    <a:pt x="73565" y="142756"/>
                    <a:pt x="-1047" y="-22344"/>
                    <a:pt x="11" y="2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>
              <a:extLst>
                <a:ext uri="{FF2B5EF4-FFF2-40B4-BE49-F238E27FC236}">
                  <a16:creationId xmlns:a16="http://schemas.microsoft.com/office/drawing/2014/main" id="{97BB47CB-AB00-8AE7-5222-46CE69EB977C}"/>
                </a:ext>
              </a:extLst>
            </p:cNvPr>
            <p:cNvSpPr/>
            <p:nvPr/>
          </p:nvSpPr>
          <p:spPr>
            <a:xfrm>
              <a:off x="10896068" y="1014598"/>
              <a:ext cx="264998" cy="284046"/>
            </a:xfrm>
            <a:custGeom>
              <a:avLst/>
              <a:gdLst>
                <a:gd name="connsiteX0" fmla="*/ 532 w 264998"/>
                <a:gd name="connsiteY0" fmla="*/ 283977 h 284046"/>
                <a:gd name="connsiteX1" fmla="*/ 178332 w 264998"/>
                <a:gd name="connsiteY1" fmla="*/ 29977 h 284046"/>
                <a:gd name="connsiteX2" fmla="*/ 264057 w 264998"/>
                <a:gd name="connsiteY2" fmla="*/ 7752 h 284046"/>
                <a:gd name="connsiteX3" fmla="*/ 127532 w 264998"/>
                <a:gd name="connsiteY3" fmla="*/ 55377 h 284046"/>
                <a:gd name="connsiteX4" fmla="*/ 532 w 264998"/>
                <a:gd name="connsiteY4" fmla="*/ 283977 h 28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98" h="284046">
                  <a:moveTo>
                    <a:pt x="532" y="283977"/>
                  </a:moveTo>
                  <a:cubicBezTo>
                    <a:pt x="8999" y="279744"/>
                    <a:pt x="134411" y="76014"/>
                    <a:pt x="178332" y="29977"/>
                  </a:cubicBezTo>
                  <a:cubicBezTo>
                    <a:pt x="222253" y="-16061"/>
                    <a:pt x="272524" y="3519"/>
                    <a:pt x="264057" y="7752"/>
                  </a:cubicBezTo>
                  <a:cubicBezTo>
                    <a:pt x="255590" y="11985"/>
                    <a:pt x="168278" y="14102"/>
                    <a:pt x="127532" y="55377"/>
                  </a:cubicBezTo>
                  <a:cubicBezTo>
                    <a:pt x="86786" y="96652"/>
                    <a:pt x="-7935" y="288210"/>
                    <a:pt x="532" y="2839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>
              <a:extLst>
                <a:ext uri="{FF2B5EF4-FFF2-40B4-BE49-F238E27FC236}">
                  <a16:creationId xmlns:a16="http://schemas.microsoft.com/office/drawing/2014/main" id="{4EA7AE58-4AB6-4C0D-CB9C-53BBB880E888}"/>
                </a:ext>
              </a:extLst>
            </p:cNvPr>
            <p:cNvSpPr/>
            <p:nvPr/>
          </p:nvSpPr>
          <p:spPr>
            <a:xfrm>
              <a:off x="11432847" y="2190001"/>
              <a:ext cx="84190" cy="693628"/>
            </a:xfrm>
            <a:custGeom>
              <a:avLst/>
              <a:gdLst>
                <a:gd name="connsiteX0" fmla="*/ 328 w 84190"/>
                <a:gd name="connsiteY0" fmla="*/ 749 h 693628"/>
                <a:gd name="connsiteX1" fmla="*/ 35253 w 84190"/>
                <a:gd name="connsiteY1" fmla="*/ 315074 h 693628"/>
                <a:gd name="connsiteX2" fmla="*/ 6678 w 84190"/>
                <a:gd name="connsiteY2" fmla="*/ 683374 h 693628"/>
                <a:gd name="connsiteX3" fmla="*/ 22553 w 84190"/>
                <a:gd name="connsiteY3" fmla="*/ 562724 h 693628"/>
                <a:gd name="connsiteX4" fmla="*/ 82878 w 84190"/>
                <a:gd name="connsiteY4" fmla="*/ 264274 h 693628"/>
                <a:gd name="connsiteX5" fmla="*/ 63828 w 84190"/>
                <a:gd name="connsiteY5" fmla="*/ 330949 h 693628"/>
                <a:gd name="connsiteX6" fmla="*/ 60653 w 84190"/>
                <a:gd name="connsiteY6" fmla="*/ 229349 h 693628"/>
                <a:gd name="connsiteX7" fmla="*/ 328 w 84190"/>
                <a:gd name="connsiteY7" fmla="*/ 749 h 6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90" h="693628">
                  <a:moveTo>
                    <a:pt x="328" y="749"/>
                  </a:moveTo>
                  <a:cubicBezTo>
                    <a:pt x="-3905" y="15036"/>
                    <a:pt x="34195" y="201303"/>
                    <a:pt x="35253" y="315074"/>
                  </a:cubicBezTo>
                  <a:cubicBezTo>
                    <a:pt x="36311" y="428845"/>
                    <a:pt x="8795" y="642099"/>
                    <a:pt x="6678" y="683374"/>
                  </a:cubicBezTo>
                  <a:cubicBezTo>
                    <a:pt x="4561" y="724649"/>
                    <a:pt x="9853" y="632574"/>
                    <a:pt x="22553" y="562724"/>
                  </a:cubicBezTo>
                  <a:cubicBezTo>
                    <a:pt x="35253" y="492874"/>
                    <a:pt x="75999" y="302903"/>
                    <a:pt x="82878" y="264274"/>
                  </a:cubicBezTo>
                  <a:cubicBezTo>
                    <a:pt x="89757" y="225645"/>
                    <a:pt x="67532" y="336770"/>
                    <a:pt x="63828" y="330949"/>
                  </a:cubicBezTo>
                  <a:cubicBezTo>
                    <a:pt x="60124" y="325128"/>
                    <a:pt x="68061" y="278032"/>
                    <a:pt x="60653" y="229349"/>
                  </a:cubicBezTo>
                  <a:cubicBezTo>
                    <a:pt x="53245" y="180666"/>
                    <a:pt x="4561" y="-13538"/>
                    <a:pt x="328" y="7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>
              <a:extLst>
                <a:ext uri="{FF2B5EF4-FFF2-40B4-BE49-F238E27FC236}">
                  <a16:creationId xmlns:a16="http://schemas.microsoft.com/office/drawing/2014/main" id="{5368834F-BCC9-BE63-F426-E26A20913E76}"/>
                </a:ext>
              </a:extLst>
            </p:cNvPr>
            <p:cNvSpPr/>
            <p:nvPr/>
          </p:nvSpPr>
          <p:spPr>
            <a:xfrm>
              <a:off x="9176822" y="1177386"/>
              <a:ext cx="676755" cy="629754"/>
            </a:xfrm>
            <a:custGeom>
              <a:avLst/>
              <a:gdLst>
                <a:gd name="connsiteX0" fmla="*/ 676752 w 676755"/>
                <a:gd name="connsiteY0" fmla="*/ 361 h 629754"/>
                <a:gd name="connsiteX1" fmla="*/ 285389 w 676755"/>
                <a:gd name="connsiteY1" fmla="*/ 219817 h 629754"/>
                <a:gd name="connsiteX2" fmla="*/ 96 w 676755"/>
                <a:gd name="connsiteY2" fmla="*/ 629468 h 629754"/>
                <a:gd name="connsiteX3" fmla="*/ 252471 w 676755"/>
                <a:gd name="connsiteY3" fmla="*/ 285654 h 629754"/>
                <a:gd name="connsiteX4" fmla="*/ 168346 w 676755"/>
                <a:gd name="connsiteY4" fmla="*/ 347833 h 629754"/>
                <a:gd name="connsiteX5" fmla="*/ 292704 w 676755"/>
                <a:gd name="connsiteY5" fmla="*/ 172268 h 629754"/>
                <a:gd name="connsiteX6" fmla="*/ 676752 w 676755"/>
                <a:gd name="connsiteY6" fmla="*/ 36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755" h="629754">
                  <a:moveTo>
                    <a:pt x="676752" y="361"/>
                  </a:moveTo>
                  <a:cubicBezTo>
                    <a:pt x="675533" y="8286"/>
                    <a:pt x="398165" y="114966"/>
                    <a:pt x="285389" y="219817"/>
                  </a:cubicBezTo>
                  <a:cubicBezTo>
                    <a:pt x="172613" y="324668"/>
                    <a:pt x="5582" y="618495"/>
                    <a:pt x="96" y="629468"/>
                  </a:cubicBezTo>
                  <a:cubicBezTo>
                    <a:pt x="-5390" y="640441"/>
                    <a:pt x="224429" y="332593"/>
                    <a:pt x="252471" y="285654"/>
                  </a:cubicBezTo>
                  <a:cubicBezTo>
                    <a:pt x="280513" y="238715"/>
                    <a:pt x="161640" y="366731"/>
                    <a:pt x="168346" y="347833"/>
                  </a:cubicBezTo>
                  <a:cubicBezTo>
                    <a:pt x="175051" y="328935"/>
                    <a:pt x="211018" y="227741"/>
                    <a:pt x="292704" y="172268"/>
                  </a:cubicBezTo>
                  <a:cubicBezTo>
                    <a:pt x="374390" y="116795"/>
                    <a:pt x="677971" y="-7564"/>
                    <a:pt x="676752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>
              <a:extLst>
                <a:ext uri="{FF2B5EF4-FFF2-40B4-BE49-F238E27FC236}">
                  <a16:creationId xmlns:a16="http://schemas.microsoft.com/office/drawing/2014/main" id="{7BF0AE19-EA38-7DF9-889D-F11F6C9A039A}"/>
                </a:ext>
              </a:extLst>
            </p:cNvPr>
            <p:cNvSpPr/>
            <p:nvPr/>
          </p:nvSpPr>
          <p:spPr>
            <a:xfrm>
              <a:off x="9029325" y="1875282"/>
              <a:ext cx="133633" cy="539552"/>
            </a:xfrm>
            <a:custGeom>
              <a:avLst/>
              <a:gdLst>
                <a:gd name="connsiteX0" fmla="*/ 132963 w 133633"/>
                <a:gd name="connsiteY0" fmla="*/ 8382 h 539552"/>
                <a:gd name="connsiteX1" fmla="*/ 4947 w 133633"/>
                <a:gd name="connsiteY1" fmla="*/ 524104 h 539552"/>
                <a:gd name="connsiteX2" fmla="*/ 30550 w 133633"/>
                <a:gd name="connsiteY2" fmla="*/ 381457 h 539552"/>
                <a:gd name="connsiteX3" fmla="*/ 70784 w 133633"/>
                <a:gd name="connsiteY3" fmla="*/ 143713 h 539552"/>
                <a:gd name="connsiteX4" fmla="*/ 56153 w 133633"/>
                <a:gd name="connsiteY4" fmla="*/ 198577 h 539552"/>
                <a:gd name="connsiteX5" fmla="*/ 132963 w 133633"/>
                <a:gd name="connsiteY5" fmla="*/ 8382 h 5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33" h="539552">
                  <a:moveTo>
                    <a:pt x="132963" y="8382"/>
                  </a:moveTo>
                  <a:cubicBezTo>
                    <a:pt x="124429" y="62637"/>
                    <a:pt x="22016" y="461925"/>
                    <a:pt x="4947" y="524104"/>
                  </a:cubicBezTo>
                  <a:cubicBezTo>
                    <a:pt x="-12122" y="586283"/>
                    <a:pt x="19577" y="444855"/>
                    <a:pt x="30550" y="381457"/>
                  </a:cubicBezTo>
                  <a:cubicBezTo>
                    <a:pt x="41523" y="318059"/>
                    <a:pt x="66517" y="174193"/>
                    <a:pt x="70784" y="143713"/>
                  </a:cubicBezTo>
                  <a:cubicBezTo>
                    <a:pt x="75051" y="113233"/>
                    <a:pt x="46400" y="216865"/>
                    <a:pt x="56153" y="198577"/>
                  </a:cubicBezTo>
                  <a:cubicBezTo>
                    <a:pt x="65906" y="180289"/>
                    <a:pt x="141497" y="-45873"/>
                    <a:pt x="132963" y="8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>
              <a:extLst>
                <a:ext uri="{FF2B5EF4-FFF2-40B4-BE49-F238E27FC236}">
                  <a16:creationId xmlns:a16="http://schemas.microsoft.com/office/drawing/2014/main" id="{2131A584-087C-BE9E-85B5-AEF5F0694936}"/>
                </a:ext>
              </a:extLst>
            </p:cNvPr>
            <p:cNvSpPr/>
            <p:nvPr/>
          </p:nvSpPr>
          <p:spPr>
            <a:xfrm>
              <a:off x="10067727" y="1373748"/>
              <a:ext cx="520651" cy="1071158"/>
            </a:xfrm>
            <a:custGeom>
              <a:avLst/>
              <a:gdLst>
                <a:gd name="connsiteX0" fmla="*/ 1183 w 520651"/>
                <a:gd name="connsiteY0" fmla="*/ 3107 h 1071158"/>
                <a:gd name="connsiteX1" fmla="*/ 305983 w 520651"/>
                <a:gd name="connsiteY1" fmla="*/ 108211 h 1071158"/>
                <a:gd name="connsiteX2" fmla="*/ 510935 w 520651"/>
                <a:gd name="connsiteY2" fmla="*/ 602197 h 1071158"/>
                <a:gd name="connsiteX3" fmla="*/ 489914 w 520651"/>
                <a:gd name="connsiteY3" fmla="*/ 1022611 h 1071158"/>
                <a:gd name="connsiteX4" fmla="*/ 484659 w 520651"/>
                <a:gd name="connsiteY4" fmla="*/ 991080 h 1071158"/>
                <a:gd name="connsiteX5" fmla="*/ 179859 w 520651"/>
                <a:gd name="connsiteY5" fmla="*/ 386735 h 1071158"/>
                <a:gd name="connsiteX6" fmla="*/ 358535 w 520651"/>
                <a:gd name="connsiteY6" fmla="*/ 644238 h 1071158"/>
                <a:gd name="connsiteX7" fmla="*/ 132563 w 520651"/>
                <a:gd name="connsiteY7" fmla="*/ 160762 h 1071158"/>
                <a:gd name="connsiteX8" fmla="*/ 237666 w 520651"/>
                <a:gd name="connsiteY8" fmla="*/ 307907 h 1071158"/>
                <a:gd name="connsiteX9" fmla="*/ 200880 w 520651"/>
                <a:gd name="connsiteY9" fmla="*/ 176528 h 1071158"/>
                <a:gd name="connsiteX10" fmla="*/ 1183 w 520651"/>
                <a:gd name="connsiteY10" fmla="*/ 3107 h 107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0651" h="1071158">
                  <a:moveTo>
                    <a:pt x="1183" y="3107"/>
                  </a:moveTo>
                  <a:cubicBezTo>
                    <a:pt x="18700" y="-8279"/>
                    <a:pt x="221024" y="8363"/>
                    <a:pt x="305983" y="108211"/>
                  </a:cubicBezTo>
                  <a:cubicBezTo>
                    <a:pt x="390942" y="208059"/>
                    <a:pt x="480280" y="449797"/>
                    <a:pt x="510935" y="602197"/>
                  </a:cubicBezTo>
                  <a:cubicBezTo>
                    <a:pt x="541590" y="754597"/>
                    <a:pt x="489914" y="1022611"/>
                    <a:pt x="489914" y="1022611"/>
                  </a:cubicBezTo>
                  <a:cubicBezTo>
                    <a:pt x="485535" y="1087425"/>
                    <a:pt x="536335" y="1097059"/>
                    <a:pt x="484659" y="991080"/>
                  </a:cubicBezTo>
                  <a:cubicBezTo>
                    <a:pt x="432983" y="885101"/>
                    <a:pt x="200880" y="444542"/>
                    <a:pt x="179859" y="386735"/>
                  </a:cubicBezTo>
                  <a:cubicBezTo>
                    <a:pt x="158838" y="328928"/>
                    <a:pt x="366418" y="681900"/>
                    <a:pt x="358535" y="644238"/>
                  </a:cubicBezTo>
                  <a:cubicBezTo>
                    <a:pt x="350652" y="606576"/>
                    <a:pt x="152708" y="216817"/>
                    <a:pt x="132563" y="160762"/>
                  </a:cubicBezTo>
                  <a:cubicBezTo>
                    <a:pt x="112418" y="104707"/>
                    <a:pt x="226280" y="305279"/>
                    <a:pt x="237666" y="307907"/>
                  </a:cubicBezTo>
                  <a:cubicBezTo>
                    <a:pt x="249052" y="310535"/>
                    <a:pt x="235914" y="222949"/>
                    <a:pt x="200880" y="176528"/>
                  </a:cubicBezTo>
                  <a:cubicBezTo>
                    <a:pt x="165846" y="130107"/>
                    <a:pt x="-16334" y="14493"/>
                    <a:pt x="1183" y="310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 1743">
              <a:extLst>
                <a:ext uri="{FF2B5EF4-FFF2-40B4-BE49-F238E27FC236}">
                  <a16:creationId xmlns:a16="http://schemas.microsoft.com/office/drawing/2014/main" id="{13755C8F-E856-B005-F5C3-7E16FD89CE47}"/>
                </a:ext>
              </a:extLst>
            </p:cNvPr>
            <p:cNvSpPr/>
            <p:nvPr/>
          </p:nvSpPr>
          <p:spPr>
            <a:xfrm>
              <a:off x="10456860" y="2246436"/>
              <a:ext cx="238377" cy="710806"/>
            </a:xfrm>
            <a:custGeom>
              <a:avLst/>
              <a:gdLst>
                <a:gd name="connsiteX0" fmla="*/ 63995 w 238377"/>
                <a:gd name="connsiteY0" fmla="*/ 2778 h 710806"/>
                <a:gd name="connsiteX1" fmla="*/ 116547 w 238377"/>
                <a:gd name="connsiteY1" fmla="*/ 202474 h 710806"/>
                <a:gd name="connsiteX2" fmla="*/ 116547 w 238377"/>
                <a:gd name="connsiteY2" fmla="*/ 354874 h 710806"/>
                <a:gd name="connsiteX3" fmla="*/ 237416 w 238377"/>
                <a:gd name="connsiteY3" fmla="*/ 701716 h 710806"/>
                <a:gd name="connsiteX4" fmla="*/ 163843 w 238377"/>
                <a:gd name="connsiteY4" fmla="*/ 575592 h 710806"/>
                <a:gd name="connsiteX5" fmla="*/ 933 w 238377"/>
                <a:gd name="connsiteY5" fmla="*/ 212985 h 710806"/>
                <a:gd name="connsiteX6" fmla="*/ 95526 w 238377"/>
                <a:gd name="connsiteY6" fmla="*/ 360130 h 710806"/>
                <a:gd name="connsiteX7" fmla="*/ 63995 w 238377"/>
                <a:gd name="connsiteY7" fmla="*/ 2778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7" h="710806">
                  <a:moveTo>
                    <a:pt x="63995" y="2778"/>
                  </a:moveTo>
                  <a:cubicBezTo>
                    <a:pt x="67498" y="-23498"/>
                    <a:pt x="107788" y="143791"/>
                    <a:pt x="116547" y="202474"/>
                  </a:cubicBezTo>
                  <a:cubicBezTo>
                    <a:pt x="125306" y="261157"/>
                    <a:pt x="96402" y="271667"/>
                    <a:pt x="116547" y="354874"/>
                  </a:cubicBezTo>
                  <a:cubicBezTo>
                    <a:pt x="136692" y="438081"/>
                    <a:pt x="229533" y="664930"/>
                    <a:pt x="237416" y="701716"/>
                  </a:cubicBezTo>
                  <a:cubicBezTo>
                    <a:pt x="245299" y="738502"/>
                    <a:pt x="203257" y="657047"/>
                    <a:pt x="163843" y="575592"/>
                  </a:cubicBezTo>
                  <a:cubicBezTo>
                    <a:pt x="124429" y="494137"/>
                    <a:pt x="12319" y="248895"/>
                    <a:pt x="933" y="212985"/>
                  </a:cubicBezTo>
                  <a:cubicBezTo>
                    <a:pt x="-10453" y="177075"/>
                    <a:pt x="85892" y="389909"/>
                    <a:pt x="95526" y="360130"/>
                  </a:cubicBezTo>
                  <a:cubicBezTo>
                    <a:pt x="105160" y="330351"/>
                    <a:pt x="60492" y="29054"/>
                    <a:pt x="63995" y="277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 1744">
              <a:extLst>
                <a:ext uri="{FF2B5EF4-FFF2-40B4-BE49-F238E27FC236}">
                  <a16:creationId xmlns:a16="http://schemas.microsoft.com/office/drawing/2014/main" id="{FEE9792D-2440-E2E7-FD24-8E06BD81F7B0}"/>
                </a:ext>
              </a:extLst>
            </p:cNvPr>
            <p:cNvSpPr/>
            <p:nvPr/>
          </p:nvSpPr>
          <p:spPr>
            <a:xfrm>
              <a:off x="9304198" y="2119555"/>
              <a:ext cx="442484" cy="783611"/>
            </a:xfrm>
            <a:custGeom>
              <a:avLst/>
              <a:gdLst>
                <a:gd name="connsiteX0" fmla="*/ 442475 w 442484"/>
                <a:gd name="connsiteY0" fmla="*/ 38290 h 783611"/>
                <a:gd name="connsiteX1" fmla="*/ 376666 w 442484"/>
                <a:gd name="connsiteY1" fmla="*/ 246109 h 783611"/>
                <a:gd name="connsiteX2" fmla="*/ 200020 w 442484"/>
                <a:gd name="connsiteY2" fmla="*/ 488563 h 783611"/>
                <a:gd name="connsiteX3" fmla="*/ 251975 w 442484"/>
                <a:gd name="connsiteY3" fmla="*/ 443536 h 783611"/>
                <a:gd name="connsiteX4" fmla="*/ 40693 w 442484"/>
                <a:gd name="connsiteY4" fmla="*/ 689454 h 783611"/>
                <a:gd name="connsiteX5" fmla="*/ 19911 w 442484"/>
                <a:gd name="connsiteY5" fmla="*/ 744872 h 783611"/>
                <a:gd name="connsiteX6" fmla="*/ 9520 w 442484"/>
                <a:gd name="connsiteY6" fmla="*/ 782972 h 783611"/>
                <a:gd name="connsiteX7" fmla="*/ 6057 w 442484"/>
                <a:gd name="connsiteY7" fmla="*/ 713700 h 783611"/>
                <a:gd name="connsiteX8" fmla="*/ 96111 w 442484"/>
                <a:gd name="connsiteY8" fmla="*/ 519736 h 783611"/>
                <a:gd name="connsiteX9" fmla="*/ 47620 w 442484"/>
                <a:gd name="connsiteY9" fmla="*/ 595936 h 783611"/>
                <a:gd name="connsiteX10" fmla="*/ 335102 w 442484"/>
                <a:gd name="connsiteY10" fmla="*/ 294600 h 783611"/>
                <a:gd name="connsiteX11" fmla="*/ 255438 w 442484"/>
                <a:gd name="connsiteY11" fmla="*/ 367336 h 783611"/>
                <a:gd name="connsiteX12" fmla="*/ 331638 w 442484"/>
                <a:gd name="connsiteY12" fmla="*/ 228790 h 783611"/>
                <a:gd name="connsiteX13" fmla="*/ 387057 w 442484"/>
                <a:gd name="connsiteY13" fmla="*/ 190 h 783611"/>
                <a:gd name="connsiteX14" fmla="*/ 373202 w 442484"/>
                <a:gd name="connsiteY14" fmla="*/ 187227 h 783611"/>
                <a:gd name="connsiteX15" fmla="*/ 442475 w 442484"/>
                <a:gd name="connsiteY15" fmla="*/ 38290 h 78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2484" h="783611">
                  <a:moveTo>
                    <a:pt x="442475" y="38290"/>
                  </a:moveTo>
                  <a:cubicBezTo>
                    <a:pt x="443052" y="48104"/>
                    <a:pt x="417075" y="171064"/>
                    <a:pt x="376666" y="246109"/>
                  </a:cubicBezTo>
                  <a:cubicBezTo>
                    <a:pt x="336257" y="321154"/>
                    <a:pt x="220802" y="455659"/>
                    <a:pt x="200020" y="488563"/>
                  </a:cubicBezTo>
                  <a:cubicBezTo>
                    <a:pt x="179238" y="521468"/>
                    <a:pt x="278529" y="410054"/>
                    <a:pt x="251975" y="443536"/>
                  </a:cubicBezTo>
                  <a:cubicBezTo>
                    <a:pt x="225421" y="477018"/>
                    <a:pt x="79370" y="639231"/>
                    <a:pt x="40693" y="689454"/>
                  </a:cubicBezTo>
                  <a:cubicBezTo>
                    <a:pt x="2016" y="739677"/>
                    <a:pt x="25106" y="729286"/>
                    <a:pt x="19911" y="744872"/>
                  </a:cubicBezTo>
                  <a:cubicBezTo>
                    <a:pt x="14716" y="760458"/>
                    <a:pt x="11829" y="788167"/>
                    <a:pt x="9520" y="782972"/>
                  </a:cubicBezTo>
                  <a:cubicBezTo>
                    <a:pt x="7211" y="777777"/>
                    <a:pt x="-8375" y="757573"/>
                    <a:pt x="6057" y="713700"/>
                  </a:cubicBezTo>
                  <a:cubicBezTo>
                    <a:pt x="20489" y="669827"/>
                    <a:pt x="89184" y="539363"/>
                    <a:pt x="96111" y="519736"/>
                  </a:cubicBezTo>
                  <a:cubicBezTo>
                    <a:pt x="103038" y="500109"/>
                    <a:pt x="7788" y="633459"/>
                    <a:pt x="47620" y="595936"/>
                  </a:cubicBezTo>
                  <a:cubicBezTo>
                    <a:pt x="87452" y="558413"/>
                    <a:pt x="300466" y="332700"/>
                    <a:pt x="335102" y="294600"/>
                  </a:cubicBezTo>
                  <a:cubicBezTo>
                    <a:pt x="369738" y="256500"/>
                    <a:pt x="256015" y="378304"/>
                    <a:pt x="255438" y="367336"/>
                  </a:cubicBezTo>
                  <a:cubicBezTo>
                    <a:pt x="254861" y="356368"/>
                    <a:pt x="309702" y="289981"/>
                    <a:pt x="331638" y="228790"/>
                  </a:cubicBezTo>
                  <a:cubicBezTo>
                    <a:pt x="353574" y="167599"/>
                    <a:pt x="380130" y="7117"/>
                    <a:pt x="387057" y="190"/>
                  </a:cubicBezTo>
                  <a:cubicBezTo>
                    <a:pt x="393984" y="-6737"/>
                    <a:pt x="364543" y="177413"/>
                    <a:pt x="373202" y="187227"/>
                  </a:cubicBezTo>
                  <a:cubicBezTo>
                    <a:pt x="381861" y="197041"/>
                    <a:pt x="441898" y="28476"/>
                    <a:pt x="442475" y="3829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>
              <a:extLst>
                <a:ext uri="{FF2B5EF4-FFF2-40B4-BE49-F238E27FC236}">
                  <a16:creationId xmlns:a16="http://schemas.microsoft.com/office/drawing/2014/main" id="{1ED8F100-0F82-67AC-AD10-B3C77962E0E9}"/>
                </a:ext>
              </a:extLst>
            </p:cNvPr>
            <p:cNvSpPr/>
            <p:nvPr/>
          </p:nvSpPr>
          <p:spPr>
            <a:xfrm>
              <a:off x="9105792" y="2636964"/>
              <a:ext cx="308628" cy="397758"/>
            </a:xfrm>
            <a:custGeom>
              <a:avLst/>
              <a:gdLst>
                <a:gd name="connsiteX0" fmla="*/ 294517 w 308628"/>
                <a:gd name="connsiteY0" fmla="*/ 5791 h 397758"/>
                <a:gd name="connsiteX1" fmla="*/ 69381 w 308628"/>
                <a:gd name="connsiteY1" fmla="*/ 178972 h 397758"/>
                <a:gd name="connsiteX2" fmla="*/ 10499 w 308628"/>
                <a:gd name="connsiteY2" fmla="*/ 244781 h 397758"/>
                <a:gd name="connsiteX3" fmla="*/ 34744 w 308628"/>
                <a:gd name="connsiteY3" fmla="*/ 230927 h 397758"/>
                <a:gd name="connsiteX4" fmla="*/ 108 w 308628"/>
                <a:gd name="connsiteY4" fmla="*/ 275954 h 397758"/>
                <a:gd name="connsiteX5" fmla="*/ 48599 w 308628"/>
                <a:gd name="connsiteY5" fmla="*/ 386791 h 397758"/>
                <a:gd name="connsiteX6" fmla="*/ 135190 w 308628"/>
                <a:gd name="connsiteY6" fmla="*/ 369472 h 397758"/>
                <a:gd name="connsiteX7" fmla="*/ 72844 w 308628"/>
                <a:gd name="connsiteY7" fmla="*/ 397181 h 397758"/>
                <a:gd name="connsiteX8" fmla="*/ 214853 w 308628"/>
                <a:gd name="connsiteY8" fmla="*/ 383327 h 397758"/>
                <a:gd name="connsiteX9" fmla="*/ 190608 w 308628"/>
                <a:gd name="connsiteY9" fmla="*/ 327909 h 397758"/>
                <a:gd name="connsiteX10" fmla="*/ 149044 w 308628"/>
                <a:gd name="connsiteY10" fmla="*/ 192827 h 397758"/>
                <a:gd name="connsiteX11" fmla="*/ 149044 w 308628"/>
                <a:gd name="connsiteY11" fmla="*/ 241318 h 397758"/>
                <a:gd name="connsiteX12" fmla="*/ 270272 w 308628"/>
                <a:gd name="connsiteY12" fmla="*/ 57745 h 397758"/>
                <a:gd name="connsiteX13" fmla="*/ 294517 w 308628"/>
                <a:gd name="connsiteY13" fmla="*/ 5791 h 3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28" h="397758">
                  <a:moveTo>
                    <a:pt x="294517" y="5791"/>
                  </a:moveTo>
                  <a:cubicBezTo>
                    <a:pt x="261035" y="25995"/>
                    <a:pt x="116717" y="139140"/>
                    <a:pt x="69381" y="178972"/>
                  </a:cubicBezTo>
                  <a:cubicBezTo>
                    <a:pt x="22045" y="218804"/>
                    <a:pt x="16272" y="236122"/>
                    <a:pt x="10499" y="244781"/>
                  </a:cubicBezTo>
                  <a:cubicBezTo>
                    <a:pt x="4726" y="253440"/>
                    <a:pt x="36476" y="225732"/>
                    <a:pt x="34744" y="230927"/>
                  </a:cubicBezTo>
                  <a:cubicBezTo>
                    <a:pt x="33012" y="236122"/>
                    <a:pt x="-2201" y="249977"/>
                    <a:pt x="108" y="275954"/>
                  </a:cubicBezTo>
                  <a:cubicBezTo>
                    <a:pt x="2417" y="301931"/>
                    <a:pt x="26085" y="371205"/>
                    <a:pt x="48599" y="386791"/>
                  </a:cubicBezTo>
                  <a:cubicBezTo>
                    <a:pt x="71113" y="402377"/>
                    <a:pt x="131149" y="367740"/>
                    <a:pt x="135190" y="369472"/>
                  </a:cubicBezTo>
                  <a:cubicBezTo>
                    <a:pt x="139231" y="371204"/>
                    <a:pt x="59567" y="394872"/>
                    <a:pt x="72844" y="397181"/>
                  </a:cubicBezTo>
                  <a:cubicBezTo>
                    <a:pt x="86121" y="399490"/>
                    <a:pt x="195226" y="394872"/>
                    <a:pt x="214853" y="383327"/>
                  </a:cubicBezTo>
                  <a:cubicBezTo>
                    <a:pt x="234480" y="371782"/>
                    <a:pt x="201576" y="359659"/>
                    <a:pt x="190608" y="327909"/>
                  </a:cubicBezTo>
                  <a:cubicBezTo>
                    <a:pt x="179640" y="296159"/>
                    <a:pt x="155971" y="207259"/>
                    <a:pt x="149044" y="192827"/>
                  </a:cubicBezTo>
                  <a:cubicBezTo>
                    <a:pt x="142117" y="178395"/>
                    <a:pt x="128839" y="263832"/>
                    <a:pt x="149044" y="241318"/>
                  </a:cubicBezTo>
                  <a:cubicBezTo>
                    <a:pt x="169249" y="218804"/>
                    <a:pt x="246027" y="93536"/>
                    <a:pt x="270272" y="57745"/>
                  </a:cubicBezTo>
                  <a:cubicBezTo>
                    <a:pt x="294517" y="21954"/>
                    <a:pt x="327999" y="-14413"/>
                    <a:pt x="294517" y="579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>
              <a:extLst>
                <a:ext uri="{FF2B5EF4-FFF2-40B4-BE49-F238E27FC236}">
                  <a16:creationId xmlns:a16="http://schemas.microsoft.com/office/drawing/2014/main" id="{CA33E33E-6F39-ABCB-B81F-B61D33442737}"/>
                </a:ext>
              </a:extLst>
            </p:cNvPr>
            <p:cNvSpPr/>
            <p:nvPr/>
          </p:nvSpPr>
          <p:spPr>
            <a:xfrm>
              <a:off x="9313337" y="3002542"/>
              <a:ext cx="162011" cy="205044"/>
            </a:xfrm>
            <a:custGeom>
              <a:avLst/>
              <a:gdLst>
                <a:gd name="connsiteX0" fmla="*/ 159708 w 162011"/>
                <a:gd name="connsiteY0" fmla="*/ 431 h 205044"/>
                <a:gd name="connsiteX1" fmla="*/ 93899 w 162011"/>
                <a:gd name="connsiteY1" fmla="*/ 132049 h 205044"/>
                <a:gd name="connsiteX2" fmla="*/ 80045 w 162011"/>
                <a:gd name="connsiteY2" fmla="*/ 173613 h 205044"/>
                <a:gd name="connsiteX3" fmla="*/ 10772 w 162011"/>
                <a:gd name="connsiteY3" fmla="*/ 204785 h 205044"/>
                <a:gd name="connsiteX4" fmla="*/ 62727 w 162011"/>
                <a:gd name="connsiteY4" fmla="*/ 156294 h 205044"/>
                <a:gd name="connsiteX5" fmla="*/ 14236 w 162011"/>
                <a:gd name="connsiteY5" fmla="*/ 177076 h 205044"/>
                <a:gd name="connsiteX6" fmla="*/ 100827 w 162011"/>
                <a:gd name="connsiteY6" fmla="*/ 38531 h 205044"/>
                <a:gd name="connsiteX7" fmla="*/ 381 w 162011"/>
                <a:gd name="connsiteY7" fmla="*/ 87022 h 205044"/>
                <a:gd name="connsiteX8" fmla="*/ 159708 w 162011"/>
                <a:gd name="connsiteY8" fmla="*/ 431 h 2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11" h="205044">
                  <a:moveTo>
                    <a:pt x="159708" y="431"/>
                  </a:moveTo>
                  <a:cubicBezTo>
                    <a:pt x="175294" y="7936"/>
                    <a:pt x="107176" y="103185"/>
                    <a:pt x="93899" y="132049"/>
                  </a:cubicBezTo>
                  <a:cubicBezTo>
                    <a:pt x="80622" y="160913"/>
                    <a:pt x="93899" y="161490"/>
                    <a:pt x="80045" y="173613"/>
                  </a:cubicBezTo>
                  <a:cubicBezTo>
                    <a:pt x="66191" y="185736"/>
                    <a:pt x="13658" y="207672"/>
                    <a:pt x="10772" y="204785"/>
                  </a:cubicBezTo>
                  <a:cubicBezTo>
                    <a:pt x="7886" y="201899"/>
                    <a:pt x="62150" y="160912"/>
                    <a:pt x="62727" y="156294"/>
                  </a:cubicBezTo>
                  <a:cubicBezTo>
                    <a:pt x="63304" y="151676"/>
                    <a:pt x="7886" y="196703"/>
                    <a:pt x="14236" y="177076"/>
                  </a:cubicBezTo>
                  <a:cubicBezTo>
                    <a:pt x="20586" y="157449"/>
                    <a:pt x="103136" y="53540"/>
                    <a:pt x="100827" y="38531"/>
                  </a:cubicBezTo>
                  <a:cubicBezTo>
                    <a:pt x="98518" y="23522"/>
                    <a:pt x="-7123" y="88177"/>
                    <a:pt x="381" y="87022"/>
                  </a:cubicBezTo>
                  <a:cubicBezTo>
                    <a:pt x="7885" y="85867"/>
                    <a:pt x="144122" y="-7074"/>
                    <a:pt x="159708" y="43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>
              <a:extLst>
                <a:ext uri="{FF2B5EF4-FFF2-40B4-BE49-F238E27FC236}">
                  <a16:creationId xmlns:a16="http://schemas.microsoft.com/office/drawing/2014/main" id="{4CADA90D-3447-0625-CC03-F94B749EFCBA}"/>
                </a:ext>
              </a:extLst>
            </p:cNvPr>
            <p:cNvSpPr/>
            <p:nvPr/>
          </p:nvSpPr>
          <p:spPr>
            <a:xfrm>
              <a:off x="9254717" y="1911554"/>
              <a:ext cx="377349" cy="515692"/>
            </a:xfrm>
            <a:custGeom>
              <a:avLst/>
              <a:gdLst>
                <a:gd name="connsiteX0" fmla="*/ 152519 w 377349"/>
                <a:gd name="connsiteY0" fmla="*/ 373 h 515692"/>
                <a:gd name="connsiteX1" fmla="*/ 367265 w 377349"/>
                <a:gd name="connsiteY1" fmla="*/ 274001 h 515692"/>
                <a:gd name="connsiteX2" fmla="*/ 343019 w 377349"/>
                <a:gd name="connsiteY2" fmla="*/ 242828 h 515692"/>
                <a:gd name="connsiteX3" fmla="*/ 349947 w 377349"/>
                <a:gd name="connsiteY3" fmla="*/ 443719 h 515692"/>
                <a:gd name="connsiteX4" fmla="*/ 349947 w 377349"/>
                <a:gd name="connsiteY4" fmla="*/ 329419 h 515692"/>
                <a:gd name="connsiteX5" fmla="*/ 318774 w 377349"/>
                <a:gd name="connsiteY5" fmla="*/ 461037 h 515692"/>
                <a:gd name="connsiteX6" fmla="*/ 152519 w 377349"/>
                <a:gd name="connsiteY6" fmla="*/ 502601 h 515692"/>
                <a:gd name="connsiteX7" fmla="*/ 225256 w 377349"/>
                <a:gd name="connsiteY7" fmla="*/ 509528 h 515692"/>
                <a:gd name="connsiteX8" fmla="*/ 119 w 377349"/>
                <a:gd name="connsiteY8" fmla="*/ 419473 h 515692"/>
                <a:gd name="connsiteX9" fmla="*/ 259892 w 377349"/>
                <a:gd name="connsiteY9" fmla="*/ 440255 h 515692"/>
                <a:gd name="connsiteX10" fmla="*/ 246038 w 377349"/>
                <a:gd name="connsiteY10" fmla="*/ 353664 h 515692"/>
                <a:gd name="connsiteX11" fmla="*/ 76319 w 377349"/>
                <a:gd name="connsiteY11" fmla="*/ 118137 h 515692"/>
                <a:gd name="connsiteX12" fmla="*/ 207938 w 377349"/>
                <a:gd name="connsiteY12" fmla="*/ 211655 h 515692"/>
                <a:gd name="connsiteX13" fmla="*/ 152519 w 377349"/>
                <a:gd name="connsiteY13" fmla="*/ 373 h 5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349" h="515692">
                  <a:moveTo>
                    <a:pt x="152519" y="373"/>
                  </a:moveTo>
                  <a:cubicBezTo>
                    <a:pt x="179074" y="10764"/>
                    <a:pt x="335515" y="233592"/>
                    <a:pt x="367265" y="274001"/>
                  </a:cubicBezTo>
                  <a:cubicBezTo>
                    <a:pt x="399015" y="314410"/>
                    <a:pt x="345905" y="214542"/>
                    <a:pt x="343019" y="242828"/>
                  </a:cubicBezTo>
                  <a:cubicBezTo>
                    <a:pt x="340133" y="271114"/>
                    <a:pt x="348792" y="429287"/>
                    <a:pt x="349947" y="443719"/>
                  </a:cubicBezTo>
                  <a:cubicBezTo>
                    <a:pt x="351102" y="458151"/>
                    <a:pt x="355143" y="326533"/>
                    <a:pt x="349947" y="329419"/>
                  </a:cubicBezTo>
                  <a:cubicBezTo>
                    <a:pt x="344752" y="332305"/>
                    <a:pt x="351679" y="432173"/>
                    <a:pt x="318774" y="461037"/>
                  </a:cubicBezTo>
                  <a:cubicBezTo>
                    <a:pt x="285869" y="489901"/>
                    <a:pt x="168105" y="494519"/>
                    <a:pt x="152519" y="502601"/>
                  </a:cubicBezTo>
                  <a:cubicBezTo>
                    <a:pt x="136933" y="510683"/>
                    <a:pt x="250656" y="523383"/>
                    <a:pt x="225256" y="509528"/>
                  </a:cubicBezTo>
                  <a:cubicBezTo>
                    <a:pt x="199856" y="495673"/>
                    <a:pt x="-5654" y="431018"/>
                    <a:pt x="119" y="419473"/>
                  </a:cubicBezTo>
                  <a:cubicBezTo>
                    <a:pt x="5892" y="407928"/>
                    <a:pt x="218906" y="451223"/>
                    <a:pt x="259892" y="440255"/>
                  </a:cubicBezTo>
                  <a:cubicBezTo>
                    <a:pt x="300878" y="429287"/>
                    <a:pt x="276634" y="407350"/>
                    <a:pt x="246038" y="353664"/>
                  </a:cubicBezTo>
                  <a:cubicBezTo>
                    <a:pt x="215442" y="299978"/>
                    <a:pt x="82669" y="141805"/>
                    <a:pt x="76319" y="118137"/>
                  </a:cubicBezTo>
                  <a:cubicBezTo>
                    <a:pt x="69969" y="94469"/>
                    <a:pt x="194661" y="223778"/>
                    <a:pt x="207938" y="211655"/>
                  </a:cubicBezTo>
                  <a:cubicBezTo>
                    <a:pt x="221215" y="199532"/>
                    <a:pt x="125964" y="-10018"/>
                    <a:pt x="152519" y="37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>
              <a:extLst>
                <a:ext uri="{FF2B5EF4-FFF2-40B4-BE49-F238E27FC236}">
                  <a16:creationId xmlns:a16="http://schemas.microsoft.com/office/drawing/2014/main" id="{6B9819E5-7F0F-5E03-D984-09B25ACCEC72}"/>
                </a:ext>
              </a:extLst>
            </p:cNvPr>
            <p:cNvSpPr/>
            <p:nvPr/>
          </p:nvSpPr>
          <p:spPr>
            <a:xfrm>
              <a:off x="9909148" y="2318546"/>
              <a:ext cx="721901" cy="404687"/>
            </a:xfrm>
            <a:custGeom>
              <a:avLst/>
              <a:gdLst>
                <a:gd name="connsiteX0" fmla="*/ 710361 w 721901"/>
                <a:gd name="connsiteY0" fmla="*/ 282645 h 404687"/>
                <a:gd name="connsiteX1" fmla="*/ 460979 w 721901"/>
                <a:gd name="connsiteY1" fmla="*/ 78290 h 404687"/>
                <a:gd name="connsiteX2" fmla="*/ 571816 w 721901"/>
                <a:gd name="connsiteY2" fmla="*/ 151027 h 404687"/>
                <a:gd name="connsiteX3" fmla="*/ 384779 w 721901"/>
                <a:gd name="connsiteY3" fmla="*/ 19409 h 404687"/>
                <a:gd name="connsiteX4" fmla="*/ 128470 w 721901"/>
                <a:gd name="connsiteY4" fmla="*/ 5554 h 404687"/>
                <a:gd name="connsiteX5" fmla="*/ 232379 w 721901"/>
                <a:gd name="connsiteY5" fmla="*/ 2090 h 404687"/>
                <a:gd name="connsiteX6" fmla="*/ 73052 w 721901"/>
                <a:gd name="connsiteY6" fmla="*/ 36727 h 404687"/>
                <a:gd name="connsiteX7" fmla="*/ 316 w 721901"/>
                <a:gd name="connsiteY7" fmla="*/ 182199 h 404687"/>
                <a:gd name="connsiteX8" fmla="*/ 45343 w 721901"/>
                <a:gd name="connsiteY8" fmla="*/ 119854 h 404687"/>
                <a:gd name="connsiteX9" fmla="*/ 14170 w 721901"/>
                <a:gd name="connsiteY9" fmla="*/ 223763 h 404687"/>
                <a:gd name="connsiteX10" fmla="*/ 277407 w 721901"/>
                <a:gd name="connsiteY10" fmla="*/ 133709 h 404687"/>
                <a:gd name="connsiteX11" fmla="*/ 232379 w 721901"/>
                <a:gd name="connsiteY11" fmla="*/ 140636 h 404687"/>
                <a:gd name="connsiteX12" fmla="*/ 460979 w 721901"/>
                <a:gd name="connsiteY12" fmla="*/ 303427 h 404687"/>
                <a:gd name="connsiteX13" fmla="*/ 388243 w 721901"/>
                <a:gd name="connsiteY13" fmla="*/ 244545 h 404687"/>
                <a:gd name="connsiteX14" fmla="*/ 606452 w 721901"/>
                <a:gd name="connsiteY14" fmla="*/ 403872 h 404687"/>
                <a:gd name="connsiteX15" fmla="*/ 602988 w 721901"/>
                <a:gd name="connsiteY15" fmla="*/ 310354 h 404687"/>
                <a:gd name="connsiteX16" fmla="*/ 675725 w 721901"/>
                <a:gd name="connsiteY16" fmla="*/ 396945 h 404687"/>
                <a:gd name="connsiteX17" fmla="*/ 710361 w 721901"/>
                <a:gd name="connsiteY17" fmla="*/ 282645 h 40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1901" h="404687">
                  <a:moveTo>
                    <a:pt x="710361" y="282645"/>
                  </a:moveTo>
                  <a:cubicBezTo>
                    <a:pt x="674570" y="229536"/>
                    <a:pt x="484070" y="100226"/>
                    <a:pt x="460979" y="78290"/>
                  </a:cubicBezTo>
                  <a:cubicBezTo>
                    <a:pt x="437888" y="56354"/>
                    <a:pt x="584516" y="160840"/>
                    <a:pt x="571816" y="151027"/>
                  </a:cubicBezTo>
                  <a:cubicBezTo>
                    <a:pt x="559116" y="141214"/>
                    <a:pt x="458670" y="43654"/>
                    <a:pt x="384779" y="19409"/>
                  </a:cubicBezTo>
                  <a:cubicBezTo>
                    <a:pt x="310888" y="-4836"/>
                    <a:pt x="153870" y="8441"/>
                    <a:pt x="128470" y="5554"/>
                  </a:cubicBezTo>
                  <a:cubicBezTo>
                    <a:pt x="103070" y="2667"/>
                    <a:pt x="241615" y="-3105"/>
                    <a:pt x="232379" y="2090"/>
                  </a:cubicBezTo>
                  <a:cubicBezTo>
                    <a:pt x="223143" y="7285"/>
                    <a:pt x="111729" y="6709"/>
                    <a:pt x="73052" y="36727"/>
                  </a:cubicBezTo>
                  <a:cubicBezTo>
                    <a:pt x="34375" y="66745"/>
                    <a:pt x="4934" y="168345"/>
                    <a:pt x="316" y="182199"/>
                  </a:cubicBezTo>
                  <a:cubicBezTo>
                    <a:pt x="-4302" y="196053"/>
                    <a:pt x="43034" y="112927"/>
                    <a:pt x="45343" y="119854"/>
                  </a:cubicBezTo>
                  <a:cubicBezTo>
                    <a:pt x="47652" y="126781"/>
                    <a:pt x="-24507" y="221454"/>
                    <a:pt x="14170" y="223763"/>
                  </a:cubicBezTo>
                  <a:cubicBezTo>
                    <a:pt x="52847" y="226072"/>
                    <a:pt x="241039" y="147563"/>
                    <a:pt x="277407" y="133709"/>
                  </a:cubicBezTo>
                  <a:cubicBezTo>
                    <a:pt x="313775" y="119855"/>
                    <a:pt x="201784" y="112350"/>
                    <a:pt x="232379" y="140636"/>
                  </a:cubicBezTo>
                  <a:cubicBezTo>
                    <a:pt x="262974" y="168922"/>
                    <a:pt x="435002" y="286109"/>
                    <a:pt x="460979" y="303427"/>
                  </a:cubicBezTo>
                  <a:cubicBezTo>
                    <a:pt x="486956" y="320745"/>
                    <a:pt x="363998" y="227804"/>
                    <a:pt x="388243" y="244545"/>
                  </a:cubicBezTo>
                  <a:cubicBezTo>
                    <a:pt x="412488" y="261286"/>
                    <a:pt x="570661" y="392904"/>
                    <a:pt x="606452" y="403872"/>
                  </a:cubicBezTo>
                  <a:cubicBezTo>
                    <a:pt x="642243" y="414840"/>
                    <a:pt x="591442" y="311509"/>
                    <a:pt x="602988" y="310354"/>
                  </a:cubicBezTo>
                  <a:cubicBezTo>
                    <a:pt x="614533" y="309200"/>
                    <a:pt x="663025" y="398099"/>
                    <a:pt x="675725" y="396945"/>
                  </a:cubicBezTo>
                  <a:cubicBezTo>
                    <a:pt x="688425" y="395791"/>
                    <a:pt x="746152" y="335754"/>
                    <a:pt x="710361" y="28264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>
              <a:extLst>
                <a:ext uri="{FF2B5EF4-FFF2-40B4-BE49-F238E27FC236}">
                  <a16:creationId xmlns:a16="http://schemas.microsoft.com/office/drawing/2014/main" id="{7D8EE2C4-D1E1-834A-9306-A275EA4BD8F6}"/>
                </a:ext>
              </a:extLst>
            </p:cNvPr>
            <p:cNvSpPr/>
            <p:nvPr/>
          </p:nvSpPr>
          <p:spPr>
            <a:xfrm>
              <a:off x="9887623" y="2497851"/>
              <a:ext cx="618904" cy="349602"/>
            </a:xfrm>
            <a:custGeom>
              <a:avLst/>
              <a:gdLst>
                <a:gd name="connsiteX0" fmla="*/ 94577 w 618904"/>
                <a:gd name="connsiteY0" fmla="*/ 16749 h 349602"/>
                <a:gd name="connsiteX1" fmla="*/ 219268 w 618904"/>
                <a:gd name="connsiteY1" fmla="*/ 196858 h 349602"/>
                <a:gd name="connsiteX2" fmla="*/ 451332 w 618904"/>
                <a:gd name="connsiteY2" fmla="*/ 221104 h 349602"/>
                <a:gd name="connsiteX3" fmla="*/ 305859 w 618904"/>
                <a:gd name="connsiteY3" fmla="*/ 255740 h 349602"/>
                <a:gd name="connsiteX4" fmla="*/ 496359 w 618904"/>
                <a:gd name="connsiteY4" fmla="*/ 172613 h 349602"/>
                <a:gd name="connsiteX5" fmla="*/ 617586 w 618904"/>
                <a:gd name="connsiteY5" fmla="*/ 224567 h 349602"/>
                <a:gd name="connsiteX6" fmla="*/ 420159 w 618904"/>
                <a:gd name="connsiteY6" fmla="*/ 269594 h 349602"/>
                <a:gd name="connsiteX7" fmla="*/ 607195 w 618904"/>
                <a:gd name="connsiteY7" fmla="*/ 279985 h 349602"/>
                <a:gd name="connsiteX8" fmla="*/ 316250 w 618904"/>
                <a:gd name="connsiteY8" fmla="*/ 311158 h 349602"/>
                <a:gd name="connsiteX9" fmla="*/ 423622 w 618904"/>
                <a:gd name="connsiteY9" fmla="*/ 345794 h 349602"/>
                <a:gd name="connsiteX10" fmla="*/ 125750 w 618904"/>
                <a:gd name="connsiteY10" fmla="*/ 214176 h 349602"/>
                <a:gd name="connsiteX11" fmla="*/ 160386 w 618904"/>
                <a:gd name="connsiteY11" fmla="*/ 290376 h 349602"/>
                <a:gd name="connsiteX12" fmla="*/ 1059 w 618904"/>
                <a:gd name="connsiteY12" fmla="*/ 58313 h 349602"/>
                <a:gd name="connsiteX13" fmla="*/ 87650 w 618904"/>
                <a:gd name="connsiteY13" fmla="*/ 203785 h 349602"/>
                <a:gd name="connsiteX14" fmla="*/ 18377 w 618904"/>
                <a:gd name="connsiteY14" fmla="*/ 30604 h 349602"/>
                <a:gd name="connsiteX15" fmla="*/ 94577 w 618904"/>
                <a:gd name="connsiteY15" fmla="*/ 16749 h 3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8904" h="349602">
                  <a:moveTo>
                    <a:pt x="94577" y="16749"/>
                  </a:moveTo>
                  <a:cubicBezTo>
                    <a:pt x="128059" y="44458"/>
                    <a:pt x="159809" y="162799"/>
                    <a:pt x="219268" y="196858"/>
                  </a:cubicBezTo>
                  <a:cubicBezTo>
                    <a:pt x="278727" y="230917"/>
                    <a:pt x="436900" y="211290"/>
                    <a:pt x="451332" y="221104"/>
                  </a:cubicBezTo>
                  <a:cubicBezTo>
                    <a:pt x="465764" y="230918"/>
                    <a:pt x="298355" y="263822"/>
                    <a:pt x="305859" y="255740"/>
                  </a:cubicBezTo>
                  <a:cubicBezTo>
                    <a:pt x="313364" y="247658"/>
                    <a:pt x="444404" y="177809"/>
                    <a:pt x="496359" y="172613"/>
                  </a:cubicBezTo>
                  <a:cubicBezTo>
                    <a:pt x="548314" y="167417"/>
                    <a:pt x="630286" y="208404"/>
                    <a:pt x="617586" y="224567"/>
                  </a:cubicBezTo>
                  <a:cubicBezTo>
                    <a:pt x="604886" y="240730"/>
                    <a:pt x="421891" y="260358"/>
                    <a:pt x="420159" y="269594"/>
                  </a:cubicBezTo>
                  <a:cubicBezTo>
                    <a:pt x="418427" y="278830"/>
                    <a:pt x="624513" y="273058"/>
                    <a:pt x="607195" y="279985"/>
                  </a:cubicBezTo>
                  <a:cubicBezTo>
                    <a:pt x="589877" y="286912"/>
                    <a:pt x="346846" y="300190"/>
                    <a:pt x="316250" y="311158"/>
                  </a:cubicBezTo>
                  <a:cubicBezTo>
                    <a:pt x="285654" y="322126"/>
                    <a:pt x="455372" y="361958"/>
                    <a:pt x="423622" y="345794"/>
                  </a:cubicBezTo>
                  <a:cubicBezTo>
                    <a:pt x="391872" y="329630"/>
                    <a:pt x="169623" y="223412"/>
                    <a:pt x="125750" y="214176"/>
                  </a:cubicBezTo>
                  <a:cubicBezTo>
                    <a:pt x="81877" y="204940"/>
                    <a:pt x="181168" y="316353"/>
                    <a:pt x="160386" y="290376"/>
                  </a:cubicBezTo>
                  <a:cubicBezTo>
                    <a:pt x="139604" y="264399"/>
                    <a:pt x="13182" y="72745"/>
                    <a:pt x="1059" y="58313"/>
                  </a:cubicBezTo>
                  <a:cubicBezTo>
                    <a:pt x="-11064" y="43881"/>
                    <a:pt x="84764" y="208403"/>
                    <a:pt x="87650" y="203785"/>
                  </a:cubicBezTo>
                  <a:cubicBezTo>
                    <a:pt x="90536" y="199167"/>
                    <a:pt x="11450" y="64086"/>
                    <a:pt x="18377" y="30604"/>
                  </a:cubicBezTo>
                  <a:cubicBezTo>
                    <a:pt x="25304" y="-2878"/>
                    <a:pt x="61095" y="-10960"/>
                    <a:pt x="94577" y="1674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>
              <a:extLst>
                <a:ext uri="{FF2B5EF4-FFF2-40B4-BE49-F238E27FC236}">
                  <a16:creationId xmlns:a16="http://schemas.microsoft.com/office/drawing/2014/main" id="{1530130A-AC28-7CBA-087A-31EE761B3CB9}"/>
                </a:ext>
              </a:extLst>
            </p:cNvPr>
            <p:cNvSpPr/>
            <p:nvPr/>
          </p:nvSpPr>
          <p:spPr>
            <a:xfrm>
              <a:off x="9805363" y="3103909"/>
              <a:ext cx="873545" cy="737951"/>
            </a:xfrm>
            <a:custGeom>
              <a:avLst/>
              <a:gdLst>
                <a:gd name="connsiteX0" fmla="*/ 766681 w 873545"/>
                <a:gd name="connsiteY0" fmla="*/ 535 h 737951"/>
                <a:gd name="connsiteX1" fmla="*/ 405437 w 873545"/>
                <a:gd name="connsiteY1" fmla="*/ 452091 h 737951"/>
                <a:gd name="connsiteX2" fmla="*/ 512681 w 873545"/>
                <a:gd name="connsiteY2" fmla="*/ 356135 h 737951"/>
                <a:gd name="connsiteX3" fmla="*/ 140148 w 873545"/>
                <a:gd name="connsiteY3" fmla="*/ 644002 h 737951"/>
                <a:gd name="connsiteX4" fmla="*/ 4681 w 873545"/>
                <a:gd name="connsiteY4" fmla="*/ 734313 h 737951"/>
                <a:gd name="connsiteX5" fmla="*/ 286904 w 873545"/>
                <a:gd name="connsiteY5" fmla="*/ 542402 h 737951"/>
                <a:gd name="connsiteX6" fmla="*/ 106281 w 873545"/>
                <a:gd name="connsiteY6" fmla="*/ 706091 h 737951"/>
                <a:gd name="connsiteX7" fmla="*/ 478815 w 873545"/>
                <a:gd name="connsiteY7" fmla="*/ 649647 h 737951"/>
                <a:gd name="connsiteX8" fmla="*/ 298193 w 873545"/>
                <a:gd name="connsiteY8" fmla="*/ 694802 h 737951"/>
                <a:gd name="connsiteX9" fmla="*/ 868281 w 873545"/>
                <a:gd name="connsiteY9" fmla="*/ 186802 h 737951"/>
                <a:gd name="connsiteX10" fmla="*/ 591704 w 873545"/>
                <a:gd name="connsiteY10" fmla="*/ 356135 h 737951"/>
                <a:gd name="connsiteX11" fmla="*/ 766681 w 873545"/>
                <a:gd name="connsiteY11" fmla="*/ 535 h 7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545" h="737951">
                  <a:moveTo>
                    <a:pt x="766681" y="535"/>
                  </a:moveTo>
                  <a:cubicBezTo>
                    <a:pt x="735637" y="16528"/>
                    <a:pt x="447770" y="392824"/>
                    <a:pt x="405437" y="452091"/>
                  </a:cubicBezTo>
                  <a:cubicBezTo>
                    <a:pt x="363104" y="511358"/>
                    <a:pt x="556896" y="324150"/>
                    <a:pt x="512681" y="356135"/>
                  </a:cubicBezTo>
                  <a:cubicBezTo>
                    <a:pt x="468466" y="388120"/>
                    <a:pt x="224815" y="580972"/>
                    <a:pt x="140148" y="644002"/>
                  </a:cubicBezTo>
                  <a:cubicBezTo>
                    <a:pt x="55481" y="707032"/>
                    <a:pt x="-19778" y="751246"/>
                    <a:pt x="4681" y="734313"/>
                  </a:cubicBezTo>
                  <a:cubicBezTo>
                    <a:pt x="29140" y="717380"/>
                    <a:pt x="269971" y="547106"/>
                    <a:pt x="286904" y="542402"/>
                  </a:cubicBezTo>
                  <a:cubicBezTo>
                    <a:pt x="303837" y="537698"/>
                    <a:pt x="74296" y="688217"/>
                    <a:pt x="106281" y="706091"/>
                  </a:cubicBezTo>
                  <a:cubicBezTo>
                    <a:pt x="138266" y="723965"/>
                    <a:pt x="446830" y="651528"/>
                    <a:pt x="478815" y="649647"/>
                  </a:cubicBezTo>
                  <a:cubicBezTo>
                    <a:pt x="510800" y="647766"/>
                    <a:pt x="233282" y="771943"/>
                    <a:pt x="298193" y="694802"/>
                  </a:cubicBezTo>
                  <a:cubicBezTo>
                    <a:pt x="363104" y="617661"/>
                    <a:pt x="819363" y="243246"/>
                    <a:pt x="868281" y="186802"/>
                  </a:cubicBezTo>
                  <a:cubicBezTo>
                    <a:pt x="917199" y="130358"/>
                    <a:pt x="609578" y="380594"/>
                    <a:pt x="591704" y="356135"/>
                  </a:cubicBezTo>
                  <a:cubicBezTo>
                    <a:pt x="573830" y="331676"/>
                    <a:pt x="797725" y="-15458"/>
                    <a:pt x="766681" y="5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>
              <a:extLst>
                <a:ext uri="{FF2B5EF4-FFF2-40B4-BE49-F238E27FC236}">
                  <a16:creationId xmlns:a16="http://schemas.microsoft.com/office/drawing/2014/main" id="{14161F92-B0FC-53C3-5800-2821D4671340}"/>
                </a:ext>
              </a:extLst>
            </p:cNvPr>
            <p:cNvSpPr/>
            <p:nvPr/>
          </p:nvSpPr>
          <p:spPr>
            <a:xfrm>
              <a:off x="9525547" y="1433383"/>
              <a:ext cx="598899" cy="409742"/>
            </a:xfrm>
            <a:custGeom>
              <a:avLst/>
              <a:gdLst>
                <a:gd name="connsiteX0" fmla="*/ 594766 w 598899"/>
                <a:gd name="connsiteY0" fmla="*/ 130 h 409742"/>
                <a:gd name="connsiteX1" fmla="*/ 108991 w 598899"/>
                <a:gd name="connsiteY1" fmla="*/ 214442 h 409742"/>
                <a:gd name="connsiteX2" fmla="*/ 256628 w 598899"/>
                <a:gd name="connsiteY2" fmla="*/ 200155 h 409742"/>
                <a:gd name="connsiteX3" fmla="*/ 4216 w 598899"/>
                <a:gd name="connsiteY3" fmla="*/ 338267 h 409742"/>
                <a:gd name="connsiteX4" fmla="*/ 113753 w 598899"/>
                <a:gd name="connsiteY4" fmla="*/ 333505 h 409742"/>
                <a:gd name="connsiteX5" fmla="*/ 309016 w 598899"/>
                <a:gd name="connsiteY5" fmla="*/ 400180 h 409742"/>
                <a:gd name="connsiteX6" fmla="*/ 209003 w 598899"/>
                <a:gd name="connsiteY6" fmla="*/ 400180 h 409742"/>
                <a:gd name="connsiteX7" fmla="*/ 342353 w 598899"/>
                <a:gd name="connsiteY7" fmla="*/ 314455 h 409742"/>
                <a:gd name="connsiteX8" fmla="*/ 285203 w 598899"/>
                <a:gd name="connsiteY8" fmla="*/ 100142 h 409742"/>
                <a:gd name="connsiteX9" fmla="*/ 480466 w 598899"/>
                <a:gd name="connsiteY9" fmla="*/ 23942 h 409742"/>
                <a:gd name="connsiteX10" fmla="*/ 299491 w 598899"/>
                <a:gd name="connsiteY10" fmla="*/ 143005 h 409742"/>
                <a:gd name="connsiteX11" fmla="*/ 494753 w 598899"/>
                <a:gd name="connsiteY11" fmla="*/ 95380 h 409742"/>
                <a:gd name="connsiteX12" fmla="*/ 351878 w 598899"/>
                <a:gd name="connsiteY12" fmla="*/ 181105 h 409742"/>
                <a:gd name="connsiteX13" fmla="*/ 594766 w 598899"/>
                <a:gd name="connsiteY13" fmla="*/ 130 h 40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8899" h="409742">
                  <a:moveTo>
                    <a:pt x="594766" y="130"/>
                  </a:moveTo>
                  <a:cubicBezTo>
                    <a:pt x="554285" y="5686"/>
                    <a:pt x="165347" y="181105"/>
                    <a:pt x="108991" y="214442"/>
                  </a:cubicBezTo>
                  <a:cubicBezTo>
                    <a:pt x="52635" y="247779"/>
                    <a:pt x="274090" y="179518"/>
                    <a:pt x="256628" y="200155"/>
                  </a:cubicBezTo>
                  <a:cubicBezTo>
                    <a:pt x="239166" y="220792"/>
                    <a:pt x="28028" y="316042"/>
                    <a:pt x="4216" y="338267"/>
                  </a:cubicBezTo>
                  <a:cubicBezTo>
                    <a:pt x="-19596" y="360492"/>
                    <a:pt x="62953" y="323186"/>
                    <a:pt x="113753" y="333505"/>
                  </a:cubicBezTo>
                  <a:cubicBezTo>
                    <a:pt x="164553" y="343824"/>
                    <a:pt x="293141" y="389068"/>
                    <a:pt x="309016" y="400180"/>
                  </a:cubicBezTo>
                  <a:cubicBezTo>
                    <a:pt x="324891" y="411293"/>
                    <a:pt x="203447" y="414468"/>
                    <a:pt x="209003" y="400180"/>
                  </a:cubicBezTo>
                  <a:cubicBezTo>
                    <a:pt x="214559" y="385893"/>
                    <a:pt x="329653" y="364461"/>
                    <a:pt x="342353" y="314455"/>
                  </a:cubicBezTo>
                  <a:cubicBezTo>
                    <a:pt x="355053" y="264449"/>
                    <a:pt x="262184" y="148561"/>
                    <a:pt x="285203" y="100142"/>
                  </a:cubicBezTo>
                  <a:cubicBezTo>
                    <a:pt x="308222" y="51723"/>
                    <a:pt x="478085" y="16798"/>
                    <a:pt x="480466" y="23942"/>
                  </a:cubicBezTo>
                  <a:cubicBezTo>
                    <a:pt x="482847" y="31086"/>
                    <a:pt x="297110" y="131099"/>
                    <a:pt x="299491" y="143005"/>
                  </a:cubicBezTo>
                  <a:cubicBezTo>
                    <a:pt x="301872" y="154911"/>
                    <a:pt x="486022" y="89030"/>
                    <a:pt x="494753" y="95380"/>
                  </a:cubicBezTo>
                  <a:cubicBezTo>
                    <a:pt x="503484" y="101730"/>
                    <a:pt x="338384" y="194599"/>
                    <a:pt x="351878" y="181105"/>
                  </a:cubicBezTo>
                  <a:cubicBezTo>
                    <a:pt x="365372" y="167611"/>
                    <a:pt x="635247" y="-5426"/>
                    <a:pt x="594766" y="1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>
              <a:extLst>
                <a:ext uri="{FF2B5EF4-FFF2-40B4-BE49-F238E27FC236}">
                  <a16:creationId xmlns:a16="http://schemas.microsoft.com/office/drawing/2014/main" id="{FF19A3E4-31FF-C4A3-636C-33C116AC2769}"/>
                </a:ext>
              </a:extLst>
            </p:cNvPr>
            <p:cNvSpPr/>
            <p:nvPr/>
          </p:nvSpPr>
          <p:spPr>
            <a:xfrm>
              <a:off x="9270966" y="1806544"/>
              <a:ext cx="396997" cy="377631"/>
            </a:xfrm>
            <a:custGeom>
              <a:avLst/>
              <a:gdLst>
                <a:gd name="connsiteX0" fmla="*/ 47659 w 396997"/>
                <a:gd name="connsiteY0" fmla="*/ 31 h 377631"/>
                <a:gd name="connsiteX1" fmla="*/ 234984 w 396997"/>
                <a:gd name="connsiteY1" fmla="*/ 57181 h 377631"/>
                <a:gd name="connsiteX2" fmla="*/ 225459 w 396997"/>
                <a:gd name="connsiteY2" fmla="*/ 44481 h 377631"/>
                <a:gd name="connsiteX3" fmla="*/ 314359 w 396997"/>
                <a:gd name="connsiteY3" fmla="*/ 187356 h 377631"/>
                <a:gd name="connsiteX4" fmla="*/ 390559 w 396997"/>
                <a:gd name="connsiteY4" fmla="*/ 215931 h 377631"/>
                <a:gd name="connsiteX5" fmla="*/ 387384 w 396997"/>
                <a:gd name="connsiteY5" fmla="*/ 181006 h 377631"/>
                <a:gd name="connsiteX6" fmla="*/ 342934 w 396997"/>
                <a:gd name="connsiteY6" fmla="*/ 365156 h 377631"/>
                <a:gd name="connsiteX7" fmla="*/ 342934 w 396997"/>
                <a:gd name="connsiteY7" fmla="*/ 346106 h 377631"/>
                <a:gd name="connsiteX8" fmla="*/ 244509 w 396997"/>
                <a:gd name="connsiteY8" fmla="*/ 225456 h 377631"/>
                <a:gd name="connsiteX9" fmla="*/ 139734 w 396997"/>
                <a:gd name="connsiteY9" fmla="*/ 85756 h 377631"/>
                <a:gd name="connsiteX10" fmla="*/ 174659 w 396997"/>
                <a:gd name="connsiteY10" fmla="*/ 98456 h 377631"/>
                <a:gd name="connsiteX11" fmla="*/ 34 w 396997"/>
                <a:gd name="connsiteY11" fmla="*/ 66706 h 377631"/>
                <a:gd name="connsiteX12" fmla="*/ 158784 w 396997"/>
                <a:gd name="connsiteY12" fmla="*/ 66706 h 377631"/>
                <a:gd name="connsiteX13" fmla="*/ 47659 w 396997"/>
                <a:gd name="connsiteY13" fmla="*/ 31 h 3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6997" h="377631">
                  <a:moveTo>
                    <a:pt x="47659" y="31"/>
                  </a:moveTo>
                  <a:cubicBezTo>
                    <a:pt x="60359" y="-1556"/>
                    <a:pt x="234984" y="57181"/>
                    <a:pt x="234984" y="57181"/>
                  </a:cubicBezTo>
                  <a:cubicBezTo>
                    <a:pt x="264617" y="64589"/>
                    <a:pt x="212230" y="22785"/>
                    <a:pt x="225459" y="44481"/>
                  </a:cubicBezTo>
                  <a:cubicBezTo>
                    <a:pt x="238688" y="66177"/>
                    <a:pt x="286842" y="158781"/>
                    <a:pt x="314359" y="187356"/>
                  </a:cubicBezTo>
                  <a:cubicBezTo>
                    <a:pt x="341876" y="215931"/>
                    <a:pt x="378388" y="216989"/>
                    <a:pt x="390559" y="215931"/>
                  </a:cubicBezTo>
                  <a:cubicBezTo>
                    <a:pt x="402730" y="214873"/>
                    <a:pt x="395321" y="156135"/>
                    <a:pt x="387384" y="181006"/>
                  </a:cubicBezTo>
                  <a:cubicBezTo>
                    <a:pt x="379447" y="205877"/>
                    <a:pt x="342934" y="365156"/>
                    <a:pt x="342934" y="365156"/>
                  </a:cubicBezTo>
                  <a:cubicBezTo>
                    <a:pt x="335526" y="392673"/>
                    <a:pt x="359338" y="369389"/>
                    <a:pt x="342934" y="346106"/>
                  </a:cubicBezTo>
                  <a:cubicBezTo>
                    <a:pt x="326530" y="322823"/>
                    <a:pt x="278376" y="268848"/>
                    <a:pt x="244509" y="225456"/>
                  </a:cubicBezTo>
                  <a:cubicBezTo>
                    <a:pt x="210642" y="182064"/>
                    <a:pt x="151376" y="106923"/>
                    <a:pt x="139734" y="85756"/>
                  </a:cubicBezTo>
                  <a:cubicBezTo>
                    <a:pt x="128092" y="64589"/>
                    <a:pt x="197942" y="101631"/>
                    <a:pt x="174659" y="98456"/>
                  </a:cubicBezTo>
                  <a:cubicBezTo>
                    <a:pt x="151376" y="95281"/>
                    <a:pt x="2680" y="71998"/>
                    <a:pt x="34" y="66706"/>
                  </a:cubicBezTo>
                  <a:cubicBezTo>
                    <a:pt x="-2612" y="61414"/>
                    <a:pt x="147142" y="74114"/>
                    <a:pt x="158784" y="66706"/>
                  </a:cubicBezTo>
                  <a:cubicBezTo>
                    <a:pt x="170426" y="59298"/>
                    <a:pt x="34959" y="1618"/>
                    <a:pt x="47659" y="3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>
              <a:extLst>
                <a:ext uri="{FF2B5EF4-FFF2-40B4-BE49-F238E27FC236}">
                  <a16:creationId xmlns:a16="http://schemas.microsoft.com/office/drawing/2014/main" id="{13711407-4694-2217-4A56-0AC278DA614B}"/>
                </a:ext>
              </a:extLst>
            </p:cNvPr>
            <p:cNvSpPr/>
            <p:nvPr/>
          </p:nvSpPr>
          <p:spPr>
            <a:xfrm>
              <a:off x="9875915" y="2134617"/>
              <a:ext cx="749301" cy="376926"/>
            </a:xfrm>
            <a:custGeom>
              <a:avLst/>
              <a:gdLst>
                <a:gd name="connsiteX0" fmla="*/ 1510 w 749301"/>
                <a:gd name="connsiteY0" fmla="*/ 78358 h 376926"/>
                <a:gd name="connsiteX1" fmla="*/ 226935 w 749301"/>
                <a:gd name="connsiteY1" fmla="*/ 2158 h 376926"/>
                <a:gd name="connsiteX2" fmla="*/ 166610 w 749301"/>
                <a:gd name="connsiteY2" fmla="*/ 21208 h 376926"/>
                <a:gd name="connsiteX3" fmla="*/ 382510 w 749301"/>
                <a:gd name="connsiteY3" fmla="*/ 24383 h 376926"/>
                <a:gd name="connsiteX4" fmla="*/ 366635 w 749301"/>
                <a:gd name="connsiteY4" fmla="*/ 84708 h 376926"/>
                <a:gd name="connsiteX5" fmla="*/ 490460 w 749301"/>
                <a:gd name="connsiteY5" fmla="*/ 94233 h 376926"/>
                <a:gd name="connsiteX6" fmla="*/ 693660 w 749301"/>
                <a:gd name="connsiteY6" fmla="*/ 227583 h 376926"/>
                <a:gd name="connsiteX7" fmla="*/ 744460 w 749301"/>
                <a:gd name="connsiteY7" fmla="*/ 367283 h 376926"/>
                <a:gd name="connsiteX8" fmla="*/ 712710 w 749301"/>
                <a:gd name="connsiteY8" fmla="*/ 345058 h 376926"/>
                <a:gd name="connsiteX9" fmla="*/ 439660 w 749301"/>
                <a:gd name="connsiteY9" fmla="*/ 186308 h 376926"/>
                <a:gd name="connsiteX10" fmla="*/ 503160 w 749301"/>
                <a:gd name="connsiteY10" fmla="*/ 230758 h 376926"/>
                <a:gd name="connsiteX11" fmla="*/ 207885 w 749301"/>
                <a:gd name="connsiteY11" fmla="*/ 132333 h 376926"/>
                <a:gd name="connsiteX12" fmla="*/ 39610 w 749301"/>
                <a:gd name="connsiteY12" fmla="*/ 125983 h 376926"/>
                <a:gd name="connsiteX13" fmla="*/ 122160 w 749301"/>
                <a:gd name="connsiteY13" fmla="*/ 132333 h 376926"/>
                <a:gd name="connsiteX14" fmla="*/ 1510 w 749301"/>
                <a:gd name="connsiteY14" fmla="*/ 78358 h 3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9301" h="376926">
                  <a:moveTo>
                    <a:pt x="1510" y="78358"/>
                  </a:moveTo>
                  <a:cubicBezTo>
                    <a:pt x="18972" y="56662"/>
                    <a:pt x="199418" y="11683"/>
                    <a:pt x="226935" y="2158"/>
                  </a:cubicBezTo>
                  <a:cubicBezTo>
                    <a:pt x="254452" y="-7367"/>
                    <a:pt x="140681" y="17504"/>
                    <a:pt x="166610" y="21208"/>
                  </a:cubicBezTo>
                  <a:cubicBezTo>
                    <a:pt x="192539" y="24912"/>
                    <a:pt x="349173" y="13800"/>
                    <a:pt x="382510" y="24383"/>
                  </a:cubicBezTo>
                  <a:cubicBezTo>
                    <a:pt x="415848" y="34966"/>
                    <a:pt x="348643" y="73066"/>
                    <a:pt x="366635" y="84708"/>
                  </a:cubicBezTo>
                  <a:cubicBezTo>
                    <a:pt x="384627" y="96350"/>
                    <a:pt x="435956" y="70421"/>
                    <a:pt x="490460" y="94233"/>
                  </a:cubicBezTo>
                  <a:cubicBezTo>
                    <a:pt x="544964" y="118045"/>
                    <a:pt x="651327" y="182075"/>
                    <a:pt x="693660" y="227583"/>
                  </a:cubicBezTo>
                  <a:cubicBezTo>
                    <a:pt x="735993" y="273091"/>
                    <a:pt x="741285" y="347704"/>
                    <a:pt x="744460" y="367283"/>
                  </a:cubicBezTo>
                  <a:cubicBezTo>
                    <a:pt x="747635" y="386862"/>
                    <a:pt x="763510" y="375220"/>
                    <a:pt x="712710" y="345058"/>
                  </a:cubicBezTo>
                  <a:cubicBezTo>
                    <a:pt x="661910" y="314896"/>
                    <a:pt x="474585" y="205358"/>
                    <a:pt x="439660" y="186308"/>
                  </a:cubicBezTo>
                  <a:cubicBezTo>
                    <a:pt x="404735" y="167258"/>
                    <a:pt x="541789" y="239754"/>
                    <a:pt x="503160" y="230758"/>
                  </a:cubicBezTo>
                  <a:cubicBezTo>
                    <a:pt x="464531" y="221762"/>
                    <a:pt x="285143" y="149795"/>
                    <a:pt x="207885" y="132333"/>
                  </a:cubicBezTo>
                  <a:cubicBezTo>
                    <a:pt x="130627" y="114871"/>
                    <a:pt x="53897" y="125983"/>
                    <a:pt x="39610" y="125983"/>
                  </a:cubicBezTo>
                  <a:cubicBezTo>
                    <a:pt x="25323" y="125983"/>
                    <a:pt x="120573" y="138154"/>
                    <a:pt x="122160" y="132333"/>
                  </a:cubicBezTo>
                  <a:cubicBezTo>
                    <a:pt x="123748" y="126512"/>
                    <a:pt x="-15952" y="100054"/>
                    <a:pt x="1510" y="7835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>
              <a:extLst>
                <a:ext uri="{FF2B5EF4-FFF2-40B4-BE49-F238E27FC236}">
                  <a16:creationId xmlns:a16="http://schemas.microsoft.com/office/drawing/2014/main" id="{0DE34461-5B9F-12C8-2976-1B92B824FB75}"/>
                </a:ext>
              </a:extLst>
            </p:cNvPr>
            <p:cNvSpPr/>
            <p:nvPr/>
          </p:nvSpPr>
          <p:spPr>
            <a:xfrm>
              <a:off x="9101842" y="3170669"/>
              <a:ext cx="420399" cy="207568"/>
            </a:xfrm>
            <a:custGeom>
              <a:avLst/>
              <a:gdLst>
                <a:gd name="connsiteX0" fmla="*/ 883 w 420399"/>
                <a:gd name="connsiteY0" fmla="*/ 128156 h 207568"/>
                <a:gd name="connsiteX1" fmla="*/ 80258 w 420399"/>
                <a:gd name="connsiteY1" fmla="*/ 4331 h 207568"/>
                <a:gd name="connsiteX2" fmla="*/ 64383 w 420399"/>
                <a:gd name="connsiteY2" fmla="*/ 26556 h 207568"/>
                <a:gd name="connsiteX3" fmla="*/ 146933 w 420399"/>
                <a:gd name="connsiteY3" fmla="*/ 10681 h 207568"/>
                <a:gd name="connsiteX4" fmla="*/ 239008 w 420399"/>
                <a:gd name="connsiteY4" fmla="*/ 36081 h 207568"/>
                <a:gd name="connsiteX5" fmla="*/ 229483 w 420399"/>
                <a:gd name="connsiteY5" fmla="*/ 26556 h 207568"/>
                <a:gd name="connsiteX6" fmla="*/ 327908 w 420399"/>
                <a:gd name="connsiteY6" fmla="*/ 102756 h 207568"/>
                <a:gd name="connsiteX7" fmla="*/ 419983 w 420399"/>
                <a:gd name="connsiteY7" fmla="*/ 204356 h 207568"/>
                <a:gd name="connsiteX8" fmla="*/ 356483 w 420399"/>
                <a:gd name="connsiteY8" fmla="*/ 131331 h 207568"/>
                <a:gd name="connsiteX9" fmla="*/ 232658 w 420399"/>
                <a:gd name="connsiteY9" fmla="*/ 96406 h 207568"/>
                <a:gd name="connsiteX10" fmla="*/ 169158 w 420399"/>
                <a:gd name="connsiteY10" fmla="*/ 96406 h 207568"/>
                <a:gd name="connsiteX11" fmla="*/ 188208 w 420399"/>
                <a:gd name="connsiteY11" fmla="*/ 204356 h 207568"/>
                <a:gd name="connsiteX12" fmla="*/ 140583 w 420399"/>
                <a:gd name="connsiteY12" fmla="*/ 175781 h 207568"/>
                <a:gd name="connsiteX13" fmla="*/ 883 w 420399"/>
                <a:gd name="connsiteY13" fmla="*/ 128156 h 2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399" h="207568">
                  <a:moveTo>
                    <a:pt x="883" y="128156"/>
                  </a:moveTo>
                  <a:cubicBezTo>
                    <a:pt x="-9171" y="99581"/>
                    <a:pt x="69675" y="21264"/>
                    <a:pt x="80258" y="4331"/>
                  </a:cubicBezTo>
                  <a:cubicBezTo>
                    <a:pt x="90841" y="-12602"/>
                    <a:pt x="53271" y="25498"/>
                    <a:pt x="64383" y="26556"/>
                  </a:cubicBezTo>
                  <a:cubicBezTo>
                    <a:pt x="75495" y="27614"/>
                    <a:pt x="117829" y="9094"/>
                    <a:pt x="146933" y="10681"/>
                  </a:cubicBezTo>
                  <a:cubicBezTo>
                    <a:pt x="176037" y="12268"/>
                    <a:pt x="239008" y="36081"/>
                    <a:pt x="239008" y="36081"/>
                  </a:cubicBezTo>
                  <a:cubicBezTo>
                    <a:pt x="252766" y="38727"/>
                    <a:pt x="214667" y="15444"/>
                    <a:pt x="229483" y="26556"/>
                  </a:cubicBezTo>
                  <a:cubicBezTo>
                    <a:pt x="244299" y="37668"/>
                    <a:pt x="296158" y="73123"/>
                    <a:pt x="327908" y="102756"/>
                  </a:cubicBezTo>
                  <a:cubicBezTo>
                    <a:pt x="359658" y="132389"/>
                    <a:pt x="415221" y="199594"/>
                    <a:pt x="419983" y="204356"/>
                  </a:cubicBezTo>
                  <a:cubicBezTo>
                    <a:pt x="424745" y="209118"/>
                    <a:pt x="387704" y="149323"/>
                    <a:pt x="356483" y="131331"/>
                  </a:cubicBezTo>
                  <a:cubicBezTo>
                    <a:pt x="325262" y="113339"/>
                    <a:pt x="263879" y="102227"/>
                    <a:pt x="232658" y="96406"/>
                  </a:cubicBezTo>
                  <a:cubicBezTo>
                    <a:pt x="201437" y="90585"/>
                    <a:pt x="176566" y="78414"/>
                    <a:pt x="169158" y="96406"/>
                  </a:cubicBezTo>
                  <a:cubicBezTo>
                    <a:pt x="161750" y="114398"/>
                    <a:pt x="192970" y="191127"/>
                    <a:pt x="188208" y="204356"/>
                  </a:cubicBezTo>
                  <a:cubicBezTo>
                    <a:pt x="183446" y="217585"/>
                    <a:pt x="168629" y="186364"/>
                    <a:pt x="140583" y="175781"/>
                  </a:cubicBezTo>
                  <a:cubicBezTo>
                    <a:pt x="112537" y="165198"/>
                    <a:pt x="10937" y="156731"/>
                    <a:pt x="883" y="12815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>
              <a:extLst>
                <a:ext uri="{FF2B5EF4-FFF2-40B4-BE49-F238E27FC236}">
                  <a16:creationId xmlns:a16="http://schemas.microsoft.com/office/drawing/2014/main" id="{34F4BCFD-BC59-A58A-D196-3B2F94C2343A}"/>
                </a:ext>
              </a:extLst>
            </p:cNvPr>
            <p:cNvSpPr/>
            <p:nvPr/>
          </p:nvSpPr>
          <p:spPr>
            <a:xfrm>
              <a:off x="9112681" y="3262940"/>
              <a:ext cx="384234" cy="345100"/>
            </a:xfrm>
            <a:custGeom>
              <a:avLst/>
              <a:gdLst>
                <a:gd name="connsiteX0" fmla="*/ 28144 w 384234"/>
                <a:gd name="connsiteY0" fmla="*/ 960 h 345100"/>
                <a:gd name="connsiteX1" fmla="*/ 88469 w 384234"/>
                <a:gd name="connsiteY1" fmla="*/ 70810 h 345100"/>
                <a:gd name="connsiteX2" fmla="*/ 193244 w 384234"/>
                <a:gd name="connsiteY2" fmla="*/ 134310 h 345100"/>
                <a:gd name="connsiteX3" fmla="*/ 132919 w 384234"/>
                <a:gd name="connsiteY3" fmla="*/ 127960 h 345100"/>
                <a:gd name="connsiteX4" fmla="*/ 126569 w 384234"/>
                <a:gd name="connsiteY4" fmla="*/ 181935 h 345100"/>
                <a:gd name="connsiteX5" fmla="*/ 158319 w 384234"/>
                <a:gd name="connsiteY5" fmla="*/ 226385 h 345100"/>
                <a:gd name="connsiteX6" fmla="*/ 374219 w 384234"/>
                <a:gd name="connsiteY6" fmla="*/ 340685 h 345100"/>
                <a:gd name="connsiteX7" fmla="*/ 313894 w 384234"/>
                <a:gd name="connsiteY7" fmla="*/ 312110 h 345100"/>
                <a:gd name="connsiteX8" fmla="*/ 12269 w 384234"/>
                <a:gd name="connsiteY8" fmla="*/ 223210 h 345100"/>
                <a:gd name="connsiteX9" fmla="*/ 53544 w 384234"/>
                <a:gd name="connsiteY9" fmla="*/ 245435 h 345100"/>
                <a:gd name="connsiteX10" fmla="*/ 5919 w 384234"/>
                <a:gd name="connsiteY10" fmla="*/ 112085 h 345100"/>
                <a:gd name="connsiteX11" fmla="*/ 21794 w 384234"/>
                <a:gd name="connsiteY11" fmla="*/ 124785 h 345100"/>
                <a:gd name="connsiteX12" fmla="*/ 28144 w 384234"/>
                <a:gd name="connsiteY12" fmla="*/ 960 h 34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234" h="345100">
                  <a:moveTo>
                    <a:pt x="28144" y="960"/>
                  </a:moveTo>
                  <a:cubicBezTo>
                    <a:pt x="39256" y="-8036"/>
                    <a:pt x="60952" y="48585"/>
                    <a:pt x="88469" y="70810"/>
                  </a:cubicBezTo>
                  <a:cubicBezTo>
                    <a:pt x="115986" y="93035"/>
                    <a:pt x="185836" y="124785"/>
                    <a:pt x="193244" y="134310"/>
                  </a:cubicBezTo>
                  <a:cubicBezTo>
                    <a:pt x="200652" y="143835"/>
                    <a:pt x="144032" y="120023"/>
                    <a:pt x="132919" y="127960"/>
                  </a:cubicBezTo>
                  <a:cubicBezTo>
                    <a:pt x="121807" y="135898"/>
                    <a:pt x="122336" y="165531"/>
                    <a:pt x="126569" y="181935"/>
                  </a:cubicBezTo>
                  <a:cubicBezTo>
                    <a:pt x="130802" y="198339"/>
                    <a:pt x="117044" y="199927"/>
                    <a:pt x="158319" y="226385"/>
                  </a:cubicBezTo>
                  <a:cubicBezTo>
                    <a:pt x="199594" y="252843"/>
                    <a:pt x="348290" y="326398"/>
                    <a:pt x="374219" y="340685"/>
                  </a:cubicBezTo>
                  <a:cubicBezTo>
                    <a:pt x="400148" y="354972"/>
                    <a:pt x="374219" y="331689"/>
                    <a:pt x="313894" y="312110"/>
                  </a:cubicBezTo>
                  <a:cubicBezTo>
                    <a:pt x="253569" y="292531"/>
                    <a:pt x="55661" y="234322"/>
                    <a:pt x="12269" y="223210"/>
                  </a:cubicBezTo>
                  <a:cubicBezTo>
                    <a:pt x="-31123" y="212098"/>
                    <a:pt x="54602" y="263956"/>
                    <a:pt x="53544" y="245435"/>
                  </a:cubicBezTo>
                  <a:cubicBezTo>
                    <a:pt x="52486" y="226914"/>
                    <a:pt x="11211" y="132193"/>
                    <a:pt x="5919" y="112085"/>
                  </a:cubicBezTo>
                  <a:cubicBezTo>
                    <a:pt x="627" y="91977"/>
                    <a:pt x="21794" y="139602"/>
                    <a:pt x="21794" y="124785"/>
                  </a:cubicBezTo>
                  <a:cubicBezTo>
                    <a:pt x="21794" y="109968"/>
                    <a:pt x="17032" y="9956"/>
                    <a:pt x="28144" y="96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>
              <a:extLst>
                <a:ext uri="{FF2B5EF4-FFF2-40B4-BE49-F238E27FC236}">
                  <a16:creationId xmlns:a16="http://schemas.microsoft.com/office/drawing/2014/main" id="{EF8B3E57-5EEA-7617-5043-08E06A114719}"/>
                </a:ext>
              </a:extLst>
            </p:cNvPr>
            <p:cNvSpPr/>
            <p:nvPr/>
          </p:nvSpPr>
          <p:spPr>
            <a:xfrm>
              <a:off x="9109766" y="3148729"/>
              <a:ext cx="572523" cy="435181"/>
            </a:xfrm>
            <a:custGeom>
              <a:avLst/>
              <a:gdLst>
                <a:gd name="connsiteX0" fmla="*/ 34234 w 572523"/>
                <a:gd name="connsiteY0" fmla="*/ 140571 h 435181"/>
                <a:gd name="connsiteX1" fmla="*/ 208859 w 572523"/>
                <a:gd name="connsiteY1" fmla="*/ 238996 h 435181"/>
                <a:gd name="connsiteX2" fmla="*/ 396184 w 572523"/>
                <a:gd name="connsiteY2" fmla="*/ 321546 h 435181"/>
                <a:gd name="connsiteX3" fmla="*/ 386659 w 572523"/>
                <a:gd name="connsiteY3" fmla="*/ 312021 h 435181"/>
                <a:gd name="connsiteX4" fmla="*/ 500959 w 572523"/>
                <a:gd name="connsiteY4" fmla="*/ 362821 h 435181"/>
                <a:gd name="connsiteX5" fmla="*/ 504134 w 572523"/>
                <a:gd name="connsiteY5" fmla="*/ 388221 h 435181"/>
                <a:gd name="connsiteX6" fmla="*/ 364434 w 572523"/>
                <a:gd name="connsiteY6" fmla="*/ 432671 h 435181"/>
                <a:gd name="connsiteX7" fmla="*/ 545409 w 572523"/>
                <a:gd name="connsiteY7" fmla="*/ 423146 h 435181"/>
                <a:gd name="connsiteX8" fmla="*/ 554934 w 572523"/>
                <a:gd name="connsiteY8" fmla="*/ 369171 h 435181"/>
                <a:gd name="connsiteX9" fmla="*/ 383484 w 572523"/>
                <a:gd name="connsiteY9" fmla="*/ 204071 h 435181"/>
                <a:gd name="connsiteX10" fmla="*/ 164409 w 572523"/>
                <a:gd name="connsiteY10" fmla="*/ 10396 h 435181"/>
                <a:gd name="connsiteX11" fmla="*/ 192984 w 572523"/>
                <a:gd name="connsiteY11" fmla="*/ 26271 h 435181"/>
                <a:gd name="connsiteX12" fmla="*/ 97734 w 572523"/>
                <a:gd name="connsiteY12" fmla="*/ 26271 h 435181"/>
                <a:gd name="connsiteX13" fmla="*/ 2484 w 572523"/>
                <a:gd name="connsiteY13" fmla="*/ 73896 h 435181"/>
                <a:gd name="connsiteX14" fmla="*/ 27884 w 572523"/>
                <a:gd name="connsiteY14" fmla="*/ 77071 h 435181"/>
                <a:gd name="connsiteX15" fmla="*/ 34234 w 572523"/>
                <a:gd name="connsiteY15" fmla="*/ 140571 h 4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2523" h="435181">
                  <a:moveTo>
                    <a:pt x="34234" y="140571"/>
                  </a:moveTo>
                  <a:cubicBezTo>
                    <a:pt x="64397" y="167559"/>
                    <a:pt x="148534" y="208834"/>
                    <a:pt x="208859" y="238996"/>
                  </a:cubicBezTo>
                  <a:cubicBezTo>
                    <a:pt x="269184" y="269158"/>
                    <a:pt x="396184" y="321546"/>
                    <a:pt x="396184" y="321546"/>
                  </a:cubicBezTo>
                  <a:cubicBezTo>
                    <a:pt x="425817" y="333717"/>
                    <a:pt x="369197" y="305142"/>
                    <a:pt x="386659" y="312021"/>
                  </a:cubicBezTo>
                  <a:cubicBezTo>
                    <a:pt x="404121" y="318900"/>
                    <a:pt x="481380" y="350121"/>
                    <a:pt x="500959" y="362821"/>
                  </a:cubicBezTo>
                  <a:cubicBezTo>
                    <a:pt x="520538" y="375521"/>
                    <a:pt x="526888" y="376579"/>
                    <a:pt x="504134" y="388221"/>
                  </a:cubicBezTo>
                  <a:cubicBezTo>
                    <a:pt x="481380" y="399863"/>
                    <a:pt x="357555" y="426850"/>
                    <a:pt x="364434" y="432671"/>
                  </a:cubicBezTo>
                  <a:cubicBezTo>
                    <a:pt x="371313" y="438492"/>
                    <a:pt x="513659" y="433729"/>
                    <a:pt x="545409" y="423146"/>
                  </a:cubicBezTo>
                  <a:cubicBezTo>
                    <a:pt x="577159" y="412563"/>
                    <a:pt x="581922" y="405684"/>
                    <a:pt x="554934" y="369171"/>
                  </a:cubicBezTo>
                  <a:cubicBezTo>
                    <a:pt x="527946" y="332658"/>
                    <a:pt x="448571" y="263867"/>
                    <a:pt x="383484" y="204071"/>
                  </a:cubicBezTo>
                  <a:cubicBezTo>
                    <a:pt x="318397" y="144275"/>
                    <a:pt x="196159" y="40029"/>
                    <a:pt x="164409" y="10396"/>
                  </a:cubicBezTo>
                  <a:cubicBezTo>
                    <a:pt x="132659" y="-19237"/>
                    <a:pt x="204097" y="23625"/>
                    <a:pt x="192984" y="26271"/>
                  </a:cubicBezTo>
                  <a:cubicBezTo>
                    <a:pt x="181871" y="28917"/>
                    <a:pt x="129484" y="18334"/>
                    <a:pt x="97734" y="26271"/>
                  </a:cubicBezTo>
                  <a:cubicBezTo>
                    <a:pt x="65984" y="34208"/>
                    <a:pt x="14126" y="65429"/>
                    <a:pt x="2484" y="73896"/>
                  </a:cubicBezTo>
                  <a:cubicBezTo>
                    <a:pt x="-9158" y="82363"/>
                    <a:pt x="23651" y="70192"/>
                    <a:pt x="27884" y="77071"/>
                  </a:cubicBezTo>
                  <a:cubicBezTo>
                    <a:pt x="32117" y="83950"/>
                    <a:pt x="4071" y="113583"/>
                    <a:pt x="34234" y="140571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>
              <a:extLst>
                <a:ext uri="{FF2B5EF4-FFF2-40B4-BE49-F238E27FC236}">
                  <a16:creationId xmlns:a16="http://schemas.microsoft.com/office/drawing/2014/main" id="{5C950E51-60A9-1635-CCCC-4F366C70942E}"/>
                </a:ext>
              </a:extLst>
            </p:cNvPr>
            <p:cNvSpPr/>
            <p:nvPr/>
          </p:nvSpPr>
          <p:spPr>
            <a:xfrm>
              <a:off x="9102514" y="3276582"/>
              <a:ext cx="586594" cy="305527"/>
            </a:xfrm>
            <a:custGeom>
              <a:avLst/>
              <a:gdLst>
                <a:gd name="connsiteX0" fmla="*/ 19261 w 586594"/>
                <a:gd name="connsiteY0" fmla="*/ 18 h 305527"/>
                <a:gd name="connsiteX1" fmla="*/ 301836 w 586594"/>
                <a:gd name="connsiteY1" fmla="*/ 136543 h 305527"/>
                <a:gd name="connsiteX2" fmla="*/ 543136 w 586594"/>
                <a:gd name="connsiteY2" fmla="*/ 234968 h 305527"/>
                <a:gd name="connsiteX3" fmla="*/ 584411 w 586594"/>
                <a:gd name="connsiteY3" fmla="*/ 273068 h 305527"/>
                <a:gd name="connsiteX4" fmla="*/ 514561 w 586594"/>
                <a:gd name="connsiteY4" fmla="*/ 285768 h 305527"/>
                <a:gd name="connsiteX5" fmla="*/ 152611 w 586594"/>
                <a:gd name="connsiteY5" fmla="*/ 285768 h 305527"/>
                <a:gd name="connsiteX6" fmla="*/ 295486 w 586594"/>
                <a:gd name="connsiteY6" fmla="*/ 304818 h 305527"/>
                <a:gd name="connsiteX7" fmla="*/ 165311 w 586594"/>
                <a:gd name="connsiteY7" fmla="*/ 257193 h 305527"/>
                <a:gd name="connsiteX8" fmla="*/ 51011 w 586594"/>
                <a:gd name="connsiteY8" fmla="*/ 152418 h 305527"/>
                <a:gd name="connsiteX9" fmla="*/ 155786 w 586594"/>
                <a:gd name="connsiteY9" fmla="*/ 279418 h 305527"/>
                <a:gd name="connsiteX10" fmla="*/ 9736 w 586594"/>
                <a:gd name="connsiteY10" fmla="*/ 114318 h 305527"/>
                <a:gd name="connsiteX11" fmla="*/ 22436 w 586594"/>
                <a:gd name="connsiteY11" fmla="*/ 146068 h 305527"/>
                <a:gd name="connsiteX12" fmla="*/ 19261 w 586594"/>
                <a:gd name="connsiteY12" fmla="*/ 18 h 30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594" h="305527">
                  <a:moveTo>
                    <a:pt x="19261" y="18"/>
                  </a:moveTo>
                  <a:cubicBezTo>
                    <a:pt x="65828" y="-1570"/>
                    <a:pt x="214524" y="97385"/>
                    <a:pt x="301836" y="136543"/>
                  </a:cubicBezTo>
                  <a:cubicBezTo>
                    <a:pt x="389148" y="175701"/>
                    <a:pt x="496040" y="212214"/>
                    <a:pt x="543136" y="234968"/>
                  </a:cubicBezTo>
                  <a:cubicBezTo>
                    <a:pt x="590232" y="257722"/>
                    <a:pt x="589174" y="264601"/>
                    <a:pt x="584411" y="273068"/>
                  </a:cubicBezTo>
                  <a:cubicBezTo>
                    <a:pt x="579648" y="281535"/>
                    <a:pt x="586528" y="283651"/>
                    <a:pt x="514561" y="285768"/>
                  </a:cubicBezTo>
                  <a:cubicBezTo>
                    <a:pt x="442594" y="287885"/>
                    <a:pt x="189123" y="282593"/>
                    <a:pt x="152611" y="285768"/>
                  </a:cubicBezTo>
                  <a:cubicBezTo>
                    <a:pt x="116099" y="288943"/>
                    <a:pt x="293369" y="309580"/>
                    <a:pt x="295486" y="304818"/>
                  </a:cubicBezTo>
                  <a:cubicBezTo>
                    <a:pt x="297603" y="300056"/>
                    <a:pt x="206057" y="282593"/>
                    <a:pt x="165311" y="257193"/>
                  </a:cubicBezTo>
                  <a:cubicBezTo>
                    <a:pt x="124565" y="231793"/>
                    <a:pt x="52598" y="148714"/>
                    <a:pt x="51011" y="152418"/>
                  </a:cubicBezTo>
                  <a:cubicBezTo>
                    <a:pt x="49424" y="156122"/>
                    <a:pt x="162665" y="285768"/>
                    <a:pt x="155786" y="279418"/>
                  </a:cubicBezTo>
                  <a:cubicBezTo>
                    <a:pt x="148907" y="273068"/>
                    <a:pt x="31961" y="136543"/>
                    <a:pt x="9736" y="114318"/>
                  </a:cubicBezTo>
                  <a:cubicBezTo>
                    <a:pt x="-12489" y="92093"/>
                    <a:pt x="19261" y="159297"/>
                    <a:pt x="22436" y="146068"/>
                  </a:cubicBezTo>
                  <a:cubicBezTo>
                    <a:pt x="25611" y="132839"/>
                    <a:pt x="-27306" y="1606"/>
                    <a:pt x="19261" y="1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>
              <a:extLst>
                <a:ext uri="{FF2B5EF4-FFF2-40B4-BE49-F238E27FC236}">
                  <a16:creationId xmlns:a16="http://schemas.microsoft.com/office/drawing/2014/main" id="{14068C4F-E8CB-26BD-919C-CE4EA0A0FD24}"/>
                </a:ext>
              </a:extLst>
            </p:cNvPr>
            <p:cNvSpPr/>
            <p:nvPr/>
          </p:nvSpPr>
          <p:spPr>
            <a:xfrm>
              <a:off x="9285305" y="3486172"/>
              <a:ext cx="1003420" cy="360764"/>
            </a:xfrm>
            <a:custGeom>
              <a:avLst/>
              <a:gdLst>
                <a:gd name="connsiteX0" fmla="*/ 3074 w 1003420"/>
                <a:gd name="connsiteY0" fmla="*/ 273028 h 360764"/>
                <a:gd name="connsiteX1" fmla="*/ 521769 w 1003420"/>
                <a:gd name="connsiteY1" fmla="*/ 230249 h 360764"/>
                <a:gd name="connsiteX2" fmla="*/ 457600 w 1003420"/>
                <a:gd name="connsiteY2" fmla="*/ 256986 h 360764"/>
                <a:gd name="connsiteX3" fmla="*/ 773095 w 1003420"/>
                <a:gd name="connsiteY3" fmla="*/ 117954 h 360764"/>
                <a:gd name="connsiteX4" fmla="*/ 660800 w 1003420"/>
                <a:gd name="connsiteY4" fmla="*/ 160733 h 360764"/>
                <a:gd name="connsiteX5" fmla="*/ 1003032 w 1003420"/>
                <a:gd name="connsiteY5" fmla="*/ 312 h 360764"/>
                <a:gd name="connsiteX6" fmla="*/ 730316 w 1003420"/>
                <a:gd name="connsiteY6" fmla="*/ 208860 h 360764"/>
                <a:gd name="connsiteX7" fmla="*/ 805179 w 1003420"/>
                <a:gd name="connsiteY7" fmla="*/ 251639 h 360764"/>
                <a:gd name="connsiteX8" fmla="*/ 596632 w 1003420"/>
                <a:gd name="connsiteY8" fmla="*/ 353239 h 360764"/>
                <a:gd name="connsiteX9" fmla="*/ 115369 w 1003420"/>
                <a:gd name="connsiteY9" fmla="*/ 353239 h 360764"/>
                <a:gd name="connsiteX10" fmla="*/ 297179 w 1003420"/>
                <a:gd name="connsiteY10" fmla="*/ 353239 h 360764"/>
                <a:gd name="connsiteX11" fmla="*/ 3074 w 1003420"/>
                <a:gd name="connsiteY11" fmla="*/ 273028 h 36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420" h="360764">
                  <a:moveTo>
                    <a:pt x="3074" y="273028"/>
                  </a:moveTo>
                  <a:cubicBezTo>
                    <a:pt x="40506" y="252530"/>
                    <a:pt x="446015" y="232923"/>
                    <a:pt x="521769" y="230249"/>
                  </a:cubicBezTo>
                  <a:cubicBezTo>
                    <a:pt x="597523" y="227575"/>
                    <a:pt x="457600" y="256986"/>
                    <a:pt x="457600" y="256986"/>
                  </a:cubicBezTo>
                  <a:lnTo>
                    <a:pt x="773095" y="117954"/>
                  </a:lnTo>
                  <a:cubicBezTo>
                    <a:pt x="806962" y="101912"/>
                    <a:pt x="622477" y="180340"/>
                    <a:pt x="660800" y="160733"/>
                  </a:cubicBezTo>
                  <a:cubicBezTo>
                    <a:pt x="699123" y="141126"/>
                    <a:pt x="991446" y="-7709"/>
                    <a:pt x="1003032" y="312"/>
                  </a:cubicBezTo>
                  <a:cubicBezTo>
                    <a:pt x="1014618" y="8333"/>
                    <a:pt x="763291" y="166972"/>
                    <a:pt x="730316" y="208860"/>
                  </a:cubicBezTo>
                  <a:cubicBezTo>
                    <a:pt x="697341" y="250748"/>
                    <a:pt x="827460" y="227576"/>
                    <a:pt x="805179" y="251639"/>
                  </a:cubicBezTo>
                  <a:cubicBezTo>
                    <a:pt x="782898" y="275702"/>
                    <a:pt x="711600" y="336306"/>
                    <a:pt x="596632" y="353239"/>
                  </a:cubicBezTo>
                  <a:cubicBezTo>
                    <a:pt x="481664" y="370172"/>
                    <a:pt x="115369" y="353239"/>
                    <a:pt x="115369" y="353239"/>
                  </a:cubicBezTo>
                  <a:cubicBezTo>
                    <a:pt x="65460" y="353239"/>
                    <a:pt x="312330" y="365716"/>
                    <a:pt x="297179" y="353239"/>
                  </a:cubicBezTo>
                  <a:cubicBezTo>
                    <a:pt x="282028" y="340762"/>
                    <a:pt x="-34358" y="293526"/>
                    <a:pt x="3074" y="27302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>
              <a:extLst>
                <a:ext uri="{FF2B5EF4-FFF2-40B4-BE49-F238E27FC236}">
                  <a16:creationId xmlns:a16="http://schemas.microsoft.com/office/drawing/2014/main" id="{1D64B7C5-E77E-D6CA-0BBD-C33002474174}"/>
                </a:ext>
              </a:extLst>
            </p:cNvPr>
            <p:cNvSpPr/>
            <p:nvPr/>
          </p:nvSpPr>
          <p:spPr>
            <a:xfrm>
              <a:off x="9331452" y="2245803"/>
              <a:ext cx="349358" cy="482563"/>
            </a:xfrm>
            <a:custGeom>
              <a:avLst/>
              <a:gdLst>
                <a:gd name="connsiteX0" fmla="*/ 340693 w 349358"/>
                <a:gd name="connsiteY0" fmla="*/ 783 h 482563"/>
                <a:gd name="connsiteX1" fmla="*/ 324927 w 349358"/>
                <a:gd name="connsiteY1" fmla="*/ 126907 h 482563"/>
                <a:gd name="connsiteX2" fmla="*/ 100269 w 349358"/>
                <a:gd name="connsiteY2" fmla="*/ 371273 h 482563"/>
                <a:gd name="connsiteX3" fmla="*/ 1734 w 349358"/>
                <a:gd name="connsiteY3" fmla="*/ 481631 h 482563"/>
                <a:gd name="connsiteX4" fmla="*/ 175155 w 349358"/>
                <a:gd name="connsiteY4" fmla="*/ 316094 h 482563"/>
                <a:gd name="connsiteX5" fmla="*/ 301279 w 349358"/>
                <a:gd name="connsiteY5" fmla="*/ 182087 h 482563"/>
                <a:gd name="connsiteX6" fmla="*/ 340693 w 349358"/>
                <a:gd name="connsiteY6" fmla="*/ 783 h 4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58" h="482563">
                  <a:moveTo>
                    <a:pt x="340693" y="783"/>
                  </a:moveTo>
                  <a:cubicBezTo>
                    <a:pt x="344634" y="-8414"/>
                    <a:pt x="364998" y="65159"/>
                    <a:pt x="324927" y="126907"/>
                  </a:cubicBezTo>
                  <a:cubicBezTo>
                    <a:pt x="284856" y="188655"/>
                    <a:pt x="154134" y="312152"/>
                    <a:pt x="100269" y="371273"/>
                  </a:cubicBezTo>
                  <a:cubicBezTo>
                    <a:pt x="46403" y="430394"/>
                    <a:pt x="-10747" y="490827"/>
                    <a:pt x="1734" y="481631"/>
                  </a:cubicBezTo>
                  <a:cubicBezTo>
                    <a:pt x="14215" y="472435"/>
                    <a:pt x="125231" y="366018"/>
                    <a:pt x="175155" y="316094"/>
                  </a:cubicBezTo>
                  <a:cubicBezTo>
                    <a:pt x="225079" y="266170"/>
                    <a:pt x="269748" y="230040"/>
                    <a:pt x="301279" y="182087"/>
                  </a:cubicBezTo>
                  <a:cubicBezTo>
                    <a:pt x="332810" y="134134"/>
                    <a:pt x="336752" y="9980"/>
                    <a:pt x="340693" y="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07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F57EB526-E658-2131-C4B5-AB841BED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6042570B-0774-25AE-BFC7-7E4C2BDD2D05}"/>
              </a:ext>
            </a:extLst>
          </p:cNvPr>
          <p:cNvGrpSpPr/>
          <p:nvPr/>
        </p:nvGrpSpPr>
        <p:grpSpPr>
          <a:xfrm>
            <a:off x="561801" y="1199950"/>
            <a:ext cx="2498174" cy="3513264"/>
            <a:chOff x="561801" y="1199950"/>
            <a:chExt cx="2498174" cy="351326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13F314AF-4ED3-7601-DC61-7075278EE825}"/>
                </a:ext>
              </a:extLst>
            </p:cNvPr>
            <p:cNvSpPr/>
            <p:nvPr/>
          </p:nvSpPr>
          <p:spPr>
            <a:xfrm>
              <a:off x="1449329" y="1305758"/>
              <a:ext cx="649704" cy="288371"/>
            </a:xfrm>
            <a:custGeom>
              <a:avLst/>
              <a:gdLst>
                <a:gd name="connsiteX0" fmla="*/ 1646 w 649704"/>
                <a:gd name="connsiteY0" fmla="*/ 288092 h 288371"/>
                <a:gd name="connsiteX1" fmla="*/ 169921 w 649704"/>
                <a:gd name="connsiteY1" fmla="*/ 176967 h 288371"/>
                <a:gd name="connsiteX2" fmla="*/ 109596 w 649704"/>
                <a:gd name="connsiteY2" fmla="*/ 205542 h 288371"/>
                <a:gd name="connsiteX3" fmla="*/ 344546 w 649704"/>
                <a:gd name="connsiteY3" fmla="*/ 107117 h 288371"/>
                <a:gd name="connsiteX4" fmla="*/ 639821 w 649704"/>
                <a:gd name="connsiteY4" fmla="*/ 5517 h 288371"/>
                <a:gd name="connsiteX5" fmla="*/ 554096 w 649704"/>
                <a:gd name="connsiteY5" fmla="*/ 21392 h 288371"/>
                <a:gd name="connsiteX6" fmla="*/ 303271 w 649704"/>
                <a:gd name="connsiteY6" fmla="*/ 88067 h 288371"/>
                <a:gd name="connsiteX7" fmla="*/ 331846 w 649704"/>
                <a:gd name="connsiteY7" fmla="*/ 88067 h 288371"/>
                <a:gd name="connsiteX8" fmla="*/ 96896 w 649704"/>
                <a:gd name="connsiteY8" fmla="*/ 205542 h 288371"/>
                <a:gd name="connsiteX9" fmla="*/ 1646 w 649704"/>
                <a:gd name="connsiteY9" fmla="*/ 288092 h 28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704" h="288371">
                  <a:moveTo>
                    <a:pt x="1646" y="288092"/>
                  </a:moveTo>
                  <a:cubicBezTo>
                    <a:pt x="13817" y="283330"/>
                    <a:pt x="151929" y="190725"/>
                    <a:pt x="169921" y="176967"/>
                  </a:cubicBezTo>
                  <a:cubicBezTo>
                    <a:pt x="187913" y="163209"/>
                    <a:pt x="80492" y="217184"/>
                    <a:pt x="109596" y="205542"/>
                  </a:cubicBezTo>
                  <a:cubicBezTo>
                    <a:pt x="138700" y="193900"/>
                    <a:pt x="256175" y="140454"/>
                    <a:pt x="344546" y="107117"/>
                  </a:cubicBezTo>
                  <a:cubicBezTo>
                    <a:pt x="432917" y="73780"/>
                    <a:pt x="604896" y="19804"/>
                    <a:pt x="639821" y="5517"/>
                  </a:cubicBezTo>
                  <a:cubicBezTo>
                    <a:pt x="674746" y="-8771"/>
                    <a:pt x="610188" y="7634"/>
                    <a:pt x="554096" y="21392"/>
                  </a:cubicBezTo>
                  <a:cubicBezTo>
                    <a:pt x="498004" y="35150"/>
                    <a:pt x="340313" y="76955"/>
                    <a:pt x="303271" y="88067"/>
                  </a:cubicBezTo>
                  <a:cubicBezTo>
                    <a:pt x="266229" y="99179"/>
                    <a:pt x="366242" y="68488"/>
                    <a:pt x="331846" y="88067"/>
                  </a:cubicBezTo>
                  <a:cubicBezTo>
                    <a:pt x="297450" y="107646"/>
                    <a:pt x="146638" y="175379"/>
                    <a:pt x="96896" y="205542"/>
                  </a:cubicBezTo>
                  <a:cubicBezTo>
                    <a:pt x="47154" y="235704"/>
                    <a:pt x="-10525" y="292854"/>
                    <a:pt x="1646" y="2880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3EED2DFE-CA28-C945-B4E9-14C2DC535FB2}"/>
                </a:ext>
              </a:extLst>
            </p:cNvPr>
            <p:cNvSpPr/>
            <p:nvPr/>
          </p:nvSpPr>
          <p:spPr>
            <a:xfrm>
              <a:off x="1736517" y="1212847"/>
              <a:ext cx="301954" cy="128414"/>
            </a:xfrm>
            <a:custGeom>
              <a:avLst/>
              <a:gdLst>
                <a:gd name="connsiteX0" fmla="*/ 208 w 301954"/>
                <a:gd name="connsiteY0" fmla="*/ 3 h 128414"/>
                <a:gd name="connsiteX1" fmla="*/ 44658 w 301954"/>
                <a:gd name="connsiteY1" fmla="*/ 85728 h 128414"/>
                <a:gd name="connsiteX2" fmla="*/ 28783 w 301954"/>
                <a:gd name="connsiteY2" fmla="*/ 127003 h 128414"/>
                <a:gd name="connsiteX3" fmla="*/ 92283 w 301954"/>
                <a:gd name="connsiteY3" fmla="*/ 111128 h 128414"/>
                <a:gd name="connsiteX4" fmla="*/ 301833 w 301954"/>
                <a:gd name="connsiteY4" fmla="*/ 38103 h 128414"/>
                <a:gd name="connsiteX5" fmla="*/ 60533 w 301954"/>
                <a:gd name="connsiteY5" fmla="*/ 104778 h 128414"/>
                <a:gd name="connsiteX6" fmla="*/ 28783 w 301954"/>
                <a:gd name="connsiteY6" fmla="*/ 88903 h 128414"/>
                <a:gd name="connsiteX7" fmla="*/ 208 w 301954"/>
                <a:gd name="connsiteY7" fmla="*/ 3 h 12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954" h="128414">
                  <a:moveTo>
                    <a:pt x="208" y="3"/>
                  </a:moveTo>
                  <a:cubicBezTo>
                    <a:pt x="2854" y="-526"/>
                    <a:pt x="39896" y="64561"/>
                    <a:pt x="44658" y="85728"/>
                  </a:cubicBezTo>
                  <a:cubicBezTo>
                    <a:pt x="49420" y="106895"/>
                    <a:pt x="20846" y="122770"/>
                    <a:pt x="28783" y="127003"/>
                  </a:cubicBezTo>
                  <a:cubicBezTo>
                    <a:pt x="36720" y="131236"/>
                    <a:pt x="46775" y="125945"/>
                    <a:pt x="92283" y="111128"/>
                  </a:cubicBezTo>
                  <a:cubicBezTo>
                    <a:pt x="137791" y="96311"/>
                    <a:pt x="307124" y="39161"/>
                    <a:pt x="301833" y="38103"/>
                  </a:cubicBezTo>
                  <a:cubicBezTo>
                    <a:pt x="296542" y="37045"/>
                    <a:pt x="106041" y="96311"/>
                    <a:pt x="60533" y="104778"/>
                  </a:cubicBezTo>
                  <a:cubicBezTo>
                    <a:pt x="15025" y="113245"/>
                    <a:pt x="36721" y="100545"/>
                    <a:pt x="28783" y="88903"/>
                  </a:cubicBezTo>
                  <a:cubicBezTo>
                    <a:pt x="20846" y="77261"/>
                    <a:pt x="-2438" y="532"/>
                    <a:pt x="208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034F1090-2BA4-40D1-07D1-FCF9C69F269E}"/>
                </a:ext>
              </a:extLst>
            </p:cNvPr>
            <p:cNvSpPr/>
            <p:nvPr/>
          </p:nvSpPr>
          <p:spPr>
            <a:xfrm>
              <a:off x="1767815" y="1199950"/>
              <a:ext cx="250199" cy="104961"/>
            </a:xfrm>
            <a:custGeom>
              <a:avLst/>
              <a:gdLst>
                <a:gd name="connsiteX0" fmla="*/ 660 w 250199"/>
                <a:gd name="connsiteY0" fmla="*/ 200 h 104961"/>
                <a:gd name="connsiteX1" fmla="*/ 35585 w 250199"/>
                <a:gd name="connsiteY1" fmla="*/ 76400 h 104961"/>
                <a:gd name="connsiteX2" fmla="*/ 38760 w 250199"/>
                <a:gd name="connsiteY2" fmla="*/ 98625 h 104961"/>
                <a:gd name="connsiteX3" fmla="*/ 114960 w 250199"/>
                <a:gd name="connsiteY3" fmla="*/ 70050 h 104961"/>
                <a:gd name="connsiteX4" fmla="*/ 248310 w 250199"/>
                <a:gd name="connsiteY4" fmla="*/ 41475 h 104961"/>
                <a:gd name="connsiteX5" fmla="*/ 187985 w 250199"/>
                <a:gd name="connsiteY5" fmla="*/ 54175 h 104961"/>
                <a:gd name="connsiteX6" fmla="*/ 111785 w 250199"/>
                <a:gd name="connsiteY6" fmla="*/ 89100 h 104961"/>
                <a:gd name="connsiteX7" fmla="*/ 70510 w 250199"/>
                <a:gd name="connsiteY7" fmla="*/ 101800 h 104961"/>
                <a:gd name="connsiteX8" fmla="*/ 660 w 250199"/>
                <a:gd name="connsiteY8" fmla="*/ 200 h 10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99" h="104961">
                  <a:moveTo>
                    <a:pt x="660" y="200"/>
                  </a:moveTo>
                  <a:cubicBezTo>
                    <a:pt x="-5161" y="-4033"/>
                    <a:pt x="29235" y="59996"/>
                    <a:pt x="35585" y="76400"/>
                  </a:cubicBezTo>
                  <a:cubicBezTo>
                    <a:pt x="41935" y="92804"/>
                    <a:pt x="25531" y="99683"/>
                    <a:pt x="38760" y="98625"/>
                  </a:cubicBezTo>
                  <a:cubicBezTo>
                    <a:pt x="51989" y="97567"/>
                    <a:pt x="80035" y="79575"/>
                    <a:pt x="114960" y="70050"/>
                  </a:cubicBezTo>
                  <a:cubicBezTo>
                    <a:pt x="149885" y="60525"/>
                    <a:pt x="248310" y="41475"/>
                    <a:pt x="248310" y="41475"/>
                  </a:cubicBezTo>
                  <a:cubicBezTo>
                    <a:pt x="260481" y="38829"/>
                    <a:pt x="210739" y="46238"/>
                    <a:pt x="187985" y="54175"/>
                  </a:cubicBezTo>
                  <a:cubicBezTo>
                    <a:pt x="165231" y="62113"/>
                    <a:pt x="131364" y="81162"/>
                    <a:pt x="111785" y="89100"/>
                  </a:cubicBezTo>
                  <a:cubicBezTo>
                    <a:pt x="92206" y="97038"/>
                    <a:pt x="85856" y="111325"/>
                    <a:pt x="70510" y="101800"/>
                  </a:cubicBezTo>
                  <a:cubicBezTo>
                    <a:pt x="55164" y="92275"/>
                    <a:pt x="6481" y="4433"/>
                    <a:pt x="660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C12B09BB-C744-977B-EEB4-BB5B0C516697}"/>
                </a:ext>
              </a:extLst>
            </p:cNvPr>
            <p:cNvSpPr/>
            <p:nvPr/>
          </p:nvSpPr>
          <p:spPr>
            <a:xfrm>
              <a:off x="1003300" y="1235075"/>
              <a:ext cx="319503" cy="597781"/>
            </a:xfrm>
            <a:custGeom>
              <a:avLst/>
              <a:gdLst>
                <a:gd name="connsiteX0" fmla="*/ 0 w 319503"/>
                <a:gd name="connsiteY0" fmla="*/ 0 h 597781"/>
                <a:gd name="connsiteX1" fmla="*/ 158750 w 319503"/>
                <a:gd name="connsiteY1" fmla="*/ 155575 h 597781"/>
                <a:gd name="connsiteX2" fmla="*/ 257175 w 319503"/>
                <a:gd name="connsiteY2" fmla="*/ 257175 h 597781"/>
                <a:gd name="connsiteX3" fmla="*/ 288925 w 319503"/>
                <a:gd name="connsiteY3" fmla="*/ 333375 h 597781"/>
                <a:gd name="connsiteX4" fmla="*/ 295275 w 319503"/>
                <a:gd name="connsiteY4" fmla="*/ 320675 h 597781"/>
                <a:gd name="connsiteX5" fmla="*/ 304800 w 319503"/>
                <a:gd name="connsiteY5" fmla="*/ 508000 h 597781"/>
                <a:gd name="connsiteX6" fmla="*/ 317500 w 319503"/>
                <a:gd name="connsiteY6" fmla="*/ 596900 h 597781"/>
                <a:gd name="connsiteX7" fmla="*/ 317500 w 319503"/>
                <a:gd name="connsiteY7" fmla="*/ 536575 h 597781"/>
                <a:gd name="connsiteX8" fmla="*/ 298450 w 319503"/>
                <a:gd name="connsiteY8" fmla="*/ 288925 h 597781"/>
                <a:gd name="connsiteX9" fmla="*/ 244475 w 319503"/>
                <a:gd name="connsiteY9" fmla="*/ 234950 h 597781"/>
                <a:gd name="connsiteX10" fmla="*/ 0 w 319503"/>
                <a:gd name="connsiteY10" fmla="*/ 0 h 59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503" h="597781">
                  <a:moveTo>
                    <a:pt x="0" y="0"/>
                  </a:moveTo>
                  <a:lnTo>
                    <a:pt x="158750" y="155575"/>
                  </a:lnTo>
                  <a:cubicBezTo>
                    <a:pt x="201612" y="198437"/>
                    <a:pt x="235479" y="227542"/>
                    <a:pt x="257175" y="257175"/>
                  </a:cubicBezTo>
                  <a:cubicBezTo>
                    <a:pt x="278871" y="286808"/>
                    <a:pt x="288925" y="333375"/>
                    <a:pt x="288925" y="333375"/>
                  </a:cubicBezTo>
                  <a:cubicBezTo>
                    <a:pt x="295275" y="343958"/>
                    <a:pt x="292629" y="291571"/>
                    <a:pt x="295275" y="320675"/>
                  </a:cubicBezTo>
                  <a:cubicBezTo>
                    <a:pt x="297921" y="349779"/>
                    <a:pt x="301096" y="461963"/>
                    <a:pt x="304800" y="508000"/>
                  </a:cubicBezTo>
                  <a:cubicBezTo>
                    <a:pt x="308504" y="554037"/>
                    <a:pt x="315383" y="592138"/>
                    <a:pt x="317500" y="596900"/>
                  </a:cubicBezTo>
                  <a:cubicBezTo>
                    <a:pt x="319617" y="601662"/>
                    <a:pt x="320675" y="587904"/>
                    <a:pt x="317500" y="536575"/>
                  </a:cubicBezTo>
                  <a:cubicBezTo>
                    <a:pt x="314325" y="485246"/>
                    <a:pt x="310621" y="339196"/>
                    <a:pt x="298450" y="288925"/>
                  </a:cubicBezTo>
                  <a:cubicBezTo>
                    <a:pt x="286279" y="238654"/>
                    <a:pt x="244475" y="234950"/>
                    <a:pt x="244475" y="2349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0828FBA0-4201-3416-5D9C-2D2E620832E8}"/>
                </a:ext>
              </a:extLst>
            </p:cNvPr>
            <p:cNvSpPr/>
            <p:nvPr/>
          </p:nvSpPr>
          <p:spPr>
            <a:xfrm>
              <a:off x="1456279" y="1419221"/>
              <a:ext cx="563175" cy="190510"/>
            </a:xfrm>
            <a:custGeom>
              <a:avLst/>
              <a:gdLst>
                <a:gd name="connsiteX0" fmla="*/ 1046 w 563175"/>
                <a:gd name="connsiteY0" fmla="*/ 190504 h 190510"/>
                <a:gd name="connsiteX1" fmla="*/ 162971 w 563175"/>
                <a:gd name="connsiteY1" fmla="*/ 152404 h 190510"/>
                <a:gd name="connsiteX2" fmla="*/ 277271 w 563175"/>
                <a:gd name="connsiteY2" fmla="*/ 149229 h 190510"/>
                <a:gd name="connsiteX3" fmla="*/ 436021 w 563175"/>
                <a:gd name="connsiteY3" fmla="*/ 73029 h 190510"/>
                <a:gd name="connsiteX4" fmla="*/ 563021 w 563175"/>
                <a:gd name="connsiteY4" fmla="*/ 4 h 190510"/>
                <a:gd name="connsiteX5" fmla="*/ 410621 w 563175"/>
                <a:gd name="connsiteY5" fmla="*/ 76204 h 190510"/>
                <a:gd name="connsiteX6" fmla="*/ 296321 w 563175"/>
                <a:gd name="connsiteY6" fmla="*/ 136529 h 190510"/>
                <a:gd name="connsiteX7" fmla="*/ 197896 w 563175"/>
                <a:gd name="connsiteY7" fmla="*/ 146054 h 190510"/>
                <a:gd name="connsiteX8" fmla="*/ 147096 w 563175"/>
                <a:gd name="connsiteY8" fmla="*/ 146054 h 190510"/>
                <a:gd name="connsiteX9" fmla="*/ 96296 w 563175"/>
                <a:gd name="connsiteY9" fmla="*/ 149229 h 190510"/>
                <a:gd name="connsiteX10" fmla="*/ 1046 w 563175"/>
                <a:gd name="connsiteY10" fmla="*/ 190504 h 19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175" h="190510">
                  <a:moveTo>
                    <a:pt x="1046" y="190504"/>
                  </a:moveTo>
                  <a:cubicBezTo>
                    <a:pt x="12158" y="191033"/>
                    <a:pt x="116934" y="159283"/>
                    <a:pt x="162971" y="152404"/>
                  </a:cubicBezTo>
                  <a:cubicBezTo>
                    <a:pt x="209009" y="145525"/>
                    <a:pt x="231763" y="162458"/>
                    <a:pt x="277271" y="149229"/>
                  </a:cubicBezTo>
                  <a:cubicBezTo>
                    <a:pt x="322779" y="136000"/>
                    <a:pt x="388396" y="97900"/>
                    <a:pt x="436021" y="73029"/>
                  </a:cubicBezTo>
                  <a:cubicBezTo>
                    <a:pt x="483646" y="48158"/>
                    <a:pt x="567254" y="-525"/>
                    <a:pt x="563021" y="4"/>
                  </a:cubicBezTo>
                  <a:cubicBezTo>
                    <a:pt x="558788" y="533"/>
                    <a:pt x="455071" y="53450"/>
                    <a:pt x="410621" y="76204"/>
                  </a:cubicBezTo>
                  <a:cubicBezTo>
                    <a:pt x="366171" y="98958"/>
                    <a:pt x="331775" y="124887"/>
                    <a:pt x="296321" y="136529"/>
                  </a:cubicBezTo>
                  <a:cubicBezTo>
                    <a:pt x="260867" y="148171"/>
                    <a:pt x="222767" y="144466"/>
                    <a:pt x="197896" y="146054"/>
                  </a:cubicBezTo>
                  <a:cubicBezTo>
                    <a:pt x="173025" y="147641"/>
                    <a:pt x="164029" y="145525"/>
                    <a:pt x="147096" y="146054"/>
                  </a:cubicBezTo>
                  <a:cubicBezTo>
                    <a:pt x="130163" y="146583"/>
                    <a:pt x="122225" y="143408"/>
                    <a:pt x="96296" y="149229"/>
                  </a:cubicBezTo>
                  <a:cubicBezTo>
                    <a:pt x="70367" y="155050"/>
                    <a:pt x="-10066" y="189975"/>
                    <a:pt x="1046" y="190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E2DA0CEA-3AF7-9ADF-4FBB-E99839B72679}"/>
                </a:ext>
              </a:extLst>
            </p:cNvPr>
            <p:cNvSpPr/>
            <p:nvPr/>
          </p:nvSpPr>
          <p:spPr>
            <a:xfrm>
              <a:off x="1915601" y="1403335"/>
              <a:ext cx="249992" cy="281098"/>
            </a:xfrm>
            <a:custGeom>
              <a:avLst/>
              <a:gdLst>
                <a:gd name="connsiteX0" fmla="*/ 249749 w 249992"/>
                <a:gd name="connsiteY0" fmla="*/ 15 h 281098"/>
                <a:gd name="connsiteX1" fmla="*/ 160849 w 249992"/>
                <a:gd name="connsiteY1" fmla="*/ 98440 h 281098"/>
                <a:gd name="connsiteX2" fmla="*/ 2099 w 249992"/>
                <a:gd name="connsiteY2" fmla="*/ 279415 h 281098"/>
                <a:gd name="connsiteX3" fmla="*/ 65599 w 249992"/>
                <a:gd name="connsiteY3" fmla="*/ 193690 h 281098"/>
                <a:gd name="connsiteX4" fmla="*/ 144974 w 249992"/>
                <a:gd name="connsiteY4" fmla="*/ 85740 h 281098"/>
                <a:gd name="connsiteX5" fmla="*/ 135449 w 249992"/>
                <a:gd name="connsiteY5" fmla="*/ 104790 h 281098"/>
                <a:gd name="connsiteX6" fmla="*/ 249749 w 249992"/>
                <a:gd name="connsiteY6" fmla="*/ 15 h 28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992" h="281098">
                  <a:moveTo>
                    <a:pt x="249749" y="15"/>
                  </a:moveTo>
                  <a:cubicBezTo>
                    <a:pt x="253982" y="-1043"/>
                    <a:pt x="202124" y="51873"/>
                    <a:pt x="160849" y="98440"/>
                  </a:cubicBezTo>
                  <a:cubicBezTo>
                    <a:pt x="119574" y="145007"/>
                    <a:pt x="17974" y="263540"/>
                    <a:pt x="2099" y="279415"/>
                  </a:cubicBezTo>
                  <a:cubicBezTo>
                    <a:pt x="-13776" y="295290"/>
                    <a:pt x="65599" y="193690"/>
                    <a:pt x="65599" y="193690"/>
                  </a:cubicBezTo>
                  <a:lnTo>
                    <a:pt x="144974" y="85740"/>
                  </a:lnTo>
                  <a:cubicBezTo>
                    <a:pt x="156616" y="70924"/>
                    <a:pt x="117986" y="117490"/>
                    <a:pt x="135449" y="104790"/>
                  </a:cubicBezTo>
                  <a:cubicBezTo>
                    <a:pt x="152911" y="92090"/>
                    <a:pt x="245516" y="1073"/>
                    <a:pt x="249749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1A20CB46-5F34-85E2-928F-AC703313A51B}"/>
                </a:ext>
              </a:extLst>
            </p:cNvPr>
            <p:cNvSpPr/>
            <p:nvPr/>
          </p:nvSpPr>
          <p:spPr>
            <a:xfrm>
              <a:off x="1892282" y="1414753"/>
              <a:ext cx="143438" cy="175115"/>
            </a:xfrm>
            <a:custGeom>
              <a:avLst/>
              <a:gdLst>
                <a:gd name="connsiteX0" fmla="*/ 142893 w 143438"/>
                <a:gd name="connsiteY0" fmla="*/ 1297 h 175115"/>
                <a:gd name="connsiteX1" fmla="*/ 3193 w 143438"/>
                <a:gd name="connsiteY1" fmla="*/ 172747 h 175115"/>
                <a:gd name="connsiteX2" fmla="*/ 50818 w 143438"/>
                <a:gd name="connsiteY2" fmla="*/ 96547 h 175115"/>
                <a:gd name="connsiteX3" fmla="*/ 142893 w 143438"/>
                <a:gd name="connsiteY3" fmla="*/ 1297 h 17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8" h="175115">
                  <a:moveTo>
                    <a:pt x="142893" y="1297"/>
                  </a:moveTo>
                  <a:cubicBezTo>
                    <a:pt x="134956" y="13997"/>
                    <a:pt x="18539" y="156872"/>
                    <a:pt x="3193" y="172747"/>
                  </a:cubicBezTo>
                  <a:cubicBezTo>
                    <a:pt x="-12153" y="188622"/>
                    <a:pt x="31768" y="120359"/>
                    <a:pt x="50818" y="96547"/>
                  </a:cubicBezTo>
                  <a:cubicBezTo>
                    <a:pt x="69868" y="72735"/>
                    <a:pt x="150830" y="-11403"/>
                    <a:pt x="142893" y="1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D7C259D6-69BD-16E1-346B-4B2827729AE3}"/>
                </a:ext>
              </a:extLst>
            </p:cNvPr>
            <p:cNvSpPr/>
            <p:nvPr/>
          </p:nvSpPr>
          <p:spPr>
            <a:xfrm>
              <a:off x="1565275" y="1619244"/>
              <a:ext cx="178069" cy="168286"/>
            </a:xfrm>
            <a:custGeom>
              <a:avLst/>
              <a:gdLst>
                <a:gd name="connsiteX0" fmla="*/ 177800 w 178069"/>
                <a:gd name="connsiteY0" fmla="*/ 6 h 168286"/>
                <a:gd name="connsiteX1" fmla="*/ 104775 w 178069"/>
                <a:gd name="connsiteY1" fmla="*/ 50806 h 168286"/>
                <a:gd name="connsiteX2" fmla="*/ 69850 w 178069"/>
                <a:gd name="connsiteY2" fmla="*/ 107956 h 168286"/>
                <a:gd name="connsiteX3" fmla="*/ 0 w 178069"/>
                <a:gd name="connsiteY3" fmla="*/ 168281 h 168286"/>
                <a:gd name="connsiteX4" fmla="*/ 69850 w 178069"/>
                <a:gd name="connsiteY4" fmla="*/ 104781 h 168286"/>
                <a:gd name="connsiteX5" fmla="*/ 76200 w 178069"/>
                <a:gd name="connsiteY5" fmla="*/ 53981 h 168286"/>
                <a:gd name="connsiteX6" fmla="*/ 177800 w 178069"/>
                <a:gd name="connsiteY6" fmla="*/ 6 h 16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69" h="168286">
                  <a:moveTo>
                    <a:pt x="177800" y="6"/>
                  </a:moveTo>
                  <a:cubicBezTo>
                    <a:pt x="182563" y="-523"/>
                    <a:pt x="122767" y="32814"/>
                    <a:pt x="104775" y="50806"/>
                  </a:cubicBezTo>
                  <a:cubicBezTo>
                    <a:pt x="86783" y="68798"/>
                    <a:pt x="87312" y="88377"/>
                    <a:pt x="69850" y="107956"/>
                  </a:cubicBezTo>
                  <a:cubicBezTo>
                    <a:pt x="52388" y="127535"/>
                    <a:pt x="0" y="168810"/>
                    <a:pt x="0" y="168281"/>
                  </a:cubicBezTo>
                  <a:cubicBezTo>
                    <a:pt x="0" y="167752"/>
                    <a:pt x="57150" y="123831"/>
                    <a:pt x="69850" y="104781"/>
                  </a:cubicBezTo>
                  <a:cubicBezTo>
                    <a:pt x="82550" y="85731"/>
                    <a:pt x="61383" y="68268"/>
                    <a:pt x="76200" y="53981"/>
                  </a:cubicBezTo>
                  <a:cubicBezTo>
                    <a:pt x="91017" y="39694"/>
                    <a:pt x="173037" y="535"/>
                    <a:pt x="17780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499F93F6-BCE8-10D0-382F-B84AA68D9594}"/>
                </a:ext>
              </a:extLst>
            </p:cNvPr>
            <p:cNvSpPr/>
            <p:nvPr/>
          </p:nvSpPr>
          <p:spPr>
            <a:xfrm>
              <a:off x="1460300" y="1616028"/>
              <a:ext cx="232722" cy="104825"/>
            </a:xfrm>
            <a:custGeom>
              <a:avLst/>
              <a:gdLst>
                <a:gd name="connsiteX0" fmla="*/ 200 w 232722"/>
                <a:gd name="connsiteY0" fmla="*/ 63547 h 104825"/>
                <a:gd name="connsiteX1" fmla="*/ 70050 w 232722"/>
                <a:gd name="connsiteY1" fmla="*/ 44497 h 104825"/>
                <a:gd name="connsiteX2" fmla="*/ 130375 w 232722"/>
                <a:gd name="connsiteY2" fmla="*/ 44497 h 104825"/>
                <a:gd name="connsiteX3" fmla="*/ 231975 w 232722"/>
                <a:gd name="connsiteY3" fmla="*/ 47 h 104825"/>
                <a:gd name="connsiteX4" fmla="*/ 174825 w 232722"/>
                <a:gd name="connsiteY4" fmla="*/ 54022 h 104825"/>
                <a:gd name="connsiteX5" fmla="*/ 143075 w 232722"/>
                <a:gd name="connsiteY5" fmla="*/ 44497 h 104825"/>
                <a:gd name="connsiteX6" fmla="*/ 76400 w 232722"/>
                <a:gd name="connsiteY6" fmla="*/ 34972 h 104825"/>
                <a:gd name="connsiteX7" fmla="*/ 41475 w 232722"/>
                <a:gd name="connsiteY7" fmla="*/ 104822 h 104825"/>
                <a:gd name="connsiteX8" fmla="*/ 47825 w 232722"/>
                <a:gd name="connsiteY8" fmla="*/ 31797 h 104825"/>
                <a:gd name="connsiteX9" fmla="*/ 200 w 232722"/>
                <a:gd name="connsiteY9" fmla="*/ 63547 h 1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722" h="104825">
                  <a:moveTo>
                    <a:pt x="200" y="63547"/>
                  </a:moveTo>
                  <a:cubicBezTo>
                    <a:pt x="3904" y="65664"/>
                    <a:pt x="48354" y="47672"/>
                    <a:pt x="70050" y="44497"/>
                  </a:cubicBezTo>
                  <a:cubicBezTo>
                    <a:pt x="91746" y="41322"/>
                    <a:pt x="103388" y="51905"/>
                    <a:pt x="130375" y="44497"/>
                  </a:cubicBezTo>
                  <a:cubicBezTo>
                    <a:pt x="157362" y="37089"/>
                    <a:pt x="224567" y="-1540"/>
                    <a:pt x="231975" y="47"/>
                  </a:cubicBezTo>
                  <a:cubicBezTo>
                    <a:pt x="239383" y="1634"/>
                    <a:pt x="189642" y="46614"/>
                    <a:pt x="174825" y="54022"/>
                  </a:cubicBezTo>
                  <a:cubicBezTo>
                    <a:pt x="160008" y="61430"/>
                    <a:pt x="159479" y="47672"/>
                    <a:pt x="143075" y="44497"/>
                  </a:cubicBezTo>
                  <a:cubicBezTo>
                    <a:pt x="126671" y="41322"/>
                    <a:pt x="93333" y="24918"/>
                    <a:pt x="76400" y="34972"/>
                  </a:cubicBezTo>
                  <a:cubicBezTo>
                    <a:pt x="59467" y="45026"/>
                    <a:pt x="46238" y="105351"/>
                    <a:pt x="41475" y="104822"/>
                  </a:cubicBezTo>
                  <a:cubicBezTo>
                    <a:pt x="36713" y="104293"/>
                    <a:pt x="50471" y="39205"/>
                    <a:pt x="47825" y="31797"/>
                  </a:cubicBezTo>
                  <a:cubicBezTo>
                    <a:pt x="45179" y="24389"/>
                    <a:pt x="-3504" y="61430"/>
                    <a:pt x="200" y="635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D87EA11B-2219-968E-1958-B7E1276F3D2F}"/>
                </a:ext>
              </a:extLst>
            </p:cNvPr>
            <p:cNvSpPr/>
            <p:nvPr/>
          </p:nvSpPr>
          <p:spPr>
            <a:xfrm>
              <a:off x="1501540" y="1720809"/>
              <a:ext cx="124855" cy="57065"/>
            </a:xfrm>
            <a:custGeom>
              <a:avLst/>
              <a:gdLst>
                <a:gd name="connsiteX0" fmla="*/ 235 w 124855"/>
                <a:gd name="connsiteY0" fmla="*/ 6391 h 57065"/>
                <a:gd name="connsiteX1" fmla="*/ 38335 w 124855"/>
                <a:gd name="connsiteY1" fmla="*/ 44491 h 57065"/>
                <a:gd name="connsiteX2" fmla="*/ 124060 w 124855"/>
                <a:gd name="connsiteY2" fmla="*/ 41 h 57065"/>
                <a:gd name="connsiteX3" fmla="*/ 79610 w 124855"/>
                <a:gd name="connsiteY3" fmla="*/ 54016 h 57065"/>
                <a:gd name="connsiteX4" fmla="*/ 54210 w 124855"/>
                <a:gd name="connsiteY4" fmla="*/ 47666 h 57065"/>
                <a:gd name="connsiteX5" fmla="*/ 235 w 124855"/>
                <a:gd name="connsiteY5" fmla="*/ 6391 h 5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55" h="57065">
                  <a:moveTo>
                    <a:pt x="235" y="6391"/>
                  </a:moveTo>
                  <a:cubicBezTo>
                    <a:pt x="-2411" y="5862"/>
                    <a:pt x="17698" y="45549"/>
                    <a:pt x="38335" y="44491"/>
                  </a:cubicBezTo>
                  <a:cubicBezTo>
                    <a:pt x="58972" y="43433"/>
                    <a:pt x="117181" y="-1546"/>
                    <a:pt x="124060" y="41"/>
                  </a:cubicBezTo>
                  <a:cubicBezTo>
                    <a:pt x="130939" y="1628"/>
                    <a:pt x="91252" y="46079"/>
                    <a:pt x="79610" y="54016"/>
                  </a:cubicBezTo>
                  <a:cubicBezTo>
                    <a:pt x="67968" y="61954"/>
                    <a:pt x="63735" y="52429"/>
                    <a:pt x="54210" y="47666"/>
                  </a:cubicBezTo>
                  <a:cubicBezTo>
                    <a:pt x="44685" y="42903"/>
                    <a:pt x="2881" y="6920"/>
                    <a:pt x="235" y="63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6EBC60A2-8F98-CFC2-DDB5-14364915D87F}"/>
                </a:ext>
              </a:extLst>
            </p:cNvPr>
            <p:cNvSpPr/>
            <p:nvPr/>
          </p:nvSpPr>
          <p:spPr>
            <a:xfrm>
              <a:off x="1565271" y="1675850"/>
              <a:ext cx="197477" cy="280196"/>
            </a:xfrm>
            <a:custGeom>
              <a:avLst/>
              <a:gdLst>
                <a:gd name="connsiteX0" fmla="*/ 196854 w 197477"/>
                <a:gd name="connsiteY0" fmla="*/ 550 h 280196"/>
                <a:gd name="connsiteX1" fmla="*/ 130179 w 197477"/>
                <a:gd name="connsiteY1" fmla="*/ 86275 h 280196"/>
                <a:gd name="connsiteX2" fmla="*/ 66679 w 197477"/>
                <a:gd name="connsiteY2" fmla="*/ 200575 h 280196"/>
                <a:gd name="connsiteX3" fmla="*/ 4 w 197477"/>
                <a:gd name="connsiteY3" fmla="*/ 279950 h 280196"/>
                <a:gd name="connsiteX4" fmla="*/ 69854 w 197477"/>
                <a:gd name="connsiteY4" fmla="*/ 175175 h 280196"/>
                <a:gd name="connsiteX5" fmla="*/ 88904 w 197477"/>
                <a:gd name="connsiteY5" fmla="*/ 127550 h 280196"/>
                <a:gd name="connsiteX6" fmla="*/ 196854 w 197477"/>
                <a:gd name="connsiteY6" fmla="*/ 550 h 28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77" h="280196">
                  <a:moveTo>
                    <a:pt x="196854" y="550"/>
                  </a:moveTo>
                  <a:cubicBezTo>
                    <a:pt x="203733" y="-6329"/>
                    <a:pt x="151875" y="52938"/>
                    <a:pt x="130179" y="86275"/>
                  </a:cubicBezTo>
                  <a:cubicBezTo>
                    <a:pt x="108483" y="119613"/>
                    <a:pt x="88375" y="168296"/>
                    <a:pt x="66679" y="200575"/>
                  </a:cubicBezTo>
                  <a:cubicBezTo>
                    <a:pt x="44983" y="232854"/>
                    <a:pt x="-525" y="284183"/>
                    <a:pt x="4" y="279950"/>
                  </a:cubicBezTo>
                  <a:cubicBezTo>
                    <a:pt x="533" y="275717"/>
                    <a:pt x="55037" y="200575"/>
                    <a:pt x="69854" y="175175"/>
                  </a:cubicBezTo>
                  <a:cubicBezTo>
                    <a:pt x="84671" y="149775"/>
                    <a:pt x="70383" y="155067"/>
                    <a:pt x="88904" y="127550"/>
                  </a:cubicBezTo>
                  <a:cubicBezTo>
                    <a:pt x="107425" y="100033"/>
                    <a:pt x="189975" y="7429"/>
                    <a:pt x="196854" y="5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DE09F773-E959-6F53-255D-6ACF9C3AD11D}"/>
                </a:ext>
              </a:extLst>
            </p:cNvPr>
            <p:cNvSpPr/>
            <p:nvPr/>
          </p:nvSpPr>
          <p:spPr>
            <a:xfrm>
              <a:off x="1548858" y="1671553"/>
              <a:ext cx="163402" cy="234488"/>
            </a:xfrm>
            <a:custGeom>
              <a:avLst/>
              <a:gdLst>
                <a:gd name="connsiteX0" fmla="*/ 159292 w 163402"/>
                <a:gd name="connsiteY0" fmla="*/ 4847 h 234488"/>
                <a:gd name="connsiteX1" fmla="*/ 542 w 163402"/>
                <a:gd name="connsiteY1" fmla="*/ 233447 h 234488"/>
                <a:gd name="connsiteX2" fmla="*/ 108492 w 163402"/>
                <a:gd name="connsiteY2" fmla="*/ 87397 h 234488"/>
                <a:gd name="connsiteX3" fmla="*/ 159292 w 163402"/>
                <a:gd name="connsiteY3" fmla="*/ 4847 h 23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402" h="234488">
                  <a:moveTo>
                    <a:pt x="159292" y="4847"/>
                  </a:moveTo>
                  <a:cubicBezTo>
                    <a:pt x="141300" y="29189"/>
                    <a:pt x="9009" y="219689"/>
                    <a:pt x="542" y="233447"/>
                  </a:cubicBezTo>
                  <a:cubicBezTo>
                    <a:pt x="-7925" y="247205"/>
                    <a:pt x="85209" y="120734"/>
                    <a:pt x="108492" y="87397"/>
                  </a:cubicBezTo>
                  <a:cubicBezTo>
                    <a:pt x="131775" y="54060"/>
                    <a:pt x="177284" y="-19495"/>
                    <a:pt x="159292" y="48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0FCA7F9A-4332-F3BD-84DD-42BBF5534C33}"/>
                </a:ext>
              </a:extLst>
            </p:cNvPr>
            <p:cNvSpPr/>
            <p:nvPr/>
          </p:nvSpPr>
          <p:spPr>
            <a:xfrm>
              <a:off x="882623" y="1244599"/>
              <a:ext cx="397365" cy="385539"/>
            </a:xfrm>
            <a:custGeom>
              <a:avLst/>
              <a:gdLst>
                <a:gd name="connsiteX0" fmla="*/ 27 w 397365"/>
                <a:gd name="connsiteY0" fmla="*/ 1 h 385539"/>
                <a:gd name="connsiteX1" fmla="*/ 155602 w 397365"/>
                <a:gd name="connsiteY1" fmla="*/ 165101 h 385539"/>
                <a:gd name="connsiteX2" fmla="*/ 231802 w 397365"/>
                <a:gd name="connsiteY2" fmla="*/ 209551 h 385539"/>
                <a:gd name="connsiteX3" fmla="*/ 231802 w 397365"/>
                <a:gd name="connsiteY3" fmla="*/ 203201 h 385539"/>
                <a:gd name="connsiteX4" fmla="*/ 323877 w 397365"/>
                <a:gd name="connsiteY4" fmla="*/ 260351 h 385539"/>
                <a:gd name="connsiteX5" fmla="*/ 371502 w 397365"/>
                <a:gd name="connsiteY5" fmla="*/ 314326 h 385539"/>
                <a:gd name="connsiteX6" fmla="*/ 396902 w 397365"/>
                <a:gd name="connsiteY6" fmla="*/ 384176 h 385539"/>
                <a:gd name="connsiteX7" fmla="*/ 384202 w 397365"/>
                <a:gd name="connsiteY7" fmla="*/ 355601 h 385539"/>
                <a:gd name="connsiteX8" fmla="*/ 339752 w 397365"/>
                <a:gd name="connsiteY8" fmla="*/ 295276 h 385539"/>
                <a:gd name="connsiteX9" fmla="*/ 234977 w 397365"/>
                <a:gd name="connsiteY9" fmla="*/ 190501 h 385539"/>
                <a:gd name="connsiteX10" fmla="*/ 168302 w 397365"/>
                <a:gd name="connsiteY10" fmla="*/ 161926 h 385539"/>
                <a:gd name="connsiteX11" fmla="*/ 27 w 397365"/>
                <a:gd name="connsiteY11" fmla="*/ 1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365" h="385539">
                  <a:moveTo>
                    <a:pt x="27" y="1"/>
                  </a:moveTo>
                  <a:cubicBezTo>
                    <a:pt x="-2090" y="530"/>
                    <a:pt x="116973" y="130176"/>
                    <a:pt x="155602" y="165101"/>
                  </a:cubicBezTo>
                  <a:cubicBezTo>
                    <a:pt x="194231" y="200026"/>
                    <a:pt x="231802" y="209551"/>
                    <a:pt x="231802" y="209551"/>
                  </a:cubicBezTo>
                  <a:cubicBezTo>
                    <a:pt x="244502" y="215901"/>
                    <a:pt x="216456" y="194734"/>
                    <a:pt x="231802" y="203201"/>
                  </a:cubicBezTo>
                  <a:cubicBezTo>
                    <a:pt x="247148" y="211668"/>
                    <a:pt x="300594" y="241830"/>
                    <a:pt x="323877" y="260351"/>
                  </a:cubicBezTo>
                  <a:cubicBezTo>
                    <a:pt x="347160" y="278872"/>
                    <a:pt x="359331" y="293689"/>
                    <a:pt x="371502" y="314326"/>
                  </a:cubicBezTo>
                  <a:cubicBezTo>
                    <a:pt x="383673" y="334963"/>
                    <a:pt x="394785" y="377297"/>
                    <a:pt x="396902" y="384176"/>
                  </a:cubicBezTo>
                  <a:cubicBezTo>
                    <a:pt x="399019" y="391055"/>
                    <a:pt x="393727" y="370418"/>
                    <a:pt x="384202" y="355601"/>
                  </a:cubicBezTo>
                  <a:cubicBezTo>
                    <a:pt x="374677" y="340784"/>
                    <a:pt x="364623" y="322793"/>
                    <a:pt x="339752" y="295276"/>
                  </a:cubicBezTo>
                  <a:cubicBezTo>
                    <a:pt x="314881" y="267759"/>
                    <a:pt x="263552" y="212726"/>
                    <a:pt x="234977" y="190501"/>
                  </a:cubicBezTo>
                  <a:cubicBezTo>
                    <a:pt x="206402" y="168276"/>
                    <a:pt x="204814" y="189972"/>
                    <a:pt x="168302" y="161926"/>
                  </a:cubicBezTo>
                  <a:cubicBezTo>
                    <a:pt x="131790" y="133880"/>
                    <a:pt x="2144" y="-528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D45EE35C-D55B-8EA6-ED4A-1FB86813E22A}"/>
                </a:ext>
              </a:extLst>
            </p:cNvPr>
            <p:cNvSpPr/>
            <p:nvPr/>
          </p:nvSpPr>
          <p:spPr>
            <a:xfrm>
              <a:off x="1057010" y="1514390"/>
              <a:ext cx="213214" cy="157042"/>
            </a:xfrm>
            <a:custGeom>
              <a:avLst/>
              <a:gdLst>
                <a:gd name="connsiteX0" fmla="*/ 265 w 213214"/>
                <a:gd name="connsiteY0" fmla="*/ 85 h 157042"/>
                <a:gd name="connsiteX1" fmla="*/ 44715 w 213214"/>
                <a:gd name="connsiteY1" fmla="*/ 47710 h 157042"/>
                <a:gd name="connsiteX2" fmla="*/ 130440 w 213214"/>
                <a:gd name="connsiteY2" fmla="*/ 73110 h 157042"/>
                <a:gd name="connsiteX3" fmla="*/ 184415 w 213214"/>
                <a:gd name="connsiteY3" fmla="*/ 101685 h 157042"/>
                <a:gd name="connsiteX4" fmla="*/ 212990 w 213214"/>
                <a:gd name="connsiteY4" fmla="*/ 155660 h 157042"/>
                <a:gd name="connsiteX5" fmla="*/ 193940 w 213214"/>
                <a:gd name="connsiteY5" fmla="*/ 136610 h 157042"/>
                <a:gd name="connsiteX6" fmla="*/ 130440 w 213214"/>
                <a:gd name="connsiteY6" fmla="*/ 88985 h 157042"/>
                <a:gd name="connsiteX7" fmla="*/ 63765 w 213214"/>
                <a:gd name="connsiteY7" fmla="*/ 60410 h 157042"/>
                <a:gd name="connsiteX8" fmla="*/ 265 w 213214"/>
                <a:gd name="connsiteY8" fmla="*/ 85 h 1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214" h="157042">
                  <a:moveTo>
                    <a:pt x="265" y="85"/>
                  </a:moveTo>
                  <a:cubicBezTo>
                    <a:pt x="-2910" y="-2032"/>
                    <a:pt x="23019" y="35539"/>
                    <a:pt x="44715" y="47710"/>
                  </a:cubicBezTo>
                  <a:cubicBezTo>
                    <a:pt x="66411" y="59881"/>
                    <a:pt x="107157" y="64114"/>
                    <a:pt x="130440" y="73110"/>
                  </a:cubicBezTo>
                  <a:cubicBezTo>
                    <a:pt x="153723" y="82106"/>
                    <a:pt x="170657" y="87927"/>
                    <a:pt x="184415" y="101685"/>
                  </a:cubicBezTo>
                  <a:cubicBezTo>
                    <a:pt x="198173" y="115443"/>
                    <a:pt x="212990" y="155660"/>
                    <a:pt x="212990" y="155660"/>
                  </a:cubicBezTo>
                  <a:cubicBezTo>
                    <a:pt x="214578" y="161481"/>
                    <a:pt x="207698" y="147723"/>
                    <a:pt x="193940" y="136610"/>
                  </a:cubicBezTo>
                  <a:cubicBezTo>
                    <a:pt x="180182" y="125497"/>
                    <a:pt x="152136" y="101685"/>
                    <a:pt x="130440" y="88985"/>
                  </a:cubicBezTo>
                  <a:cubicBezTo>
                    <a:pt x="108744" y="76285"/>
                    <a:pt x="80698" y="69935"/>
                    <a:pt x="63765" y="60410"/>
                  </a:cubicBezTo>
                  <a:cubicBezTo>
                    <a:pt x="46832" y="50885"/>
                    <a:pt x="3440" y="2202"/>
                    <a:pt x="265" y="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73D85D3D-56A0-6687-050A-E52A031BEE61}"/>
                </a:ext>
              </a:extLst>
            </p:cNvPr>
            <p:cNvSpPr/>
            <p:nvPr/>
          </p:nvSpPr>
          <p:spPr>
            <a:xfrm>
              <a:off x="996946" y="1504561"/>
              <a:ext cx="146080" cy="194267"/>
            </a:xfrm>
            <a:custGeom>
              <a:avLst/>
              <a:gdLst>
                <a:gd name="connsiteX0" fmla="*/ 4 w 146080"/>
                <a:gd name="connsiteY0" fmla="*/ 389 h 194267"/>
                <a:gd name="connsiteX1" fmla="*/ 66679 w 146080"/>
                <a:gd name="connsiteY1" fmla="*/ 48014 h 194267"/>
                <a:gd name="connsiteX2" fmla="*/ 136529 w 146080"/>
                <a:gd name="connsiteY2" fmla="*/ 73414 h 194267"/>
                <a:gd name="connsiteX3" fmla="*/ 85729 w 146080"/>
                <a:gd name="connsiteY3" fmla="*/ 76589 h 194267"/>
                <a:gd name="connsiteX4" fmla="*/ 76204 w 146080"/>
                <a:gd name="connsiteY4" fmla="*/ 117864 h 194267"/>
                <a:gd name="connsiteX5" fmla="*/ 104779 w 146080"/>
                <a:gd name="connsiteY5" fmla="*/ 168664 h 194267"/>
                <a:gd name="connsiteX6" fmla="*/ 146054 w 146080"/>
                <a:gd name="connsiteY6" fmla="*/ 194064 h 194267"/>
                <a:gd name="connsiteX7" fmla="*/ 98429 w 146080"/>
                <a:gd name="connsiteY7" fmla="*/ 155964 h 194267"/>
                <a:gd name="connsiteX8" fmla="*/ 50804 w 146080"/>
                <a:gd name="connsiteY8" fmla="*/ 73414 h 194267"/>
                <a:gd name="connsiteX9" fmla="*/ 69854 w 146080"/>
                <a:gd name="connsiteY9" fmla="*/ 76589 h 194267"/>
                <a:gd name="connsiteX10" fmla="*/ 4 w 146080"/>
                <a:gd name="connsiteY10" fmla="*/ 389 h 19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80" h="194267">
                  <a:moveTo>
                    <a:pt x="4" y="389"/>
                  </a:moveTo>
                  <a:cubicBezTo>
                    <a:pt x="-525" y="-4374"/>
                    <a:pt x="43925" y="35843"/>
                    <a:pt x="66679" y="48014"/>
                  </a:cubicBezTo>
                  <a:cubicBezTo>
                    <a:pt x="89433" y="60185"/>
                    <a:pt x="133354" y="68652"/>
                    <a:pt x="136529" y="73414"/>
                  </a:cubicBezTo>
                  <a:cubicBezTo>
                    <a:pt x="139704" y="78176"/>
                    <a:pt x="95783" y="69181"/>
                    <a:pt x="85729" y="76589"/>
                  </a:cubicBezTo>
                  <a:cubicBezTo>
                    <a:pt x="75675" y="83997"/>
                    <a:pt x="73029" y="102518"/>
                    <a:pt x="76204" y="117864"/>
                  </a:cubicBezTo>
                  <a:cubicBezTo>
                    <a:pt x="79379" y="133210"/>
                    <a:pt x="93137" y="155964"/>
                    <a:pt x="104779" y="168664"/>
                  </a:cubicBezTo>
                  <a:cubicBezTo>
                    <a:pt x="116421" y="181364"/>
                    <a:pt x="147112" y="196181"/>
                    <a:pt x="146054" y="194064"/>
                  </a:cubicBezTo>
                  <a:cubicBezTo>
                    <a:pt x="144996" y="191947"/>
                    <a:pt x="114304" y="176072"/>
                    <a:pt x="98429" y="155964"/>
                  </a:cubicBezTo>
                  <a:cubicBezTo>
                    <a:pt x="82554" y="135856"/>
                    <a:pt x="50804" y="73414"/>
                    <a:pt x="50804" y="73414"/>
                  </a:cubicBezTo>
                  <a:cubicBezTo>
                    <a:pt x="46042" y="60185"/>
                    <a:pt x="76204" y="86114"/>
                    <a:pt x="69854" y="76589"/>
                  </a:cubicBezTo>
                  <a:cubicBezTo>
                    <a:pt x="63504" y="67064"/>
                    <a:pt x="533" y="5152"/>
                    <a:pt x="4" y="3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70D13970-8429-3C17-FA23-1698BD966E03}"/>
                </a:ext>
              </a:extLst>
            </p:cNvPr>
            <p:cNvSpPr/>
            <p:nvPr/>
          </p:nvSpPr>
          <p:spPr>
            <a:xfrm>
              <a:off x="1111234" y="1599820"/>
              <a:ext cx="114334" cy="92998"/>
            </a:xfrm>
            <a:custGeom>
              <a:avLst/>
              <a:gdLst>
                <a:gd name="connsiteX0" fmla="*/ 16 w 114334"/>
                <a:gd name="connsiteY0" fmla="*/ 380 h 92998"/>
                <a:gd name="connsiteX1" fmla="*/ 47641 w 114334"/>
                <a:gd name="connsiteY1" fmla="*/ 57530 h 92998"/>
                <a:gd name="connsiteX2" fmla="*/ 60341 w 114334"/>
                <a:gd name="connsiteY2" fmla="*/ 76580 h 92998"/>
                <a:gd name="connsiteX3" fmla="*/ 114316 w 114334"/>
                <a:gd name="connsiteY3" fmla="*/ 44830 h 92998"/>
                <a:gd name="connsiteX4" fmla="*/ 53991 w 114334"/>
                <a:gd name="connsiteY4" fmla="*/ 92455 h 92998"/>
                <a:gd name="connsiteX5" fmla="*/ 16 w 114334"/>
                <a:gd name="connsiteY5" fmla="*/ 380 h 9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34" h="92998">
                  <a:moveTo>
                    <a:pt x="16" y="380"/>
                  </a:moveTo>
                  <a:cubicBezTo>
                    <a:pt x="-1042" y="-5441"/>
                    <a:pt x="47641" y="57530"/>
                    <a:pt x="47641" y="57530"/>
                  </a:cubicBezTo>
                  <a:cubicBezTo>
                    <a:pt x="57695" y="70230"/>
                    <a:pt x="49229" y="78697"/>
                    <a:pt x="60341" y="76580"/>
                  </a:cubicBezTo>
                  <a:cubicBezTo>
                    <a:pt x="71453" y="74463"/>
                    <a:pt x="115374" y="42184"/>
                    <a:pt x="114316" y="44830"/>
                  </a:cubicBezTo>
                  <a:cubicBezTo>
                    <a:pt x="113258" y="47476"/>
                    <a:pt x="70924" y="98805"/>
                    <a:pt x="53991" y="92455"/>
                  </a:cubicBezTo>
                  <a:cubicBezTo>
                    <a:pt x="37058" y="86105"/>
                    <a:pt x="1074" y="6201"/>
                    <a:pt x="16" y="3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3A89F332-4897-5A9D-4A4E-2F88DDEFF865}"/>
                </a:ext>
              </a:extLst>
            </p:cNvPr>
            <p:cNvSpPr/>
            <p:nvPr/>
          </p:nvSpPr>
          <p:spPr>
            <a:xfrm>
              <a:off x="736591" y="1238209"/>
              <a:ext cx="172190" cy="353242"/>
            </a:xfrm>
            <a:custGeom>
              <a:avLst/>
              <a:gdLst>
                <a:gd name="connsiteX0" fmla="*/ 9 w 172190"/>
                <a:gd name="connsiteY0" fmla="*/ 41 h 353242"/>
                <a:gd name="connsiteX1" fmla="*/ 111134 w 172190"/>
                <a:gd name="connsiteY1" fmla="*/ 234991 h 353242"/>
                <a:gd name="connsiteX2" fmla="*/ 171459 w 172190"/>
                <a:gd name="connsiteY2" fmla="*/ 352466 h 353242"/>
                <a:gd name="connsiteX3" fmla="*/ 142884 w 172190"/>
                <a:gd name="connsiteY3" fmla="*/ 282616 h 353242"/>
                <a:gd name="connsiteX4" fmla="*/ 117484 w 172190"/>
                <a:gd name="connsiteY4" fmla="*/ 215941 h 353242"/>
                <a:gd name="connsiteX5" fmla="*/ 9 w 172190"/>
                <a:gd name="connsiteY5" fmla="*/ 41 h 35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90" h="353242">
                  <a:moveTo>
                    <a:pt x="9" y="41"/>
                  </a:moveTo>
                  <a:cubicBezTo>
                    <a:pt x="-1049" y="3216"/>
                    <a:pt x="82559" y="176254"/>
                    <a:pt x="111134" y="234991"/>
                  </a:cubicBezTo>
                  <a:cubicBezTo>
                    <a:pt x="139709" y="293728"/>
                    <a:pt x="166167" y="344529"/>
                    <a:pt x="171459" y="352466"/>
                  </a:cubicBezTo>
                  <a:cubicBezTo>
                    <a:pt x="176751" y="360403"/>
                    <a:pt x="151880" y="305370"/>
                    <a:pt x="142884" y="282616"/>
                  </a:cubicBezTo>
                  <a:cubicBezTo>
                    <a:pt x="133888" y="259862"/>
                    <a:pt x="141826" y="257216"/>
                    <a:pt x="117484" y="215941"/>
                  </a:cubicBezTo>
                  <a:cubicBezTo>
                    <a:pt x="93142" y="174666"/>
                    <a:pt x="1067" y="-3134"/>
                    <a:pt x="9" y="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4A03B972-5399-EAFC-B67B-EE1E434DD54F}"/>
                </a:ext>
              </a:extLst>
            </p:cNvPr>
            <p:cNvSpPr/>
            <p:nvPr/>
          </p:nvSpPr>
          <p:spPr>
            <a:xfrm>
              <a:off x="834786" y="1237942"/>
              <a:ext cx="170028" cy="327169"/>
            </a:xfrm>
            <a:custGeom>
              <a:avLst/>
              <a:gdLst>
                <a:gd name="connsiteX0" fmla="*/ 239 w 170028"/>
                <a:gd name="connsiteY0" fmla="*/ 308 h 327169"/>
                <a:gd name="connsiteX1" fmla="*/ 76439 w 170028"/>
                <a:gd name="connsiteY1" fmla="*/ 174933 h 327169"/>
                <a:gd name="connsiteX2" fmla="*/ 165339 w 170028"/>
                <a:gd name="connsiteY2" fmla="*/ 324158 h 327169"/>
                <a:gd name="connsiteX3" fmla="*/ 155814 w 170028"/>
                <a:gd name="connsiteY3" fmla="*/ 276533 h 327169"/>
                <a:gd name="connsiteX4" fmla="*/ 139939 w 170028"/>
                <a:gd name="connsiteY4" fmla="*/ 295583 h 327169"/>
                <a:gd name="connsiteX5" fmla="*/ 101839 w 170028"/>
                <a:gd name="connsiteY5" fmla="*/ 219383 h 327169"/>
                <a:gd name="connsiteX6" fmla="*/ 239 w 170028"/>
                <a:gd name="connsiteY6" fmla="*/ 308 h 32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028" h="327169">
                  <a:moveTo>
                    <a:pt x="239" y="308"/>
                  </a:moveTo>
                  <a:cubicBezTo>
                    <a:pt x="-3994" y="-7100"/>
                    <a:pt x="48922" y="120958"/>
                    <a:pt x="76439" y="174933"/>
                  </a:cubicBezTo>
                  <a:cubicBezTo>
                    <a:pt x="103956" y="228908"/>
                    <a:pt x="152110" y="307225"/>
                    <a:pt x="165339" y="324158"/>
                  </a:cubicBezTo>
                  <a:cubicBezTo>
                    <a:pt x="178568" y="341091"/>
                    <a:pt x="160047" y="281295"/>
                    <a:pt x="155814" y="276533"/>
                  </a:cubicBezTo>
                  <a:cubicBezTo>
                    <a:pt x="151581" y="271771"/>
                    <a:pt x="148935" y="305108"/>
                    <a:pt x="139939" y="295583"/>
                  </a:cubicBezTo>
                  <a:cubicBezTo>
                    <a:pt x="130943" y="286058"/>
                    <a:pt x="125122" y="263833"/>
                    <a:pt x="101839" y="219383"/>
                  </a:cubicBezTo>
                  <a:cubicBezTo>
                    <a:pt x="78556" y="174933"/>
                    <a:pt x="4472" y="7716"/>
                    <a:pt x="239" y="3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51EE2A48-C5A1-A3F0-F4CE-4475A3519A20}"/>
                </a:ext>
              </a:extLst>
            </p:cNvPr>
            <p:cNvSpPr/>
            <p:nvPr/>
          </p:nvSpPr>
          <p:spPr>
            <a:xfrm>
              <a:off x="1073141" y="1765300"/>
              <a:ext cx="225445" cy="82553"/>
            </a:xfrm>
            <a:custGeom>
              <a:avLst/>
              <a:gdLst>
                <a:gd name="connsiteX0" fmla="*/ 9 w 225445"/>
                <a:gd name="connsiteY0" fmla="*/ 82550 h 82553"/>
                <a:gd name="connsiteX1" fmla="*/ 114309 w 225445"/>
                <a:gd name="connsiteY1" fmla="*/ 15875 h 82553"/>
                <a:gd name="connsiteX2" fmla="*/ 225434 w 225445"/>
                <a:gd name="connsiteY2" fmla="*/ 3175 h 82553"/>
                <a:gd name="connsiteX3" fmla="*/ 107959 w 225445"/>
                <a:gd name="connsiteY3" fmla="*/ 0 h 82553"/>
                <a:gd name="connsiteX4" fmla="*/ 107959 w 225445"/>
                <a:gd name="connsiteY4" fmla="*/ 12700 h 82553"/>
                <a:gd name="connsiteX5" fmla="*/ 9 w 225445"/>
                <a:gd name="connsiteY5" fmla="*/ 82550 h 8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45" h="82553">
                  <a:moveTo>
                    <a:pt x="9" y="82550"/>
                  </a:moveTo>
                  <a:cubicBezTo>
                    <a:pt x="1067" y="83079"/>
                    <a:pt x="76738" y="29104"/>
                    <a:pt x="114309" y="15875"/>
                  </a:cubicBezTo>
                  <a:cubicBezTo>
                    <a:pt x="151880" y="2646"/>
                    <a:pt x="226492" y="5821"/>
                    <a:pt x="225434" y="3175"/>
                  </a:cubicBezTo>
                  <a:cubicBezTo>
                    <a:pt x="224376" y="529"/>
                    <a:pt x="107959" y="0"/>
                    <a:pt x="107959" y="0"/>
                  </a:cubicBezTo>
                  <a:cubicBezTo>
                    <a:pt x="88380" y="1587"/>
                    <a:pt x="124892" y="1588"/>
                    <a:pt x="107959" y="12700"/>
                  </a:cubicBezTo>
                  <a:cubicBezTo>
                    <a:pt x="91026" y="23812"/>
                    <a:pt x="-1049" y="82021"/>
                    <a:pt x="9" y="825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B8377DAA-2E0D-F5D0-0D7E-B6D0D0BF1F30}"/>
                </a:ext>
              </a:extLst>
            </p:cNvPr>
            <p:cNvSpPr/>
            <p:nvPr/>
          </p:nvSpPr>
          <p:spPr>
            <a:xfrm>
              <a:off x="1454026" y="1819256"/>
              <a:ext cx="118122" cy="139865"/>
            </a:xfrm>
            <a:custGeom>
              <a:avLst/>
              <a:gdLst>
                <a:gd name="connsiteX0" fmla="*/ 124 w 118122"/>
                <a:gd name="connsiteY0" fmla="*/ 19 h 139865"/>
                <a:gd name="connsiteX1" fmla="*/ 57274 w 118122"/>
                <a:gd name="connsiteY1" fmla="*/ 60344 h 139865"/>
                <a:gd name="connsiteX2" fmla="*/ 117599 w 118122"/>
                <a:gd name="connsiteY2" fmla="*/ 139719 h 139865"/>
                <a:gd name="connsiteX3" fmla="*/ 85849 w 118122"/>
                <a:gd name="connsiteY3" fmla="*/ 79394 h 139865"/>
                <a:gd name="connsiteX4" fmla="*/ 73149 w 118122"/>
                <a:gd name="connsiteY4" fmla="*/ 53994 h 139865"/>
                <a:gd name="connsiteX5" fmla="*/ 124 w 118122"/>
                <a:gd name="connsiteY5" fmla="*/ 19 h 13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122" h="139865">
                  <a:moveTo>
                    <a:pt x="124" y="19"/>
                  </a:moveTo>
                  <a:cubicBezTo>
                    <a:pt x="-2522" y="1077"/>
                    <a:pt x="37695" y="37061"/>
                    <a:pt x="57274" y="60344"/>
                  </a:cubicBezTo>
                  <a:cubicBezTo>
                    <a:pt x="76853" y="83627"/>
                    <a:pt x="112837" y="136544"/>
                    <a:pt x="117599" y="139719"/>
                  </a:cubicBezTo>
                  <a:cubicBezTo>
                    <a:pt x="122361" y="142894"/>
                    <a:pt x="93257" y="93681"/>
                    <a:pt x="85849" y="79394"/>
                  </a:cubicBezTo>
                  <a:cubicBezTo>
                    <a:pt x="78441" y="65107"/>
                    <a:pt x="84791" y="67752"/>
                    <a:pt x="73149" y="53994"/>
                  </a:cubicBezTo>
                  <a:cubicBezTo>
                    <a:pt x="61507" y="40236"/>
                    <a:pt x="2770" y="-1039"/>
                    <a:pt x="124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D432F561-F747-47C7-0034-1324BFFD4C6A}"/>
                </a:ext>
              </a:extLst>
            </p:cNvPr>
            <p:cNvSpPr/>
            <p:nvPr/>
          </p:nvSpPr>
          <p:spPr>
            <a:xfrm>
              <a:off x="1087517" y="1857161"/>
              <a:ext cx="207951" cy="251093"/>
            </a:xfrm>
            <a:custGeom>
              <a:avLst/>
              <a:gdLst>
                <a:gd name="connsiteX0" fmla="*/ 1508 w 207951"/>
                <a:gd name="connsiteY0" fmla="*/ 214 h 251093"/>
                <a:gd name="connsiteX1" fmla="*/ 68183 w 207951"/>
                <a:gd name="connsiteY1" fmla="*/ 130389 h 251093"/>
                <a:gd name="connsiteX2" fmla="*/ 144383 w 207951"/>
                <a:gd name="connsiteY2" fmla="*/ 206589 h 251093"/>
                <a:gd name="connsiteX3" fmla="*/ 207883 w 207951"/>
                <a:gd name="connsiteY3" fmla="*/ 251039 h 251093"/>
                <a:gd name="connsiteX4" fmla="*/ 153908 w 207951"/>
                <a:gd name="connsiteY4" fmla="*/ 212939 h 251093"/>
                <a:gd name="connsiteX5" fmla="*/ 33258 w 207951"/>
                <a:gd name="connsiteY5" fmla="*/ 101814 h 251093"/>
                <a:gd name="connsiteX6" fmla="*/ 1508 w 207951"/>
                <a:gd name="connsiteY6" fmla="*/ 214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951" h="251093">
                  <a:moveTo>
                    <a:pt x="1508" y="214"/>
                  </a:moveTo>
                  <a:cubicBezTo>
                    <a:pt x="7329" y="4976"/>
                    <a:pt x="44371" y="95993"/>
                    <a:pt x="68183" y="130389"/>
                  </a:cubicBezTo>
                  <a:cubicBezTo>
                    <a:pt x="91996" y="164785"/>
                    <a:pt x="121100" y="186481"/>
                    <a:pt x="144383" y="206589"/>
                  </a:cubicBezTo>
                  <a:cubicBezTo>
                    <a:pt x="167666" y="226697"/>
                    <a:pt x="206295" y="249981"/>
                    <a:pt x="207883" y="251039"/>
                  </a:cubicBezTo>
                  <a:cubicBezTo>
                    <a:pt x="209471" y="252097"/>
                    <a:pt x="183012" y="237810"/>
                    <a:pt x="153908" y="212939"/>
                  </a:cubicBezTo>
                  <a:cubicBezTo>
                    <a:pt x="124804" y="188068"/>
                    <a:pt x="59716" y="132506"/>
                    <a:pt x="33258" y="101814"/>
                  </a:cubicBezTo>
                  <a:cubicBezTo>
                    <a:pt x="6800" y="71122"/>
                    <a:pt x="-4313" y="-4548"/>
                    <a:pt x="1508" y="2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5A00D117-DDC9-C270-B9F6-354B4D42A087}"/>
                </a:ext>
              </a:extLst>
            </p:cNvPr>
            <p:cNvSpPr/>
            <p:nvPr/>
          </p:nvSpPr>
          <p:spPr>
            <a:xfrm>
              <a:off x="1471222" y="1930372"/>
              <a:ext cx="231009" cy="282367"/>
            </a:xfrm>
            <a:custGeom>
              <a:avLst/>
              <a:gdLst>
                <a:gd name="connsiteX0" fmla="*/ 97228 w 231009"/>
                <a:gd name="connsiteY0" fmla="*/ 28 h 282367"/>
                <a:gd name="connsiteX1" fmla="*/ 17853 w 231009"/>
                <a:gd name="connsiteY1" fmla="*/ 85753 h 282367"/>
                <a:gd name="connsiteX2" fmla="*/ 59128 w 231009"/>
                <a:gd name="connsiteY2" fmla="*/ 136553 h 282367"/>
                <a:gd name="connsiteX3" fmla="*/ 224228 w 231009"/>
                <a:gd name="connsiteY3" fmla="*/ 273078 h 282367"/>
                <a:gd name="connsiteX4" fmla="*/ 179778 w 231009"/>
                <a:gd name="connsiteY4" fmla="*/ 250853 h 282367"/>
                <a:gd name="connsiteX5" fmla="*/ 1978 w 231009"/>
                <a:gd name="connsiteY5" fmla="*/ 95278 h 282367"/>
                <a:gd name="connsiteX6" fmla="*/ 97228 w 231009"/>
                <a:gd name="connsiteY6" fmla="*/ 28 h 28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09" h="282367">
                  <a:moveTo>
                    <a:pt x="97228" y="28"/>
                  </a:moveTo>
                  <a:cubicBezTo>
                    <a:pt x="99874" y="-1560"/>
                    <a:pt x="24203" y="62999"/>
                    <a:pt x="17853" y="85753"/>
                  </a:cubicBezTo>
                  <a:cubicBezTo>
                    <a:pt x="11503" y="108507"/>
                    <a:pt x="24732" y="105332"/>
                    <a:pt x="59128" y="136553"/>
                  </a:cubicBezTo>
                  <a:cubicBezTo>
                    <a:pt x="93524" y="167774"/>
                    <a:pt x="204120" y="254028"/>
                    <a:pt x="224228" y="273078"/>
                  </a:cubicBezTo>
                  <a:cubicBezTo>
                    <a:pt x="244336" y="292128"/>
                    <a:pt x="216820" y="280486"/>
                    <a:pt x="179778" y="250853"/>
                  </a:cubicBezTo>
                  <a:cubicBezTo>
                    <a:pt x="142736" y="221220"/>
                    <a:pt x="19970" y="135495"/>
                    <a:pt x="1978" y="95278"/>
                  </a:cubicBezTo>
                  <a:cubicBezTo>
                    <a:pt x="-16014" y="55061"/>
                    <a:pt x="94582" y="1616"/>
                    <a:pt x="9722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2C232927-759F-26B8-12AC-22A1A973D67B}"/>
                </a:ext>
              </a:extLst>
            </p:cNvPr>
            <p:cNvSpPr/>
            <p:nvPr/>
          </p:nvSpPr>
          <p:spPr>
            <a:xfrm>
              <a:off x="1225526" y="1860268"/>
              <a:ext cx="79591" cy="156032"/>
            </a:xfrm>
            <a:custGeom>
              <a:avLst/>
              <a:gdLst>
                <a:gd name="connsiteX0" fmla="*/ 79399 w 79591"/>
                <a:gd name="connsiteY0" fmla="*/ 282 h 156032"/>
                <a:gd name="connsiteX1" fmla="*/ 22249 w 79591"/>
                <a:gd name="connsiteY1" fmla="*/ 57432 h 156032"/>
                <a:gd name="connsiteX2" fmla="*/ 19074 w 79591"/>
                <a:gd name="connsiteY2" fmla="*/ 101882 h 156032"/>
                <a:gd name="connsiteX3" fmla="*/ 76224 w 79591"/>
                <a:gd name="connsiteY3" fmla="*/ 155857 h 156032"/>
                <a:gd name="connsiteX4" fmla="*/ 24 w 79591"/>
                <a:gd name="connsiteY4" fmla="*/ 82832 h 156032"/>
                <a:gd name="connsiteX5" fmla="*/ 79399 w 79591"/>
                <a:gd name="connsiteY5" fmla="*/ 282 h 15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591" h="156032">
                  <a:moveTo>
                    <a:pt x="79399" y="282"/>
                  </a:moveTo>
                  <a:cubicBezTo>
                    <a:pt x="83103" y="-3951"/>
                    <a:pt x="32303" y="40499"/>
                    <a:pt x="22249" y="57432"/>
                  </a:cubicBezTo>
                  <a:cubicBezTo>
                    <a:pt x="12195" y="74365"/>
                    <a:pt x="10078" y="85478"/>
                    <a:pt x="19074" y="101882"/>
                  </a:cubicBezTo>
                  <a:cubicBezTo>
                    <a:pt x="28070" y="118286"/>
                    <a:pt x="79399" y="159032"/>
                    <a:pt x="76224" y="155857"/>
                  </a:cubicBezTo>
                  <a:cubicBezTo>
                    <a:pt x="73049" y="152682"/>
                    <a:pt x="1611" y="108232"/>
                    <a:pt x="24" y="82832"/>
                  </a:cubicBezTo>
                  <a:cubicBezTo>
                    <a:pt x="-1564" y="57432"/>
                    <a:pt x="75695" y="4515"/>
                    <a:pt x="79399" y="2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E9AEF707-0A41-577D-2A18-55D3CB7DF79D}"/>
                </a:ext>
              </a:extLst>
            </p:cNvPr>
            <p:cNvSpPr/>
            <p:nvPr/>
          </p:nvSpPr>
          <p:spPr>
            <a:xfrm>
              <a:off x="596116" y="1863244"/>
              <a:ext cx="315856" cy="51306"/>
            </a:xfrm>
            <a:custGeom>
              <a:avLst/>
              <a:gdLst>
                <a:gd name="connsiteX0" fmla="*/ 784 w 315856"/>
                <a:gd name="connsiteY0" fmla="*/ 29056 h 51306"/>
                <a:gd name="connsiteX1" fmla="*/ 245259 w 315856"/>
                <a:gd name="connsiteY1" fmla="*/ 16356 h 51306"/>
                <a:gd name="connsiteX2" fmla="*/ 315109 w 315856"/>
                <a:gd name="connsiteY2" fmla="*/ 51281 h 51306"/>
                <a:gd name="connsiteX3" fmla="*/ 213509 w 315856"/>
                <a:gd name="connsiteY3" fmla="*/ 10006 h 51306"/>
                <a:gd name="connsiteX4" fmla="*/ 143659 w 315856"/>
                <a:gd name="connsiteY4" fmla="*/ 481 h 51306"/>
                <a:gd name="connsiteX5" fmla="*/ 165884 w 315856"/>
                <a:gd name="connsiteY5" fmla="*/ 3656 h 51306"/>
                <a:gd name="connsiteX6" fmla="*/ 784 w 315856"/>
                <a:gd name="connsiteY6" fmla="*/ 29056 h 5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56" h="51306">
                  <a:moveTo>
                    <a:pt x="784" y="29056"/>
                  </a:moveTo>
                  <a:cubicBezTo>
                    <a:pt x="14013" y="31173"/>
                    <a:pt x="192872" y="12652"/>
                    <a:pt x="245259" y="16356"/>
                  </a:cubicBezTo>
                  <a:cubicBezTo>
                    <a:pt x="297647" y="20060"/>
                    <a:pt x="320400" y="52339"/>
                    <a:pt x="315109" y="51281"/>
                  </a:cubicBezTo>
                  <a:cubicBezTo>
                    <a:pt x="309818" y="50223"/>
                    <a:pt x="242084" y="18473"/>
                    <a:pt x="213509" y="10006"/>
                  </a:cubicBezTo>
                  <a:cubicBezTo>
                    <a:pt x="184934" y="1539"/>
                    <a:pt x="143659" y="481"/>
                    <a:pt x="143659" y="481"/>
                  </a:cubicBezTo>
                  <a:cubicBezTo>
                    <a:pt x="135722" y="-577"/>
                    <a:pt x="185992" y="-48"/>
                    <a:pt x="165884" y="3656"/>
                  </a:cubicBezTo>
                  <a:cubicBezTo>
                    <a:pt x="145776" y="7360"/>
                    <a:pt x="-12445" y="26939"/>
                    <a:pt x="784" y="29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FAD5B18E-B23E-CB90-D9E8-62C4D6922FD5}"/>
                </a:ext>
              </a:extLst>
            </p:cNvPr>
            <p:cNvSpPr/>
            <p:nvPr/>
          </p:nvSpPr>
          <p:spPr>
            <a:xfrm>
              <a:off x="783996" y="1936699"/>
              <a:ext cx="130423" cy="94108"/>
            </a:xfrm>
            <a:custGeom>
              <a:avLst/>
              <a:gdLst>
                <a:gd name="connsiteX0" fmla="*/ 130404 w 130423"/>
                <a:gd name="connsiteY0" fmla="*/ 51 h 94108"/>
                <a:gd name="connsiteX1" fmla="*/ 19279 w 130423"/>
                <a:gd name="connsiteY1" fmla="*/ 82601 h 94108"/>
                <a:gd name="connsiteX2" fmla="*/ 9754 w 130423"/>
                <a:gd name="connsiteY2" fmla="*/ 92126 h 94108"/>
                <a:gd name="connsiteX3" fmla="*/ 120879 w 130423"/>
                <a:gd name="connsiteY3" fmla="*/ 69901 h 94108"/>
                <a:gd name="connsiteX4" fmla="*/ 47854 w 130423"/>
                <a:gd name="connsiteY4" fmla="*/ 69901 h 94108"/>
                <a:gd name="connsiteX5" fmla="*/ 28804 w 130423"/>
                <a:gd name="connsiteY5" fmla="*/ 69901 h 94108"/>
                <a:gd name="connsiteX6" fmla="*/ 130404 w 130423"/>
                <a:gd name="connsiteY6" fmla="*/ 51 h 9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423" h="94108">
                  <a:moveTo>
                    <a:pt x="130404" y="51"/>
                  </a:moveTo>
                  <a:cubicBezTo>
                    <a:pt x="128816" y="2168"/>
                    <a:pt x="39387" y="67255"/>
                    <a:pt x="19279" y="82601"/>
                  </a:cubicBezTo>
                  <a:cubicBezTo>
                    <a:pt x="-829" y="97947"/>
                    <a:pt x="-7179" y="94243"/>
                    <a:pt x="9754" y="92126"/>
                  </a:cubicBezTo>
                  <a:cubicBezTo>
                    <a:pt x="26687" y="90009"/>
                    <a:pt x="114529" y="73605"/>
                    <a:pt x="120879" y="69901"/>
                  </a:cubicBezTo>
                  <a:cubicBezTo>
                    <a:pt x="127229" y="66197"/>
                    <a:pt x="47854" y="69901"/>
                    <a:pt x="47854" y="69901"/>
                  </a:cubicBezTo>
                  <a:cubicBezTo>
                    <a:pt x="32508" y="69901"/>
                    <a:pt x="22454" y="77838"/>
                    <a:pt x="28804" y="69901"/>
                  </a:cubicBezTo>
                  <a:cubicBezTo>
                    <a:pt x="35154" y="61964"/>
                    <a:pt x="131992" y="-2066"/>
                    <a:pt x="130404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AC5C98BF-BFA1-A455-9E45-3742D0856B6C}"/>
                </a:ext>
              </a:extLst>
            </p:cNvPr>
            <p:cNvSpPr/>
            <p:nvPr/>
          </p:nvSpPr>
          <p:spPr>
            <a:xfrm>
              <a:off x="1031542" y="1925663"/>
              <a:ext cx="84716" cy="65080"/>
            </a:xfrm>
            <a:custGeom>
              <a:avLst/>
              <a:gdLst>
                <a:gd name="connsiteX0" fmla="*/ 333 w 84716"/>
                <a:gd name="connsiteY0" fmla="*/ 65062 h 65080"/>
                <a:gd name="connsiteX1" fmla="*/ 82883 w 84716"/>
                <a:gd name="connsiteY1" fmla="*/ 4737 h 65080"/>
                <a:gd name="connsiteX2" fmla="*/ 54308 w 84716"/>
                <a:gd name="connsiteY2" fmla="*/ 11087 h 65080"/>
                <a:gd name="connsiteX3" fmla="*/ 333 w 84716"/>
                <a:gd name="connsiteY3" fmla="*/ 65062 h 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16" h="65080">
                  <a:moveTo>
                    <a:pt x="333" y="65062"/>
                  </a:moveTo>
                  <a:cubicBezTo>
                    <a:pt x="5095" y="64004"/>
                    <a:pt x="73887" y="13733"/>
                    <a:pt x="82883" y="4737"/>
                  </a:cubicBezTo>
                  <a:cubicBezTo>
                    <a:pt x="91879" y="-4259"/>
                    <a:pt x="65420" y="504"/>
                    <a:pt x="54308" y="11087"/>
                  </a:cubicBezTo>
                  <a:cubicBezTo>
                    <a:pt x="43196" y="21670"/>
                    <a:pt x="-4429" y="66120"/>
                    <a:pt x="333" y="650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545DDE23-4633-0530-99EB-815CD2367E6B}"/>
                </a:ext>
              </a:extLst>
            </p:cNvPr>
            <p:cNvSpPr/>
            <p:nvPr/>
          </p:nvSpPr>
          <p:spPr>
            <a:xfrm>
              <a:off x="1081480" y="2026471"/>
              <a:ext cx="266353" cy="515746"/>
            </a:xfrm>
            <a:custGeom>
              <a:avLst/>
              <a:gdLst>
                <a:gd name="connsiteX0" fmla="*/ 86920 w 266353"/>
                <a:gd name="connsiteY0" fmla="*/ 2354 h 515746"/>
                <a:gd name="connsiteX1" fmla="*/ 64695 w 266353"/>
                <a:gd name="connsiteY1" fmla="*/ 53154 h 515746"/>
                <a:gd name="connsiteX2" fmla="*/ 36120 w 266353"/>
                <a:gd name="connsiteY2" fmla="*/ 110304 h 515746"/>
                <a:gd name="connsiteX3" fmla="*/ 42470 w 266353"/>
                <a:gd name="connsiteY3" fmla="*/ 173804 h 515746"/>
                <a:gd name="connsiteX4" fmla="*/ 17070 w 266353"/>
                <a:gd name="connsiteY4" fmla="*/ 154754 h 515746"/>
                <a:gd name="connsiteX5" fmla="*/ 77395 w 266353"/>
                <a:gd name="connsiteY5" fmla="*/ 278579 h 515746"/>
                <a:gd name="connsiteX6" fmla="*/ 159945 w 266353"/>
                <a:gd name="connsiteY6" fmla="*/ 367479 h 515746"/>
                <a:gd name="connsiteX7" fmla="*/ 264720 w 266353"/>
                <a:gd name="connsiteY7" fmla="*/ 513529 h 515746"/>
                <a:gd name="connsiteX8" fmla="*/ 226620 w 266353"/>
                <a:gd name="connsiteY8" fmla="*/ 459554 h 515746"/>
                <a:gd name="connsiteX9" fmla="*/ 64695 w 266353"/>
                <a:gd name="connsiteY9" fmla="*/ 227779 h 515746"/>
                <a:gd name="connsiteX10" fmla="*/ 7545 w 266353"/>
                <a:gd name="connsiteY10" fmla="*/ 113479 h 515746"/>
                <a:gd name="connsiteX11" fmla="*/ 7545 w 266353"/>
                <a:gd name="connsiteY11" fmla="*/ 132529 h 515746"/>
                <a:gd name="connsiteX12" fmla="*/ 86920 w 266353"/>
                <a:gd name="connsiteY12" fmla="*/ 2354 h 51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353" h="515746">
                  <a:moveTo>
                    <a:pt x="86920" y="2354"/>
                  </a:moveTo>
                  <a:cubicBezTo>
                    <a:pt x="96445" y="-10875"/>
                    <a:pt x="73162" y="35162"/>
                    <a:pt x="64695" y="53154"/>
                  </a:cubicBezTo>
                  <a:cubicBezTo>
                    <a:pt x="56228" y="71146"/>
                    <a:pt x="39824" y="90196"/>
                    <a:pt x="36120" y="110304"/>
                  </a:cubicBezTo>
                  <a:cubicBezTo>
                    <a:pt x="32416" y="130412"/>
                    <a:pt x="45645" y="166396"/>
                    <a:pt x="42470" y="173804"/>
                  </a:cubicBezTo>
                  <a:cubicBezTo>
                    <a:pt x="39295" y="181212"/>
                    <a:pt x="11249" y="137292"/>
                    <a:pt x="17070" y="154754"/>
                  </a:cubicBezTo>
                  <a:cubicBezTo>
                    <a:pt x="22891" y="172216"/>
                    <a:pt x="53582" y="243125"/>
                    <a:pt x="77395" y="278579"/>
                  </a:cubicBezTo>
                  <a:cubicBezTo>
                    <a:pt x="101208" y="314033"/>
                    <a:pt x="128724" y="328321"/>
                    <a:pt x="159945" y="367479"/>
                  </a:cubicBezTo>
                  <a:cubicBezTo>
                    <a:pt x="191166" y="406637"/>
                    <a:pt x="253608" y="498183"/>
                    <a:pt x="264720" y="513529"/>
                  </a:cubicBezTo>
                  <a:cubicBezTo>
                    <a:pt x="275832" y="528875"/>
                    <a:pt x="226620" y="459554"/>
                    <a:pt x="226620" y="459554"/>
                  </a:cubicBezTo>
                  <a:cubicBezTo>
                    <a:pt x="193283" y="411929"/>
                    <a:pt x="101208" y="285458"/>
                    <a:pt x="64695" y="227779"/>
                  </a:cubicBezTo>
                  <a:cubicBezTo>
                    <a:pt x="28182" y="170100"/>
                    <a:pt x="7545" y="113479"/>
                    <a:pt x="7545" y="113479"/>
                  </a:cubicBezTo>
                  <a:cubicBezTo>
                    <a:pt x="-1980" y="97604"/>
                    <a:pt x="-3038" y="148933"/>
                    <a:pt x="7545" y="132529"/>
                  </a:cubicBezTo>
                  <a:cubicBezTo>
                    <a:pt x="18128" y="116125"/>
                    <a:pt x="77395" y="15583"/>
                    <a:pt x="86920" y="23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919263C6-E14B-8116-9323-626A1F2C7B10}"/>
                </a:ext>
              </a:extLst>
            </p:cNvPr>
            <p:cNvSpPr/>
            <p:nvPr/>
          </p:nvSpPr>
          <p:spPr>
            <a:xfrm>
              <a:off x="1263650" y="2102516"/>
              <a:ext cx="37512" cy="339059"/>
            </a:xfrm>
            <a:custGeom>
              <a:avLst/>
              <a:gdLst>
                <a:gd name="connsiteX0" fmla="*/ 0 w 37512"/>
                <a:gd name="connsiteY0" fmla="*/ 5684 h 339059"/>
                <a:gd name="connsiteX1" fmla="*/ 34925 w 37512"/>
                <a:gd name="connsiteY1" fmla="*/ 266034 h 339059"/>
                <a:gd name="connsiteX2" fmla="*/ 34925 w 37512"/>
                <a:gd name="connsiteY2" fmla="*/ 339059 h 339059"/>
                <a:gd name="connsiteX3" fmla="*/ 34925 w 37512"/>
                <a:gd name="connsiteY3" fmla="*/ 104109 h 339059"/>
                <a:gd name="connsiteX4" fmla="*/ 0 w 37512"/>
                <a:gd name="connsiteY4" fmla="*/ 5684 h 33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2" h="339059">
                  <a:moveTo>
                    <a:pt x="0" y="5684"/>
                  </a:moveTo>
                  <a:cubicBezTo>
                    <a:pt x="0" y="32671"/>
                    <a:pt x="29104" y="210472"/>
                    <a:pt x="34925" y="266034"/>
                  </a:cubicBezTo>
                  <a:cubicBezTo>
                    <a:pt x="40746" y="321596"/>
                    <a:pt x="34925" y="339059"/>
                    <a:pt x="34925" y="339059"/>
                  </a:cubicBezTo>
                  <a:cubicBezTo>
                    <a:pt x="34925" y="312072"/>
                    <a:pt x="38629" y="154380"/>
                    <a:pt x="34925" y="104109"/>
                  </a:cubicBezTo>
                  <a:cubicBezTo>
                    <a:pt x="31221" y="53838"/>
                    <a:pt x="0" y="-21303"/>
                    <a:pt x="0" y="56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F50DCDE9-57A0-B5B9-D8DA-8F375DF8CEDE}"/>
                </a:ext>
              </a:extLst>
            </p:cNvPr>
            <p:cNvSpPr/>
            <p:nvPr/>
          </p:nvSpPr>
          <p:spPr>
            <a:xfrm>
              <a:off x="1479187" y="2170065"/>
              <a:ext cx="102611" cy="380701"/>
            </a:xfrm>
            <a:custGeom>
              <a:avLst/>
              <a:gdLst>
                <a:gd name="connsiteX0" fmla="*/ 363 w 102611"/>
                <a:gd name="connsiteY0" fmla="*/ 4810 h 380701"/>
                <a:gd name="connsiteX1" fmla="*/ 67038 w 102611"/>
                <a:gd name="connsiteY1" fmla="*/ 255635 h 380701"/>
                <a:gd name="connsiteX2" fmla="*/ 101963 w 102611"/>
                <a:gd name="connsiteY2" fmla="*/ 379460 h 380701"/>
                <a:gd name="connsiteX3" fmla="*/ 86088 w 102611"/>
                <a:gd name="connsiteY3" fmla="*/ 306435 h 380701"/>
                <a:gd name="connsiteX4" fmla="*/ 41638 w 102611"/>
                <a:gd name="connsiteY4" fmla="*/ 106410 h 380701"/>
                <a:gd name="connsiteX5" fmla="*/ 363 w 102611"/>
                <a:gd name="connsiteY5" fmla="*/ 4810 h 38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11" h="380701">
                  <a:moveTo>
                    <a:pt x="363" y="4810"/>
                  </a:moveTo>
                  <a:cubicBezTo>
                    <a:pt x="4596" y="29681"/>
                    <a:pt x="50105" y="193193"/>
                    <a:pt x="67038" y="255635"/>
                  </a:cubicBezTo>
                  <a:cubicBezTo>
                    <a:pt x="83971" y="318077"/>
                    <a:pt x="98788" y="370993"/>
                    <a:pt x="101963" y="379460"/>
                  </a:cubicBezTo>
                  <a:cubicBezTo>
                    <a:pt x="105138" y="387927"/>
                    <a:pt x="96142" y="351943"/>
                    <a:pt x="86088" y="306435"/>
                  </a:cubicBezTo>
                  <a:cubicBezTo>
                    <a:pt x="76034" y="260927"/>
                    <a:pt x="53280" y="155623"/>
                    <a:pt x="41638" y="106410"/>
                  </a:cubicBezTo>
                  <a:cubicBezTo>
                    <a:pt x="29996" y="57198"/>
                    <a:pt x="-3870" y="-20061"/>
                    <a:pt x="363" y="48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82007BB1-9188-6EE0-D6C4-F610E9DB9F44}"/>
                </a:ext>
              </a:extLst>
            </p:cNvPr>
            <p:cNvSpPr/>
            <p:nvPr/>
          </p:nvSpPr>
          <p:spPr>
            <a:xfrm>
              <a:off x="1555369" y="2206619"/>
              <a:ext cx="159264" cy="587399"/>
            </a:xfrm>
            <a:custGeom>
              <a:avLst/>
              <a:gdLst>
                <a:gd name="connsiteX0" fmla="*/ 159131 w 159264"/>
                <a:gd name="connsiteY0" fmla="*/ 6 h 587399"/>
                <a:gd name="connsiteX1" fmla="*/ 86106 w 159264"/>
                <a:gd name="connsiteY1" fmla="*/ 177806 h 587399"/>
                <a:gd name="connsiteX2" fmla="*/ 28956 w 159264"/>
                <a:gd name="connsiteY2" fmla="*/ 336556 h 587399"/>
                <a:gd name="connsiteX3" fmla="*/ 381 w 159264"/>
                <a:gd name="connsiteY3" fmla="*/ 587381 h 587399"/>
                <a:gd name="connsiteX4" fmla="*/ 16256 w 159264"/>
                <a:gd name="connsiteY4" fmla="*/ 323856 h 587399"/>
                <a:gd name="connsiteX5" fmla="*/ 67056 w 159264"/>
                <a:gd name="connsiteY5" fmla="*/ 184156 h 587399"/>
                <a:gd name="connsiteX6" fmla="*/ 159131 w 159264"/>
                <a:gd name="connsiteY6" fmla="*/ 6 h 5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64" h="587399">
                  <a:moveTo>
                    <a:pt x="159131" y="6"/>
                  </a:moveTo>
                  <a:cubicBezTo>
                    <a:pt x="162306" y="-1052"/>
                    <a:pt x="107802" y="121714"/>
                    <a:pt x="86106" y="177806"/>
                  </a:cubicBezTo>
                  <a:cubicBezTo>
                    <a:pt x="64410" y="233898"/>
                    <a:pt x="43243" y="268294"/>
                    <a:pt x="28956" y="336556"/>
                  </a:cubicBezTo>
                  <a:cubicBezTo>
                    <a:pt x="14669" y="404818"/>
                    <a:pt x="2498" y="589498"/>
                    <a:pt x="381" y="587381"/>
                  </a:cubicBezTo>
                  <a:cubicBezTo>
                    <a:pt x="-1736" y="585264"/>
                    <a:pt x="5143" y="391060"/>
                    <a:pt x="16256" y="323856"/>
                  </a:cubicBezTo>
                  <a:cubicBezTo>
                    <a:pt x="27368" y="256652"/>
                    <a:pt x="47477" y="232310"/>
                    <a:pt x="67056" y="184156"/>
                  </a:cubicBezTo>
                  <a:cubicBezTo>
                    <a:pt x="86635" y="136002"/>
                    <a:pt x="155956" y="1064"/>
                    <a:pt x="15913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0C2C8B02-9845-2F32-0C60-0562968BCD2C}"/>
                </a:ext>
              </a:extLst>
            </p:cNvPr>
            <p:cNvSpPr/>
            <p:nvPr/>
          </p:nvSpPr>
          <p:spPr>
            <a:xfrm>
              <a:off x="1604755" y="1828759"/>
              <a:ext cx="148079" cy="381094"/>
            </a:xfrm>
            <a:custGeom>
              <a:avLst/>
              <a:gdLst>
                <a:gd name="connsiteX0" fmla="*/ 147845 w 148079"/>
                <a:gd name="connsiteY0" fmla="*/ 41 h 381094"/>
                <a:gd name="connsiteX1" fmla="*/ 46245 w 148079"/>
                <a:gd name="connsiteY1" fmla="*/ 101641 h 381094"/>
                <a:gd name="connsiteX2" fmla="*/ 20845 w 148079"/>
                <a:gd name="connsiteY2" fmla="*/ 146091 h 381094"/>
                <a:gd name="connsiteX3" fmla="*/ 27195 w 148079"/>
                <a:gd name="connsiteY3" fmla="*/ 206416 h 381094"/>
                <a:gd name="connsiteX4" fmla="*/ 87520 w 148079"/>
                <a:gd name="connsiteY4" fmla="*/ 381041 h 381094"/>
                <a:gd name="connsiteX5" fmla="*/ 1795 w 148079"/>
                <a:gd name="connsiteY5" fmla="*/ 187366 h 381094"/>
                <a:gd name="connsiteX6" fmla="*/ 27195 w 148079"/>
                <a:gd name="connsiteY6" fmla="*/ 98466 h 381094"/>
                <a:gd name="connsiteX7" fmla="*/ 14495 w 148079"/>
                <a:gd name="connsiteY7" fmla="*/ 114341 h 381094"/>
                <a:gd name="connsiteX8" fmla="*/ 147845 w 148079"/>
                <a:gd name="connsiteY8" fmla="*/ 41 h 3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9" h="381094">
                  <a:moveTo>
                    <a:pt x="147845" y="41"/>
                  </a:moveTo>
                  <a:cubicBezTo>
                    <a:pt x="153137" y="-2076"/>
                    <a:pt x="67412" y="77299"/>
                    <a:pt x="46245" y="101641"/>
                  </a:cubicBezTo>
                  <a:cubicBezTo>
                    <a:pt x="25078" y="125983"/>
                    <a:pt x="24020" y="128629"/>
                    <a:pt x="20845" y="146091"/>
                  </a:cubicBezTo>
                  <a:cubicBezTo>
                    <a:pt x="17670" y="163554"/>
                    <a:pt x="16082" y="167258"/>
                    <a:pt x="27195" y="206416"/>
                  </a:cubicBezTo>
                  <a:cubicBezTo>
                    <a:pt x="38307" y="245574"/>
                    <a:pt x="91753" y="384216"/>
                    <a:pt x="87520" y="381041"/>
                  </a:cubicBezTo>
                  <a:cubicBezTo>
                    <a:pt x="83287" y="377866"/>
                    <a:pt x="11849" y="234462"/>
                    <a:pt x="1795" y="187366"/>
                  </a:cubicBezTo>
                  <a:cubicBezTo>
                    <a:pt x="-8259" y="140270"/>
                    <a:pt x="27195" y="98466"/>
                    <a:pt x="27195" y="98466"/>
                  </a:cubicBezTo>
                  <a:cubicBezTo>
                    <a:pt x="29312" y="86295"/>
                    <a:pt x="-2967" y="128628"/>
                    <a:pt x="14495" y="114341"/>
                  </a:cubicBezTo>
                  <a:cubicBezTo>
                    <a:pt x="31957" y="100054"/>
                    <a:pt x="142553" y="2158"/>
                    <a:pt x="147845" y="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CE46ED78-D7A6-8372-3C86-0D653D4967E6}"/>
                </a:ext>
              </a:extLst>
            </p:cNvPr>
            <p:cNvSpPr/>
            <p:nvPr/>
          </p:nvSpPr>
          <p:spPr>
            <a:xfrm>
              <a:off x="590485" y="2076257"/>
              <a:ext cx="311300" cy="143217"/>
            </a:xfrm>
            <a:custGeom>
              <a:avLst/>
              <a:gdLst>
                <a:gd name="connsiteX0" fmla="*/ 65 w 311300"/>
                <a:gd name="connsiteY0" fmla="*/ 193 h 143217"/>
                <a:gd name="connsiteX1" fmla="*/ 161990 w 311300"/>
                <a:gd name="connsiteY1" fmla="*/ 57343 h 143217"/>
                <a:gd name="connsiteX2" fmla="*/ 311215 w 311300"/>
                <a:gd name="connsiteY2" fmla="*/ 143068 h 143217"/>
                <a:gd name="connsiteX3" fmla="*/ 181040 w 311300"/>
                <a:gd name="connsiteY3" fmla="*/ 76393 h 143217"/>
                <a:gd name="connsiteX4" fmla="*/ 65 w 311300"/>
                <a:gd name="connsiteY4" fmla="*/ 193 h 14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00" h="143217">
                  <a:moveTo>
                    <a:pt x="65" y="193"/>
                  </a:moveTo>
                  <a:cubicBezTo>
                    <a:pt x="-3110" y="-2982"/>
                    <a:pt x="110132" y="33531"/>
                    <a:pt x="161990" y="57343"/>
                  </a:cubicBezTo>
                  <a:cubicBezTo>
                    <a:pt x="213848" y="81155"/>
                    <a:pt x="308040" y="139893"/>
                    <a:pt x="311215" y="143068"/>
                  </a:cubicBezTo>
                  <a:cubicBezTo>
                    <a:pt x="314390" y="146243"/>
                    <a:pt x="228665" y="98089"/>
                    <a:pt x="181040" y="76393"/>
                  </a:cubicBezTo>
                  <a:cubicBezTo>
                    <a:pt x="133415" y="54697"/>
                    <a:pt x="3240" y="3368"/>
                    <a:pt x="65" y="1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D1D61CC8-6524-6B3D-2920-8187CDD66599}"/>
                </a:ext>
              </a:extLst>
            </p:cNvPr>
            <p:cNvSpPr/>
            <p:nvPr/>
          </p:nvSpPr>
          <p:spPr>
            <a:xfrm>
              <a:off x="1047018" y="2307805"/>
              <a:ext cx="295220" cy="239013"/>
            </a:xfrm>
            <a:custGeom>
              <a:avLst/>
              <a:gdLst>
                <a:gd name="connsiteX0" fmla="*/ 732 w 295220"/>
                <a:gd name="connsiteY0" fmla="*/ 420 h 239013"/>
                <a:gd name="connsiteX1" fmla="*/ 248382 w 295220"/>
                <a:gd name="connsiteY1" fmla="*/ 200445 h 239013"/>
                <a:gd name="connsiteX2" fmla="*/ 289657 w 295220"/>
                <a:gd name="connsiteY2" fmla="*/ 235370 h 239013"/>
                <a:gd name="connsiteX3" fmla="*/ 175357 w 295220"/>
                <a:gd name="connsiteY3" fmla="*/ 149645 h 239013"/>
                <a:gd name="connsiteX4" fmla="*/ 732 w 295220"/>
                <a:gd name="connsiteY4" fmla="*/ 420 h 2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0" h="239013">
                  <a:moveTo>
                    <a:pt x="732" y="420"/>
                  </a:moveTo>
                  <a:cubicBezTo>
                    <a:pt x="12903" y="8887"/>
                    <a:pt x="200228" y="161287"/>
                    <a:pt x="248382" y="200445"/>
                  </a:cubicBezTo>
                  <a:cubicBezTo>
                    <a:pt x="296536" y="239603"/>
                    <a:pt x="301828" y="243837"/>
                    <a:pt x="289657" y="235370"/>
                  </a:cubicBezTo>
                  <a:cubicBezTo>
                    <a:pt x="277486" y="226903"/>
                    <a:pt x="219278" y="185628"/>
                    <a:pt x="175357" y="149645"/>
                  </a:cubicBezTo>
                  <a:cubicBezTo>
                    <a:pt x="131436" y="113662"/>
                    <a:pt x="-11439" y="-8047"/>
                    <a:pt x="732" y="4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A150ED25-BF19-3254-2382-97CF7240D4F4}"/>
                </a:ext>
              </a:extLst>
            </p:cNvPr>
            <p:cNvSpPr/>
            <p:nvPr/>
          </p:nvSpPr>
          <p:spPr>
            <a:xfrm>
              <a:off x="596845" y="2124009"/>
              <a:ext cx="315897" cy="159825"/>
            </a:xfrm>
            <a:custGeom>
              <a:avLst/>
              <a:gdLst>
                <a:gd name="connsiteX0" fmla="*/ 55 w 315897"/>
                <a:gd name="connsiteY0" fmla="*/ 66 h 159825"/>
                <a:gd name="connsiteX1" fmla="*/ 184205 w 315897"/>
                <a:gd name="connsiteY1" fmla="*/ 76266 h 159825"/>
                <a:gd name="connsiteX2" fmla="*/ 314380 w 315897"/>
                <a:gd name="connsiteY2" fmla="*/ 158816 h 159825"/>
                <a:gd name="connsiteX3" fmla="*/ 254055 w 315897"/>
                <a:gd name="connsiteY3" fmla="*/ 120716 h 159825"/>
                <a:gd name="connsiteX4" fmla="*/ 235005 w 315897"/>
                <a:gd name="connsiteY4" fmla="*/ 98491 h 159825"/>
                <a:gd name="connsiteX5" fmla="*/ 203255 w 315897"/>
                <a:gd name="connsiteY5" fmla="*/ 63566 h 159825"/>
                <a:gd name="connsiteX6" fmla="*/ 55 w 315897"/>
                <a:gd name="connsiteY6" fmla="*/ 66 h 15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97" h="159825">
                  <a:moveTo>
                    <a:pt x="55" y="66"/>
                  </a:moveTo>
                  <a:cubicBezTo>
                    <a:pt x="-3120" y="2183"/>
                    <a:pt x="131818" y="49808"/>
                    <a:pt x="184205" y="76266"/>
                  </a:cubicBezTo>
                  <a:cubicBezTo>
                    <a:pt x="236593" y="102724"/>
                    <a:pt x="314380" y="158816"/>
                    <a:pt x="314380" y="158816"/>
                  </a:cubicBezTo>
                  <a:cubicBezTo>
                    <a:pt x="326022" y="166224"/>
                    <a:pt x="267284" y="130770"/>
                    <a:pt x="254055" y="120716"/>
                  </a:cubicBezTo>
                  <a:cubicBezTo>
                    <a:pt x="240826" y="110662"/>
                    <a:pt x="243472" y="108016"/>
                    <a:pt x="235005" y="98491"/>
                  </a:cubicBezTo>
                  <a:cubicBezTo>
                    <a:pt x="226538" y="88966"/>
                    <a:pt x="238709" y="80499"/>
                    <a:pt x="203255" y="63566"/>
                  </a:cubicBezTo>
                  <a:cubicBezTo>
                    <a:pt x="167801" y="46633"/>
                    <a:pt x="3230" y="-2051"/>
                    <a:pt x="55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4A10DC21-457B-E96B-4FAB-C9D0C7C38165}"/>
                </a:ext>
              </a:extLst>
            </p:cNvPr>
            <p:cNvSpPr/>
            <p:nvPr/>
          </p:nvSpPr>
          <p:spPr>
            <a:xfrm>
              <a:off x="1041396" y="2368513"/>
              <a:ext cx="292188" cy="251083"/>
            </a:xfrm>
            <a:custGeom>
              <a:avLst/>
              <a:gdLst>
                <a:gd name="connsiteX0" fmla="*/ 4 w 292188"/>
                <a:gd name="connsiteY0" fmla="*/ 37 h 251083"/>
                <a:gd name="connsiteX1" fmla="*/ 234954 w 292188"/>
                <a:gd name="connsiteY1" fmla="*/ 190537 h 251083"/>
                <a:gd name="connsiteX2" fmla="*/ 292104 w 292188"/>
                <a:gd name="connsiteY2" fmla="*/ 250862 h 251083"/>
                <a:gd name="connsiteX3" fmla="*/ 241304 w 292188"/>
                <a:gd name="connsiteY3" fmla="*/ 174662 h 251083"/>
                <a:gd name="connsiteX4" fmla="*/ 4 w 292188"/>
                <a:gd name="connsiteY4" fmla="*/ 37 h 25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88" h="251083">
                  <a:moveTo>
                    <a:pt x="4" y="37"/>
                  </a:moveTo>
                  <a:cubicBezTo>
                    <a:pt x="-1054" y="2683"/>
                    <a:pt x="186271" y="148733"/>
                    <a:pt x="234954" y="190537"/>
                  </a:cubicBezTo>
                  <a:cubicBezTo>
                    <a:pt x="283637" y="232341"/>
                    <a:pt x="291046" y="253508"/>
                    <a:pt x="292104" y="250862"/>
                  </a:cubicBezTo>
                  <a:cubicBezTo>
                    <a:pt x="293162" y="248216"/>
                    <a:pt x="284696" y="215408"/>
                    <a:pt x="241304" y="174662"/>
                  </a:cubicBezTo>
                  <a:cubicBezTo>
                    <a:pt x="197912" y="133916"/>
                    <a:pt x="1062" y="-2609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DA8C7B89-4066-E15C-8CFD-7AC972350C8B}"/>
                </a:ext>
              </a:extLst>
            </p:cNvPr>
            <p:cNvSpPr/>
            <p:nvPr/>
          </p:nvSpPr>
          <p:spPr>
            <a:xfrm>
              <a:off x="1577928" y="2247397"/>
              <a:ext cx="184575" cy="465390"/>
            </a:xfrm>
            <a:custGeom>
              <a:avLst/>
              <a:gdLst>
                <a:gd name="connsiteX0" fmla="*/ 184197 w 184575"/>
                <a:gd name="connsiteY0" fmla="*/ 503 h 465390"/>
                <a:gd name="connsiteX1" fmla="*/ 76247 w 184575"/>
                <a:gd name="connsiteY1" fmla="*/ 171953 h 465390"/>
                <a:gd name="connsiteX2" fmla="*/ 28622 w 184575"/>
                <a:gd name="connsiteY2" fmla="*/ 318003 h 465390"/>
                <a:gd name="connsiteX3" fmla="*/ 47 w 184575"/>
                <a:gd name="connsiteY3" fmla="*/ 464053 h 465390"/>
                <a:gd name="connsiteX4" fmla="*/ 34972 w 184575"/>
                <a:gd name="connsiteY4" fmla="*/ 229103 h 465390"/>
                <a:gd name="connsiteX5" fmla="*/ 184197 w 184575"/>
                <a:gd name="connsiteY5" fmla="*/ 503 h 46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575" h="465390">
                  <a:moveTo>
                    <a:pt x="184197" y="503"/>
                  </a:moveTo>
                  <a:cubicBezTo>
                    <a:pt x="191076" y="-9022"/>
                    <a:pt x="102176" y="119036"/>
                    <a:pt x="76247" y="171953"/>
                  </a:cubicBezTo>
                  <a:cubicBezTo>
                    <a:pt x="50318" y="224870"/>
                    <a:pt x="41322" y="269320"/>
                    <a:pt x="28622" y="318003"/>
                  </a:cubicBezTo>
                  <a:cubicBezTo>
                    <a:pt x="15922" y="366686"/>
                    <a:pt x="-1011" y="478870"/>
                    <a:pt x="47" y="464053"/>
                  </a:cubicBezTo>
                  <a:cubicBezTo>
                    <a:pt x="1105" y="449236"/>
                    <a:pt x="4810" y="303186"/>
                    <a:pt x="34972" y="229103"/>
                  </a:cubicBezTo>
                  <a:cubicBezTo>
                    <a:pt x="65134" y="155020"/>
                    <a:pt x="177318" y="10028"/>
                    <a:pt x="184197" y="5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E6F53DD9-605F-0DB6-9FE1-D5E036AFA466}"/>
                </a:ext>
              </a:extLst>
            </p:cNvPr>
            <p:cNvSpPr/>
            <p:nvPr/>
          </p:nvSpPr>
          <p:spPr>
            <a:xfrm>
              <a:off x="1555653" y="2431465"/>
              <a:ext cx="196983" cy="366337"/>
            </a:xfrm>
            <a:custGeom>
              <a:avLst/>
              <a:gdLst>
                <a:gd name="connsiteX0" fmla="*/ 196947 w 196983"/>
                <a:gd name="connsiteY0" fmla="*/ 585 h 366337"/>
                <a:gd name="connsiteX1" fmla="*/ 63597 w 196983"/>
                <a:gd name="connsiteY1" fmla="*/ 213310 h 366337"/>
                <a:gd name="connsiteX2" fmla="*/ 97 w 196983"/>
                <a:gd name="connsiteY2" fmla="*/ 365710 h 366337"/>
                <a:gd name="connsiteX3" fmla="*/ 76297 w 196983"/>
                <a:gd name="connsiteY3" fmla="*/ 156160 h 366337"/>
                <a:gd name="connsiteX4" fmla="*/ 196947 w 196983"/>
                <a:gd name="connsiteY4" fmla="*/ 585 h 3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83" h="366337">
                  <a:moveTo>
                    <a:pt x="196947" y="585"/>
                  </a:moveTo>
                  <a:cubicBezTo>
                    <a:pt x="194830" y="10110"/>
                    <a:pt x="96405" y="152456"/>
                    <a:pt x="63597" y="213310"/>
                  </a:cubicBezTo>
                  <a:cubicBezTo>
                    <a:pt x="30789" y="274164"/>
                    <a:pt x="-2020" y="375235"/>
                    <a:pt x="97" y="365710"/>
                  </a:cubicBezTo>
                  <a:cubicBezTo>
                    <a:pt x="2214" y="356185"/>
                    <a:pt x="45076" y="212251"/>
                    <a:pt x="76297" y="156160"/>
                  </a:cubicBezTo>
                  <a:cubicBezTo>
                    <a:pt x="107518" y="100069"/>
                    <a:pt x="199064" y="-8940"/>
                    <a:pt x="196947" y="5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2361B6E2-261C-2ECA-E697-F14F4D4EE2C1}"/>
                </a:ext>
              </a:extLst>
            </p:cNvPr>
            <p:cNvSpPr/>
            <p:nvPr/>
          </p:nvSpPr>
          <p:spPr>
            <a:xfrm>
              <a:off x="1561989" y="2539919"/>
              <a:ext cx="162634" cy="274415"/>
            </a:xfrm>
            <a:custGeom>
              <a:avLst/>
              <a:gdLst>
                <a:gd name="connsiteX0" fmla="*/ 142986 w 162634"/>
                <a:gd name="connsiteY0" fmla="*/ 81 h 274415"/>
                <a:gd name="connsiteX1" fmla="*/ 3286 w 162634"/>
                <a:gd name="connsiteY1" fmla="*/ 263606 h 274415"/>
                <a:gd name="connsiteX2" fmla="*/ 47736 w 162634"/>
                <a:gd name="connsiteY2" fmla="*/ 222331 h 274415"/>
                <a:gd name="connsiteX3" fmla="*/ 89011 w 162634"/>
                <a:gd name="connsiteY3" fmla="*/ 209631 h 274415"/>
                <a:gd name="connsiteX4" fmla="*/ 123936 w 162634"/>
                <a:gd name="connsiteY4" fmla="*/ 149306 h 274415"/>
                <a:gd name="connsiteX5" fmla="*/ 162036 w 162634"/>
                <a:gd name="connsiteY5" fmla="*/ 88981 h 274415"/>
                <a:gd name="connsiteX6" fmla="*/ 92186 w 162634"/>
                <a:gd name="connsiteY6" fmla="*/ 187406 h 274415"/>
                <a:gd name="connsiteX7" fmla="*/ 28686 w 162634"/>
                <a:gd name="connsiteY7" fmla="*/ 231856 h 274415"/>
                <a:gd name="connsiteX8" fmla="*/ 25511 w 162634"/>
                <a:gd name="connsiteY8" fmla="*/ 235031 h 274415"/>
                <a:gd name="connsiteX9" fmla="*/ 142986 w 162634"/>
                <a:gd name="connsiteY9" fmla="*/ 81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634" h="274415">
                  <a:moveTo>
                    <a:pt x="142986" y="81"/>
                  </a:moveTo>
                  <a:cubicBezTo>
                    <a:pt x="139282" y="4843"/>
                    <a:pt x="19161" y="226564"/>
                    <a:pt x="3286" y="263606"/>
                  </a:cubicBezTo>
                  <a:cubicBezTo>
                    <a:pt x="-12589" y="300648"/>
                    <a:pt x="33449" y="231327"/>
                    <a:pt x="47736" y="222331"/>
                  </a:cubicBezTo>
                  <a:cubicBezTo>
                    <a:pt x="62023" y="213335"/>
                    <a:pt x="76311" y="221802"/>
                    <a:pt x="89011" y="209631"/>
                  </a:cubicBezTo>
                  <a:cubicBezTo>
                    <a:pt x="101711" y="197460"/>
                    <a:pt x="111765" y="169414"/>
                    <a:pt x="123936" y="149306"/>
                  </a:cubicBezTo>
                  <a:cubicBezTo>
                    <a:pt x="136107" y="129198"/>
                    <a:pt x="167328" y="82631"/>
                    <a:pt x="162036" y="88981"/>
                  </a:cubicBezTo>
                  <a:cubicBezTo>
                    <a:pt x="156744" y="95331"/>
                    <a:pt x="114411" y="163594"/>
                    <a:pt x="92186" y="187406"/>
                  </a:cubicBezTo>
                  <a:cubicBezTo>
                    <a:pt x="69961" y="211218"/>
                    <a:pt x="28686" y="231856"/>
                    <a:pt x="28686" y="231856"/>
                  </a:cubicBezTo>
                  <a:cubicBezTo>
                    <a:pt x="17573" y="239794"/>
                    <a:pt x="8048" y="269956"/>
                    <a:pt x="25511" y="235031"/>
                  </a:cubicBezTo>
                  <a:cubicBezTo>
                    <a:pt x="42973" y="200106"/>
                    <a:pt x="146690" y="-4681"/>
                    <a:pt x="142986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E7532A9B-36AB-EEF0-81F2-0D9B59B9CA04}"/>
                </a:ext>
              </a:extLst>
            </p:cNvPr>
            <p:cNvSpPr/>
            <p:nvPr/>
          </p:nvSpPr>
          <p:spPr>
            <a:xfrm>
              <a:off x="1568094" y="2622326"/>
              <a:ext cx="163340" cy="163570"/>
            </a:xfrm>
            <a:custGeom>
              <a:avLst/>
              <a:gdLst>
                <a:gd name="connsiteX0" fmla="*/ 356 w 163340"/>
                <a:gd name="connsiteY0" fmla="*/ 162149 h 163570"/>
                <a:gd name="connsiteX1" fmla="*/ 63856 w 163340"/>
                <a:gd name="connsiteY1" fmla="*/ 66899 h 163570"/>
                <a:gd name="connsiteX2" fmla="*/ 162281 w 163340"/>
                <a:gd name="connsiteY2" fmla="*/ 224 h 163570"/>
                <a:gd name="connsiteX3" fmla="*/ 111481 w 163340"/>
                <a:gd name="connsiteY3" fmla="*/ 47849 h 163570"/>
                <a:gd name="connsiteX4" fmla="*/ 41631 w 163340"/>
                <a:gd name="connsiteY4" fmla="*/ 117699 h 163570"/>
                <a:gd name="connsiteX5" fmla="*/ 356 w 163340"/>
                <a:gd name="connsiteY5" fmla="*/ 162149 h 1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340" h="163570">
                  <a:moveTo>
                    <a:pt x="356" y="162149"/>
                  </a:moveTo>
                  <a:cubicBezTo>
                    <a:pt x="4060" y="153682"/>
                    <a:pt x="36869" y="93886"/>
                    <a:pt x="63856" y="66899"/>
                  </a:cubicBezTo>
                  <a:cubicBezTo>
                    <a:pt x="90843" y="39912"/>
                    <a:pt x="154343" y="3399"/>
                    <a:pt x="162281" y="224"/>
                  </a:cubicBezTo>
                  <a:cubicBezTo>
                    <a:pt x="170219" y="-2951"/>
                    <a:pt x="131589" y="28270"/>
                    <a:pt x="111481" y="47849"/>
                  </a:cubicBezTo>
                  <a:cubicBezTo>
                    <a:pt x="91373" y="67428"/>
                    <a:pt x="60681" y="96003"/>
                    <a:pt x="41631" y="117699"/>
                  </a:cubicBezTo>
                  <a:cubicBezTo>
                    <a:pt x="22581" y="139395"/>
                    <a:pt x="-3348" y="170616"/>
                    <a:pt x="356" y="1621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97B0438C-AD69-F9EA-FB91-8DD4AB9EE81D}"/>
                </a:ext>
              </a:extLst>
            </p:cNvPr>
            <p:cNvSpPr/>
            <p:nvPr/>
          </p:nvSpPr>
          <p:spPr>
            <a:xfrm>
              <a:off x="1447731" y="2679666"/>
              <a:ext cx="111337" cy="168342"/>
            </a:xfrm>
            <a:custGeom>
              <a:avLst/>
              <a:gdLst>
                <a:gd name="connsiteX0" fmla="*/ 69 w 111337"/>
                <a:gd name="connsiteY0" fmla="*/ 34 h 168342"/>
                <a:gd name="connsiteX1" fmla="*/ 73094 w 111337"/>
                <a:gd name="connsiteY1" fmla="*/ 85759 h 168342"/>
                <a:gd name="connsiteX2" fmla="*/ 111194 w 111337"/>
                <a:gd name="connsiteY2" fmla="*/ 168309 h 168342"/>
                <a:gd name="connsiteX3" fmla="*/ 60394 w 111337"/>
                <a:gd name="connsiteY3" fmla="*/ 76234 h 168342"/>
                <a:gd name="connsiteX4" fmla="*/ 69 w 111337"/>
                <a:gd name="connsiteY4" fmla="*/ 34 h 16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37" h="168342">
                  <a:moveTo>
                    <a:pt x="69" y="34"/>
                  </a:moveTo>
                  <a:cubicBezTo>
                    <a:pt x="2186" y="1622"/>
                    <a:pt x="54573" y="57713"/>
                    <a:pt x="73094" y="85759"/>
                  </a:cubicBezTo>
                  <a:cubicBezTo>
                    <a:pt x="91615" y="113805"/>
                    <a:pt x="113311" y="169897"/>
                    <a:pt x="111194" y="168309"/>
                  </a:cubicBezTo>
                  <a:cubicBezTo>
                    <a:pt x="109077" y="166721"/>
                    <a:pt x="76269" y="101105"/>
                    <a:pt x="60394" y="76234"/>
                  </a:cubicBezTo>
                  <a:cubicBezTo>
                    <a:pt x="44519" y="51363"/>
                    <a:pt x="-2048" y="-1554"/>
                    <a:pt x="69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C2485D8C-94F7-A5BF-B28A-DBAA21814CC0}"/>
                </a:ext>
              </a:extLst>
            </p:cNvPr>
            <p:cNvSpPr/>
            <p:nvPr/>
          </p:nvSpPr>
          <p:spPr>
            <a:xfrm>
              <a:off x="1036209" y="2558237"/>
              <a:ext cx="315660" cy="125903"/>
            </a:xfrm>
            <a:custGeom>
              <a:avLst/>
              <a:gdLst>
                <a:gd name="connsiteX0" fmla="*/ 2016 w 315660"/>
                <a:gd name="connsiteY0" fmla="*/ 813 h 125903"/>
                <a:gd name="connsiteX1" fmla="*/ 113141 w 315660"/>
                <a:gd name="connsiteY1" fmla="*/ 29388 h 125903"/>
                <a:gd name="connsiteX2" fmla="*/ 306816 w 315660"/>
                <a:gd name="connsiteY2" fmla="*/ 121463 h 125903"/>
                <a:gd name="connsiteX3" fmla="*/ 275066 w 315660"/>
                <a:gd name="connsiteY3" fmla="*/ 105588 h 125903"/>
                <a:gd name="connsiteX4" fmla="*/ 205216 w 315660"/>
                <a:gd name="connsiteY4" fmla="*/ 54788 h 125903"/>
                <a:gd name="connsiteX5" fmla="*/ 2016 w 315660"/>
                <a:gd name="connsiteY5" fmla="*/ 813 h 12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660" h="125903">
                  <a:moveTo>
                    <a:pt x="2016" y="813"/>
                  </a:moveTo>
                  <a:cubicBezTo>
                    <a:pt x="-13330" y="-3420"/>
                    <a:pt x="62341" y="9280"/>
                    <a:pt x="113141" y="29388"/>
                  </a:cubicBezTo>
                  <a:cubicBezTo>
                    <a:pt x="163941" y="49496"/>
                    <a:pt x="279829" y="108763"/>
                    <a:pt x="306816" y="121463"/>
                  </a:cubicBezTo>
                  <a:cubicBezTo>
                    <a:pt x="333803" y="134163"/>
                    <a:pt x="291999" y="116700"/>
                    <a:pt x="275066" y="105588"/>
                  </a:cubicBezTo>
                  <a:cubicBezTo>
                    <a:pt x="258133" y="94476"/>
                    <a:pt x="244374" y="72250"/>
                    <a:pt x="205216" y="54788"/>
                  </a:cubicBezTo>
                  <a:cubicBezTo>
                    <a:pt x="166058" y="37326"/>
                    <a:pt x="17362" y="5046"/>
                    <a:pt x="2016" y="8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F0FDF98C-412A-C7E6-3E6E-DB04E2E210C5}"/>
                </a:ext>
              </a:extLst>
            </p:cNvPr>
            <p:cNvSpPr/>
            <p:nvPr/>
          </p:nvSpPr>
          <p:spPr>
            <a:xfrm>
              <a:off x="1040927" y="2596993"/>
              <a:ext cx="298346" cy="124786"/>
            </a:xfrm>
            <a:custGeom>
              <a:avLst/>
              <a:gdLst>
                <a:gd name="connsiteX0" fmla="*/ 473 w 298346"/>
                <a:gd name="connsiteY0" fmla="*/ 157 h 124786"/>
                <a:gd name="connsiteX1" fmla="*/ 162398 w 298346"/>
                <a:gd name="connsiteY1" fmla="*/ 38257 h 124786"/>
                <a:gd name="connsiteX2" fmla="*/ 295748 w 298346"/>
                <a:gd name="connsiteY2" fmla="*/ 123982 h 124786"/>
                <a:gd name="connsiteX3" fmla="*/ 248123 w 298346"/>
                <a:gd name="connsiteY3" fmla="*/ 79532 h 124786"/>
                <a:gd name="connsiteX4" fmla="*/ 216373 w 298346"/>
                <a:gd name="connsiteY4" fmla="*/ 50957 h 124786"/>
                <a:gd name="connsiteX5" fmla="*/ 473 w 298346"/>
                <a:gd name="connsiteY5" fmla="*/ 157 h 1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46" h="124786">
                  <a:moveTo>
                    <a:pt x="473" y="157"/>
                  </a:moveTo>
                  <a:cubicBezTo>
                    <a:pt x="-8523" y="-1960"/>
                    <a:pt x="113186" y="17620"/>
                    <a:pt x="162398" y="38257"/>
                  </a:cubicBezTo>
                  <a:cubicBezTo>
                    <a:pt x="211610" y="58894"/>
                    <a:pt x="281461" y="117103"/>
                    <a:pt x="295748" y="123982"/>
                  </a:cubicBezTo>
                  <a:cubicBezTo>
                    <a:pt x="310036" y="130861"/>
                    <a:pt x="261352" y="91703"/>
                    <a:pt x="248123" y="79532"/>
                  </a:cubicBezTo>
                  <a:cubicBezTo>
                    <a:pt x="234894" y="67361"/>
                    <a:pt x="252356" y="62599"/>
                    <a:pt x="216373" y="50957"/>
                  </a:cubicBezTo>
                  <a:cubicBezTo>
                    <a:pt x="180390" y="39315"/>
                    <a:pt x="9469" y="2274"/>
                    <a:pt x="473" y="1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23BF7564-A443-DE9D-1527-4ABBCDE36B0F}"/>
                </a:ext>
              </a:extLst>
            </p:cNvPr>
            <p:cNvSpPr/>
            <p:nvPr/>
          </p:nvSpPr>
          <p:spPr>
            <a:xfrm>
              <a:off x="850869" y="2554043"/>
              <a:ext cx="69884" cy="62200"/>
            </a:xfrm>
            <a:custGeom>
              <a:avLst/>
              <a:gdLst>
                <a:gd name="connsiteX0" fmla="*/ 69881 w 69884"/>
                <a:gd name="connsiteY0" fmla="*/ 1832 h 62200"/>
                <a:gd name="connsiteX1" fmla="*/ 31 w 69884"/>
                <a:gd name="connsiteY1" fmla="*/ 11357 h 62200"/>
                <a:gd name="connsiteX2" fmla="*/ 60356 w 69884"/>
                <a:gd name="connsiteY2" fmla="*/ 62157 h 62200"/>
                <a:gd name="connsiteX3" fmla="*/ 19081 w 69884"/>
                <a:gd name="connsiteY3" fmla="*/ 20882 h 62200"/>
                <a:gd name="connsiteX4" fmla="*/ 3206 w 69884"/>
                <a:gd name="connsiteY4" fmla="*/ 1832 h 62200"/>
                <a:gd name="connsiteX5" fmla="*/ 69881 w 69884"/>
                <a:gd name="connsiteY5" fmla="*/ 1832 h 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84" h="62200">
                  <a:moveTo>
                    <a:pt x="69881" y="1832"/>
                  </a:moveTo>
                  <a:cubicBezTo>
                    <a:pt x="69352" y="3419"/>
                    <a:pt x="1618" y="1303"/>
                    <a:pt x="31" y="11357"/>
                  </a:cubicBezTo>
                  <a:cubicBezTo>
                    <a:pt x="-1556" y="21411"/>
                    <a:pt x="57181" y="60570"/>
                    <a:pt x="60356" y="62157"/>
                  </a:cubicBezTo>
                  <a:cubicBezTo>
                    <a:pt x="63531" y="63744"/>
                    <a:pt x="19081" y="20882"/>
                    <a:pt x="19081" y="20882"/>
                  </a:cubicBezTo>
                  <a:cubicBezTo>
                    <a:pt x="9556" y="10828"/>
                    <a:pt x="-6319" y="5007"/>
                    <a:pt x="3206" y="1832"/>
                  </a:cubicBezTo>
                  <a:cubicBezTo>
                    <a:pt x="12731" y="-1343"/>
                    <a:pt x="70410" y="245"/>
                    <a:pt x="69881" y="18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F9C57883-4757-DFD0-2221-668D443510E9}"/>
                </a:ext>
              </a:extLst>
            </p:cNvPr>
            <p:cNvSpPr/>
            <p:nvPr/>
          </p:nvSpPr>
          <p:spPr>
            <a:xfrm>
              <a:off x="679448" y="2438291"/>
              <a:ext cx="234954" cy="134013"/>
            </a:xfrm>
            <a:custGeom>
              <a:avLst/>
              <a:gdLst>
                <a:gd name="connsiteX0" fmla="*/ 234952 w 234954"/>
                <a:gd name="connsiteY0" fmla="*/ 109 h 134013"/>
                <a:gd name="connsiteX1" fmla="*/ 123827 w 234954"/>
                <a:gd name="connsiteY1" fmla="*/ 85834 h 134013"/>
                <a:gd name="connsiteX2" fmla="*/ 2 w 234954"/>
                <a:gd name="connsiteY2" fmla="*/ 133459 h 134013"/>
                <a:gd name="connsiteX3" fmla="*/ 120652 w 234954"/>
                <a:gd name="connsiteY3" fmla="*/ 104884 h 134013"/>
                <a:gd name="connsiteX4" fmla="*/ 234952 w 234954"/>
                <a:gd name="connsiteY4" fmla="*/ 109 h 1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54" h="134013">
                  <a:moveTo>
                    <a:pt x="234952" y="109"/>
                  </a:moveTo>
                  <a:cubicBezTo>
                    <a:pt x="235481" y="-3066"/>
                    <a:pt x="162985" y="63609"/>
                    <a:pt x="123827" y="85834"/>
                  </a:cubicBezTo>
                  <a:cubicBezTo>
                    <a:pt x="84669" y="108059"/>
                    <a:pt x="531" y="130284"/>
                    <a:pt x="2" y="133459"/>
                  </a:cubicBezTo>
                  <a:cubicBezTo>
                    <a:pt x="-527" y="136634"/>
                    <a:pt x="79906" y="126051"/>
                    <a:pt x="120652" y="104884"/>
                  </a:cubicBezTo>
                  <a:cubicBezTo>
                    <a:pt x="161398" y="83717"/>
                    <a:pt x="234423" y="3284"/>
                    <a:pt x="234952" y="1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2A1046E5-C4BD-4525-8F52-B4F74F1CDFBD}"/>
                </a:ext>
              </a:extLst>
            </p:cNvPr>
            <p:cNvSpPr/>
            <p:nvPr/>
          </p:nvSpPr>
          <p:spPr>
            <a:xfrm>
              <a:off x="801290" y="2555783"/>
              <a:ext cx="100476" cy="270700"/>
            </a:xfrm>
            <a:custGeom>
              <a:avLst/>
              <a:gdLst>
                <a:gd name="connsiteX0" fmla="*/ 8335 w 100476"/>
                <a:gd name="connsiteY0" fmla="*/ 92 h 270700"/>
                <a:gd name="connsiteX1" fmla="*/ 24210 w 100476"/>
                <a:gd name="connsiteY1" fmla="*/ 120742 h 270700"/>
                <a:gd name="connsiteX2" fmla="*/ 100410 w 100476"/>
                <a:gd name="connsiteY2" fmla="*/ 269967 h 270700"/>
                <a:gd name="connsiteX3" fmla="*/ 36910 w 100476"/>
                <a:gd name="connsiteY3" fmla="*/ 174717 h 270700"/>
                <a:gd name="connsiteX4" fmla="*/ 1985 w 100476"/>
                <a:gd name="connsiteY4" fmla="*/ 101692 h 270700"/>
                <a:gd name="connsiteX5" fmla="*/ 8335 w 100476"/>
                <a:gd name="connsiteY5" fmla="*/ 92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76" h="270700">
                  <a:moveTo>
                    <a:pt x="8335" y="92"/>
                  </a:moveTo>
                  <a:cubicBezTo>
                    <a:pt x="12039" y="3267"/>
                    <a:pt x="8864" y="75763"/>
                    <a:pt x="24210" y="120742"/>
                  </a:cubicBezTo>
                  <a:cubicBezTo>
                    <a:pt x="39556" y="165721"/>
                    <a:pt x="98293" y="260971"/>
                    <a:pt x="100410" y="269967"/>
                  </a:cubicBezTo>
                  <a:cubicBezTo>
                    <a:pt x="102527" y="278963"/>
                    <a:pt x="53314" y="202763"/>
                    <a:pt x="36910" y="174717"/>
                  </a:cubicBezTo>
                  <a:cubicBezTo>
                    <a:pt x="20506" y="146671"/>
                    <a:pt x="7806" y="127092"/>
                    <a:pt x="1985" y="101692"/>
                  </a:cubicBezTo>
                  <a:cubicBezTo>
                    <a:pt x="-3836" y="76292"/>
                    <a:pt x="4631" y="-3083"/>
                    <a:pt x="8335" y="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551C7B78-9D87-CFFD-98B6-30A02A951075}"/>
                </a:ext>
              </a:extLst>
            </p:cNvPr>
            <p:cNvSpPr/>
            <p:nvPr/>
          </p:nvSpPr>
          <p:spPr>
            <a:xfrm>
              <a:off x="826691" y="2519698"/>
              <a:ext cx="78994" cy="306936"/>
            </a:xfrm>
            <a:custGeom>
              <a:avLst/>
              <a:gdLst>
                <a:gd name="connsiteX0" fmla="*/ 5159 w 78994"/>
                <a:gd name="connsiteY0" fmla="*/ 1252 h 306936"/>
                <a:gd name="connsiteX1" fmla="*/ 8334 w 78994"/>
                <a:gd name="connsiteY1" fmla="*/ 106027 h 306936"/>
                <a:gd name="connsiteX2" fmla="*/ 78184 w 78994"/>
                <a:gd name="connsiteY2" fmla="*/ 306052 h 306936"/>
                <a:gd name="connsiteX3" fmla="*/ 43259 w 78994"/>
                <a:gd name="connsiteY3" fmla="*/ 172702 h 306936"/>
                <a:gd name="connsiteX4" fmla="*/ 5159 w 78994"/>
                <a:gd name="connsiteY4" fmla="*/ 1252 h 3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94" h="306936">
                  <a:moveTo>
                    <a:pt x="5159" y="1252"/>
                  </a:moveTo>
                  <a:cubicBezTo>
                    <a:pt x="-662" y="-9860"/>
                    <a:pt x="-3837" y="55227"/>
                    <a:pt x="8334" y="106027"/>
                  </a:cubicBezTo>
                  <a:cubicBezTo>
                    <a:pt x="20505" y="156827"/>
                    <a:pt x="72363" y="294940"/>
                    <a:pt x="78184" y="306052"/>
                  </a:cubicBezTo>
                  <a:cubicBezTo>
                    <a:pt x="84005" y="317164"/>
                    <a:pt x="57017" y="220856"/>
                    <a:pt x="43259" y="172702"/>
                  </a:cubicBezTo>
                  <a:cubicBezTo>
                    <a:pt x="29501" y="124548"/>
                    <a:pt x="10980" y="12364"/>
                    <a:pt x="5159" y="1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FA5C6C67-F714-36B1-8FB0-FF2E1EB0238D}"/>
                </a:ext>
              </a:extLst>
            </p:cNvPr>
            <p:cNvSpPr/>
            <p:nvPr/>
          </p:nvSpPr>
          <p:spPr>
            <a:xfrm>
              <a:off x="586633" y="2190750"/>
              <a:ext cx="172285" cy="263624"/>
            </a:xfrm>
            <a:custGeom>
              <a:avLst/>
              <a:gdLst>
                <a:gd name="connsiteX0" fmla="*/ 172192 w 172285"/>
                <a:gd name="connsiteY0" fmla="*/ 0 h 263624"/>
                <a:gd name="connsiteX1" fmla="*/ 3917 w 172285"/>
                <a:gd name="connsiteY1" fmla="*/ 73025 h 263624"/>
                <a:gd name="connsiteX2" fmla="*/ 61067 w 172285"/>
                <a:gd name="connsiteY2" fmla="*/ 104775 h 263624"/>
                <a:gd name="connsiteX3" fmla="*/ 146792 w 172285"/>
                <a:gd name="connsiteY3" fmla="*/ 142875 h 263624"/>
                <a:gd name="connsiteX4" fmla="*/ 172192 w 172285"/>
                <a:gd name="connsiteY4" fmla="*/ 263525 h 263624"/>
                <a:gd name="connsiteX5" fmla="*/ 140442 w 172285"/>
                <a:gd name="connsiteY5" fmla="*/ 161925 h 263624"/>
                <a:gd name="connsiteX6" fmla="*/ 16617 w 172285"/>
                <a:gd name="connsiteY6" fmla="*/ 76200 h 263624"/>
                <a:gd name="connsiteX7" fmla="*/ 38842 w 172285"/>
                <a:gd name="connsiteY7" fmla="*/ 41275 h 263624"/>
                <a:gd name="connsiteX8" fmla="*/ 35667 w 172285"/>
                <a:gd name="connsiteY8" fmla="*/ 41275 h 263624"/>
                <a:gd name="connsiteX9" fmla="*/ 172192 w 172285"/>
                <a:gd name="connsiteY9" fmla="*/ 0 h 26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285" h="263624">
                  <a:moveTo>
                    <a:pt x="172192" y="0"/>
                  </a:moveTo>
                  <a:cubicBezTo>
                    <a:pt x="97315" y="27781"/>
                    <a:pt x="22438" y="55563"/>
                    <a:pt x="3917" y="73025"/>
                  </a:cubicBezTo>
                  <a:cubicBezTo>
                    <a:pt x="-14604" y="90488"/>
                    <a:pt x="37254" y="93133"/>
                    <a:pt x="61067" y="104775"/>
                  </a:cubicBezTo>
                  <a:cubicBezTo>
                    <a:pt x="84880" y="116417"/>
                    <a:pt x="128271" y="116417"/>
                    <a:pt x="146792" y="142875"/>
                  </a:cubicBezTo>
                  <a:cubicBezTo>
                    <a:pt x="165313" y="169333"/>
                    <a:pt x="173250" y="260350"/>
                    <a:pt x="172192" y="263525"/>
                  </a:cubicBezTo>
                  <a:cubicBezTo>
                    <a:pt x="171134" y="266700"/>
                    <a:pt x="166371" y="193146"/>
                    <a:pt x="140442" y="161925"/>
                  </a:cubicBezTo>
                  <a:cubicBezTo>
                    <a:pt x="114513" y="130704"/>
                    <a:pt x="33550" y="96308"/>
                    <a:pt x="16617" y="76200"/>
                  </a:cubicBezTo>
                  <a:cubicBezTo>
                    <a:pt x="-316" y="56092"/>
                    <a:pt x="38842" y="41275"/>
                    <a:pt x="38842" y="41275"/>
                  </a:cubicBezTo>
                  <a:cubicBezTo>
                    <a:pt x="42017" y="35454"/>
                    <a:pt x="35667" y="41275"/>
                    <a:pt x="35667" y="41275"/>
                  </a:cubicBezTo>
                  <a:lnTo>
                    <a:pt x="1721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C6ABA83D-5A2F-788B-B7DE-C6E56F0517B7}"/>
                </a:ext>
              </a:extLst>
            </p:cNvPr>
            <p:cNvSpPr/>
            <p:nvPr/>
          </p:nvSpPr>
          <p:spPr>
            <a:xfrm>
              <a:off x="634954" y="2241550"/>
              <a:ext cx="121168" cy="168275"/>
            </a:xfrm>
            <a:custGeom>
              <a:avLst/>
              <a:gdLst>
                <a:gd name="connsiteX0" fmla="*/ 46 w 121168"/>
                <a:gd name="connsiteY0" fmla="*/ 0 h 168275"/>
                <a:gd name="connsiteX1" fmla="*/ 88946 w 121168"/>
                <a:gd name="connsiteY1" fmla="*/ 79375 h 168275"/>
                <a:gd name="connsiteX2" fmla="*/ 120696 w 121168"/>
                <a:gd name="connsiteY2" fmla="*/ 168275 h 168275"/>
                <a:gd name="connsiteX3" fmla="*/ 101646 w 121168"/>
                <a:gd name="connsiteY3" fmla="*/ 79375 h 168275"/>
                <a:gd name="connsiteX4" fmla="*/ 46 w 121168"/>
                <a:gd name="connsiteY4" fmla="*/ 0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8" h="168275">
                  <a:moveTo>
                    <a:pt x="46" y="0"/>
                  </a:moveTo>
                  <a:cubicBezTo>
                    <a:pt x="-2071" y="0"/>
                    <a:pt x="68838" y="51329"/>
                    <a:pt x="88946" y="79375"/>
                  </a:cubicBezTo>
                  <a:cubicBezTo>
                    <a:pt x="109054" y="107421"/>
                    <a:pt x="118579" y="168275"/>
                    <a:pt x="120696" y="168275"/>
                  </a:cubicBezTo>
                  <a:cubicBezTo>
                    <a:pt x="122813" y="168275"/>
                    <a:pt x="118050" y="104775"/>
                    <a:pt x="101646" y="79375"/>
                  </a:cubicBezTo>
                  <a:cubicBezTo>
                    <a:pt x="85242" y="53975"/>
                    <a:pt x="2163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04463F34-24BA-ACDD-1200-AAFF17B6A329}"/>
                </a:ext>
              </a:extLst>
            </p:cNvPr>
            <p:cNvSpPr/>
            <p:nvPr/>
          </p:nvSpPr>
          <p:spPr>
            <a:xfrm>
              <a:off x="584183" y="2435225"/>
              <a:ext cx="161956" cy="165100"/>
            </a:xfrm>
            <a:custGeom>
              <a:avLst/>
              <a:gdLst>
                <a:gd name="connsiteX0" fmla="*/ 161942 w 161956"/>
                <a:gd name="connsiteY0" fmla="*/ 0 h 165100"/>
                <a:gd name="connsiteX1" fmla="*/ 79392 w 161956"/>
                <a:gd name="connsiteY1" fmla="*/ 136525 h 165100"/>
                <a:gd name="connsiteX2" fmla="*/ 17 w 161956"/>
                <a:gd name="connsiteY2" fmla="*/ 165100 h 165100"/>
                <a:gd name="connsiteX3" fmla="*/ 73042 w 161956"/>
                <a:gd name="connsiteY3" fmla="*/ 136525 h 165100"/>
                <a:gd name="connsiteX4" fmla="*/ 161942 w 161956"/>
                <a:gd name="connsiteY4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56" h="165100">
                  <a:moveTo>
                    <a:pt x="161942" y="0"/>
                  </a:moveTo>
                  <a:cubicBezTo>
                    <a:pt x="163000" y="0"/>
                    <a:pt x="106379" y="109008"/>
                    <a:pt x="79392" y="136525"/>
                  </a:cubicBezTo>
                  <a:cubicBezTo>
                    <a:pt x="52404" y="164042"/>
                    <a:pt x="1075" y="165100"/>
                    <a:pt x="17" y="165100"/>
                  </a:cubicBezTo>
                  <a:cubicBezTo>
                    <a:pt x="-1041" y="165100"/>
                    <a:pt x="46584" y="161925"/>
                    <a:pt x="73042" y="136525"/>
                  </a:cubicBezTo>
                  <a:cubicBezTo>
                    <a:pt x="99500" y="111125"/>
                    <a:pt x="160884" y="0"/>
                    <a:pt x="1619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6233AED0-8BEE-4B91-F806-DCC484D2F784}"/>
                </a:ext>
              </a:extLst>
            </p:cNvPr>
            <p:cNvSpPr/>
            <p:nvPr/>
          </p:nvSpPr>
          <p:spPr>
            <a:xfrm>
              <a:off x="561801" y="2447923"/>
              <a:ext cx="207105" cy="219081"/>
            </a:xfrm>
            <a:custGeom>
              <a:avLst/>
              <a:gdLst>
                <a:gd name="connsiteX0" fmla="*/ 206549 w 207105"/>
                <a:gd name="connsiteY0" fmla="*/ 2 h 219081"/>
                <a:gd name="connsiteX1" fmla="*/ 123999 w 207105"/>
                <a:gd name="connsiteY1" fmla="*/ 133352 h 219081"/>
                <a:gd name="connsiteX2" fmla="*/ 174 w 207105"/>
                <a:gd name="connsiteY2" fmla="*/ 219077 h 219081"/>
                <a:gd name="connsiteX3" fmla="*/ 152574 w 207105"/>
                <a:gd name="connsiteY3" fmla="*/ 130177 h 219081"/>
                <a:gd name="connsiteX4" fmla="*/ 206549 w 207105"/>
                <a:gd name="connsiteY4" fmla="*/ 2 h 21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05" h="219081">
                  <a:moveTo>
                    <a:pt x="206549" y="2"/>
                  </a:moveTo>
                  <a:cubicBezTo>
                    <a:pt x="201786" y="531"/>
                    <a:pt x="158395" y="96840"/>
                    <a:pt x="123999" y="133352"/>
                  </a:cubicBezTo>
                  <a:cubicBezTo>
                    <a:pt x="89603" y="169864"/>
                    <a:pt x="-4589" y="219606"/>
                    <a:pt x="174" y="219077"/>
                  </a:cubicBezTo>
                  <a:cubicBezTo>
                    <a:pt x="4936" y="218548"/>
                    <a:pt x="120295" y="163514"/>
                    <a:pt x="152574" y="130177"/>
                  </a:cubicBezTo>
                  <a:cubicBezTo>
                    <a:pt x="184853" y="96840"/>
                    <a:pt x="211312" y="-527"/>
                    <a:pt x="206549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711848AE-8AE5-EBB6-D96C-6C2144F0C870}"/>
                </a:ext>
              </a:extLst>
            </p:cNvPr>
            <p:cNvSpPr/>
            <p:nvPr/>
          </p:nvSpPr>
          <p:spPr>
            <a:xfrm>
              <a:off x="1076311" y="2974880"/>
              <a:ext cx="254118" cy="108809"/>
            </a:xfrm>
            <a:custGeom>
              <a:avLst/>
              <a:gdLst>
                <a:gd name="connsiteX0" fmla="*/ 14 w 254118"/>
                <a:gd name="connsiteY0" fmla="*/ 95 h 108809"/>
                <a:gd name="connsiteX1" fmla="*/ 79389 w 254118"/>
                <a:gd name="connsiteY1" fmla="*/ 63595 h 108809"/>
                <a:gd name="connsiteX2" fmla="*/ 139714 w 254118"/>
                <a:gd name="connsiteY2" fmla="*/ 79470 h 108809"/>
                <a:gd name="connsiteX3" fmla="*/ 254014 w 254118"/>
                <a:gd name="connsiteY3" fmla="*/ 76295 h 108809"/>
                <a:gd name="connsiteX4" fmla="*/ 161939 w 254118"/>
                <a:gd name="connsiteY4" fmla="*/ 98520 h 108809"/>
                <a:gd name="connsiteX5" fmla="*/ 180989 w 254118"/>
                <a:gd name="connsiteY5" fmla="*/ 108045 h 108809"/>
                <a:gd name="connsiteX6" fmla="*/ 85739 w 254118"/>
                <a:gd name="connsiteY6" fmla="*/ 79470 h 108809"/>
                <a:gd name="connsiteX7" fmla="*/ 14 w 254118"/>
                <a:gd name="connsiteY7" fmla="*/ 95 h 10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18" h="108809">
                  <a:moveTo>
                    <a:pt x="14" y="95"/>
                  </a:moveTo>
                  <a:cubicBezTo>
                    <a:pt x="-1044" y="-2551"/>
                    <a:pt x="56106" y="50366"/>
                    <a:pt x="79389" y="63595"/>
                  </a:cubicBezTo>
                  <a:cubicBezTo>
                    <a:pt x="102672" y="76824"/>
                    <a:pt x="110610" y="77353"/>
                    <a:pt x="139714" y="79470"/>
                  </a:cubicBezTo>
                  <a:cubicBezTo>
                    <a:pt x="168818" y="81587"/>
                    <a:pt x="250310" y="73120"/>
                    <a:pt x="254014" y="76295"/>
                  </a:cubicBezTo>
                  <a:cubicBezTo>
                    <a:pt x="257718" y="79470"/>
                    <a:pt x="161939" y="98520"/>
                    <a:pt x="161939" y="98520"/>
                  </a:cubicBezTo>
                  <a:cubicBezTo>
                    <a:pt x="149768" y="103812"/>
                    <a:pt x="193689" y="111220"/>
                    <a:pt x="180989" y="108045"/>
                  </a:cubicBezTo>
                  <a:cubicBezTo>
                    <a:pt x="168289" y="104870"/>
                    <a:pt x="113785" y="97462"/>
                    <a:pt x="85739" y="79470"/>
                  </a:cubicBezTo>
                  <a:cubicBezTo>
                    <a:pt x="57693" y="61478"/>
                    <a:pt x="1072" y="2741"/>
                    <a:pt x="14" y="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7B2DAD83-E331-F0F0-D0D9-A5C080A5A692}"/>
                </a:ext>
              </a:extLst>
            </p:cNvPr>
            <p:cNvSpPr/>
            <p:nvPr/>
          </p:nvSpPr>
          <p:spPr>
            <a:xfrm>
              <a:off x="1669910" y="2997199"/>
              <a:ext cx="85917" cy="797945"/>
            </a:xfrm>
            <a:custGeom>
              <a:avLst/>
              <a:gdLst>
                <a:gd name="connsiteX0" fmla="*/ 85865 w 85917"/>
                <a:gd name="connsiteY0" fmla="*/ 1 h 797945"/>
                <a:gd name="connsiteX1" fmla="*/ 16015 w 85917"/>
                <a:gd name="connsiteY1" fmla="*/ 190501 h 797945"/>
                <a:gd name="connsiteX2" fmla="*/ 28715 w 85917"/>
                <a:gd name="connsiteY2" fmla="*/ 396876 h 797945"/>
                <a:gd name="connsiteX3" fmla="*/ 28715 w 85917"/>
                <a:gd name="connsiteY3" fmla="*/ 539751 h 797945"/>
                <a:gd name="connsiteX4" fmla="*/ 63640 w 85917"/>
                <a:gd name="connsiteY4" fmla="*/ 787401 h 797945"/>
                <a:gd name="connsiteX5" fmla="*/ 54115 w 85917"/>
                <a:gd name="connsiteY5" fmla="*/ 733426 h 797945"/>
                <a:gd name="connsiteX6" fmla="*/ 19190 w 85917"/>
                <a:gd name="connsiteY6" fmla="*/ 561976 h 797945"/>
                <a:gd name="connsiteX7" fmla="*/ 6490 w 85917"/>
                <a:gd name="connsiteY7" fmla="*/ 250826 h 797945"/>
                <a:gd name="connsiteX8" fmla="*/ 3315 w 85917"/>
                <a:gd name="connsiteY8" fmla="*/ 193676 h 797945"/>
                <a:gd name="connsiteX9" fmla="*/ 85865 w 85917"/>
                <a:gd name="connsiteY9" fmla="*/ 1 h 7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17" h="797945">
                  <a:moveTo>
                    <a:pt x="85865" y="1"/>
                  </a:moveTo>
                  <a:cubicBezTo>
                    <a:pt x="87982" y="-528"/>
                    <a:pt x="25540" y="124355"/>
                    <a:pt x="16015" y="190501"/>
                  </a:cubicBezTo>
                  <a:cubicBezTo>
                    <a:pt x="6490" y="256647"/>
                    <a:pt x="26598" y="338668"/>
                    <a:pt x="28715" y="396876"/>
                  </a:cubicBezTo>
                  <a:cubicBezTo>
                    <a:pt x="30832" y="455084"/>
                    <a:pt x="22894" y="474664"/>
                    <a:pt x="28715" y="539751"/>
                  </a:cubicBezTo>
                  <a:cubicBezTo>
                    <a:pt x="34536" y="604838"/>
                    <a:pt x="59407" y="755122"/>
                    <a:pt x="63640" y="787401"/>
                  </a:cubicBezTo>
                  <a:cubicBezTo>
                    <a:pt x="67873" y="819680"/>
                    <a:pt x="61523" y="770997"/>
                    <a:pt x="54115" y="733426"/>
                  </a:cubicBezTo>
                  <a:cubicBezTo>
                    <a:pt x="46707" y="695855"/>
                    <a:pt x="27127" y="642409"/>
                    <a:pt x="19190" y="561976"/>
                  </a:cubicBezTo>
                  <a:cubicBezTo>
                    <a:pt x="11253" y="481543"/>
                    <a:pt x="9136" y="312209"/>
                    <a:pt x="6490" y="250826"/>
                  </a:cubicBezTo>
                  <a:cubicBezTo>
                    <a:pt x="3844" y="189443"/>
                    <a:pt x="-4622" y="231776"/>
                    <a:pt x="3315" y="193676"/>
                  </a:cubicBezTo>
                  <a:cubicBezTo>
                    <a:pt x="11252" y="155576"/>
                    <a:pt x="83748" y="530"/>
                    <a:pt x="85865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A13C0990-3AE1-4C74-45D3-17A61C50EC81}"/>
                </a:ext>
              </a:extLst>
            </p:cNvPr>
            <p:cNvSpPr/>
            <p:nvPr/>
          </p:nvSpPr>
          <p:spPr>
            <a:xfrm>
              <a:off x="1697954" y="3060455"/>
              <a:ext cx="64355" cy="712231"/>
            </a:xfrm>
            <a:custGeom>
              <a:avLst/>
              <a:gdLst>
                <a:gd name="connsiteX0" fmla="*/ 64171 w 64355"/>
                <a:gd name="connsiteY0" fmla="*/ 245 h 712231"/>
                <a:gd name="connsiteX1" fmla="*/ 19721 w 64355"/>
                <a:gd name="connsiteY1" fmla="*/ 139945 h 712231"/>
                <a:gd name="connsiteX2" fmla="*/ 10196 w 64355"/>
                <a:gd name="connsiteY2" fmla="*/ 165345 h 712231"/>
                <a:gd name="connsiteX3" fmla="*/ 10196 w 64355"/>
                <a:gd name="connsiteY3" fmla="*/ 282820 h 712231"/>
                <a:gd name="connsiteX4" fmla="*/ 38771 w 64355"/>
                <a:gd name="connsiteY4" fmla="*/ 689220 h 712231"/>
                <a:gd name="connsiteX5" fmla="*/ 29246 w 64355"/>
                <a:gd name="connsiteY5" fmla="*/ 609845 h 712231"/>
                <a:gd name="connsiteX6" fmla="*/ 671 w 64355"/>
                <a:gd name="connsiteY6" fmla="*/ 178045 h 712231"/>
                <a:gd name="connsiteX7" fmla="*/ 64171 w 64355"/>
                <a:gd name="connsiteY7" fmla="*/ 245 h 71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55" h="712231">
                  <a:moveTo>
                    <a:pt x="64171" y="245"/>
                  </a:moveTo>
                  <a:cubicBezTo>
                    <a:pt x="67346" y="-6105"/>
                    <a:pt x="28717" y="112428"/>
                    <a:pt x="19721" y="139945"/>
                  </a:cubicBezTo>
                  <a:cubicBezTo>
                    <a:pt x="10725" y="167462"/>
                    <a:pt x="11784" y="141532"/>
                    <a:pt x="10196" y="165345"/>
                  </a:cubicBezTo>
                  <a:cubicBezTo>
                    <a:pt x="8608" y="189158"/>
                    <a:pt x="5434" y="195508"/>
                    <a:pt x="10196" y="282820"/>
                  </a:cubicBezTo>
                  <a:cubicBezTo>
                    <a:pt x="14958" y="370132"/>
                    <a:pt x="35596" y="634716"/>
                    <a:pt x="38771" y="689220"/>
                  </a:cubicBezTo>
                  <a:cubicBezTo>
                    <a:pt x="41946" y="743724"/>
                    <a:pt x="35596" y="695041"/>
                    <a:pt x="29246" y="609845"/>
                  </a:cubicBezTo>
                  <a:cubicBezTo>
                    <a:pt x="22896" y="524649"/>
                    <a:pt x="-4621" y="274353"/>
                    <a:pt x="671" y="178045"/>
                  </a:cubicBezTo>
                  <a:cubicBezTo>
                    <a:pt x="5963" y="81737"/>
                    <a:pt x="60996" y="6595"/>
                    <a:pt x="64171" y="2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30440158-479B-729B-B1DC-477C41F97C00}"/>
                </a:ext>
              </a:extLst>
            </p:cNvPr>
            <p:cNvSpPr/>
            <p:nvPr/>
          </p:nvSpPr>
          <p:spPr>
            <a:xfrm>
              <a:off x="1034997" y="3047911"/>
              <a:ext cx="145508" cy="390622"/>
            </a:xfrm>
            <a:custGeom>
              <a:avLst/>
              <a:gdLst>
                <a:gd name="connsiteX0" fmla="*/ 6403 w 145508"/>
                <a:gd name="connsiteY0" fmla="*/ 89 h 390622"/>
                <a:gd name="connsiteX1" fmla="*/ 66728 w 145508"/>
                <a:gd name="connsiteY1" fmla="*/ 139789 h 390622"/>
                <a:gd name="connsiteX2" fmla="*/ 123878 w 145508"/>
                <a:gd name="connsiteY2" fmla="*/ 184239 h 390622"/>
                <a:gd name="connsiteX3" fmla="*/ 114353 w 145508"/>
                <a:gd name="connsiteY3" fmla="*/ 257264 h 390622"/>
                <a:gd name="connsiteX4" fmla="*/ 53 w 145508"/>
                <a:gd name="connsiteY4" fmla="*/ 390614 h 390622"/>
                <a:gd name="connsiteX5" fmla="*/ 130228 w 145508"/>
                <a:gd name="connsiteY5" fmla="*/ 250914 h 390622"/>
                <a:gd name="connsiteX6" fmla="*/ 139753 w 145508"/>
                <a:gd name="connsiteY6" fmla="*/ 200114 h 390622"/>
                <a:gd name="connsiteX7" fmla="*/ 101653 w 145508"/>
                <a:gd name="connsiteY7" fmla="*/ 162014 h 390622"/>
                <a:gd name="connsiteX8" fmla="*/ 6403 w 145508"/>
                <a:gd name="connsiteY8" fmla="*/ 89 h 39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8" h="390622">
                  <a:moveTo>
                    <a:pt x="6403" y="89"/>
                  </a:moveTo>
                  <a:cubicBezTo>
                    <a:pt x="582" y="-3615"/>
                    <a:pt x="47149" y="109097"/>
                    <a:pt x="66728" y="139789"/>
                  </a:cubicBezTo>
                  <a:cubicBezTo>
                    <a:pt x="86307" y="170481"/>
                    <a:pt x="115940" y="164660"/>
                    <a:pt x="123878" y="184239"/>
                  </a:cubicBezTo>
                  <a:cubicBezTo>
                    <a:pt x="131816" y="203818"/>
                    <a:pt x="134990" y="222868"/>
                    <a:pt x="114353" y="257264"/>
                  </a:cubicBezTo>
                  <a:cubicBezTo>
                    <a:pt x="93716" y="291660"/>
                    <a:pt x="-2593" y="391672"/>
                    <a:pt x="53" y="390614"/>
                  </a:cubicBezTo>
                  <a:cubicBezTo>
                    <a:pt x="2699" y="389556"/>
                    <a:pt x="106945" y="282664"/>
                    <a:pt x="130228" y="250914"/>
                  </a:cubicBezTo>
                  <a:cubicBezTo>
                    <a:pt x="153511" y="219164"/>
                    <a:pt x="144516" y="214931"/>
                    <a:pt x="139753" y="200114"/>
                  </a:cubicBezTo>
                  <a:cubicBezTo>
                    <a:pt x="134990" y="185297"/>
                    <a:pt x="121232" y="192177"/>
                    <a:pt x="101653" y="162014"/>
                  </a:cubicBezTo>
                  <a:cubicBezTo>
                    <a:pt x="82074" y="131852"/>
                    <a:pt x="12224" y="3793"/>
                    <a:pt x="6403" y="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DD947A09-5EBF-9E57-655C-AAB89B553268}"/>
                </a:ext>
              </a:extLst>
            </p:cNvPr>
            <p:cNvSpPr/>
            <p:nvPr/>
          </p:nvSpPr>
          <p:spPr>
            <a:xfrm>
              <a:off x="1031875" y="3203189"/>
              <a:ext cx="94119" cy="187946"/>
            </a:xfrm>
            <a:custGeom>
              <a:avLst/>
              <a:gdLst>
                <a:gd name="connsiteX0" fmla="*/ 79375 w 94119"/>
                <a:gd name="connsiteY0" fmla="*/ 386 h 187946"/>
                <a:gd name="connsiteX1" fmla="*/ 88900 w 94119"/>
                <a:gd name="connsiteY1" fmla="*/ 67061 h 187946"/>
                <a:gd name="connsiteX2" fmla="*/ 0 w 94119"/>
                <a:gd name="connsiteY2" fmla="*/ 187711 h 187946"/>
                <a:gd name="connsiteX3" fmla="*/ 88900 w 94119"/>
                <a:gd name="connsiteY3" fmla="*/ 95636 h 187946"/>
                <a:gd name="connsiteX4" fmla="*/ 79375 w 94119"/>
                <a:gd name="connsiteY4" fmla="*/ 386 h 1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19" h="187946">
                  <a:moveTo>
                    <a:pt x="79375" y="386"/>
                  </a:moveTo>
                  <a:cubicBezTo>
                    <a:pt x="79375" y="-4376"/>
                    <a:pt x="102129" y="35840"/>
                    <a:pt x="88900" y="67061"/>
                  </a:cubicBezTo>
                  <a:cubicBezTo>
                    <a:pt x="75671" y="98282"/>
                    <a:pt x="0" y="182949"/>
                    <a:pt x="0" y="187711"/>
                  </a:cubicBezTo>
                  <a:cubicBezTo>
                    <a:pt x="0" y="192473"/>
                    <a:pt x="73025" y="123682"/>
                    <a:pt x="88900" y="95636"/>
                  </a:cubicBezTo>
                  <a:cubicBezTo>
                    <a:pt x="104775" y="67590"/>
                    <a:pt x="79375" y="5148"/>
                    <a:pt x="79375" y="3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F7A1FF4B-EB7B-BAAB-8F31-AFF88B02627A}"/>
                </a:ext>
              </a:extLst>
            </p:cNvPr>
            <p:cNvSpPr/>
            <p:nvPr/>
          </p:nvSpPr>
          <p:spPr>
            <a:xfrm>
              <a:off x="1460379" y="3781230"/>
              <a:ext cx="292324" cy="324388"/>
            </a:xfrm>
            <a:custGeom>
              <a:avLst/>
              <a:gdLst>
                <a:gd name="connsiteX0" fmla="*/ 292221 w 292324"/>
                <a:gd name="connsiteY0" fmla="*/ 195 h 324388"/>
                <a:gd name="connsiteX1" fmla="*/ 127121 w 292324"/>
                <a:gd name="connsiteY1" fmla="*/ 206570 h 324388"/>
                <a:gd name="connsiteX2" fmla="*/ 121 w 292324"/>
                <a:gd name="connsiteY2" fmla="*/ 324045 h 324388"/>
                <a:gd name="connsiteX3" fmla="*/ 149346 w 292324"/>
                <a:gd name="connsiteY3" fmla="*/ 171645 h 324388"/>
                <a:gd name="connsiteX4" fmla="*/ 292221 w 292324"/>
                <a:gd name="connsiteY4" fmla="*/ 195 h 32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24" h="324388">
                  <a:moveTo>
                    <a:pt x="292221" y="195"/>
                  </a:moveTo>
                  <a:cubicBezTo>
                    <a:pt x="288517" y="6016"/>
                    <a:pt x="175804" y="152595"/>
                    <a:pt x="127121" y="206570"/>
                  </a:cubicBezTo>
                  <a:cubicBezTo>
                    <a:pt x="78438" y="260545"/>
                    <a:pt x="-3583" y="329866"/>
                    <a:pt x="121" y="324045"/>
                  </a:cubicBezTo>
                  <a:cubicBezTo>
                    <a:pt x="3825" y="318224"/>
                    <a:pt x="99604" y="223503"/>
                    <a:pt x="149346" y="171645"/>
                  </a:cubicBezTo>
                  <a:cubicBezTo>
                    <a:pt x="199088" y="119787"/>
                    <a:pt x="295925" y="-5626"/>
                    <a:pt x="292221" y="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528AA2E2-D240-1D93-3626-8FA10F340451}"/>
                </a:ext>
              </a:extLst>
            </p:cNvPr>
            <p:cNvSpPr/>
            <p:nvPr/>
          </p:nvSpPr>
          <p:spPr>
            <a:xfrm>
              <a:off x="1038151" y="3603543"/>
              <a:ext cx="310916" cy="628539"/>
            </a:xfrm>
            <a:custGeom>
              <a:avLst/>
              <a:gdLst>
                <a:gd name="connsiteX0" fmla="*/ 74 w 310916"/>
                <a:gd name="connsiteY0" fmla="*/ 82 h 628539"/>
                <a:gd name="connsiteX1" fmla="*/ 95324 w 310916"/>
                <a:gd name="connsiteY1" fmla="*/ 123907 h 628539"/>
                <a:gd name="connsiteX2" fmla="*/ 177874 w 310916"/>
                <a:gd name="connsiteY2" fmla="*/ 390607 h 628539"/>
                <a:gd name="connsiteX3" fmla="*/ 203274 w 310916"/>
                <a:gd name="connsiteY3" fmla="*/ 536657 h 628539"/>
                <a:gd name="connsiteX4" fmla="*/ 190574 w 310916"/>
                <a:gd name="connsiteY4" fmla="*/ 625557 h 628539"/>
                <a:gd name="connsiteX5" fmla="*/ 190574 w 310916"/>
                <a:gd name="connsiteY5" fmla="*/ 603332 h 628539"/>
                <a:gd name="connsiteX6" fmla="*/ 308049 w 310916"/>
                <a:gd name="connsiteY6" fmla="*/ 562057 h 628539"/>
                <a:gd name="connsiteX7" fmla="*/ 269949 w 310916"/>
                <a:gd name="connsiteY7" fmla="*/ 581107 h 628539"/>
                <a:gd name="connsiteX8" fmla="*/ 215974 w 310916"/>
                <a:gd name="connsiteY8" fmla="*/ 596982 h 628539"/>
                <a:gd name="connsiteX9" fmla="*/ 219149 w 310916"/>
                <a:gd name="connsiteY9" fmla="*/ 533482 h 628539"/>
                <a:gd name="connsiteX10" fmla="*/ 149299 w 310916"/>
                <a:gd name="connsiteY10" fmla="*/ 244557 h 628539"/>
                <a:gd name="connsiteX11" fmla="*/ 111199 w 310916"/>
                <a:gd name="connsiteY11" fmla="*/ 139782 h 628539"/>
                <a:gd name="connsiteX12" fmla="*/ 74 w 310916"/>
                <a:gd name="connsiteY12" fmla="*/ 82 h 62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916" h="628539">
                  <a:moveTo>
                    <a:pt x="74" y="82"/>
                  </a:moveTo>
                  <a:cubicBezTo>
                    <a:pt x="-2572" y="-2564"/>
                    <a:pt x="65691" y="58819"/>
                    <a:pt x="95324" y="123907"/>
                  </a:cubicBezTo>
                  <a:cubicBezTo>
                    <a:pt x="124957" y="188995"/>
                    <a:pt x="159882" y="321815"/>
                    <a:pt x="177874" y="390607"/>
                  </a:cubicBezTo>
                  <a:cubicBezTo>
                    <a:pt x="195866" y="459399"/>
                    <a:pt x="201157" y="497499"/>
                    <a:pt x="203274" y="536657"/>
                  </a:cubicBezTo>
                  <a:cubicBezTo>
                    <a:pt x="205391" y="575815"/>
                    <a:pt x="190574" y="625557"/>
                    <a:pt x="190574" y="625557"/>
                  </a:cubicBezTo>
                  <a:cubicBezTo>
                    <a:pt x="188457" y="636669"/>
                    <a:pt x="170995" y="613915"/>
                    <a:pt x="190574" y="603332"/>
                  </a:cubicBezTo>
                  <a:cubicBezTo>
                    <a:pt x="210153" y="592749"/>
                    <a:pt x="294820" y="565761"/>
                    <a:pt x="308049" y="562057"/>
                  </a:cubicBezTo>
                  <a:cubicBezTo>
                    <a:pt x="321278" y="558353"/>
                    <a:pt x="285295" y="575286"/>
                    <a:pt x="269949" y="581107"/>
                  </a:cubicBezTo>
                  <a:cubicBezTo>
                    <a:pt x="254603" y="586928"/>
                    <a:pt x="224441" y="604920"/>
                    <a:pt x="215974" y="596982"/>
                  </a:cubicBezTo>
                  <a:cubicBezTo>
                    <a:pt x="207507" y="589045"/>
                    <a:pt x="230261" y="592219"/>
                    <a:pt x="219149" y="533482"/>
                  </a:cubicBezTo>
                  <a:cubicBezTo>
                    <a:pt x="208037" y="474745"/>
                    <a:pt x="167291" y="310174"/>
                    <a:pt x="149299" y="244557"/>
                  </a:cubicBezTo>
                  <a:cubicBezTo>
                    <a:pt x="131307" y="178940"/>
                    <a:pt x="131836" y="180528"/>
                    <a:pt x="111199" y="139782"/>
                  </a:cubicBezTo>
                  <a:cubicBezTo>
                    <a:pt x="90562" y="99036"/>
                    <a:pt x="2720" y="2728"/>
                    <a:pt x="74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D3A87D5B-9791-D90E-63D7-BB955FD60642}"/>
                </a:ext>
              </a:extLst>
            </p:cNvPr>
            <p:cNvSpPr/>
            <p:nvPr/>
          </p:nvSpPr>
          <p:spPr>
            <a:xfrm>
              <a:off x="646975" y="3526466"/>
              <a:ext cx="264849" cy="817950"/>
            </a:xfrm>
            <a:custGeom>
              <a:avLst/>
              <a:gdLst>
                <a:gd name="connsiteX0" fmla="*/ 264250 w 264849"/>
                <a:gd name="connsiteY0" fmla="*/ 959 h 817950"/>
                <a:gd name="connsiteX1" fmla="*/ 92800 w 264849"/>
                <a:gd name="connsiteY1" fmla="*/ 286709 h 817950"/>
                <a:gd name="connsiteX2" fmla="*/ 38825 w 264849"/>
                <a:gd name="connsiteY2" fmla="*/ 515309 h 817950"/>
                <a:gd name="connsiteX3" fmla="*/ 725 w 264849"/>
                <a:gd name="connsiteY3" fmla="*/ 807409 h 817950"/>
                <a:gd name="connsiteX4" fmla="*/ 19775 w 264849"/>
                <a:gd name="connsiteY4" fmla="*/ 712159 h 817950"/>
                <a:gd name="connsiteX5" fmla="*/ 89625 w 264849"/>
                <a:gd name="connsiteY5" fmla="*/ 321634 h 817950"/>
                <a:gd name="connsiteX6" fmla="*/ 146775 w 264849"/>
                <a:gd name="connsiteY6" fmla="*/ 197809 h 817950"/>
                <a:gd name="connsiteX7" fmla="*/ 264250 w 264849"/>
                <a:gd name="connsiteY7" fmla="*/ 959 h 81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49" h="817950">
                  <a:moveTo>
                    <a:pt x="264250" y="959"/>
                  </a:moveTo>
                  <a:cubicBezTo>
                    <a:pt x="255254" y="15776"/>
                    <a:pt x="130371" y="200984"/>
                    <a:pt x="92800" y="286709"/>
                  </a:cubicBezTo>
                  <a:cubicBezTo>
                    <a:pt x="55229" y="372434"/>
                    <a:pt x="54171" y="428526"/>
                    <a:pt x="38825" y="515309"/>
                  </a:cubicBezTo>
                  <a:cubicBezTo>
                    <a:pt x="23479" y="602092"/>
                    <a:pt x="3900" y="774601"/>
                    <a:pt x="725" y="807409"/>
                  </a:cubicBezTo>
                  <a:cubicBezTo>
                    <a:pt x="-2450" y="840217"/>
                    <a:pt x="4958" y="793122"/>
                    <a:pt x="19775" y="712159"/>
                  </a:cubicBezTo>
                  <a:cubicBezTo>
                    <a:pt x="34592" y="631197"/>
                    <a:pt x="68458" y="407359"/>
                    <a:pt x="89625" y="321634"/>
                  </a:cubicBezTo>
                  <a:cubicBezTo>
                    <a:pt x="110792" y="235909"/>
                    <a:pt x="115025" y="248609"/>
                    <a:pt x="146775" y="197809"/>
                  </a:cubicBezTo>
                  <a:cubicBezTo>
                    <a:pt x="178525" y="147009"/>
                    <a:pt x="273246" y="-13858"/>
                    <a:pt x="264250" y="9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2D508F44-B35F-BFAE-3B57-47F72050131F}"/>
                </a:ext>
              </a:extLst>
            </p:cNvPr>
            <p:cNvSpPr/>
            <p:nvPr/>
          </p:nvSpPr>
          <p:spPr>
            <a:xfrm>
              <a:off x="584197" y="4238370"/>
              <a:ext cx="83471" cy="330542"/>
            </a:xfrm>
            <a:custGeom>
              <a:avLst/>
              <a:gdLst>
                <a:gd name="connsiteX0" fmla="*/ 3 w 83471"/>
                <a:gd name="connsiteY0" fmla="*/ 130430 h 330542"/>
                <a:gd name="connsiteX1" fmla="*/ 79378 w 83471"/>
                <a:gd name="connsiteY1" fmla="*/ 16130 h 330542"/>
                <a:gd name="connsiteX2" fmla="*/ 69853 w 83471"/>
                <a:gd name="connsiteY2" fmla="*/ 105030 h 330542"/>
                <a:gd name="connsiteX3" fmla="*/ 50803 w 83471"/>
                <a:gd name="connsiteY3" fmla="*/ 181230 h 330542"/>
                <a:gd name="connsiteX4" fmla="*/ 44453 w 83471"/>
                <a:gd name="connsiteY4" fmla="*/ 330455 h 330542"/>
                <a:gd name="connsiteX5" fmla="*/ 66678 w 83471"/>
                <a:gd name="connsiteY5" fmla="*/ 159005 h 330542"/>
                <a:gd name="connsiteX6" fmla="*/ 76203 w 83471"/>
                <a:gd name="connsiteY6" fmla="*/ 255 h 330542"/>
                <a:gd name="connsiteX7" fmla="*/ 3 w 83471"/>
                <a:gd name="connsiteY7" fmla="*/ 130430 h 3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71" h="330542">
                  <a:moveTo>
                    <a:pt x="3" y="130430"/>
                  </a:moveTo>
                  <a:cubicBezTo>
                    <a:pt x="532" y="133076"/>
                    <a:pt x="67736" y="20363"/>
                    <a:pt x="79378" y="16130"/>
                  </a:cubicBezTo>
                  <a:cubicBezTo>
                    <a:pt x="91020" y="11897"/>
                    <a:pt x="74615" y="77513"/>
                    <a:pt x="69853" y="105030"/>
                  </a:cubicBezTo>
                  <a:cubicBezTo>
                    <a:pt x="65091" y="132547"/>
                    <a:pt x="55036" y="143659"/>
                    <a:pt x="50803" y="181230"/>
                  </a:cubicBezTo>
                  <a:cubicBezTo>
                    <a:pt x="46570" y="218801"/>
                    <a:pt x="41807" y="334159"/>
                    <a:pt x="44453" y="330455"/>
                  </a:cubicBezTo>
                  <a:cubicBezTo>
                    <a:pt x="47099" y="326751"/>
                    <a:pt x="61386" y="214038"/>
                    <a:pt x="66678" y="159005"/>
                  </a:cubicBezTo>
                  <a:cubicBezTo>
                    <a:pt x="71970" y="103972"/>
                    <a:pt x="86257" y="7134"/>
                    <a:pt x="76203" y="255"/>
                  </a:cubicBezTo>
                  <a:cubicBezTo>
                    <a:pt x="66149" y="-6624"/>
                    <a:pt x="-526" y="127784"/>
                    <a:pt x="3" y="1304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589E6525-620E-CD2C-B88E-1F93BE44F4B0}"/>
                </a:ext>
              </a:extLst>
            </p:cNvPr>
            <p:cNvSpPr/>
            <p:nvPr/>
          </p:nvSpPr>
          <p:spPr>
            <a:xfrm>
              <a:off x="587367" y="4339399"/>
              <a:ext cx="348013" cy="267717"/>
            </a:xfrm>
            <a:custGeom>
              <a:avLst/>
              <a:gdLst>
                <a:gd name="connsiteX0" fmla="*/ 8 w 348013"/>
                <a:gd name="connsiteY0" fmla="*/ 267526 h 267717"/>
                <a:gd name="connsiteX1" fmla="*/ 146058 w 348013"/>
                <a:gd name="connsiteY1" fmla="*/ 127826 h 267717"/>
                <a:gd name="connsiteX2" fmla="*/ 346083 w 348013"/>
                <a:gd name="connsiteY2" fmla="*/ 826 h 267717"/>
                <a:gd name="connsiteX3" fmla="*/ 241308 w 348013"/>
                <a:gd name="connsiteY3" fmla="*/ 77026 h 267717"/>
                <a:gd name="connsiteX4" fmla="*/ 139708 w 348013"/>
                <a:gd name="connsiteY4" fmla="*/ 156401 h 267717"/>
                <a:gd name="connsiteX5" fmla="*/ 8 w 348013"/>
                <a:gd name="connsiteY5" fmla="*/ 267526 h 26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013" h="267717">
                  <a:moveTo>
                    <a:pt x="8" y="267526"/>
                  </a:moveTo>
                  <a:cubicBezTo>
                    <a:pt x="1066" y="262764"/>
                    <a:pt x="88379" y="172276"/>
                    <a:pt x="146058" y="127826"/>
                  </a:cubicBezTo>
                  <a:cubicBezTo>
                    <a:pt x="203737" y="83376"/>
                    <a:pt x="330208" y="9293"/>
                    <a:pt x="346083" y="826"/>
                  </a:cubicBezTo>
                  <a:cubicBezTo>
                    <a:pt x="361958" y="-7641"/>
                    <a:pt x="275704" y="51097"/>
                    <a:pt x="241308" y="77026"/>
                  </a:cubicBezTo>
                  <a:cubicBezTo>
                    <a:pt x="206912" y="102955"/>
                    <a:pt x="178337" y="125709"/>
                    <a:pt x="139708" y="156401"/>
                  </a:cubicBezTo>
                  <a:cubicBezTo>
                    <a:pt x="101079" y="187093"/>
                    <a:pt x="-1050" y="272288"/>
                    <a:pt x="8" y="2675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8C8E11DD-8683-074E-B5C4-62187A68CEB5}"/>
                </a:ext>
              </a:extLst>
            </p:cNvPr>
            <p:cNvSpPr/>
            <p:nvPr/>
          </p:nvSpPr>
          <p:spPr>
            <a:xfrm>
              <a:off x="1005977" y="4331764"/>
              <a:ext cx="44598" cy="381450"/>
            </a:xfrm>
            <a:custGeom>
              <a:avLst/>
              <a:gdLst>
                <a:gd name="connsiteX0" fmla="*/ 498 w 44598"/>
                <a:gd name="connsiteY0" fmla="*/ 2111 h 381450"/>
                <a:gd name="connsiteX1" fmla="*/ 41773 w 44598"/>
                <a:gd name="connsiteY1" fmla="*/ 364061 h 381450"/>
                <a:gd name="connsiteX2" fmla="*/ 38598 w 44598"/>
                <a:gd name="connsiteY2" fmla="*/ 313261 h 381450"/>
                <a:gd name="connsiteX3" fmla="*/ 19548 w 44598"/>
                <a:gd name="connsiteY3" fmla="*/ 218011 h 381450"/>
                <a:gd name="connsiteX4" fmla="*/ 498 w 44598"/>
                <a:gd name="connsiteY4" fmla="*/ 2111 h 3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8" h="381450">
                  <a:moveTo>
                    <a:pt x="498" y="2111"/>
                  </a:moveTo>
                  <a:cubicBezTo>
                    <a:pt x="4202" y="26453"/>
                    <a:pt x="35423" y="312203"/>
                    <a:pt x="41773" y="364061"/>
                  </a:cubicBezTo>
                  <a:cubicBezTo>
                    <a:pt x="48123" y="415919"/>
                    <a:pt x="42302" y="337603"/>
                    <a:pt x="38598" y="313261"/>
                  </a:cubicBezTo>
                  <a:cubicBezTo>
                    <a:pt x="34894" y="288919"/>
                    <a:pt x="24310" y="265107"/>
                    <a:pt x="19548" y="218011"/>
                  </a:cubicBezTo>
                  <a:cubicBezTo>
                    <a:pt x="14786" y="170915"/>
                    <a:pt x="-3206" y="-22231"/>
                    <a:pt x="498" y="2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AF313E0D-3C2C-9185-C63A-9633F148F566}"/>
                </a:ext>
              </a:extLst>
            </p:cNvPr>
            <p:cNvSpPr/>
            <p:nvPr/>
          </p:nvSpPr>
          <p:spPr>
            <a:xfrm>
              <a:off x="609600" y="4361010"/>
              <a:ext cx="417027" cy="337416"/>
            </a:xfrm>
            <a:custGeom>
              <a:avLst/>
              <a:gdLst>
                <a:gd name="connsiteX0" fmla="*/ 0 w 417027"/>
                <a:gd name="connsiteY0" fmla="*/ 274490 h 337416"/>
                <a:gd name="connsiteX1" fmla="*/ 152400 w 417027"/>
                <a:gd name="connsiteY1" fmla="*/ 131615 h 337416"/>
                <a:gd name="connsiteX2" fmla="*/ 339725 w 417027"/>
                <a:gd name="connsiteY2" fmla="*/ 4615 h 337416"/>
                <a:gd name="connsiteX3" fmla="*/ 320675 w 417027"/>
                <a:gd name="connsiteY3" fmla="*/ 26840 h 337416"/>
                <a:gd name="connsiteX4" fmla="*/ 349250 w 417027"/>
                <a:gd name="connsiteY4" fmla="*/ 17315 h 337416"/>
                <a:gd name="connsiteX5" fmla="*/ 365125 w 417027"/>
                <a:gd name="connsiteY5" fmla="*/ 39540 h 337416"/>
                <a:gd name="connsiteX6" fmla="*/ 390525 w 417027"/>
                <a:gd name="connsiteY6" fmla="*/ 191940 h 337416"/>
                <a:gd name="connsiteX7" fmla="*/ 412750 w 417027"/>
                <a:gd name="connsiteY7" fmla="*/ 334815 h 337416"/>
                <a:gd name="connsiteX8" fmla="*/ 412750 w 417027"/>
                <a:gd name="connsiteY8" fmla="*/ 264965 h 337416"/>
                <a:gd name="connsiteX9" fmla="*/ 368300 w 417027"/>
                <a:gd name="connsiteY9" fmla="*/ 33190 h 337416"/>
                <a:gd name="connsiteX10" fmla="*/ 314325 w 417027"/>
                <a:gd name="connsiteY10" fmla="*/ 42715 h 337416"/>
                <a:gd name="connsiteX11" fmla="*/ 250825 w 417027"/>
                <a:gd name="connsiteY11" fmla="*/ 87165 h 337416"/>
                <a:gd name="connsiteX12" fmla="*/ 0 w 417027"/>
                <a:gd name="connsiteY12" fmla="*/ 274490 h 33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027" h="337416">
                  <a:moveTo>
                    <a:pt x="0" y="274490"/>
                  </a:moveTo>
                  <a:cubicBezTo>
                    <a:pt x="47889" y="225542"/>
                    <a:pt x="95779" y="176594"/>
                    <a:pt x="152400" y="131615"/>
                  </a:cubicBezTo>
                  <a:cubicBezTo>
                    <a:pt x="209021" y="86636"/>
                    <a:pt x="311679" y="22077"/>
                    <a:pt x="339725" y="4615"/>
                  </a:cubicBezTo>
                  <a:cubicBezTo>
                    <a:pt x="367771" y="-12848"/>
                    <a:pt x="319087" y="24723"/>
                    <a:pt x="320675" y="26840"/>
                  </a:cubicBezTo>
                  <a:cubicBezTo>
                    <a:pt x="322263" y="28957"/>
                    <a:pt x="341842" y="15198"/>
                    <a:pt x="349250" y="17315"/>
                  </a:cubicBezTo>
                  <a:cubicBezTo>
                    <a:pt x="356658" y="19432"/>
                    <a:pt x="358246" y="10436"/>
                    <a:pt x="365125" y="39540"/>
                  </a:cubicBezTo>
                  <a:cubicBezTo>
                    <a:pt x="372004" y="68644"/>
                    <a:pt x="382588" y="142728"/>
                    <a:pt x="390525" y="191940"/>
                  </a:cubicBezTo>
                  <a:cubicBezTo>
                    <a:pt x="398462" y="241152"/>
                    <a:pt x="409046" y="322644"/>
                    <a:pt x="412750" y="334815"/>
                  </a:cubicBezTo>
                  <a:cubicBezTo>
                    <a:pt x="416454" y="346986"/>
                    <a:pt x="420158" y="315236"/>
                    <a:pt x="412750" y="264965"/>
                  </a:cubicBezTo>
                  <a:cubicBezTo>
                    <a:pt x="405342" y="214694"/>
                    <a:pt x="384704" y="70232"/>
                    <a:pt x="368300" y="33190"/>
                  </a:cubicBezTo>
                  <a:cubicBezTo>
                    <a:pt x="351896" y="-3852"/>
                    <a:pt x="333904" y="33719"/>
                    <a:pt x="314325" y="42715"/>
                  </a:cubicBezTo>
                  <a:cubicBezTo>
                    <a:pt x="294746" y="51711"/>
                    <a:pt x="250825" y="87165"/>
                    <a:pt x="250825" y="87165"/>
                  </a:cubicBezTo>
                  <a:lnTo>
                    <a:pt x="0" y="2744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EFBA843C-5909-71C0-F51A-E6D9A02E2751}"/>
                </a:ext>
              </a:extLst>
            </p:cNvPr>
            <p:cNvSpPr/>
            <p:nvPr/>
          </p:nvSpPr>
          <p:spPr>
            <a:xfrm>
              <a:off x="1052018" y="4206033"/>
              <a:ext cx="199054" cy="477953"/>
            </a:xfrm>
            <a:custGeom>
              <a:avLst/>
              <a:gdLst>
                <a:gd name="connsiteX0" fmla="*/ 198932 w 199054"/>
                <a:gd name="connsiteY0" fmla="*/ 842 h 477953"/>
                <a:gd name="connsiteX1" fmla="*/ 100507 w 199054"/>
                <a:gd name="connsiteY1" fmla="*/ 273892 h 477953"/>
                <a:gd name="connsiteX2" fmla="*/ 2082 w 199054"/>
                <a:gd name="connsiteY2" fmla="*/ 473917 h 477953"/>
                <a:gd name="connsiteX3" fmla="*/ 40182 w 199054"/>
                <a:gd name="connsiteY3" fmla="*/ 391367 h 477953"/>
                <a:gd name="connsiteX4" fmla="*/ 119557 w 199054"/>
                <a:gd name="connsiteY4" fmla="*/ 194517 h 477953"/>
                <a:gd name="connsiteX5" fmla="*/ 198932 w 199054"/>
                <a:gd name="connsiteY5" fmla="*/ 842 h 47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054" h="477953">
                  <a:moveTo>
                    <a:pt x="198932" y="842"/>
                  </a:moveTo>
                  <a:cubicBezTo>
                    <a:pt x="195757" y="14071"/>
                    <a:pt x="133315" y="195046"/>
                    <a:pt x="100507" y="273892"/>
                  </a:cubicBezTo>
                  <a:cubicBezTo>
                    <a:pt x="67699" y="352738"/>
                    <a:pt x="12136" y="454338"/>
                    <a:pt x="2082" y="473917"/>
                  </a:cubicBezTo>
                  <a:cubicBezTo>
                    <a:pt x="-7972" y="493496"/>
                    <a:pt x="20603" y="437934"/>
                    <a:pt x="40182" y="391367"/>
                  </a:cubicBezTo>
                  <a:cubicBezTo>
                    <a:pt x="59761" y="344800"/>
                    <a:pt x="96274" y="255371"/>
                    <a:pt x="119557" y="194517"/>
                  </a:cubicBezTo>
                  <a:cubicBezTo>
                    <a:pt x="142840" y="133663"/>
                    <a:pt x="202107" y="-12387"/>
                    <a:pt x="198932" y="8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AF735AB7-DF47-89AB-7FE5-C38B985990AA}"/>
                </a:ext>
              </a:extLst>
            </p:cNvPr>
            <p:cNvSpPr/>
            <p:nvPr/>
          </p:nvSpPr>
          <p:spPr>
            <a:xfrm>
              <a:off x="1241206" y="4183411"/>
              <a:ext cx="93808" cy="274670"/>
            </a:xfrm>
            <a:custGeom>
              <a:avLst/>
              <a:gdLst>
                <a:gd name="connsiteX0" fmla="*/ 219 w 93808"/>
                <a:gd name="connsiteY0" fmla="*/ 1239 h 274670"/>
                <a:gd name="connsiteX1" fmla="*/ 89119 w 93808"/>
                <a:gd name="connsiteY1" fmla="*/ 264764 h 274670"/>
                <a:gd name="connsiteX2" fmla="*/ 79594 w 93808"/>
                <a:gd name="connsiteY2" fmla="*/ 213964 h 274670"/>
                <a:gd name="connsiteX3" fmla="*/ 63719 w 93808"/>
                <a:gd name="connsiteY3" fmla="*/ 166339 h 274670"/>
                <a:gd name="connsiteX4" fmla="*/ 219 w 93808"/>
                <a:gd name="connsiteY4" fmla="*/ 1239 h 2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08" h="274670">
                  <a:moveTo>
                    <a:pt x="219" y="1239"/>
                  </a:moveTo>
                  <a:cubicBezTo>
                    <a:pt x="4452" y="17643"/>
                    <a:pt x="75890" y="229310"/>
                    <a:pt x="89119" y="264764"/>
                  </a:cubicBezTo>
                  <a:cubicBezTo>
                    <a:pt x="102348" y="300218"/>
                    <a:pt x="83827" y="230368"/>
                    <a:pt x="79594" y="213964"/>
                  </a:cubicBezTo>
                  <a:cubicBezTo>
                    <a:pt x="75361" y="197560"/>
                    <a:pt x="73244" y="196501"/>
                    <a:pt x="63719" y="166339"/>
                  </a:cubicBezTo>
                  <a:cubicBezTo>
                    <a:pt x="54194" y="136177"/>
                    <a:pt x="-4014" y="-15165"/>
                    <a:pt x="219" y="12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23226D40-4B87-2273-2640-F1CD694482B9}"/>
                </a:ext>
              </a:extLst>
            </p:cNvPr>
            <p:cNvSpPr/>
            <p:nvPr/>
          </p:nvSpPr>
          <p:spPr>
            <a:xfrm>
              <a:off x="1603293" y="4317685"/>
              <a:ext cx="305028" cy="368834"/>
            </a:xfrm>
            <a:custGeom>
              <a:avLst/>
              <a:gdLst>
                <a:gd name="connsiteX0" fmla="*/ 304882 w 305028"/>
                <a:gd name="connsiteY0" fmla="*/ 315 h 368834"/>
                <a:gd name="connsiteX1" fmla="*/ 190582 w 305028"/>
                <a:gd name="connsiteY1" fmla="*/ 146365 h 368834"/>
                <a:gd name="connsiteX2" fmla="*/ 82 w 305028"/>
                <a:gd name="connsiteY2" fmla="*/ 368615 h 368834"/>
                <a:gd name="connsiteX3" fmla="*/ 168357 w 305028"/>
                <a:gd name="connsiteY3" fmla="*/ 184465 h 368834"/>
                <a:gd name="connsiteX4" fmla="*/ 304882 w 305028"/>
                <a:gd name="connsiteY4" fmla="*/ 315 h 36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028" h="368834">
                  <a:moveTo>
                    <a:pt x="304882" y="315"/>
                  </a:moveTo>
                  <a:cubicBezTo>
                    <a:pt x="308586" y="-6035"/>
                    <a:pt x="241382" y="84982"/>
                    <a:pt x="190582" y="146365"/>
                  </a:cubicBezTo>
                  <a:cubicBezTo>
                    <a:pt x="139782" y="207748"/>
                    <a:pt x="3786" y="362265"/>
                    <a:pt x="82" y="368615"/>
                  </a:cubicBezTo>
                  <a:cubicBezTo>
                    <a:pt x="-3622" y="374965"/>
                    <a:pt x="118086" y="241615"/>
                    <a:pt x="168357" y="184465"/>
                  </a:cubicBezTo>
                  <a:cubicBezTo>
                    <a:pt x="218628" y="127315"/>
                    <a:pt x="301178" y="6665"/>
                    <a:pt x="304882" y="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236CB08E-95BB-33AF-3C32-CCEDFBDC8FE5}"/>
                </a:ext>
              </a:extLst>
            </p:cNvPr>
            <p:cNvSpPr/>
            <p:nvPr/>
          </p:nvSpPr>
          <p:spPr>
            <a:xfrm>
              <a:off x="1647686" y="4400466"/>
              <a:ext cx="306217" cy="300457"/>
            </a:xfrm>
            <a:custGeom>
              <a:avLst/>
              <a:gdLst>
                <a:gd name="connsiteX0" fmla="*/ 139 w 306217"/>
                <a:gd name="connsiteY0" fmla="*/ 279484 h 300457"/>
                <a:gd name="connsiteX1" fmla="*/ 152539 w 306217"/>
                <a:gd name="connsiteY1" fmla="*/ 98509 h 300457"/>
                <a:gd name="connsiteX2" fmla="*/ 247789 w 306217"/>
                <a:gd name="connsiteY2" fmla="*/ 84 h 300457"/>
                <a:gd name="connsiteX3" fmla="*/ 247789 w 306217"/>
                <a:gd name="connsiteY3" fmla="*/ 85809 h 300457"/>
                <a:gd name="connsiteX4" fmla="*/ 304939 w 306217"/>
                <a:gd name="connsiteY4" fmla="*/ 298534 h 300457"/>
                <a:gd name="connsiteX5" fmla="*/ 285889 w 306217"/>
                <a:gd name="connsiteY5" fmla="*/ 181059 h 300457"/>
                <a:gd name="connsiteX6" fmla="*/ 266839 w 306217"/>
                <a:gd name="connsiteY6" fmla="*/ 15959 h 300457"/>
                <a:gd name="connsiteX7" fmla="*/ 228739 w 306217"/>
                <a:gd name="connsiteY7" fmla="*/ 54059 h 300457"/>
                <a:gd name="connsiteX8" fmla="*/ 127139 w 306217"/>
                <a:gd name="connsiteY8" fmla="*/ 152484 h 300457"/>
                <a:gd name="connsiteX9" fmla="*/ 139 w 306217"/>
                <a:gd name="connsiteY9" fmla="*/ 279484 h 3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217" h="300457">
                  <a:moveTo>
                    <a:pt x="139" y="279484"/>
                  </a:moveTo>
                  <a:cubicBezTo>
                    <a:pt x="4372" y="270488"/>
                    <a:pt x="111264" y="145076"/>
                    <a:pt x="152539" y="98509"/>
                  </a:cubicBezTo>
                  <a:cubicBezTo>
                    <a:pt x="193814" y="51942"/>
                    <a:pt x="231914" y="2201"/>
                    <a:pt x="247789" y="84"/>
                  </a:cubicBezTo>
                  <a:cubicBezTo>
                    <a:pt x="263664" y="-2033"/>
                    <a:pt x="238264" y="36067"/>
                    <a:pt x="247789" y="85809"/>
                  </a:cubicBezTo>
                  <a:cubicBezTo>
                    <a:pt x="257314" y="135551"/>
                    <a:pt x="298589" y="282659"/>
                    <a:pt x="304939" y="298534"/>
                  </a:cubicBezTo>
                  <a:cubicBezTo>
                    <a:pt x="311289" y="314409"/>
                    <a:pt x="292239" y="228155"/>
                    <a:pt x="285889" y="181059"/>
                  </a:cubicBezTo>
                  <a:cubicBezTo>
                    <a:pt x="279539" y="133963"/>
                    <a:pt x="276364" y="37126"/>
                    <a:pt x="266839" y="15959"/>
                  </a:cubicBezTo>
                  <a:cubicBezTo>
                    <a:pt x="257314" y="-5208"/>
                    <a:pt x="228739" y="54059"/>
                    <a:pt x="228739" y="54059"/>
                  </a:cubicBezTo>
                  <a:cubicBezTo>
                    <a:pt x="205456" y="76813"/>
                    <a:pt x="165239" y="113855"/>
                    <a:pt x="127139" y="152484"/>
                  </a:cubicBezTo>
                  <a:cubicBezTo>
                    <a:pt x="89039" y="191113"/>
                    <a:pt x="-4094" y="288480"/>
                    <a:pt x="139" y="279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16CD78E7-413C-8ADC-3995-8AC303643CA2}"/>
                </a:ext>
              </a:extLst>
            </p:cNvPr>
            <p:cNvSpPr/>
            <p:nvPr/>
          </p:nvSpPr>
          <p:spPr>
            <a:xfrm>
              <a:off x="1920611" y="4298386"/>
              <a:ext cx="54258" cy="410209"/>
            </a:xfrm>
            <a:custGeom>
              <a:avLst/>
              <a:gdLst>
                <a:gd name="connsiteX0" fmla="*/ 264 w 54258"/>
                <a:gd name="connsiteY0" fmla="*/ 564 h 410209"/>
                <a:gd name="connsiteX1" fmla="*/ 35189 w 54258"/>
                <a:gd name="connsiteY1" fmla="*/ 251389 h 410209"/>
                <a:gd name="connsiteX2" fmla="*/ 54239 w 54258"/>
                <a:gd name="connsiteY2" fmla="*/ 410139 h 410209"/>
                <a:gd name="connsiteX3" fmla="*/ 32014 w 54258"/>
                <a:gd name="connsiteY3" fmla="*/ 270439 h 410209"/>
                <a:gd name="connsiteX4" fmla="*/ 19314 w 54258"/>
                <a:gd name="connsiteY4" fmla="*/ 184714 h 410209"/>
                <a:gd name="connsiteX5" fmla="*/ 264 w 54258"/>
                <a:gd name="connsiteY5" fmla="*/ 564 h 41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58" h="410209">
                  <a:moveTo>
                    <a:pt x="264" y="564"/>
                  </a:moveTo>
                  <a:cubicBezTo>
                    <a:pt x="2910" y="11677"/>
                    <a:pt x="26193" y="183127"/>
                    <a:pt x="35189" y="251389"/>
                  </a:cubicBezTo>
                  <a:cubicBezTo>
                    <a:pt x="44185" y="319652"/>
                    <a:pt x="54768" y="406964"/>
                    <a:pt x="54239" y="410139"/>
                  </a:cubicBezTo>
                  <a:cubicBezTo>
                    <a:pt x="53710" y="413314"/>
                    <a:pt x="37835" y="308010"/>
                    <a:pt x="32014" y="270439"/>
                  </a:cubicBezTo>
                  <a:cubicBezTo>
                    <a:pt x="26193" y="232868"/>
                    <a:pt x="23018" y="223872"/>
                    <a:pt x="19314" y="184714"/>
                  </a:cubicBezTo>
                  <a:cubicBezTo>
                    <a:pt x="15610" y="145556"/>
                    <a:pt x="-2382" y="-10549"/>
                    <a:pt x="264" y="5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1D72121A-A342-F38C-F04C-FDD5ADF01E78}"/>
                </a:ext>
              </a:extLst>
            </p:cNvPr>
            <p:cNvSpPr/>
            <p:nvPr/>
          </p:nvSpPr>
          <p:spPr>
            <a:xfrm>
              <a:off x="1958062" y="4530027"/>
              <a:ext cx="100424" cy="136643"/>
            </a:xfrm>
            <a:custGeom>
              <a:avLst/>
              <a:gdLst>
                <a:gd name="connsiteX0" fmla="*/ 913 w 100424"/>
                <a:gd name="connsiteY0" fmla="*/ 698 h 136643"/>
                <a:gd name="connsiteX1" fmla="*/ 99338 w 100424"/>
                <a:gd name="connsiteY1" fmla="*/ 134048 h 136643"/>
                <a:gd name="connsiteX2" fmla="*/ 51713 w 100424"/>
                <a:gd name="connsiteY2" fmla="*/ 83248 h 136643"/>
                <a:gd name="connsiteX3" fmla="*/ 913 w 100424"/>
                <a:gd name="connsiteY3" fmla="*/ 698 h 13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24" h="136643">
                  <a:moveTo>
                    <a:pt x="913" y="698"/>
                  </a:moveTo>
                  <a:cubicBezTo>
                    <a:pt x="8851" y="9165"/>
                    <a:pt x="90871" y="120290"/>
                    <a:pt x="99338" y="134048"/>
                  </a:cubicBezTo>
                  <a:cubicBezTo>
                    <a:pt x="107805" y="147806"/>
                    <a:pt x="64413" y="103356"/>
                    <a:pt x="51713" y="83248"/>
                  </a:cubicBezTo>
                  <a:cubicBezTo>
                    <a:pt x="39013" y="63140"/>
                    <a:pt x="-7025" y="-7769"/>
                    <a:pt x="913" y="6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E8F71A9D-EA34-75F1-C94B-C9B0D59B3D84}"/>
                </a:ext>
              </a:extLst>
            </p:cNvPr>
            <p:cNvSpPr/>
            <p:nvPr/>
          </p:nvSpPr>
          <p:spPr>
            <a:xfrm>
              <a:off x="1911211" y="3644066"/>
              <a:ext cx="286645" cy="530517"/>
            </a:xfrm>
            <a:custGeom>
              <a:avLst/>
              <a:gdLst>
                <a:gd name="connsiteX0" fmla="*/ 139 w 286645"/>
                <a:gd name="connsiteY0" fmla="*/ 834 h 530517"/>
                <a:gd name="connsiteX1" fmla="*/ 209689 w 286645"/>
                <a:gd name="connsiteY1" fmla="*/ 410409 h 530517"/>
                <a:gd name="connsiteX2" fmla="*/ 285889 w 286645"/>
                <a:gd name="connsiteY2" fmla="*/ 527884 h 530517"/>
                <a:gd name="connsiteX3" fmla="*/ 244614 w 286645"/>
                <a:gd name="connsiteY3" fmla="*/ 477084 h 530517"/>
                <a:gd name="connsiteX4" fmla="*/ 177939 w 286645"/>
                <a:gd name="connsiteY4" fmla="*/ 308809 h 530517"/>
                <a:gd name="connsiteX5" fmla="*/ 139 w 286645"/>
                <a:gd name="connsiteY5" fmla="*/ 834 h 5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645" h="530517">
                  <a:moveTo>
                    <a:pt x="139" y="834"/>
                  </a:moveTo>
                  <a:cubicBezTo>
                    <a:pt x="5431" y="17767"/>
                    <a:pt x="162064" y="322567"/>
                    <a:pt x="209689" y="410409"/>
                  </a:cubicBezTo>
                  <a:cubicBezTo>
                    <a:pt x="257314" y="498251"/>
                    <a:pt x="280068" y="516772"/>
                    <a:pt x="285889" y="527884"/>
                  </a:cubicBezTo>
                  <a:cubicBezTo>
                    <a:pt x="291710" y="538996"/>
                    <a:pt x="262606" y="513596"/>
                    <a:pt x="244614" y="477084"/>
                  </a:cubicBezTo>
                  <a:cubicBezTo>
                    <a:pt x="226622" y="440572"/>
                    <a:pt x="213922" y="388184"/>
                    <a:pt x="177939" y="308809"/>
                  </a:cubicBezTo>
                  <a:cubicBezTo>
                    <a:pt x="141956" y="229434"/>
                    <a:pt x="-5153" y="-16099"/>
                    <a:pt x="139" y="8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C8D9FC59-8499-5FA1-D744-5856A5701C4D}"/>
                </a:ext>
              </a:extLst>
            </p:cNvPr>
            <p:cNvSpPr/>
            <p:nvPr/>
          </p:nvSpPr>
          <p:spPr>
            <a:xfrm>
              <a:off x="1904995" y="2685534"/>
              <a:ext cx="41952" cy="265047"/>
            </a:xfrm>
            <a:custGeom>
              <a:avLst/>
              <a:gdLst>
                <a:gd name="connsiteX0" fmla="*/ 12705 w 41952"/>
                <a:gd name="connsiteY0" fmla="*/ 516 h 265047"/>
                <a:gd name="connsiteX1" fmla="*/ 38105 w 41952"/>
                <a:gd name="connsiteY1" fmla="*/ 133866 h 265047"/>
                <a:gd name="connsiteX2" fmla="*/ 5 w 41952"/>
                <a:gd name="connsiteY2" fmla="*/ 264041 h 265047"/>
                <a:gd name="connsiteX3" fmla="*/ 41280 w 41952"/>
                <a:gd name="connsiteY3" fmla="*/ 184666 h 265047"/>
                <a:gd name="connsiteX4" fmla="*/ 12705 w 41952"/>
                <a:gd name="connsiteY4" fmla="*/ 516 h 26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52" h="265047">
                  <a:moveTo>
                    <a:pt x="12705" y="516"/>
                  </a:moveTo>
                  <a:cubicBezTo>
                    <a:pt x="12176" y="-7951"/>
                    <a:pt x="40222" y="89945"/>
                    <a:pt x="38105" y="133866"/>
                  </a:cubicBezTo>
                  <a:cubicBezTo>
                    <a:pt x="35988" y="177787"/>
                    <a:pt x="-524" y="255574"/>
                    <a:pt x="5" y="264041"/>
                  </a:cubicBezTo>
                  <a:cubicBezTo>
                    <a:pt x="534" y="272508"/>
                    <a:pt x="35459" y="225941"/>
                    <a:pt x="41280" y="184666"/>
                  </a:cubicBezTo>
                  <a:cubicBezTo>
                    <a:pt x="47101" y="143391"/>
                    <a:pt x="13234" y="8983"/>
                    <a:pt x="12705" y="5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D7B331F3-A7AE-8F76-9199-F9FFF6EF57D4}"/>
                </a:ext>
              </a:extLst>
            </p:cNvPr>
            <p:cNvSpPr/>
            <p:nvPr/>
          </p:nvSpPr>
          <p:spPr>
            <a:xfrm>
              <a:off x="1914094" y="2638425"/>
              <a:ext cx="76726" cy="576329"/>
            </a:xfrm>
            <a:custGeom>
              <a:avLst/>
              <a:gdLst>
                <a:gd name="connsiteX0" fmla="*/ 431 w 76726"/>
                <a:gd name="connsiteY0" fmla="*/ 0 h 576329"/>
                <a:gd name="connsiteX1" fmla="*/ 35356 w 76726"/>
                <a:gd name="connsiteY1" fmla="*/ 79375 h 576329"/>
                <a:gd name="connsiteX2" fmla="*/ 67106 w 76726"/>
                <a:gd name="connsiteY2" fmla="*/ 19050 h 576329"/>
                <a:gd name="connsiteX3" fmla="*/ 63931 w 76726"/>
                <a:gd name="connsiteY3" fmla="*/ 88900 h 576329"/>
                <a:gd name="connsiteX4" fmla="*/ 67106 w 76726"/>
                <a:gd name="connsiteY4" fmla="*/ 123825 h 576329"/>
                <a:gd name="connsiteX5" fmla="*/ 60756 w 76726"/>
                <a:gd name="connsiteY5" fmla="*/ 225425 h 576329"/>
                <a:gd name="connsiteX6" fmla="*/ 38531 w 76726"/>
                <a:gd name="connsiteY6" fmla="*/ 393700 h 576329"/>
                <a:gd name="connsiteX7" fmla="*/ 57581 w 76726"/>
                <a:gd name="connsiteY7" fmla="*/ 482600 h 576329"/>
                <a:gd name="connsiteX8" fmla="*/ 60756 w 76726"/>
                <a:gd name="connsiteY8" fmla="*/ 574675 h 576329"/>
                <a:gd name="connsiteX9" fmla="*/ 54406 w 76726"/>
                <a:gd name="connsiteY9" fmla="*/ 400050 h 576329"/>
                <a:gd name="connsiteX10" fmla="*/ 76631 w 76726"/>
                <a:gd name="connsiteY10" fmla="*/ 44450 h 576329"/>
                <a:gd name="connsiteX11" fmla="*/ 60756 w 76726"/>
                <a:gd name="connsiteY11" fmla="*/ 79375 h 576329"/>
                <a:gd name="connsiteX12" fmla="*/ 431 w 76726"/>
                <a:gd name="connsiteY12" fmla="*/ 0 h 57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26" h="576329">
                  <a:moveTo>
                    <a:pt x="431" y="0"/>
                  </a:moveTo>
                  <a:cubicBezTo>
                    <a:pt x="-3802" y="0"/>
                    <a:pt x="24243" y="76200"/>
                    <a:pt x="35356" y="79375"/>
                  </a:cubicBezTo>
                  <a:cubicBezTo>
                    <a:pt x="46469" y="82550"/>
                    <a:pt x="62344" y="17463"/>
                    <a:pt x="67106" y="19050"/>
                  </a:cubicBezTo>
                  <a:cubicBezTo>
                    <a:pt x="71868" y="20637"/>
                    <a:pt x="63931" y="71438"/>
                    <a:pt x="63931" y="88900"/>
                  </a:cubicBezTo>
                  <a:cubicBezTo>
                    <a:pt x="63931" y="106362"/>
                    <a:pt x="67635" y="101071"/>
                    <a:pt x="67106" y="123825"/>
                  </a:cubicBezTo>
                  <a:cubicBezTo>
                    <a:pt x="66577" y="146579"/>
                    <a:pt x="65518" y="180446"/>
                    <a:pt x="60756" y="225425"/>
                  </a:cubicBezTo>
                  <a:cubicBezTo>
                    <a:pt x="55994" y="270404"/>
                    <a:pt x="39060" y="350838"/>
                    <a:pt x="38531" y="393700"/>
                  </a:cubicBezTo>
                  <a:cubicBezTo>
                    <a:pt x="38002" y="436562"/>
                    <a:pt x="53877" y="452438"/>
                    <a:pt x="57581" y="482600"/>
                  </a:cubicBezTo>
                  <a:cubicBezTo>
                    <a:pt x="61285" y="512763"/>
                    <a:pt x="61285" y="588433"/>
                    <a:pt x="60756" y="574675"/>
                  </a:cubicBezTo>
                  <a:cubicBezTo>
                    <a:pt x="60227" y="560917"/>
                    <a:pt x="51760" y="488421"/>
                    <a:pt x="54406" y="400050"/>
                  </a:cubicBezTo>
                  <a:cubicBezTo>
                    <a:pt x="57052" y="311679"/>
                    <a:pt x="75573" y="97896"/>
                    <a:pt x="76631" y="44450"/>
                  </a:cubicBezTo>
                  <a:cubicBezTo>
                    <a:pt x="77689" y="-8996"/>
                    <a:pt x="69752" y="82021"/>
                    <a:pt x="60756" y="79375"/>
                  </a:cubicBezTo>
                  <a:cubicBezTo>
                    <a:pt x="51760" y="76729"/>
                    <a:pt x="4664" y="0"/>
                    <a:pt x="4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A8089BA9-0BF7-BB52-EA15-757C0964B435}"/>
                </a:ext>
              </a:extLst>
            </p:cNvPr>
            <p:cNvSpPr/>
            <p:nvPr/>
          </p:nvSpPr>
          <p:spPr>
            <a:xfrm>
              <a:off x="1996834" y="3070206"/>
              <a:ext cx="216028" cy="751025"/>
            </a:xfrm>
            <a:custGeom>
              <a:avLst/>
              <a:gdLst>
                <a:gd name="connsiteX0" fmla="*/ 241 w 216028"/>
                <a:gd name="connsiteY0" fmla="*/ 19 h 751025"/>
                <a:gd name="connsiteX1" fmla="*/ 16116 w 216028"/>
                <a:gd name="connsiteY1" fmla="*/ 136544 h 751025"/>
                <a:gd name="connsiteX2" fmla="*/ 66916 w 216028"/>
                <a:gd name="connsiteY2" fmla="*/ 231794 h 751025"/>
                <a:gd name="connsiteX3" fmla="*/ 47866 w 216028"/>
                <a:gd name="connsiteY3" fmla="*/ 209569 h 751025"/>
                <a:gd name="connsiteX4" fmla="*/ 114541 w 216028"/>
                <a:gd name="connsiteY4" fmla="*/ 311169 h 751025"/>
                <a:gd name="connsiteX5" fmla="*/ 209791 w 216028"/>
                <a:gd name="connsiteY5" fmla="*/ 720744 h 751025"/>
                <a:gd name="connsiteX6" fmla="*/ 193916 w 216028"/>
                <a:gd name="connsiteY6" fmla="*/ 673119 h 751025"/>
                <a:gd name="connsiteX7" fmla="*/ 89141 w 216028"/>
                <a:gd name="connsiteY7" fmla="*/ 295294 h 751025"/>
                <a:gd name="connsiteX8" fmla="*/ 66916 w 216028"/>
                <a:gd name="connsiteY8" fmla="*/ 234969 h 751025"/>
                <a:gd name="connsiteX9" fmla="*/ 25641 w 216028"/>
                <a:gd name="connsiteY9" fmla="*/ 127019 h 751025"/>
                <a:gd name="connsiteX10" fmla="*/ 241 w 216028"/>
                <a:gd name="connsiteY10" fmla="*/ 19 h 7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028" h="751025">
                  <a:moveTo>
                    <a:pt x="241" y="19"/>
                  </a:moveTo>
                  <a:cubicBezTo>
                    <a:pt x="-1346" y="1606"/>
                    <a:pt x="5004" y="97915"/>
                    <a:pt x="16116" y="136544"/>
                  </a:cubicBezTo>
                  <a:cubicBezTo>
                    <a:pt x="27228" y="175173"/>
                    <a:pt x="61624" y="219623"/>
                    <a:pt x="66916" y="231794"/>
                  </a:cubicBezTo>
                  <a:cubicBezTo>
                    <a:pt x="72208" y="243965"/>
                    <a:pt x="39929" y="196340"/>
                    <a:pt x="47866" y="209569"/>
                  </a:cubicBezTo>
                  <a:cubicBezTo>
                    <a:pt x="55803" y="222798"/>
                    <a:pt x="87554" y="225973"/>
                    <a:pt x="114541" y="311169"/>
                  </a:cubicBezTo>
                  <a:cubicBezTo>
                    <a:pt x="141528" y="396365"/>
                    <a:pt x="196562" y="660419"/>
                    <a:pt x="209791" y="720744"/>
                  </a:cubicBezTo>
                  <a:cubicBezTo>
                    <a:pt x="223020" y="781069"/>
                    <a:pt x="214024" y="744027"/>
                    <a:pt x="193916" y="673119"/>
                  </a:cubicBezTo>
                  <a:cubicBezTo>
                    <a:pt x="173808" y="602211"/>
                    <a:pt x="110308" y="368319"/>
                    <a:pt x="89141" y="295294"/>
                  </a:cubicBezTo>
                  <a:cubicBezTo>
                    <a:pt x="67974" y="222269"/>
                    <a:pt x="77499" y="263015"/>
                    <a:pt x="66916" y="234969"/>
                  </a:cubicBezTo>
                  <a:cubicBezTo>
                    <a:pt x="56333" y="206923"/>
                    <a:pt x="36224" y="161415"/>
                    <a:pt x="25641" y="127019"/>
                  </a:cubicBezTo>
                  <a:cubicBezTo>
                    <a:pt x="15058" y="92623"/>
                    <a:pt x="1828" y="-1568"/>
                    <a:pt x="241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13E19456-E02A-B295-E7B3-321A9DF03297}"/>
                </a:ext>
              </a:extLst>
            </p:cNvPr>
            <p:cNvSpPr/>
            <p:nvPr/>
          </p:nvSpPr>
          <p:spPr>
            <a:xfrm>
              <a:off x="1974824" y="3170624"/>
              <a:ext cx="209323" cy="528949"/>
            </a:xfrm>
            <a:custGeom>
              <a:avLst/>
              <a:gdLst>
                <a:gd name="connsiteX0" fmla="*/ 26 w 209323"/>
                <a:gd name="connsiteY0" fmla="*/ 1201 h 528949"/>
                <a:gd name="connsiteX1" fmla="*/ 38126 w 209323"/>
                <a:gd name="connsiteY1" fmla="*/ 105976 h 528949"/>
                <a:gd name="connsiteX2" fmla="*/ 50826 w 209323"/>
                <a:gd name="connsiteY2" fmla="*/ 156776 h 528949"/>
                <a:gd name="connsiteX3" fmla="*/ 127026 w 209323"/>
                <a:gd name="connsiteY3" fmla="*/ 331401 h 528949"/>
                <a:gd name="connsiteX4" fmla="*/ 206401 w 209323"/>
                <a:gd name="connsiteY4" fmla="*/ 521901 h 528949"/>
                <a:gd name="connsiteX5" fmla="*/ 177826 w 209323"/>
                <a:gd name="connsiteY5" fmla="*/ 458401 h 528949"/>
                <a:gd name="connsiteX6" fmla="*/ 44476 w 209323"/>
                <a:gd name="connsiteY6" fmla="*/ 182176 h 528949"/>
                <a:gd name="connsiteX7" fmla="*/ 26 w 209323"/>
                <a:gd name="connsiteY7" fmla="*/ 1201 h 5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323" h="528949">
                  <a:moveTo>
                    <a:pt x="26" y="1201"/>
                  </a:moveTo>
                  <a:cubicBezTo>
                    <a:pt x="-1032" y="-11499"/>
                    <a:pt x="29659" y="80047"/>
                    <a:pt x="38126" y="105976"/>
                  </a:cubicBezTo>
                  <a:cubicBezTo>
                    <a:pt x="46593" y="131905"/>
                    <a:pt x="36009" y="119205"/>
                    <a:pt x="50826" y="156776"/>
                  </a:cubicBezTo>
                  <a:cubicBezTo>
                    <a:pt x="65643" y="194347"/>
                    <a:pt x="101097" y="270547"/>
                    <a:pt x="127026" y="331401"/>
                  </a:cubicBezTo>
                  <a:cubicBezTo>
                    <a:pt x="152955" y="392255"/>
                    <a:pt x="197934" y="500734"/>
                    <a:pt x="206401" y="521901"/>
                  </a:cubicBezTo>
                  <a:cubicBezTo>
                    <a:pt x="214868" y="543068"/>
                    <a:pt x="204813" y="515022"/>
                    <a:pt x="177826" y="458401"/>
                  </a:cubicBezTo>
                  <a:cubicBezTo>
                    <a:pt x="150839" y="401780"/>
                    <a:pt x="73051" y="252555"/>
                    <a:pt x="44476" y="182176"/>
                  </a:cubicBezTo>
                  <a:cubicBezTo>
                    <a:pt x="15901" y="111797"/>
                    <a:pt x="1084" y="13901"/>
                    <a:pt x="26" y="1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B14EF56C-5E93-1373-341E-A84667688EC0}"/>
                </a:ext>
              </a:extLst>
            </p:cNvPr>
            <p:cNvSpPr/>
            <p:nvPr/>
          </p:nvSpPr>
          <p:spPr>
            <a:xfrm>
              <a:off x="2323471" y="4117227"/>
              <a:ext cx="319572" cy="258507"/>
            </a:xfrm>
            <a:custGeom>
              <a:avLst/>
              <a:gdLst>
                <a:gd name="connsiteX0" fmla="*/ 629 w 319572"/>
                <a:gd name="connsiteY0" fmla="*/ 748 h 258507"/>
                <a:gd name="connsiteX1" fmla="*/ 133979 w 319572"/>
                <a:gd name="connsiteY1" fmla="*/ 153148 h 258507"/>
                <a:gd name="connsiteX2" fmla="*/ 191129 w 319572"/>
                <a:gd name="connsiteY2" fmla="*/ 172198 h 258507"/>
                <a:gd name="connsiteX3" fmla="*/ 318129 w 319572"/>
                <a:gd name="connsiteY3" fmla="*/ 257923 h 258507"/>
                <a:gd name="connsiteX4" fmla="*/ 254629 w 319572"/>
                <a:gd name="connsiteY4" fmla="*/ 207123 h 258507"/>
                <a:gd name="connsiteX5" fmla="*/ 175254 w 319572"/>
                <a:gd name="connsiteY5" fmla="*/ 153148 h 258507"/>
                <a:gd name="connsiteX6" fmla="*/ 86354 w 319572"/>
                <a:gd name="connsiteY6" fmla="*/ 95998 h 258507"/>
                <a:gd name="connsiteX7" fmla="*/ 629 w 319572"/>
                <a:gd name="connsiteY7" fmla="*/ 748 h 25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72" h="258507">
                  <a:moveTo>
                    <a:pt x="629" y="748"/>
                  </a:moveTo>
                  <a:cubicBezTo>
                    <a:pt x="8566" y="10273"/>
                    <a:pt x="102229" y="124573"/>
                    <a:pt x="133979" y="153148"/>
                  </a:cubicBezTo>
                  <a:cubicBezTo>
                    <a:pt x="165729" y="181723"/>
                    <a:pt x="160437" y="154736"/>
                    <a:pt x="191129" y="172198"/>
                  </a:cubicBezTo>
                  <a:cubicBezTo>
                    <a:pt x="221821" y="189661"/>
                    <a:pt x="307546" y="252102"/>
                    <a:pt x="318129" y="257923"/>
                  </a:cubicBezTo>
                  <a:cubicBezTo>
                    <a:pt x="328712" y="263744"/>
                    <a:pt x="278441" y="224585"/>
                    <a:pt x="254629" y="207123"/>
                  </a:cubicBezTo>
                  <a:cubicBezTo>
                    <a:pt x="230817" y="189661"/>
                    <a:pt x="203300" y="171669"/>
                    <a:pt x="175254" y="153148"/>
                  </a:cubicBezTo>
                  <a:cubicBezTo>
                    <a:pt x="147208" y="134627"/>
                    <a:pt x="110696" y="116635"/>
                    <a:pt x="86354" y="95998"/>
                  </a:cubicBezTo>
                  <a:cubicBezTo>
                    <a:pt x="62012" y="75361"/>
                    <a:pt x="-7308" y="-8777"/>
                    <a:pt x="629" y="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8C02E150-C0A6-138D-021F-B9843D1F3349}"/>
                </a:ext>
              </a:extLst>
            </p:cNvPr>
            <p:cNvSpPr/>
            <p:nvPr/>
          </p:nvSpPr>
          <p:spPr>
            <a:xfrm>
              <a:off x="2346294" y="4359117"/>
              <a:ext cx="70801" cy="222644"/>
            </a:xfrm>
            <a:custGeom>
              <a:avLst/>
              <a:gdLst>
                <a:gd name="connsiteX0" fmla="*/ 31 w 70801"/>
                <a:gd name="connsiteY0" fmla="*/ 158 h 222644"/>
                <a:gd name="connsiteX1" fmla="*/ 69881 w 70801"/>
                <a:gd name="connsiteY1" fmla="*/ 114458 h 222644"/>
                <a:gd name="connsiteX2" fmla="*/ 41306 w 70801"/>
                <a:gd name="connsiteY2" fmla="*/ 222408 h 222644"/>
                <a:gd name="connsiteX3" fmla="*/ 60356 w 70801"/>
                <a:gd name="connsiteY3" fmla="*/ 139858 h 222644"/>
                <a:gd name="connsiteX4" fmla="*/ 31 w 70801"/>
                <a:gd name="connsiteY4" fmla="*/ 158 h 22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01" h="222644">
                  <a:moveTo>
                    <a:pt x="31" y="158"/>
                  </a:moveTo>
                  <a:cubicBezTo>
                    <a:pt x="1618" y="-4075"/>
                    <a:pt x="63002" y="77416"/>
                    <a:pt x="69881" y="114458"/>
                  </a:cubicBezTo>
                  <a:cubicBezTo>
                    <a:pt x="76760" y="151500"/>
                    <a:pt x="42893" y="218175"/>
                    <a:pt x="41306" y="222408"/>
                  </a:cubicBezTo>
                  <a:cubicBezTo>
                    <a:pt x="39719" y="226641"/>
                    <a:pt x="62473" y="173195"/>
                    <a:pt x="60356" y="139858"/>
                  </a:cubicBezTo>
                  <a:cubicBezTo>
                    <a:pt x="58239" y="106521"/>
                    <a:pt x="-1556" y="4391"/>
                    <a:pt x="31" y="1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0D5A8AA0-99EC-B1BF-2770-8DA78A30C853}"/>
                </a:ext>
              </a:extLst>
            </p:cNvPr>
            <p:cNvSpPr/>
            <p:nvPr/>
          </p:nvSpPr>
          <p:spPr>
            <a:xfrm>
              <a:off x="2314535" y="4429123"/>
              <a:ext cx="66196" cy="152410"/>
            </a:xfrm>
            <a:custGeom>
              <a:avLst/>
              <a:gdLst>
                <a:gd name="connsiteX0" fmla="*/ 40 w 66196"/>
                <a:gd name="connsiteY0" fmla="*/ 2 h 152410"/>
                <a:gd name="connsiteX1" fmla="*/ 54015 w 66196"/>
                <a:gd name="connsiteY1" fmla="*/ 104777 h 152410"/>
                <a:gd name="connsiteX2" fmla="*/ 60365 w 66196"/>
                <a:gd name="connsiteY2" fmla="*/ 152402 h 152410"/>
                <a:gd name="connsiteX3" fmla="*/ 63540 w 66196"/>
                <a:gd name="connsiteY3" fmla="*/ 107952 h 152410"/>
                <a:gd name="connsiteX4" fmla="*/ 40 w 66196"/>
                <a:gd name="connsiteY4" fmla="*/ 2 h 1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96" h="152410">
                  <a:moveTo>
                    <a:pt x="40" y="2"/>
                  </a:moveTo>
                  <a:cubicBezTo>
                    <a:pt x="-1547" y="-527"/>
                    <a:pt x="43961" y="79377"/>
                    <a:pt x="54015" y="104777"/>
                  </a:cubicBezTo>
                  <a:cubicBezTo>
                    <a:pt x="64069" y="130177"/>
                    <a:pt x="58778" y="151873"/>
                    <a:pt x="60365" y="152402"/>
                  </a:cubicBezTo>
                  <a:cubicBezTo>
                    <a:pt x="61952" y="152931"/>
                    <a:pt x="70419" y="129118"/>
                    <a:pt x="63540" y="107952"/>
                  </a:cubicBezTo>
                  <a:cubicBezTo>
                    <a:pt x="56661" y="86786"/>
                    <a:pt x="1627" y="53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2A01C33A-4538-7D69-64B5-E04D483DE60F}"/>
                </a:ext>
              </a:extLst>
            </p:cNvPr>
            <p:cNvSpPr/>
            <p:nvPr/>
          </p:nvSpPr>
          <p:spPr>
            <a:xfrm>
              <a:off x="2431749" y="4311373"/>
              <a:ext cx="204666" cy="67657"/>
            </a:xfrm>
            <a:custGeom>
              <a:avLst/>
              <a:gdLst>
                <a:gd name="connsiteX0" fmla="*/ 301 w 204666"/>
                <a:gd name="connsiteY0" fmla="*/ 277 h 67657"/>
                <a:gd name="connsiteX1" fmla="*/ 155876 w 204666"/>
                <a:gd name="connsiteY1" fmla="*/ 51077 h 67657"/>
                <a:gd name="connsiteX2" fmla="*/ 203501 w 204666"/>
                <a:gd name="connsiteY2" fmla="*/ 66952 h 67657"/>
                <a:gd name="connsiteX3" fmla="*/ 117776 w 204666"/>
                <a:gd name="connsiteY3" fmla="*/ 32027 h 67657"/>
                <a:gd name="connsiteX4" fmla="*/ 301 w 204666"/>
                <a:gd name="connsiteY4" fmla="*/ 277 h 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66" h="67657">
                  <a:moveTo>
                    <a:pt x="301" y="277"/>
                  </a:moveTo>
                  <a:cubicBezTo>
                    <a:pt x="6651" y="3452"/>
                    <a:pt x="155876" y="51077"/>
                    <a:pt x="155876" y="51077"/>
                  </a:cubicBezTo>
                  <a:cubicBezTo>
                    <a:pt x="189743" y="62190"/>
                    <a:pt x="209851" y="70127"/>
                    <a:pt x="203501" y="66952"/>
                  </a:cubicBezTo>
                  <a:cubicBezTo>
                    <a:pt x="197151" y="63777"/>
                    <a:pt x="145822" y="42081"/>
                    <a:pt x="117776" y="32027"/>
                  </a:cubicBezTo>
                  <a:cubicBezTo>
                    <a:pt x="89730" y="21973"/>
                    <a:pt x="-6049" y="-2898"/>
                    <a:pt x="301" y="2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9F58FBF4-DF37-4A7A-B6E6-A593F6A83926}"/>
                </a:ext>
              </a:extLst>
            </p:cNvPr>
            <p:cNvSpPr/>
            <p:nvPr/>
          </p:nvSpPr>
          <p:spPr>
            <a:xfrm>
              <a:off x="2752723" y="4413155"/>
              <a:ext cx="85751" cy="51087"/>
            </a:xfrm>
            <a:custGeom>
              <a:avLst/>
              <a:gdLst>
                <a:gd name="connsiteX0" fmla="*/ 2 w 85751"/>
                <a:gd name="connsiteY0" fmla="*/ 95 h 51087"/>
                <a:gd name="connsiteX1" fmla="*/ 85727 w 85751"/>
                <a:gd name="connsiteY1" fmla="*/ 25495 h 51087"/>
                <a:gd name="connsiteX2" fmla="*/ 9527 w 85751"/>
                <a:gd name="connsiteY2" fmla="*/ 50895 h 51087"/>
                <a:gd name="connsiteX3" fmla="*/ 82552 w 85751"/>
                <a:gd name="connsiteY3" fmla="*/ 35020 h 51087"/>
                <a:gd name="connsiteX4" fmla="*/ 2 w 85751"/>
                <a:gd name="connsiteY4" fmla="*/ 95 h 5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51" h="51087">
                  <a:moveTo>
                    <a:pt x="2" y="95"/>
                  </a:moveTo>
                  <a:cubicBezTo>
                    <a:pt x="531" y="-1492"/>
                    <a:pt x="84140" y="17028"/>
                    <a:pt x="85727" y="25495"/>
                  </a:cubicBezTo>
                  <a:cubicBezTo>
                    <a:pt x="87314" y="33962"/>
                    <a:pt x="10056" y="49308"/>
                    <a:pt x="9527" y="50895"/>
                  </a:cubicBezTo>
                  <a:cubicBezTo>
                    <a:pt x="8998" y="52482"/>
                    <a:pt x="79906" y="44016"/>
                    <a:pt x="82552" y="35020"/>
                  </a:cubicBezTo>
                  <a:cubicBezTo>
                    <a:pt x="85198" y="26024"/>
                    <a:pt x="-527" y="1682"/>
                    <a:pt x="2" y="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52A5BD55-95F5-A7D9-C5AB-7B49322BDF21}"/>
                </a:ext>
              </a:extLst>
            </p:cNvPr>
            <p:cNvSpPr/>
            <p:nvPr/>
          </p:nvSpPr>
          <p:spPr>
            <a:xfrm>
              <a:off x="2362143" y="4343220"/>
              <a:ext cx="130237" cy="247894"/>
            </a:xfrm>
            <a:custGeom>
              <a:avLst/>
              <a:gdLst>
                <a:gd name="connsiteX0" fmla="*/ 57 w 130237"/>
                <a:gd name="connsiteY0" fmla="*/ 180 h 247894"/>
                <a:gd name="connsiteX1" fmla="*/ 66732 w 130237"/>
                <a:gd name="connsiteY1" fmla="*/ 47805 h 247894"/>
                <a:gd name="connsiteX2" fmla="*/ 73082 w 130237"/>
                <a:gd name="connsiteY2" fmla="*/ 139880 h 247894"/>
                <a:gd name="connsiteX3" fmla="*/ 82607 w 130237"/>
                <a:gd name="connsiteY3" fmla="*/ 181155 h 247894"/>
                <a:gd name="connsiteX4" fmla="*/ 130232 w 130237"/>
                <a:gd name="connsiteY4" fmla="*/ 247830 h 247894"/>
                <a:gd name="connsiteX5" fmla="*/ 79432 w 130237"/>
                <a:gd name="connsiteY5" fmla="*/ 190680 h 247894"/>
                <a:gd name="connsiteX6" fmla="*/ 79432 w 130237"/>
                <a:gd name="connsiteY6" fmla="*/ 63680 h 247894"/>
                <a:gd name="connsiteX7" fmla="*/ 57 w 130237"/>
                <a:gd name="connsiteY7" fmla="*/ 180 h 2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37" h="247894">
                  <a:moveTo>
                    <a:pt x="57" y="180"/>
                  </a:moveTo>
                  <a:cubicBezTo>
                    <a:pt x="-2060" y="-2466"/>
                    <a:pt x="54561" y="24522"/>
                    <a:pt x="66732" y="47805"/>
                  </a:cubicBezTo>
                  <a:cubicBezTo>
                    <a:pt x="78903" y="71088"/>
                    <a:pt x="70436" y="117655"/>
                    <a:pt x="73082" y="139880"/>
                  </a:cubicBezTo>
                  <a:cubicBezTo>
                    <a:pt x="75728" y="162105"/>
                    <a:pt x="73082" y="163163"/>
                    <a:pt x="82607" y="181155"/>
                  </a:cubicBezTo>
                  <a:cubicBezTo>
                    <a:pt x="92132" y="199147"/>
                    <a:pt x="130761" y="246243"/>
                    <a:pt x="130232" y="247830"/>
                  </a:cubicBezTo>
                  <a:cubicBezTo>
                    <a:pt x="129703" y="249417"/>
                    <a:pt x="87899" y="221372"/>
                    <a:pt x="79432" y="190680"/>
                  </a:cubicBezTo>
                  <a:cubicBezTo>
                    <a:pt x="70965" y="159988"/>
                    <a:pt x="86840" y="92784"/>
                    <a:pt x="79432" y="63680"/>
                  </a:cubicBezTo>
                  <a:cubicBezTo>
                    <a:pt x="72024" y="34576"/>
                    <a:pt x="2174" y="2826"/>
                    <a:pt x="57" y="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E8B4DFFB-4099-5D50-1263-4D598E51E9B9}"/>
                </a:ext>
              </a:extLst>
            </p:cNvPr>
            <p:cNvSpPr/>
            <p:nvPr/>
          </p:nvSpPr>
          <p:spPr>
            <a:xfrm>
              <a:off x="2489200" y="4391025"/>
              <a:ext cx="12723" cy="190738"/>
            </a:xfrm>
            <a:custGeom>
              <a:avLst/>
              <a:gdLst>
                <a:gd name="connsiteX0" fmla="*/ 0 w 12723"/>
                <a:gd name="connsiteY0" fmla="*/ 0 h 190738"/>
                <a:gd name="connsiteX1" fmla="*/ 12700 w 12723"/>
                <a:gd name="connsiteY1" fmla="*/ 79375 h 190738"/>
                <a:gd name="connsiteX2" fmla="*/ 3175 w 12723"/>
                <a:gd name="connsiteY2" fmla="*/ 190500 h 190738"/>
                <a:gd name="connsiteX3" fmla="*/ 3175 w 12723"/>
                <a:gd name="connsiteY3" fmla="*/ 111125 h 190738"/>
                <a:gd name="connsiteX4" fmla="*/ 0 w 12723"/>
                <a:gd name="connsiteY4" fmla="*/ 0 h 19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3" h="190738">
                  <a:moveTo>
                    <a:pt x="0" y="0"/>
                  </a:moveTo>
                  <a:cubicBezTo>
                    <a:pt x="6085" y="23812"/>
                    <a:pt x="12171" y="47625"/>
                    <a:pt x="12700" y="79375"/>
                  </a:cubicBezTo>
                  <a:cubicBezTo>
                    <a:pt x="13229" y="111125"/>
                    <a:pt x="4762" y="185208"/>
                    <a:pt x="3175" y="190500"/>
                  </a:cubicBezTo>
                  <a:cubicBezTo>
                    <a:pt x="1588" y="195792"/>
                    <a:pt x="3175" y="111125"/>
                    <a:pt x="3175" y="111125"/>
                  </a:cubicBezTo>
                  <a:cubicBezTo>
                    <a:pt x="2117" y="74083"/>
                    <a:pt x="1058" y="3704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A3B11356-199B-8582-3285-311E2F89E885}"/>
                </a:ext>
              </a:extLst>
            </p:cNvPr>
            <p:cNvSpPr/>
            <p:nvPr/>
          </p:nvSpPr>
          <p:spPr>
            <a:xfrm>
              <a:off x="2492216" y="4391004"/>
              <a:ext cx="158048" cy="207602"/>
            </a:xfrm>
            <a:custGeom>
              <a:avLst/>
              <a:gdLst>
                <a:gd name="connsiteX0" fmla="*/ 159 w 158048"/>
                <a:gd name="connsiteY0" fmla="*/ 21 h 207602"/>
                <a:gd name="connsiteX1" fmla="*/ 54134 w 158048"/>
                <a:gd name="connsiteY1" fmla="*/ 120671 h 207602"/>
                <a:gd name="connsiteX2" fmla="*/ 155734 w 158048"/>
                <a:gd name="connsiteY2" fmla="*/ 206396 h 207602"/>
                <a:gd name="connsiteX3" fmla="*/ 120809 w 158048"/>
                <a:gd name="connsiteY3" fmla="*/ 168296 h 207602"/>
                <a:gd name="connsiteX4" fmla="*/ 70009 w 158048"/>
                <a:gd name="connsiteY4" fmla="*/ 130196 h 207602"/>
                <a:gd name="connsiteX5" fmla="*/ 159 w 158048"/>
                <a:gd name="connsiteY5" fmla="*/ 21 h 20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48" h="207602">
                  <a:moveTo>
                    <a:pt x="159" y="21"/>
                  </a:moveTo>
                  <a:cubicBezTo>
                    <a:pt x="-2487" y="-1567"/>
                    <a:pt x="28205" y="86275"/>
                    <a:pt x="54134" y="120671"/>
                  </a:cubicBezTo>
                  <a:cubicBezTo>
                    <a:pt x="80063" y="155067"/>
                    <a:pt x="144622" y="198459"/>
                    <a:pt x="155734" y="206396"/>
                  </a:cubicBezTo>
                  <a:cubicBezTo>
                    <a:pt x="166847" y="214334"/>
                    <a:pt x="135097" y="180996"/>
                    <a:pt x="120809" y="168296"/>
                  </a:cubicBezTo>
                  <a:cubicBezTo>
                    <a:pt x="106522" y="155596"/>
                    <a:pt x="86942" y="156125"/>
                    <a:pt x="70009" y="130196"/>
                  </a:cubicBezTo>
                  <a:cubicBezTo>
                    <a:pt x="53076" y="104267"/>
                    <a:pt x="2805" y="1609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190B0752-EF03-D4A7-65B8-1460B8FA1CF5}"/>
                </a:ext>
              </a:extLst>
            </p:cNvPr>
            <p:cNvSpPr/>
            <p:nvPr/>
          </p:nvSpPr>
          <p:spPr>
            <a:xfrm>
              <a:off x="1908124" y="1952537"/>
              <a:ext cx="314504" cy="108051"/>
            </a:xfrm>
            <a:custGeom>
              <a:avLst/>
              <a:gdLst>
                <a:gd name="connsiteX0" fmla="*/ 51 w 314504"/>
                <a:gd name="connsiteY0" fmla="*/ 108038 h 108051"/>
                <a:gd name="connsiteX1" fmla="*/ 193726 w 314504"/>
                <a:gd name="connsiteY1" fmla="*/ 25488 h 108051"/>
                <a:gd name="connsiteX2" fmla="*/ 314376 w 314504"/>
                <a:gd name="connsiteY2" fmla="*/ 88 h 108051"/>
                <a:gd name="connsiteX3" fmla="*/ 212776 w 314504"/>
                <a:gd name="connsiteY3" fmla="*/ 31838 h 108051"/>
                <a:gd name="connsiteX4" fmla="*/ 51 w 314504"/>
                <a:gd name="connsiteY4" fmla="*/ 108038 h 10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04" h="108051">
                  <a:moveTo>
                    <a:pt x="51" y="108038"/>
                  </a:moveTo>
                  <a:cubicBezTo>
                    <a:pt x="-3124" y="106980"/>
                    <a:pt x="141339" y="43480"/>
                    <a:pt x="193726" y="25488"/>
                  </a:cubicBezTo>
                  <a:cubicBezTo>
                    <a:pt x="246113" y="7496"/>
                    <a:pt x="311201" y="-970"/>
                    <a:pt x="314376" y="88"/>
                  </a:cubicBezTo>
                  <a:cubicBezTo>
                    <a:pt x="317551" y="1146"/>
                    <a:pt x="261459" y="15434"/>
                    <a:pt x="212776" y="31838"/>
                  </a:cubicBezTo>
                  <a:cubicBezTo>
                    <a:pt x="164093" y="48242"/>
                    <a:pt x="3226" y="109096"/>
                    <a:pt x="51" y="1080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4E19D0C2-7355-15DE-1FDD-03CFA6110623}"/>
                </a:ext>
              </a:extLst>
            </p:cNvPr>
            <p:cNvSpPr/>
            <p:nvPr/>
          </p:nvSpPr>
          <p:spPr>
            <a:xfrm>
              <a:off x="1906184" y="1822402"/>
              <a:ext cx="325720" cy="53706"/>
            </a:xfrm>
            <a:custGeom>
              <a:avLst/>
              <a:gdLst>
                <a:gd name="connsiteX0" fmla="*/ 1991 w 325720"/>
                <a:gd name="connsiteY0" fmla="*/ 48 h 53706"/>
                <a:gd name="connsiteX1" fmla="*/ 316316 w 325720"/>
                <a:gd name="connsiteY1" fmla="*/ 50848 h 53706"/>
                <a:gd name="connsiteX2" fmla="*/ 249641 w 325720"/>
                <a:gd name="connsiteY2" fmla="*/ 47673 h 53706"/>
                <a:gd name="connsiteX3" fmla="*/ 87716 w 325720"/>
                <a:gd name="connsiteY3" fmla="*/ 34973 h 53706"/>
                <a:gd name="connsiteX4" fmla="*/ 176616 w 325720"/>
                <a:gd name="connsiteY4" fmla="*/ 41323 h 53706"/>
                <a:gd name="connsiteX5" fmla="*/ 1991 w 325720"/>
                <a:gd name="connsiteY5" fmla="*/ 48 h 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720" h="53706">
                  <a:moveTo>
                    <a:pt x="1991" y="48"/>
                  </a:moveTo>
                  <a:cubicBezTo>
                    <a:pt x="25274" y="1636"/>
                    <a:pt x="275041" y="42911"/>
                    <a:pt x="316316" y="50848"/>
                  </a:cubicBezTo>
                  <a:cubicBezTo>
                    <a:pt x="357591" y="58785"/>
                    <a:pt x="249641" y="47673"/>
                    <a:pt x="249641" y="47673"/>
                  </a:cubicBezTo>
                  <a:lnTo>
                    <a:pt x="87716" y="34973"/>
                  </a:lnTo>
                  <a:cubicBezTo>
                    <a:pt x="75545" y="33915"/>
                    <a:pt x="186141" y="46086"/>
                    <a:pt x="176616" y="41323"/>
                  </a:cubicBezTo>
                  <a:cubicBezTo>
                    <a:pt x="167091" y="36560"/>
                    <a:pt x="-21292" y="-1540"/>
                    <a:pt x="1991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97346ADD-AB09-6D12-A719-A6BE95367085}"/>
                </a:ext>
              </a:extLst>
            </p:cNvPr>
            <p:cNvSpPr/>
            <p:nvPr/>
          </p:nvSpPr>
          <p:spPr>
            <a:xfrm>
              <a:off x="1920875" y="2200275"/>
              <a:ext cx="297105" cy="97151"/>
            </a:xfrm>
            <a:custGeom>
              <a:avLst/>
              <a:gdLst>
                <a:gd name="connsiteX0" fmla="*/ 0 w 297105"/>
                <a:gd name="connsiteY0" fmla="*/ 0 h 97151"/>
                <a:gd name="connsiteX1" fmla="*/ 288925 w 297105"/>
                <a:gd name="connsiteY1" fmla="*/ 92075 h 97151"/>
                <a:gd name="connsiteX2" fmla="*/ 212725 w 297105"/>
                <a:gd name="connsiteY2" fmla="*/ 82550 h 97151"/>
                <a:gd name="connsiteX3" fmla="*/ 158750 w 297105"/>
                <a:gd name="connsiteY3" fmla="*/ 60325 h 97151"/>
                <a:gd name="connsiteX4" fmla="*/ 0 w 297105"/>
                <a:gd name="connsiteY4" fmla="*/ 0 h 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05" h="97151">
                  <a:moveTo>
                    <a:pt x="0" y="0"/>
                  </a:moveTo>
                  <a:lnTo>
                    <a:pt x="288925" y="92075"/>
                  </a:lnTo>
                  <a:cubicBezTo>
                    <a:pt x="324379" y="105833"/>
                    <a:pt x="234421" y="87842"/>
                    <a:pt x="212725" y="82550"/>
                  </a:cubicBezTo>
                  <a:cubicBezTo>
                    <a:pt x="191029" y="77258"/>
                    <a:pt x="158750" y="60325"/>
                    <a:pt x="158750" y="603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88A9DA6C-DA10-69D7-1923-5CC3A80E1901}"/>
                </a:ext>
              </a:extLst>
            </p:cNvPr>
            <p:cNvSpPr/>
            <p:nvPr/>
          </p:nvSpPr>
          <p:spPr>
            <a:xfrm>
              <a:off x="2742923" y="1859817"/>
              <a:ext cx="137442" cy="420053"/>
            </a:xfrm>
            <a:custGeom>
              <a:avLst/>
              <a:gdLst>
                <a:gd name="connsiteX0" fmla="*/ 133627 w 137442"/>
                <a:gd name="connsiteY0" fmla="*/ 733 h 420053"/>
                <a:gd name="connsiteX1" fmla="*/ 133627 w 137442"/>
                <a:gd name="connsiteY1" fmla="*/ 226158 h 420053"/>
                <a:gd name="connsiteX2" fmla="*/ 89177 w 137442"/>
                <a:gd name="connsiteY2" fmla="*/ 334108 h 420053"/>
                <a:gd name="connsiteX3" fmla="*/ 277 w 137442"/>
                <a:gd name="connsiteY3" fmla="*/ 419833 h 420053"/>
                <a:gd name="connsiteX4" fmla="*/ 120927 w 137442"/>
                <a:gd name="connsiteY4" fmla="*/ 308708 h 420053"/>
                <a:gd name="connsiteX5" fmla="*/ 133627 w 137442"/>
                <a:gd name="connsiteY5" fmla="*/ 733 h 42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42" h="420053">
                  <a:moveTo>
                    <a:pt x="133627" y="733"/>
                  </a:moveTo>
                  <a:cubicBezTo>
                    <a:pt x="135744" y="-13025"/>
                    <a:pt x="141035" y="170596"/>
                    <a:pt x="133627" y="226158"/>
                  </a:cubicBezTo>
                  <a:cubicBezTo>
                    <a:pt x="126219" y="281720"/>
                    <a:pt x="111402" y="301829"/>
                    <a:pt x="89177" y="334108"/>
                  </a:cubicBezTo>
                  <a:cubicBezTo>
                    <a:pt x="66952" y="366387"/>
                    <a:pt x="-5015" y="424066"/>
                    <a:pt x="277" y="419833"/>
                  </a:cubicBezTo>
                  <a:cubicBezTo>
                    <a:pt x="5569" y="415600"/>
                    <a:pt x="98173" y="375383"/>
                    <a:pt x="120927" y="308708"/>
                  </a:cubicBezTo>
                  <a:cubicBezTo>
                    <a:pt x="143681" y="242033"/>
                    <a:pt x="131510" y="14491"/>
                    <a:pt x="133627" y="7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E0C879BC-E895-FF22-1CA0-3B63491418AB}"/>
                </a:ext>
              </a:extLst>
            </p:cNvPr>
            <p:cNvSpPr/>
            <p:nvPr/>
          </p:nvSpPr>
          <p:spPr>
            <a:xfrm>
              <a:off x="2326666" y="2304731"/>
              <a:ext cx="321498" cy="32404"/>
            </a:xfrm>
            <a:custGeom>
              <a:avLst/>
              <a:gdLst>
                <a:gd name="connsiteX0" fmla="*/ 609 w 321498"/>
                <a:gd name="connsiteY0" fmla="*/ 319 h 32404"/>
                <a:gd name="connsiteX1" fmla="*/ 181584 w 321498"/>
                <a:gd name="connsiteY1" fmla="*/ 22544 h 32404"/>
                <a:gd name="connsiteX2" fmla="*/ 318109 w 321498"/>
                <a:gd name="connsiteY2" fmla="*/ 13019 h 32404"/>
                <a:gd name="connsiteX3" fmla="*/ 270484 w 321498"/>
                <a:gd name="connsiteY3" fmla="*/ 22544 h 32404"/>
                <a:gd name="connsiteX4" fmla="*/ 165709 w 321498"/>
                <a:gd name="connsiteY4" fmla="*/ 32069 h 32404"/>
                <a:gd name="connsiteX5" fmla="*/ 124434 w 321498"/>
                <a:gd name="connsiteY5" fmla="*/ 9844 h 32404"/>
                <a:gd name="connsiteX6" fmla="*/ 609 w 321498"/>
                <a:gd name="connsiteY6" fmla="*/ 319 h 3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98" h="32404">
                  <a:moveTo>
                    <a:pt x="609" y="319"/>
                  </a:moveTo>
                  <a:cubicBezTo>
                    <a:pt x="10134" y="2436"/>
                    <a:pt x="128667" y="20427"/>
                    <a:pt x="181584" y="22544"/>
                  </a:cubicBezTo>
                  <a:cubicBezTo>
                    <a:pt x="234501" y="24661"/>
                    <a:pt x="303292" y="13019"/>
                    <a:pt x="318109" y="13019"/>
                  </a:cubicBezTo>
                  <a:cubicBezTo>
                    <a:pt x="332926" y="13019"/>
                    <a:pt x="295884" y="19369"/>
                    <a:pt x="270484" y="22544"/>
                  </a:cubicBezTo>
                  <a:cubicBezTo>
                    <a:pt x="245084" y="25719"/>
                    <a:pt x="190051" y="34186"/>
                    <a:pt x="165709" y="32069"/>
                  </a:cubicBezTo>
                  <a:cubicBezTo>
                    <a:pt x="141367" y="29952"/>
                    <a:pt x="153009" y="12490"/>
                    <a:pt x="124434" y="9844"/>
                  </a:cubicBezTo>
                  <a:cubicBezTo>
                    <a:pt x="95859" y="7198"/>
                    <a:pt x="-8916" y="-1798"/>
                    <a:pt x="609" y="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DF91119B-FED4-8A31-26A6-1C92D6B264AD}"/>
                </a:ext>
              </a:extLst>
            </p:cNvPr>
            <p:cNvSpPr/>
            <p:nvPr/>
          </p:nvSpPr>
          <p:spPr>
            <a:xfrm>
              <a:off x="2770766" y="1844621"/>
              <a:ext cx="188822" cy="626888"/>
            </a:xfrm>
            <a:custGeom>
              <a:avLst/>
              <a:gdLst>
                <a:gd name="connsiteX0" fmla="*/ 112134 w 188822"/>
                <a:gd name="connsiteY0" fmla="*/ 54 h 626888"/>
                <a:gd name="connsiteX1" fmla="*/ 188334 w 188822"/>
                <a:gd name="connsiteY1" fmla="*/ 317554 h 626888"/>
                <a:gd name="connsiteX2" fmla="*/ 137534 w 188822"/>
                <a:gd name="connsiteY2" fmla="*/ 463604 h 626888"/>
                <a:gd name="connsiteX3" fmla="*/ 1009 w 188822"/>
                <a:gd name="connsiteY3" fmla="*/ 625529 h 626888"/>
                <a:gd name="connsiteX4" fmla="*/ 80384 w 188822"/>
                <a:gd name="connsiteY4" fmla="*/ 530279 h 626888"/>
                <a:gd name="connsiteX5" fmla="*/ 172459 w 188822"/>
                <a:gd name="connsiteY5" fmla="*/ 342954 h 626888"/>
                <a:gd name="connsiteX6" fmla="*/ 112134 w 188822"/>
                <a:gd name="connsiteY6" fmla="*/ 54 h 62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822" h="626888">
                  <a:moveTo>
                    <a:pt x="112134" y="54"/>
                  </a:moveTo>
                  <a:cubicBezTo>
                    <a:pt x="114780" y="-4179"/>
                    <a:pt x="184101" y="240296"/>
                    <a:pt x="188334" y="317554"/>
                  </a:cubicBezTo>
                  <a:cubicBezTo>
                    <a:pt x="192567" y="394812"/>
                    <a:pt x="168755" y="412275"/>
                    <a:pt x="137534" y="463604"/>
                  </a:cubicBezTo>
                  <a:cubicBezTo>
                    <a:pt x="106313" y="514933"/>
                    <a:pt x="10534" y="614417"/>
                    <a:pt x="1009" y="625529"/>
                  </a:cubicBezTo>
                  <a:cubicBezTo>
                    <a:pt x="-8516" y="636642"/>
                    <a:pt x="51809" y="577375"/>
                    <a:pt x="80384" y="530279"/>
                  </a:cubicBezTo>
                  <a:cubicBezTo>
                    <a:pt x="108959" y="483183"/>
                    <a:pt x="164521" y="428150"/>
                    <a:pt x="172459" y="342954"/>
                  </a:cubicBezTo>
                  <a:cubicBezTo>
                    <a:pt x="180397" y="257758"/>
                    <a:pt x="109488" y="4287"/>
                    <a:pt x="112134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46ED8726-27E1-F607-3DF2-DA2B9F94AC26}"/>
                </a:ext>
              </a:extLst>
            </p:cNvPr>
            <p:cNvSpPr/>
            <p:nvPr/>
          </p:nvSpPr>
          <p:spPr>
            <a:xfrm>
              <a:off x="1912931" y="2246918"/>
              <a:ext cx="312329" cy="133319"/>
            </a:xfrm>
            <a:custGeom>
              <a:avLst/>
              <a:gdLst>
                <a:gd name="connsiteX0" fmla="*/ 1594 w 312329"/>
                <a:gd name="connsiteY0" fmla="*/ 982 h 133319"/>
                <a:gd name="connsiteX1" fmla="*/ 293694 w 312329"/>
                <a:gd name="connsiteY1" fmla="*/ 127982 h 133319"/>
                <a:gd name="connsiteX2" fmla="*/ 271469 w 312329"/>
                <a:gd name="connsiteY2" fmla="*/ 105757 h 133319"/>
                <a:gd name="connsiteX3" fmla="*/ 179394 w 312329"/>
                <a:gd name="connsiteY3" fmla="*/ 70832 h 133319"/>
                <a:gd name="connsiteX4" fmla="*/ 1594 w 312329"/>
                <a:gd name="connsiteY4" fmla="*/ 982 h 1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29" h="133319">
                  <a:moveTo>
                    <a:pt x="1594" y="982"/>
                  </a:moveTo>
                  <a:cubicBezTo>
                    <a:pt x="20644" y="10507"/>
                    <a:pt x="248715" y="110520"/>
                    <a:pt x="293694" y="127982"/>
                  </a:cubicBezTo>
                  <a:cubicBezTo>
                    <a:pt x="338673" y="145444"/>
                    <a:pt x="290519" y="115282"/>
                    <a:pt x="271469" y="105757"/>
                  </a:cubicBezTo>
                  <a:cubicBezTo>
                    <a:pt x="252419" y="96232"/>
                    <a:pt x="219081" y="87765"/>
                    <a:pt x="179394" y="70832"/>
                  </a:cubicBezTo>
                  <a:cubicBezTo>
                    <a:pt x="139707" y="53899"/>
                    <a:pt x="-17456" y="-8543"/>
                    <a:pt x="1594" y="9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DC1C5881-1504-CECE-0E19-91BB109C29DC}"/>
                </a:ext>
              </a:extLst>
            </p:cNvPr>
            <p:cNvSpPr/>
            <p:nvPr/>
          </p:nvSpPr>
          <p:spPr>
            <a:xfrm>
              <a:off x="2326482" y="2393946"/>
              <a:ext cx="319581" cy="59397"/>
            </a:xfrm>
            <a:custGeom>
              <a:avLst/>
              <a:gdLst>
                <a:gd name="connsiteX0" fmla="*/ 793 w 319581"/>
                <a:gd name="connsiteY0" fmla="*/ 4 h 59397"/>
                <a:gd name="connsiteX1" fmla="*/ 213518 w 319581"/>
                <a:gd name="connsiteY1" fmla="*/ 53979 h 59397"/>
                <a:gd name="connsiteX2" fmla="*/ 318293 w 319581"/>
                <a:gd name="connsiteY2" fmla="*/ 57154 h 59397"/>
                <a:gd name="connsiteX3" fmla="*/ 146843 w 319581"/>
                <a:gd name="connsiteY3" fmla="*/ 50804 h 59397"/>
                <a:gd name="connsiteX4" fmla="*/ 793 w 319581"/>
                <a:gd name="connsiteY4" fmla="*/ 4 h 5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581" h="59397">
                  <a:moveTo>
                    <a:pt x="793" y="4"/>
                  </a:moveTo>
                  <a:cubicBezTo>
                    <a:pt x="11905" y="533"/>
                    <a:pt x="160601" y="44454"/>
                    <a:pt x="213518" y="53979"/>
                  </a:cubicBezTo>
                  <a:cubicBezTo>
                    <a:pt x="266435" y="63504"/>
                    <a:pt x="329405" y="57683"/>
                    <a:pt x="318293" y="57154"/>
                  </a:cubicBezTo>
                  <a:cubicBezTo>
                    <a:pt x="307181" y="56625"/>
                    <a:pt x="195526" y="59271"/>
                    <a:pt x="146843" y="50804"/>
                  </a:cubicBezTo>
                  <a:cubicBezTo>
                    <a:pt x="98160" y="42337"/>
                    <a:pt x="-10319" y="-525"/>
                    <a:pt x="793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E90B9946-528F-5C80-4B02-E5C062C84307}"/>
                </a:ext>
              </a:extLst>
            </p:cNvPr>
            <p:cNvSpPr/>
            <p:nvPr/>
          </p:nvSpPr>
          <p:spPr>
            <a:xfrm>
              <a:off x="2331987" y="2470268"/>
              <a:ext cx="327026" cy="245863"/>
            </a:xfrm>
            <a:custGeom>
              <a:avLst/>
              <a:gdLst>
                <a:gd name="connsiteX0" fmla="*/ 325488 w 327026"/>
                <a:gd name="connsiteY0" fmla="*/ 31632 h 245863"/>
                <a:gd name="connsiteX1" fmla="*/ 176263 w 327026"/>
                <a:gd name="connsiteY1" fmla="*/ 57032 h 245863"/>
                <a:gd name="connsiteX2" fmla="*/ 4813 w 327026"/>
                <a:gd name="connsiteY2" fmla="*/ 25282 h 245863"/>
                <a:gd name="connsiteX3" fmla="*/ 109588 w 327026"/>
                <a:gd name="connsiteY3" fmla="*/ 79257 h 245863"/>
                <a:gd name="connsiteX4" fmla="*/ 309613 w 327026"/>
                <a:gd name="connsiteY4" fmla="*/ 241182 h 245863"/>
                <a:gd name="connsiteX5" fmla="*/ 233413 w 327026"/>
                <a:gd name="connsiteY5" fmla="*/ 196732 h 245863"/>
                <a:gd name="connsiteX6" fmla="*/ 169913 w 327026"/>
                <a:gd name="connsiteY6" fmla="*/ 139582 h 245863"/>
                <a:gd name="connsiteX7" fmla="*/ 1638 w 327026"/>
                <a:gd name="connsiteY7" fmla="*/ 3057 h 245863"/>
                <a:gd name="connsiteX8" fmla="*/ 93713 w 327026"/>
                <a:gd name="connsiteY8" fmla="*/ 44332 h 245863"/>
                <a:gd name="connsiteX9" fmla="*/ 246113 w 327026"/>
                <a:gd name="connsiteY9" fmla="*/ 41157 h 245863"/>
                <a:gd name="connsiteX10" fmla="*/ 325488 w 327026"/>
                <a:gd name="connsiteY10" fmla="*/ 31632 h 24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026" h="245863">
                  <a:moveTo>
                    <a:pt x="325488" y="31632"/>
                  </a:moveTo>
                  <a:cubicBezTo>
                    <a:pt x="313846" y="34278"/>
                    <a:pt x="229709" y="58090"/>
                    <a:pt x="176263" y="57032"/>
                  </a:cubicBezTo>
                  <a:cubicBezTo>
                    <a:pt x="122817" y="55974"/>
                    <a:pt x="15925" y="21578"/>
                    <a:pt x="4813" y="25282"/>
                  </a:cubicBezTo>
                  <a:cubicBezTo>
                    <a:pt x="-6299" y="28986"/>
                    <a:pt x="58788" y="43274"/>
                    <a:pt x="109588" y="79257"/>
                  </a:cubicBezTo>
                  <a:cubicBezTo>
                    <a:pt x="160388" y="115240"/>
                    <a:pt x="288976" y="221603"/>
                    <a:pt x="309613" y="241182"/>
                  </a:cubicBezTo>
                  <a:cubicBezTo>
                    <a:pt x="330250" y="260761"/>
                    <a:pt x="256696" y="213665"/>
                    <a:pt x="233413" y="196732"/>
                  </a:cubicBezTo>
                  <a:cubicBezTo>
                    <a:pt x="210130" y="179799"/>
                    <a:pt x="208542" y="171861"/>
                    <a:pt x="169913" y="139582"/>
                  </a:cubicBezTo>
                  <a:cubicBezTo>
                    <a:pt x="131284" y="107303"/>
                    <a:pt x="14338" y="18932"/>
                    <a:pt x="1638" y="3057"/>
                  </a:cubicBezTo>
                  <a:cubicBezTo>
                    <a:pt x="-11062" y="-12818"/>
                    <a:pt x="52967" y="37982"/>
                    <a:pt x="93713" y="44332"/>
                  </a:cubicBezTo>
                  <a:cubicBezTo>
                    <a:pt x="134459" y="50682"/>
                    <a:pt x="212246" y="42215"/>
                    <a:pt x="246113" y="41157"/>
                  </a:cubicBezTo>
                  <a:cubicBezTo>
                    <a:pt x="279980" y="40099"/>
                    <a:pt x="337130" y="28986"/>
                    <a:pt x="325488" y="316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A36D9CAC-073D-C39F-2639-9F624A40798B}"/>
                </a:ext>
              </a:extLst>
            </p:cNvPr>
            <p:cNvSpPr/>
            <p:nvPr/>
          </p:nvSpPr>
          <p:spPr>
            <a:xfrm>
              <a:off x="1905000" y="2286000"/>
              <a:ext cx="319859" cy="154421"/>
            </a:xfrm>
            <a:custGeom>
              <a:avLst/>
              <a:gdLst>
                <a:gd name="connsiteX0" fmla="*/ 0 w 319859"/>
                <a:gd name="connsiteY0" fmla="*/ 0 h 154421"/>
                <a:gd name="connsiteX1" fmla="*/ 222250 w 319859"/>
                <a:gd name="connsiteY1" fmla="*/ 98425 h 154421"/>
                <a:gd name="connsiteX2" fmla="*/ 317500 w 319859"/>
                <a:gd name="connsiteY2" fmla="*/ 152400 h 154421"/>
                <a:gd name="connsiteX3" fmla="*/ 279400 w 319859"/>
                <a:gd name="connsiteY3" fmla="*/ 136525 h 154421"/>
                <a:gd name="connsiteX4" fmla="*/ 155575 w 319859"/>
                <a:gd name="connsiteY4" fmla="*/ 76200 h 154421"/>
                <a:gd name="connsiteX5" fmla="*/ 0 w 319859"/>
                <a:gd name="connsiteY5" fmla="*/ 0 h 1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859" h="154421">
                  <a:moveTo>
                    <a:pt x="0" y="0"/>
                  </a:moveTo>
                  <a:cubicBezTo>
                    <a:pt x="84666" y="36512"/>
                    <a:pt x="169333" y="73025"/>
                    <a:pt x="222250" y="98425"/>
                  </a:cubicBezTo>
                  <a:cubicBezTo>
                    <a:pt x="275167" y="123825"/>
                    <a:pt x="307975" y="146050"/>
                    <a:pt x="317500" y="152400"/>
                  </a:cubicBezTo>
                  <a:cubicBezTo>
                    <a:pt x="327025" y="158750"/>
                    <a:pt x="306387" y="149225"/>
                    <a:pt x="279400" y="136525"/>
                  </a:cubicBezTo>
                  <a:cubicBezTo>
                    <a:pt x="252413" y="123825"/>
                    <a:pt x="155575" y="76200"/>
                    <a:pt x="155575" y="762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309FAA11-D937-44EE-E9B2-3B1C059F1733}"/>
                </a:ext>
              </a:extLst>
            </p:cNvPr>
            <p:cNvSpPr/>
            <p:nvPr/>
          </p:nvSpPr>
          <p:spPr>
            <a:xfrm>
              <a:off x="1913322" y="2390505"/>
              <a:ext cx="312946" cy="184602"/>
            </a:xfrm>
            <a:custGeom>
              <a:avLst/>
              <a:gdLst>
                <a:gd name="connsiteX0" fmla="*/ 1203 w 312946"/>
                <a:gd name="connsiteY0" fmla="*/ 270 h 184602"/>
                <a:gd name="connsiteX1" fmla="*/ 299653 w 312946"/>
                <a:gd name="connsiteY1" fmla="*/ 178070 h 184602"/>
                <a:gd name="connsiteX2" fmla="*/ 248853 w 312946"/>
                <a:gd name="connsiteY2" fmla="*/ 143145 h 184602"/>
                <a:gd name="connsiteX3" fmla="*/ 140903 w 312946"/>
                <a:gd name="connsiteY3" fmla="*/ 114570 h 184602"/>
                <a:gd name="connsiteX4" fmla="*/ 191703 w 312946"/>
                <a:gd name="connsiteY4" fmla="*/ 136795 h 184602"/>
                <a:gd name="connsiteX5" fmla="*/ 1203 w 312946"/>
                <a:gd name="connsiteY5" fmla="*/ 270 h 18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946" h="184602">
                  <a:moveTo>
                    <a:pt x="1203" y="270"/>
                  </a:moveTo>
                  <a:cubicBezTo>
                    <a:pt x="19195" y="7149"/>
                    <a:pt x="258378" y="154258"/>
                    <a:pt x="299653" y="178070"/>
                  </a:cubicBezTo>
                  <a:cubicBezTo>
                    <a:pt x="340928" y="201882"/>
                    <a:pt x="275311" y="153728"/>
                    <a:pt x="248853" y="143145"/>
                  </a:cubicBezTo>
                  <a:cubicBezTo>
                    <a:pt x="222395" y="132562"/>
                    <a:pt x="150428" y="115628"/>
                    <a:pt x="140903" y="114570"/>
                  </a:cubicBezTo>
                  <a:cubicBezTo>
                    <a:pt x="131378" y="113512"/>
                    <a:pt x="210753" y="153728"/>
                    <a:pt x="191703" y="136795"/>
                  </a:cubicBezTo>
                  <a:cubicBezTo>
                    <a:pt x="172653" y="119862"/>
                    <a:pt x="-16789" y="-6609"/>
                    <a:pt x="1203" y="2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245B7D40-D4B4-C8BB-3C0D-2E8B4DCF83B1}"/>
                </a:ext>
              </a:extLst>
            </p:cNvPr>
            <p:cNvSpPr/>
            <p:nvPr/>
          </p:nvSpPr>
          <p:spPr>
            <a:xfrm>
              <a:off x="2762708" y="2795843"/>
              <a:ext cx="227155" cy="213174"/>
            </a:xfrm>
            <a:custGeom>
              <a:avLst/>
              <a:gdLst>
                <a:gd name="connsiteX0" fmla="*/ 2717 w 227155"/>
                <a:gd name="connsiteY0" fmla="*/ 1332 h 213174"/>
                <a:gd name="connsiteX1" fmla="*/ 221792 w 227155"/>
                <a:gd name="connsiteY1" fmla="*/ 207707 h 213174"/>
                <a:gd name="connsiteX2" fmla="*/ 155117 w 227155"/>
                <a:gd name="connsiteY2" fmla="*/ 150557 h 213174"/>
                <a:gd name="connsiteX3" fmla="*/ 101142 w 227155"/>
                <a:gd name="connsiteY3" fmla="*/ 118807 h 213174"/>
                <a:gd name="connsiteX4" fmla="*/ 2717 w 227155"/>
                <a:gd name="connsiteY4" fmla="*/ 1332 h 2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55" h="213174">
                  <a:moveTo>
                    <a:pt x="2717" y="1332"/>
                  </a:moveTo>
                  <a:cubicBezTo>
                    <a:pt x="22825" y="16149"/>
                    <a:pt x="196392" y="182836"/>
                    <a:pt x="221792" y="207707"/>
                  </a:cubicBezTo>
                  <a:cubicBezTo>
                    <a:pt x="247192" y="232578"/>
                    <a:pt x="175225" y="165374"/>
                    <a:pt x="155117" y="150557"/>
                  </a:cubicBezTo>
                  <a:cubicBezTo>
                    <a:pt x="135009" y="135740"/>
                    <a:pt x="122308" y="137857"/>
                    <a:pt x="101142" y="118807"/>
                  </a:cubicBezTo>
                  <a:cubicBezTo>
                    <a:pt x="79976" y="99757"/>
                    <a:pt x="-17391" y="-13485"/>
                    <a:pt x="2717" y="13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6A6BC496-0987-04BA-4FBA-3D1B4131C5F4}"/>
                </a:ext>
              </a:extLst>
            </p:cNvPr>
            <p:cNvSpPr/>
            <p:nvPr/>
          </p:nvSpPr>
          <p:spPr>
            <a:xfrm>
              <a:off x="2330253" y="2657223"/>
              <a:ext cx="729722" cy="689030"/>
            </a:xfrm>
            <a:custGeom>
              <a:avLst/>
              <a:gdLst>
                <a:gd name="connsiteX0" fmla="*/ 9722 w 729722"/>
                <a:gd name="connsiteY0" fmla="*/ 9777 h 689030"/>
                <a:gd name="connsiteX1" fmla="*/ 660597 w 729722"/>
                <a:gd name="connsiteY1" fmla="*/ 613027 h 689030"/>
                <a:gd name="connsiteX2" fmla="*/ 701872 w 729722"/>
                <a:gd name="connsiteY2" fmla="*/ 676527 h 689030"/>
                <a:gd name="connsiteX3" fmla="*/ 581222 w 729722"/>
                <a:gd name="connsiteY3" fmla="*/ 578102 h 689030"/>
                <a:gd name="connsiteX4" fmla="*/ 374847 w 729722"/>
                <a:gd name="connsiteY4" fmla="*/ 282827 h 689030"/>
                <a:gd name="connsiteX5" fmla="*/ 393897 w 729722"/>
                <a:gd name="connsiteY5" fmla="*/ 359027 h 689030"/>
                <a:gd name="connsiteX6" fmla="*/ 276422 w 729722"/>
                <a:gd name="connsiteY6" fmla="*/ 247902 h 689030"/>
                <a:gd name="connsiteX7" fmla="*/ 9722 w 729722"/>
                <a:gd name="connsiteY7" fmla="*/ 9777 h 6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722" h="689030">
                  <a:moveTo>
                    <a:pt x="9722" y="9777"/>
                  </a:moveTo>
                  <a:cubicBezTo>
                    <a:pt x="73751" y="70631"/>
                    <a:pt x="545239" y="501902"/>
                    <a:pt x="660597" y="613027"/>
                  </a:cubicBezTo>
                  <a:cubicBezTo>
                    <a:pt x="775955" y="724152"/>
                    <a:pt x="715101" y="682348"/>
                    <a:pt x="701872" y="676527"/>
                  </a:cubicBezTo>
                  <a:cubicBezTo>
                    <a:pt x="688643" y="670706"/>
                    <a:pt x="635726" y="643719"/>
                    <a:pt x="581222" y="578102"/>
                  </a:cubicBezTo>
                  <a:cubicBezTo>
                    <a:pt x="526718" y="512485"/>
                    <a:pt x="406068" y="319340"/>
                    <a:pt x="374847" y="282827"/>
                  </a:cubicBezTo>
                  <a:cubicBezTo>
                    <a:pt x="343626" y="246315"/>
                    <a:pt x="410301" y="364848"/>
                    <a:pt x="393897" y="359027"/>
                  </a:cubicBezTo>
                  <a:cubicBezTo>
                    <a:pt x="377493" y="353206"/>
                    <a:pt x="336218" y="306110"/>
                    <a:pt x="276422" y="247902"/>
                  </a:cubicBezTo>
                  <a:cubicBezTo>
                    <a:pt x="216626" y="189694"/>
                    <a:pt x="-54307" y="-51077"/>
                    <a:pt x="9722" y="97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9DD7BAAA-2361-85BC-AFC3-A65337FA907C}"/>
                </a:ext>
              </a:extLst>
            </p:cNvPr>
            <p:cNvSpPr/>
            <p:nvPr/>
          </p:nvSpPr>
          <p:spPr>
            <a:xfrm>
              <a:off x="1907276" y="2497984"/>
              <a:ext cx="319620" cy="320730"/>
            </a:xfrm>
            <a:custGeom>
              <a:avLst/>
              <a:gdLst>
                <a:gd name="connsiteX0" fmla="*/ 899 w 319620"/>
                <a:gd name="connsiteY0" fmla="*/ 741 h 320730"/>
                <a:gd name="connsiteX1" fmla="*/ 312049 w 319620"/>
                <a:gd name="connsiteY1" fmla="*/ 308716 h 320730"/>
                <a:gd name="connsiteX2" fmla="*/ 223149 w 319620"/>
                <a:gd name="connsiteY2" fmla="*/ 254741 h 320730"/>
                <a:gd name="connsiteX3" fmla="*/ 216799 w 319620"/>
                <a:gd name="connsiteY3" fmla="*/ 222991 h 320730"/>
                <a:gd name="connsiteX4" fmla="*/ 899 w 319620"/>
                <a:gd name="connsiteY4" fmla="*/ 741 h 32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20" h="320730">
                  <a:moveTo>
                    <a:pt x="899" y="741"/>
                  </a:moveTo>
                  <a:cubicBezTo>
                    <a:pt x="16774" y="15029"/>
                    <a:pt x="275007" y="266383"/>
                    <a:pt x="312049" y="308716"/>
                  </a:cubicBezTo>
                  <a:cubicBezTo>
                    <a:pt x="349091" y="351049"/>
                    <a:pt x="239024" y="269029"/>
                    <a:pt x="223149" y="254741"/>
                  </a:cubicBezTo>
                  <a:cubicBezTo>
                    <a:pt x="207274" y="240454"/>
                    <a:pt x="249607" y="263208"/>
                    <a:pt x="216799" y="222991"/>
                  </a:cubicBezTo>
                  <a:cubicBezTo>
                    <a:pt x="183991" y="182774"/>
                    <a:pt x="-14976" y="-13547"/>
                    <a:pt x="899" y="7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EE6B5F40-39D6-B6A6-03CE-4F2F963F1E3C}"/>
                </a:ext>
              </a:extLst>
            </p:cNvPr>
            <p:cNvSpPr/>
            <p:nvPr/>
          </p:nvSpPr>
          <p:spPr>
            <a:xfrm>
              <a:off x="2348507" y="2738160"/>
              <a:ext cx="521580" cy="757366"/>
            </a:xfrm>
            <a:custGeom>
              <a:avLst/>
              <a:gdLst>
                <a:gd name="connsiteX0" fmla="*/ 7343 w 521580"/>
                <a:gd name="connsiteY0" fmla="*/ 11390 h 757366"/>
                <a:gd name="connsiteX1" fmla="*/ 318493 w 521580"/>
                <a:gd name="connsiteY1" fmla="*/ 376515 h 757366"/>
                <a:gd name="connsiteX2" fmla="*/ 508993 w 521580"/>
                <a:gd name="connsiteY2" fmla="*/ 728940 h 757366"/>
                <a:gd name="connsiteX3" fmla="*/ 477243 w 521580"/>
                <a:gd name="connsiteY3" fmla="*/ 687665 h 757366"/>
                <a:gd name="connsiteX4" fmla="*/ 264518 w 521580"/>
                <a:gd name="connsiteY4" fmla="*/ 303490 h 757366"/>
                <a:gd name="connsiteX5" fmla="*/ 108943 w 521580"/>
                <a:gd name="connsiteY5" fmla="*/ 109815 h 757366"/>
                <a:gd name="connsiteX6" fmla="*/ 7343 w 521580"/>
                <a:gd name="connsiteY6" fmla="*/ 11390 h 75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580" h="757366">
                  <a:moveTo>
                    <a:pt x="7343" y="11390"/>
                  </a:moveTo>
                  <a:cubicBezTo>
                    <a:pt x="42268" y="55840"/>
                    <a:pt x="234885" y="256923"/>
                    <a:pt x="318493" y="376515"/>
                  </a:cubicBezTo>
                  <a:cubicBezTo>
                    <a:pt x="402101" y="496107"/>
                    <a:pt x="482535" y="677082"/>
                    <a:pt x="508993" y="728940"/>
                  </a:cubicBezTo>
                  <a:cubicBezTo>
                    <a:pt x="535451" y="780798"/>
                    <a:pt x="517989" y="758573"/>
                    <a:pt x="477243" y="687665"/>
                  </a:cubicBezTo>
                  <a:cubicBezTo>
                    <a:pt x="436497" y="616757"/>
                    <a:pt x="325901" y="399798"/>
                    <a:pt x="264518" y="303490"/>
                  </a:cubicBezTo>
                  <a:cubicBezTo>
                    <a:pt x="203135" y="207182"/>
                    <a:pt x="146514" y="155853"/>
                    <a:pt x="108943" y="109815"/>
                  </a:cubicBezTo>
                  <a:cubicBezTo>
                    <a:pt x="71372" y="63778"/>
                    <a:pt x="-27582" y="-33060"/>
                    <a:pt x="7343" y="113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B993D5C2-8B5C-31BF-89F6-C54DFA0003DF}"/>
                </a:ext>
              </a:extLst>
            </p:cNvPr>
            <p:cNvSpPr/>
            <p:nvPr/>
          </p:nvSpPr>
          <p:spPr>
            <a:xfrm>
              <a:off x="1981107" y="2625362"/>
              <a:ext cx="41701" cy="505313"/>
            </a:xfrm>
            <a:custGeom>
              <a:avLst/>
              <a:gdLst>
                <a:gd name="connsiteX0" fmla="*/ 41368 w 41701"/>
                <a:gd name="connsiteY0" fmla="*/ 363 h 505313"/>
                <a:gd name="connsiteX1" fmla="*/ 31843 w 41701"/>
                <a:gd name="connsiteY1" fmla="*/ 155938 h 505313"/>
                <a:gd name="connsiteX2" fmla="*/ 93 w 41701"/>
                <a:gd name="connsiteY2" fmla="*/ 505188 h 505313"/>
                <a:gd name="connsiteX3" fmla="*/ 22318 w 41701"/>
                <a:gd name="connsiteY3" fmla="*/ 194038 h 505313"/>
                <a:gd name="connsiteX4" fmla="*/ 41368 w 41701"/>
                <a:gd name="connsiteY4" fmla="*/ 363 h 50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1" h="505313">
                  <a:moveTo>
                    <a:pt x="41368" y="363"/>
                  </a:moveTo>
                  <a:cubicBezTo>
                    <a:pt x="42956" y="-5987"/>
                    <a:pt x="38722" y="71801"/>
                    <a:pt x="31843" y="155938"/>
                  </a:cubicBezTo>
                  <a:cubicBezTo>
                    <a:pt x="24964" y="240075"/>
                    <a:pt x="1680" y="498838"/>
                    <a:pt x="93" y="505188"/>
                  </a:cubicBezTo>
                  <a:cubicBezTo>
                    <a:pt x="-1495" y="511538"/>
                    <a:pt x="17556" y="275530"/>
                    <a:pt x="22318" y="194038"/>
                  </a:cubicBezTo>
                  <a:cubicBezTo>
                    <a:pt x="27080" y="112546"/>
                    <a:pt x="39780" y="6713"/>
                    <a:pt x="41368" y="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F92803E2-8EA1-1366-0463-243977D14C9D}"/>
                </a:ext>
              </a:extLst>
            </p:cNvPr>
            <p:cNvSpPr/>
            <p:nvPr/>
          </p:nvSpPr>
          <p:spPr>
            <a:xfrm>
              <a:off x="2022349" y="2778071"/>
              <a:ext cx="188481" cy="270129"/>
            </a:xfrm>
            <a:custGeom>
              <a:avLst/>
              <a:gdLst>
                <a:gd name="connsiteX0" fmla="*/ 126 w 188481"/>
                <a:gd name="connsiteY0" fmla="*/ 54 h 270129"/>
                <a:gd name="connsiteX1" fmla="*/ 130301 w 188481"/>
                <a:gd name="connsiteY1" fmla="*/ 177854 h 270129"/>
                <a:gd name="connsiteX2" fmla="*/ 187451 w 188481"/>
                <a:gd name="connsiteY2" fmla="*/ 269929 h 270129"/>
                <a:gd name="connsiteX3" fmla="*/ 155701 w 188481"/>
                <a:gd name="connsiteY3" fmla="*/ 196904 h 270129"/>
                <a:gd name="connsiteX4" fmla="*/ 126 w 188481"/>
                <a:gd name="connsiteY4" fmla="*/ 54 h 2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81" h="270129">
                  <a:moveTo>
                    <a:pt x="126" y="54"/>
                  </a:moveTo>
                  <a:cubicBezTo>
                    <a:pt x="-4107" y="-3121"/>
                    <a:pt x="99080" y="132875"/>
                    <a:pt x="130301" y="177854"/>
                  </a:cubicBezTo>
                  <a:cubicBezTo>
                    <a:pt x="161522" y="222833"/>
                    <a:pt x="183218" y="266754"/>
                    <a:pt x="187451" y="269929"/>
                  </a:cubicBezTo>
                  <a:cubicBezTo>
                    <a:pt x="191684" y="273104"/>
                    <a:pt x="183218" y="238179"/>
                    <a:pt x="155701" y="196904"/>
                  </a:cubicBezTo>
                  <a:cubicBezTo>
                    <a:pt x="128184" y="155629"/>
                    <a:pt x="4359" y="3229"/>
                    <a:pt x="126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E8B1B49E-1CDE-077C-0585-4221C4550118}"/>
                </a:ext>
              </a:extLst>
            </p:cNvPr>
            <p:cNvSpPr/>
            <p:nvPr/>
          </p:nvSpPr>
          <p:spPr>
            <a:xfrm>
              <a:off x="1917700" y="2546350"/>
              <a:ext cx="284447" cy="401586"/>
            </a:xfrm>
            <a:custGeom>
              <a:avLst/>
              <a:gdLst>
                <a:gd name="connsiteX0" fmla="*/ 0 w 284447"/>
                <a:gd name="connsiteY0" fmla="*/ 0 h 401586"/>
                <a:gd name="connsiteX1" fmla="*/ 273050 w 284447"/>
                <a:gd name="connsiteY1" fmla="*/ 390525 h 401586"/>
                <a:gd name="connsiteX2" fmla="*/ 222250 w 284447"/>
                <a:gd name="connsiteY2" fmla="*/ 279400 h 401586"/>
                <a:gd name="connsiteX3" fmla="*/ 123825 w 284447"/>
                <a:gd name="connsiteY3" fmla="*/ 120650 h 401586"/>
                <a:gd name="connsiteX4" fmla="*/ 231775 w 284447"/>
                <a:gd name="connsiteY4" fmla="*/ 358775 h 401586"/>
                <a:gd name="connsiteX5" fmla="*/ 241300 w 284447"/>
                <a:gd name="connsiteY5" fmla="*/ 374650 h 401586"/>
                <a:gd name="connsiteX6" fmla="*/ 0 w 284447"/>
                <a:gd name="connsiteY6" fmla="*/ 0 h 4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447" h="401586">
                  <a:moveTo>
                    <a:pt x="0" y="0"/>
                  </a:moveTo>
                  <a:cubicBezTo>
                    <a:pt x="118004" y="171979"/>
                    <a:pt x="236008" y="343958"/>
                    <a:pt x="273050" y="390525"/>
                  </a:cubicBezTo>
                  <a:cubicBezTo>
                    <a:pt x="310092" y="437092"/>
                    <a:pt x="247121" y="324379"/>
                    <a:pt x="222250" y="279400"/>
                  </a:cubicBezTo>
                  <a:cubicBezTo>
                    <a:pt x="197379" y="234421"/>
                    <a:pt x="122238" y="107421"/>
                    <a:pt x="123825" y="120650"/>
                  </a:cubicBezTo>
                  <a:cubicBezTo>
                    <a:pt x="125412" y="133879"/>
                    <a:pt x="212196" y="316442"/>
                    <a:pt x="231775" y="358775"/>
                  </a:cubicBezTo>
                  <a:cubicBezTo>
                    <a:pt x="251354" y="401108"/>
                    <a:pt x="241300" y="374650"/>
                    <a:pt x="241300" y="3746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61D4188C-73AE-CC00-D008-78971A9AE302}"/>
                </a:ext>
              </a:extLst>
            </p:cNvPr>
            <p:cNvSpPr/>
            <p:nvPr/>
          </p:nvSpPr>
          <p:spPr>
            <a:xfrm>
              <a:off x="2326042" y="2933800"/>
              <a:ext cx="317207" cy="486824"/>
            </a:xfrm>
            <a:custGeom>
              <a:avLst/>
              <a:gdLst>
                <a:gd name="connsiteX0" fmla="*/ 1233 w 317207"/>
                <a:gd name="connsiteY0" fmla="*/ 3075 h 486824"/>
                <a:gd name="connsiteX1" fmla="*/ 302858 w 317207"/>
                <a:gd name="connsiteY1" fmla="*/ 466625 h 486824"/>
                <a:gd name="connsiteX2" fmla="*/ 261583 w 317207"/>
                <a:gd name="connsiteY2" fmla="*/ 390425 h 486824"/>
                <a:gd name="connsiteX3" fmla="*/ 198083 w 317207"/>
                <a:gd name="connsiteY3" fmla="*/ 269775 h 486824"/>
                <a:gd name="connsiteX4" fmla="*/ 1233 w 317207"/>
                <a:gd name="connsiteY4" fmla="*/ 3075 h 48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07" h="486824">
                  <a:moveTo>
                    <a:pt x="1233" y="3075"/>
                  </a:moveTo>
                  <a:cubicBezTo>
                    <a:pt x="18695" y="35883"/>
                    <a:pt x="259466" y="402067"/>
                    <a:pt x="302858" y="466625"/>
                  </a:cubicBezTo>
                  <a:cubicBezTo>
                    <a:pt x="346250" y="531183"/>
                    <a:pt x="279045" y="423233"/>
                    <a:pt x="261583" y="390425"/>
                  </a:cubicBezTo>
                  <a:cubicBezTo>
                    <a:pt x="244121" y="357617"/>
                    <a:pt x="239358" y="330100"/>
                    <a:pt x="198083" y="269775"/>
                  </a:cubicBezTo>
                  <a:cubicBezTo>
                    <a:pt x="156808" y="209450"/>
                    <a:pt x="-16229" y="-29733"/>
                    <a:pt x="1233" y="30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7B826FED-CEE4-2303-5AED-23167CB878CC}"/>
                </a:ext>
              </a:extLst>
            </p:cNvPr>
            <p:cNvSpPr/>
            <p:nvPr/>
          </p:nvSpPr>
          <p:spPr>
            <a:xfrm>
              <a:off x="2321106" y="3210974"/>
              <a:ext cx="320725" cy="547694"/>
            </a:xfrm>
            <a:custGeom>
              <a:avLst/>
              <a:gdLst>
                <a:gd name="connsiteX0" fmla="*/ 2994 w 320725"/>
                <a:gd name="connsiteY0" fmla="*/ 8476 h 547694"/>
                <a:gd name="connsiteX1" fmla="*/ 304619 w 320725"/>
                <a:gd name="connsiteY1" fmla="*/ 516476 h 547694"/>
                <a:gd name="connsiteX2" fmla="*/ 266519 w 320725"/>
                <a:gd name="connsiteY2" fmla="*/ 462501 h 547694"/>
                <a:gd name="connsiteX3" fmla="*/ 155394 w 320725"/>
                <a:gd name="connsiteY3" fmla="*/ 214851 h 547694"/>
                <a:gd name="connsiteX4" fmla="*/ 2994 w 320725"/>
                <a:gd name="connsiteY4" fmla="*/ 8476 h 54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725" h="547694">
                  <a:moveTo>
                    <a:pt x="2994" y="8476"/>
                  </a:moveTo>
                  <a:cubicBezTo>
                    <a:pt x="27865" y="58747"/>
                    <a:pt x="260698" y="440805"/>
                    <a:pt x="304619" y="516476"/>
                  </a:cubicBezTo>
                  <a:cubicBezTo>
                    <a:pt x="348540" y="592147"/>
                    <a:pt x="291390" y="512772"/>
                    <a:pt x="266519" y="462501"/>
                  </a:cubicBezTo>
                  <a:cubicBezTo>
                    <a:pt x="241648" y="412230"/>
                    <a:pt x="195611" y="284701"/>
                    <a:pt x="155394" y="214851"/>
                  </a:cubicBezTo>
                  <a:cubicBezTo>
                    <a:pt x="115177" y="145001"/>
                    <a:pt x="-21877" y="-41795"/>
                    <a:pt x="2994" y="84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E6EC8139-A92A-2519-97D8-9680EAB2B9EC}"/>
                </a:ext>
              </a:extLst>
            </p:cNvPr>
            <p:cNvSpPr/>
            <p:nvPr/>
          </p:nvSpPr>
          <p:spPr>
            <a:xfrm>
              <a:off x="2319628" y="3082289"/>
              <a:ext cx="330108" cy="608258"/>
            </a:xfrm>
            <a:custGeom>
              <a:avLst/>
              <a:gdLst>
                <a:gd name="connsiteX0" fmla="*/ 1297 w 330108"/>
                <a:gd name="connsiteY0" fmla="*/ 3811 h 608258"/>
                <a:gd name="connsiteX1" fmla="*/ 226722 w 330108"/>
                <a:gd name="connsiteY1" fmla="*/ 362586 h 608258"/>
                <a:gd name="connsiteX2" fmla="*/ 328322 w 330108"/>
                <a:gd name="connsiteY2" fmla="*/ 603886 h 608258"/>
                <a:gd name="connsiteX3" fmla="*/ 287047 w 330108"/>
                <a:gd name="connsiteY3" fmla="*/ 508636 h 608258"/>
                <a:gd name="connsiteX4" fmla="*/ 229897 w 330108"/>
                <a:gd name="connsiteY4" fmla="*/ 387986 h 608258"/>
                <a:gd name="connsiteX5" fmla="*/ 160047 w 330108"/>
                <a:gd name="connsiteY5" fmla="*/ 232411 h 608258"/>
                <a:gd name="connsiteX6" fmla="*/ 134647 w 330108"/>
                <a:gd name="connsiteY6" fmla="*/ 175261 h 608258"/>
                <a:gd name="connsiteX7" fmla="*/ 1297 w 330108"/>
                <a:gd name="connsiteY7" fmla="*/ 3811 h 60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08" h="608258">
                  <a:moveTo>
                    <a:pt x="1297" y="3811"/>
                  </a:moveTo>
                  <a:cubicBezTo>
                    <a:pt x="16643" y="35032"/>
                    <a:pt x="172218" y="262574"/>
                    <a:pt x="226722" y="362586"/>
                  </a:cubicBezTo>
                  <a:cubicBezTo>
                    <a:pt x="281226" y="462598"/>
                    <a:pt x="318268" y="579544"/>
                    <a:pt x="328322" y="603886"/>
                  </a:cubicBezTo>
                  <a:cubicBezTo>
                    <a:pt x="338376" y="628228"/>
                    <a:pt x="303451" y="544619"/>
                    <a:pt x="287047" y="508636"/>
                  </a:cubicBezTo>
                  <a:cubicBezTo>
                    <a:pt x="270643" y="472653"/>
                    <a:pt x="251064" y="434023"/>
                    <a:pt x="229897" y="387986"/>
                  </a:cubicBezTo>
                  <a:cubicBezTo>
                    <a:pt x="208730" y="341949"/>
                    <a:pt x="175922" y="267865"/>
                    <a:pt x="160047" y="232411"/>
                  </a:cubicBezTo>
                  <a:cubicBezTo>
                    <a:pt x="144172" y="196957"/>
                    <a:pt x="157930" y="208069"/>
                    <a:pt x="134647" y="175261"/>
                  </a:cubicBezTo>
                  <a:cubicBezTo>
                    <a:pt x="111364" y="142453"/>
                    <a:pt x="-14049" y="-27410"/>
                    <a:pt x="1297" y="38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5150BF34-27EE-A1BE-92A0-34D975841748}"/>
                </a:ext>
              </a:extLst>
            </p:cNvPr>
            <p:cNvSpPr/>
            <p:nvPr/>
          </p:nvSpPr>
          <p:spPr>
            <a:xfrm>
              <a:off x="2767258" y="3918242"/>
              <a:ext cx="231965" cy="790199"/>
            </a:xfrm>
            <a:custGeom>
              <a:avLst/>
              <a:gdLst>
                <a:gd name="connsiteX0" fmla="*/ 1342 w 231965"/>
                <a:gd name="connsiteY0" fmla="*/ 2883 h 790199"/>
                <a:gd name="connsiteX1" fmla="*/ 131517 w 231965"/>
                <a:gd name="connsiteY1" fmla="*/ 409283 h 790199"/>
                <a:gd name="connsiteX2" fmla="*/ 217242 w 231965"/>
                <a:gd name="connsiteY2" fmla="*/ 764883 h 790199"/>
                <a:gd name="connsiteX3" fmla="*/ 217242 w 231965"/>
                <a:gd name="connsiteY3" fmla="*/ 704558 h 790199"/>
                <a:gd name="connsiteX4" fmla="*/ 71192 w 231965"/>
                <a:gd name="connsiteY4" fmla="*/ 250533 h 790199"/>
                <a:gd name="connsiteX5" fmla="*/ 1342 w 231965"/>
                <a:gd name="connsiteY5" fmla="*/ 2883 h 79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965" h="790199">
                  <a:moveTo>
                    <a:pt x="1342" y="2883"/>
                  </a:moveTo>
                  <a:cubicBezTo>
                    <a:pt x="11396" y="29341"/>
                    <a:pt x="95534" y="282283"/>
                    <a:pt x="131517" y="409283"/>
                  </a:cubicBezTo>
                  <a:cubicBezTo>
                    <a:pt x="167500" y="536283"/>
                    <a:pt x="202955" y="715671"/>
                    <a:pt x="217242" y="764883"/>
                  </a:cubicBezTo>
                  <a:cubicBezTo>
                    <a:pt x="231530" y="814096"/>
                    <a:pt x="241584" y="790283"/>
                    <a:pt x="217242" y="704558"/>
                  </a:cubicBezTo>
                  <a:cubicBezTo>
                    <a:pt x="192900" y="618833"/>
                    <a:pt x="102413" y="363245"/>
                    <a:pt x="71192" y="250533"/>
                  </a:cubicBezTo>
                  <a:cubicBezTo>
                    <a:pt x="39971" y="137821"/>
                    <a:pt x="-8712" y="-23575"/>
                    <a:pt x="1342" y="28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D8974FDB-0837-4C51-5426-9CDB36727AA9}"/>
                </a:ext>
              </a:extLst>
            </p:cNvPr>
            <p:cNvSpPr/>
            <p:nvPr/>
          </p:nvSpPr>
          <p:spPr>
            <a:xfrm>
              <a:off x="2850518" y="3457661"/>
              <a:ext cx="135475" cy="947899"/>
            </a:xfrm>
            <a:custGeom>
              <a:avLst/>
              <a:gdLst>
                <a:gd name="connsiteX0" fmla="*/ 3807 w 135475"/>
                <a:gd name="connsiteY0" fmla="*/ 22139 h 947899"/>
                <a:gd name="connsiteX1" fmla="*/ 133982 w 135475"/>
                <a:gd name="connsiteY1" fmla="*/ 561889 h 947899"/>
                <a:gd name="connsiteX2" fmla="*/ 76832 w 135475"/>
                <a:gd name="connsiteY2" fmla="*/ 942889 h 947899"/>
                <a:gd name="connsiteX3" fmla="*/ 114932 w 135475"/>
                <a:gd name="connsiteY3" fmla="*/ 758739 h 947899"/>
                <a:gd name="connsiteX4" fmla="*/ 114932 w 135475"/>
                <a:gd name="connsiteY4" fmla="*/ 457114 h 947899"/>
                <a:gd name="connsiteX5" fmla="*/ 133982 w 135475"/>
                <a:gd name="connsiteY5" fmla="*/ 609514 h 947899"/>
                <a:gd name="connsiteX6" fmla="*/ 118107 w 135475"/>
                <a:gd name="connsiteY6" fmla="*/ 406314 h 947899"/>
                <a:gd name="connsiteX7" fmla="*/ 111757 w 135475"/>
                <a:gd name="connsiteY7" fmla="*/ 336464 h 947899"/>
                <a:gd name="connsiteX8" fmla="*/ 38732 w 135475"/>
                <a:gd name="connsiteY8" fmla="*/ 123739 h 947899"/>
                <a:gd name="connsiteX9" fmla="*/ 3807 w 135475"/>
                <a:gd name="connsiteY9" fmla="*/ 22139 h 94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75" h="947899">
                  <a:moveTo>
                    <a:pt x="3807" y="22139"/>
                  </a:moveTo>
                  <a:cubicBezTo>
                    <a:pt x="19682" y="95164"/>
                    <a:pt x="121811" y="408431"/>
                    <a:pt x="133982" y="561889"/>
                  </a:cubicBezTo>
                  <a:cubicBezTo>
                    <a:pt x="146153" y="715347"/>
                    <a:pt x="80007" y="910081"/>
                    <a:pt x="76832" y="942889"/>
                  </a:cubicBezTo>
                  <a:cubicBezTo>
                    <a:pt x="73657" y="975697"/>
                    <a:pt x="108582" y="839701"/>
                    <a:pt x="114932" y="758739"/>
                  </a:cubicBezTo>
                  <a:cubicBezTo>
                    <a:pt x="121282" y="677777"/>
                    <a:pt x="111757" y="481985"/>
                    <a:pt x="114932" y="457114"/>
                  </a:cubicBezTo>
                  <a:cubicBezTo>
                    <a:pt x="118107" y="432243"/>
                    <a:pt x="133453" y="617981"/>
                    <a:pt x="133982" y="609514"/>
                  </a:cubicBezTo>
                  <a:cubicBezTo>
                    <a:pt x="134511" y="601047"/>
                    <a:pt x="121811" y="451822"/>
                    <a:pt x="118107" y="406314"/>
                  </a:cubicBezTo>
                  <a:cubicBezTo>
                    <a:pt x="114403" y="360806"/>
                    <a:pt x="124986" y="383560"/>
                    <a:pt x="111757" y="336464"/>
                  </a:cubicBezTo>
                  <a:cubicBezTo>
                    <a:pt x="98528" y="289368"/>
                    <a:pt x="51432" y="171364"/>
                    <a:pt x="38732" y="123739"/>
                  </a:cubicBezTo>
                  <a:cubicBezTo>
                    <a:pt x="26032" y="76114"/>
                    <a:pt x="-12068" y="-50886"/>
                    <a:pt x="3807" y="221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444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F57EB526-E658-2131-C4B5-AB841BED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629DCA72-B21F-7431-C1D1-8D51F3FF7DF3}"/>
              </a:ext>
            </a:extLst>
          </p:cNvPr>
          <p:cNvGrpSpPr/>
          <p:nvPr/>
        </p:nvGrpSpPr>
        <p:grpSpPr>
          <a:xfrm>
            <a:off x="558752" y="1157186"/>
            <a:ext cx="8839255" cy="3590074"/>
            <a:chOff x="558752" y="1157186"/>
            <a:chExt cx="8839255" cy="3590074"/>
          </a:xfrm>
          <a:solidFill>
            <a:srgbClr val="C00000"/>
          </a:solidFill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8C3E47AB-304F-F498-ACC3-553FF577707A}"/>
                </a:ext>
              </a:extLst>
            </p:cNvPr>
            <p:cNvSpPr/>
            <p:nvPr/>
          </p:nvSpPr>
          <p:spPr>
            <a:xfrm>
              <a:off x="9318461" y="3033677"/>
              <a:ext cx="79546" cy="167117"/>
            </a:xfrm>
            <a:custGeom>
              <a:avLst/>
              <a:gdLst>
                <a:gd name="connsiteX0" fmla="*/ 79539 w 79546"/>
                <a:gd name="connsiteY0" fmla="*/ 1623 h 167117"/>
                <a:gd name="connsiteX1" fmla="*/ 47789 w 79546"/>
                <a:gd name="connsiteY1" fmla="*/ 115923 h 167117"/>
                <a:gd name="connsiteX2" fmla="*/ 164 w 79546"/>
                <a:gd name="connsiteY2" fmla="*/ 157198 h 167117"/>
                <a:gd name="connsiteX3" fmla="*/ 31914 w 79546"/>
                <a:gd name="connsiteY3" fmla="*/ 138148 h 167117"/>
                <a:gd name="connsiteX4" fmla="*/ 25564 w 79546"/>
                <a:gd name="connsiteY4" fmla="*/ 166723 h 167117"/>
                <a:gd name="connsiteX5" fmla="*/ 47789 w 79546"/>
                <a:gd name="connsiteY5" fmla="*/ 112748 h 167117"/>
                <a:gd name="connsiteX6" fmla="*/ 54139 w 79546"/>
                <a:gd name="connsiteY6" fmla="*/ 87348 h 167117"/>
                <a:gd name="connsiteX7" fmla="*/ 50964 w 79546"/>
                <a:gd name="connsiteY7" fmla="*/ 49248 h 167117"/>
                <a:gd name="connsiteX8" fmla="*/ 79539 w 79546"/>
                <a:gd name="connsiteY8" fmla="*/ 1623 h 16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546" h="167117">
                  <a:moveTo>
                    <a:pt x="79539" y="1623"/>
                  </a:moveTo>
                  <a:cubicBezTo>
                    <a:pt x="79010" y="12735"/>
                    <a:pt x="61018" y="89994"/>
                    <a:pt x="47789" y="115923"/>
                  </a:cubicBezTo>
                  <a:cubicBezTo>
                    <a:pt x="34560" y="141852"/>
                    <a:pt x="2810" y="153494"/>
                    <a:pt x="164" y="157198"/>
                  </a:cubicBezTo>
                  <a:cubicBezTo>
                    <a:pt x="-2482" y="160902"/>
                    <a:pt x="27681" y="136561"/>
                    <a:pt x="31914" y="138148"/>
                  </a:cubicBezTo>
                  <a:cubicBezTo>
                    <a:pt x="36147" y="139735"/>
                    <a:pt x="22918" y="170956"/>
                    <a:pt x="25564" y="166723"/>
                  </a:cubicBezTo>
                  <a:cubicBezTo>
                    <a:pt x="28210" y="162490"/>
                    <a:pt x="43027" y="125977"/>
                    <a:pt x="47789" y="112748"/>
                  </a:cubicBezTo>
                  <a:cubicBezTo>
                    <a:pt x="52551" y="99519"/>
                    <a:pt x="53610" y="97931"/>
                    <a:pt x="54139" y="87348"/>
                  </a:cubicBezTo>
                  <a:cubicBezTo>
                    <a:pt x="54668" y="76765"/>
                    <a:pt x="47789" y="58773"/>
                    <a:pt x="50964" y="49248"/>
                  </a:cubicBezTo>
                  <a:cubicBezTo>
                    <a:pt x="54139" y="39723"/>
                    <a:pt x="80068" y="-9489"/>
                    <a:pt x="79539" y="16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D1BC864E-9813-ED3F-40A6-34C22D2F89BB}"/>
                </a:ext>
              </a:extLst>
            </p:cNvPr>
            <p:cNvSpPr/>
            <p:nvPr/>
          </p:nvSpPr>
          <p:spPr>
            <a:xfrm>
              <a:off x="572516" y="1189200"/>
              <a:ext cx="51082" cy="2145459"/>
            </a:xfrm>
            <a:custGeom>
              <a:avLst/>
              <a:gdLst>
                <a:gd name="connsiteX0" fmla="*/ 18611 w 51082"/>
                <a:gd name="connsiteY0" fmla="*/ 57709 h 2145459"/>
                <a:gd name="connsiteX1" fmla="*/ 139 w 51082"/>
                <a:gd name="connsiteY1" fmla="*/ 2131273 h 2145459"/>
                <a:gd name="connsiteX2" fmla="*/ 27848 w 51082"/>
                <a:gd name="connsiteY2" fmla="*/ 953636 h 2145459"/>
                <a:gd name="connsiteX3" fmla="*/ 50939 w 51082"/>
                <a:gd name="connsiteY3" fmla="*/ 607273 h 2145459"/>
                <a:gd name="connsiteX4" fmla="*/ 18611 w 51082"/>
                <a:gd name="connsiteY4" fmla="*/ 57709 h 21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2" h="2145459">
                  <a:moveTo>
                    <a:pt x="18611" y="57709"/>
                  </a:moveTo>
                  <a:cubicBezTo>
                    <a:pt x="10144" y="311709"/>
                    <a:pt x="-1400" y="1981952"/>
                    <a:pt x="139" y="2131273"/>
                  </a:cubicBezTo>
                  <a:cubicBezTo>
                    <a:pt x="1678" y="2280594"/>
                    <a:pt x="19381" y="1207636"/>
                    <a:pt x="27848" y="953636"/>
                  </a:cubicBezTo>
                  <a:cubicBezTo>
                    <a:pt x="36315" y="699636"/>
                    <a:pt x="48630" y="752746"/>
                    <a:pt x="50939" y="607273"/>
                  </a:cubicBezTo>
                  <a:cubicBezTo>
                    <a:pt x="53248" y="461800"/>
                    <a:pt x="27078" y="-196291"/>
                    <a:pt x="18611" y="577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31F47DC2-7113-771B-9A3D-1D5615D672B9}"/>
                </a:ext>
              </a:extLst>
            </p:cNvPr>
            <p:cNvSpPr/>
            <p:nvPr/>
          </p:nvSpPr>
          <p:spPr>
            <a:xfrm>
              <a:off x="558752" y="3063998"/>
              <a:ext cx="47246" cy="1683262"/>
            </a:xfrm>
            <a:custGeom>
              <a:avLst/>
              <a:gdLst>
                <a:gd name="connsiteX0" fmla="*/ 36993 w 47246"/>
                <a:gd name="connsiteY0" fmla="*/ 48657 h 1683262"/>
                <a:gd name="connsiteX1" fmla="*/ 18521 w 47246"/>
                <a:gd name="connsiteY1" fmla="*/ 1346366 h 1683262"/>
                <a:gd name="connsiteX2" fmla="*/ 27757 w 47246"/>
                <a:gd name="connsiteY2" fmla="*/ 1235529 h 1683262"/>
                <a:gd name="connsiteX3" fmla="*/ 36993 w 47246"/>
                <a:gd name="connsiteY3" fmla="*/ 1660402 h 1683262"/>
                <a:gd name="connsiteX4" fmla="*/ 32375 w 47246"/>
                <a:gd name="connsiteY4" fmla="*/ 1526475 h 1683262"/>
                <a:gd name="connsiteX5" fmla="*/ 46230 w 47246"/>
                <a:gd name="connsiteY5" fmla="*/ 695202 h 1683262"/>
                <a:gd name="connsiteX6" fmla="*/ 48 w 47246"/>
                <a:gd name="connsiteY6" fmla="*/ 311893 h 1683262"/>
                <a:gd name="connsiteX7" fmla="*/ 36993 w 47246"/>
                <a:gd name="connsiteY7" fmla="*/ 48657 h 168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6" h="1683262">
                  <a:moveTo>
                    <a:pt x="36993" y="48657"/>
                  </a:moveTo>
                  <a:cubicBezTo>
                    <a:pt x="40072" y="221069"/>
                    <a:pt x="20060" y="1148554"/>
                    <a:pt x="18521" y="1346366"/>
                  </a:cubicBezTo>
                  <a:cubicBezTo>
                    <a:pt x="16982" y="1544178"/>
                    <a:pt x="24678" y="1183190"/>
                    <a:pt x="27757" y="1235529"/>
                  </a:cubicBezTo>
                  <a:cubicBezTo>
                    <a:pt x="30836" y="1287868"/>
                    <a:pt x="36223" y="1611911"/>
                    <a:pt x="36993" y="1660402"/>
                  </a:cubicBezTo>
                  <a:cubicBezTo>
                    <a:pt x="37763" y="1708893"/>
                    <a:pt x="30835" y="1687342"/>
                    <a:pt x="32375" y="1526475"/>
                  </a:cubicBezTo>
                  <a:cubicBezTo>
                    <a:pt x="33914" y="1365608"/>
                    <a:pt x="51618" y="897632"/>
                    <a:pt x="46230" y="695202"/>
                  </a:cubicBezTo>
                  <a:cubicBezTo>
                    <a:pt x="40842" y="492772"/>
                    <a:pt x="1587" y="414263"/>
                    <a:pt x="48" y="311893"/>
                  </a:cubicBezTo>
                  <a:cubicBezTo>
                    <a:pt x="-1491" y="209523"/>
                    <a:pt x="33914" y="-123755"/>
                    <a:pt x="36993" y="4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8A17D801-CAB8-3ED1-D834-8E724F263058}"/>
                </a:ext>
              </a:extLst>
            </p:cNvPr>
            <p:cNvSpPr/>
            <p:nvPr/>
          </p:nvSpPr>
          <p:spPr>
            <a:xfrm>
              <a:off x="900213" y="1550316"/>
              <a:ext cx="42439" cy="1985394"/>
            </a:xfrm>
            <a:custGeom>
              <a:avLst/>
              <a:gdLst>
                <a:gd name="connsiteX0" fmla="*/ 18805 w 42439"/>
                <a:gd name="connsiteY0" fmla="*/ 42957 h 1985394"/>
                <a:gd name="connsiteX1" fmla="*/ 14187 w 42439"/>
                <a:gd name="connsiteY1" fmla="*/ 1904084 h 1985394"/>
                <a:gd name="connsiteX2" fmla="*/ 23423 w 42439"/>
                <a:gd name="connsiteY2" fmla="*/ 1599284 h 1985394"/>
                <a:gd name="connsiteX3" fmla="*/ 41896 w 42439"/>
                <a:gd name="connsiteY3" fmla="*/ 1114375 h 1985394"/>
                <a:gd name="connsiteX4" fmla="*/ 332 w 42439"/>
                <a:gd name="connsiteY4" fmla="*/ 634084 h 1985394"/>
                <a:gd name="connsiteX5" fmla="*/ 18805 w 42439"/>
                <a:gd name="connsiteY5" fmla="*/ 42957 h 198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39" h="1985394">
                  <a:moveTo>
                    <a:pt x="18805" y="42957"/>
                  </a:moveTo>
                  <a:cubicBezTo>
                    <a:pt x="21114" y="254624"/>
                    <a:pt x="13417" y="1644696"/>
                    <a:pt x="14187" y="1904084"/>
                  </a:cubicBezTo>
                  <a:cubicBezTo>
                    <a:pt x="14957" y="2163472"/>
                    <a:pt x="18805" y="1730902"/>
                    <a:pt x="23423" y="1599284"/>
                  </a:cubicBezTo>
                  <a:cubicBezTo>
                    <a:pt x="28041" y="1467666"/>
                    <a:pt x="45745" y="1275242"/>
                    <a:pt x="41896" y="1114375"/>
                  </a:cubicBezTo>
                  <a:cubicBezTo>
                    <a:pt x="38048" y="953508"/>
                    <a:pt x="3411" y="806496"/>
                    <a:pt x="332" y="634084"/>
                  </a:cubicBezTo>
                  <a:cubicBezTo>
                    <a:pt x="-2747" y="461672"/>
                    <a:pt x="16496" y="-168710"/>
                    <a:pt x="18805" y="429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72576CA-4A72-8E08-D4FB-D3FC7642DB75}"/>
                </a:ext>
              </a:extLst>
            </p:cNvPr>
            <p:cNvSpPr/>
            <p:nvPr/>
          </p:nvSpPr>
          <p:spPr>
            <a:xfrm>
              <a:off x="912091" y="3476392"/>
              <a:ext cx="20808" cy="869449"/>
            </a:xfrm>
            <a:custGeom>
              <a:avLst/>
              <a:gdLst>
                <a:gd name="connsiteX0" fmla="*/ 2309 w 20808"/>
                <a:gd name="connsiteY0" fmla="*/ 5717 h 869449"/>
                <a:gd name="connsiteX1" fmla="*/ 2309 w 20808"/>
                <a:gd name="connsiteY1" fmla="*/ 855463 h 869449"/>
                <a:gd name="connsiteX2" fmla="*/ 20782 w 20808"/>
                <a:gd name="connsiteY2" fmla="*/ 499863 h 869449"/>
                <a:gd name="connsiteX3" fmla="*/ 2309 w 20808"/>
                <a:gd name="connsiteY3" fmla="*/ 5717 h 8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08" h="869449">
                  <a:moveTo>
                    <a:pt x="2309" y="5717"/>
                  </a:moveTo>
                  <a:cubicBezTo>
                    <a:pt x="-770" y="64984"/>
                    <a:pt x="-770" y="773105"/>
                    <a:pt x="2309" y="855463"/>
                  </a:cubicBezTo>
                  <a:cubicBezTo>
                    <a:pt x="5388" y="937821"/>
                    <a:pt x="20012" y="635330"/>
                    <a:pt x="20782" y="499863"/>
                  </a:cubicBezTo>
                  <a:cubicBezTo>
                    <a:pt x="21552" y="364396"/>
                    <a:pt x="5388" y="-53550"/>
                    <a:pt x="2309" y="57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EEDF55A-91AE-E0CA-F898-D3A8D512091E}"/>
                </a:ext>
              </a:extLst>
            </p:cNvPr>
            <p:cNvSpPr/>
            <p:nvPr/>
          </p:nvSpPr>
          <p:spPr>
            <a:xfrm>
              <a:off x="923700" y="1552321"/>
              <a:ext cx="127233" cy="1306252"/>
            </a:xfrm>
            <a:custGeom>
              <a:avLst/>
              <a:gdLst>
                <a:gd name="connsiteX0" fmla="*/ 225 w 127233"/>
                <a:gd name="connsiteY0" fmla="*/ 254 h 1306252"/>
                <a:gd name="connsiteX1" fmla="*/ 82775 w 127233"/>
                <a:gd name="connsiteY1" fmla="*/ 57404 h 1306252"/>
                <a:gd name="connsiteX2" fmla="*/ 92300 w 127233"/>
                <a:gd name="connsiteY2" fmla="*/ 139954 h 1306252"/>
                <a:gd name="connsiteX3" fmla="*/ 98650 w 127233"/>
                <a:gd name="connsiteY3" fmla="*/ 171704 h 1306252"/>
                <a:gd name="connsiteX4" fmla="*/ 127225 w 127233"/>
                <a:gd name="connsiteY4" fmla="*/ 136779 h 1306252"/>
                <a:gd name="connsiteX5" fmla="*/ 101825 w 127233"/>
                <a:gd name="connsiteY5" fmla="*/ 390779 h 1306252"/>
                <a:gd name="connsiteX6" fmla="*/ 114525 w 127233"/>
                <a:gd name="connsiteY6" fmla="*/ 1305179 h 1306252"/>
                <a:gd name="connsiteX7" fmla="*/ 120875 w 127233"/>
                <a:gd name="connsiteY7" fmla="*/ 190754 h 1306252"/>
                <a:gd name="connsiteX8" fmla="*/ 111350 w 127233"/>
                <a:gd name="connsiteY8" fmla="*/ 79629 h 1306252"/>
                <a:gd name="connsiteX9" fmla="*/ 225 w 127233"/>
                <a:gd name="connsiteY9" fmla="*/ 254 h 130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233" h="1306252">
                  <a:moveTo>
                    <a:pt x="225" y="254"/>
                  </a:moveTo>
                  <a:cubicBezTo>
                    <a:pt x="-4537" y="-3450"/>
                    <a:pt x="67429" y="34121"/>
                    <a:pt x="82775" y="57404"/>
                  </a:cubicBezTo>
                  <a:cubicBezTo>
                    <a:pt x="98121" y="80687"/>
                    <a:pt x="89654" y="120904"/>
                    <a:pt x="92300" y="139954"/>
                  </a:cubicBezTo>
                  <a:cubicBezTo>
                    <a:pt x="94946" y="159004"/>
                    <a:pt x="92829" y="172233"/>
                    <a:pt x="98650" y="171704"/>
                  </a:cubicBezTo>
                  <a:cubicBezTo>
                    <a:pt x="104471" y="171175"/>
                    <a:pt x="126696" y="100267"/>
                    <a:pt x="127225" y="136779"/>
                  </a:cubicBezTo>
                  <a:cubicBezTo>
                    <a:pt x="127754" y="173291"/>
                    <a:pt x="103942" y="196046"/>
                    <a:pt x="101825" y="390779"/>
                  </a:cubicBezTo>
                  <a:cubicBezTo>
                    <a:pt x="99708" y="585512"/>
                    <a:pt x="111350" y="1338516"/>
                    <a:pt x="114525" y="1305179"/>
                  </a:cubicBezTo>
                  <a:cubicBezTo>
                    <a:pt x="117700" y="1271842"/>
                    <a:pt x="121404" y="395012"/>
                    <a:pt x="120875" y="190754"/>
                  </a:cubicBezTo>
                  <a:cubicBezTo>
                    <a:pt x="120346" y="-13504"/>
                    <a:pt x="126167" y="109262"/>
                    <a:pt x="111350" y="79629"/>
                  </a:cubicBezTo>
                  <a:cubicBezTo>
                    <a:pt x="96533" y="49996"/>
                    <a:pt x="4987" y="3958"/>
                    <a:pt x="225" y="2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E2D07B62-F404-DD2F-256D-FC12E20115EC}"/>
                </a:ext>
              </a:extLst>
            </p:cNvPr>
            <p:cNvSpPr/>
            <p:nvPr/>
          </p:nvSpPr>
          <p:spPr>
            <a:xfrm>
              <a:off x="1012816" y="2852869"/>
              <a:ext cx="26698" cy="1393544"/>
            </a:xfrm>
            <a:custGeom>
              <a:avLst/>
              <a:gdLst>
                <a:gd name="connsiteX0" fmla="*/ 25409 w 26698"/>
                <a:gd name="connsiteY0" fmla="*/ 4631 h 1393544"/>
                <a:gd name="connsiteX1" fmla="*/ 15884 w 26698"/>
                <a:gd name="connsiteY1" fmla="*/ 979356 h 1393544"/>
                <a:gd name="connsiteX2" fmla="*/ 22234 w 26698"/>
                <a:gd name="connsiteY2" fmla="*/ 1379406 h 1393544"/>
                <a:gd name="connsiteX3" fmla="*/ 25409 w 26698"/>
                <a:gd name="connsiteY3" fmla="*/ 1239706 h 1393544"/>
                <a:gd name="connsiteX4" fmla="*/ 9 w 26698"/>
                <a:gd name="connsiteY4" fmla="*/ 636456 h 1393544"/>
                <a:gd name="connsiteX5" fmla="*/ 25409 w 26698"/>
                <a:gd name="connsiteY5" fmla="*/ 4631 h 139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98" h="1393544">
                  <a:moveTo>
                    <a:pt x="25409" y="4631"/>
                  </a:moveTo>
                  <a:cubicBezTo>
                    <a:pt x="28055" y="61781"/>
                    <a:pt x="16413" y="750227"/>
                    <a:pt x="15884" y="979356"/>
                  </a:cubicBezTo>
                  <a:cubicBezTo>
                    <a:pt x="15355" y="1208485"/>
                    <a:pt x="20646" y="1336014"/>
                    <a:pt x="22234" y="1379406"/>
                  </a:cubicBezTo>
                  <a:cubicBezTo>
                    <a:pt x="23821" y="1422798"/>
                    <a:pt x="29113" y="1363531"/>
                    <a:pt x="25409" y="1239706"/>
                  </a:cubicBezTo>
                  <a:cubicBezTo>
                    <a:pt x="21705" y="1115881"/>
                    <a:pt x="-520" y="838598"/>
                    <a:pt x="9" y="636456"/>
                  </a:cubicBezTo>
                  <a:cubicBezTo>
                    <a:pt x="538" y="434314"/>
                    <a:pt x="22763" y="-52519"/>
                    <a:pt x="25409" y="46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F9E5DC7D-9522-3A1C-1A6D-7849B8E74BF1}"/>
                </a:ext>
              </a:extLst>
            </p:cNvPr>
            <p:cNvSpPr/>
            <p:nvPr/>
          </p:nvSpPr>
          <p:spPr>
            <a:xfrm>
              <a:off x="933320" y="4210041"/>
              <a:ext cx="117864" cy="139987"/>
            </a:xfrm>
            <a:custGeom>
              <a:avLst/>
              <a:gdLst>
                <a:gd name="connsiteX0" fmla="*/ 117605 w 117864"/>
                <a:gd name="connsiteY0" fmla="*/ 9 h 139987"/>
                <a:gd name="connsiteX1" fmla="*/ 82680 w 117864"/>
                <a:gd name="connsiteY1" fmla="*/ 111134 h 139987"/>
                <a:gd name="connsiteX2" fmla="*/ 130 w 117864"/>
                <a:gd name="connsiteY2" fmla="*/ 120659 h 139987"/>
                <a:gd name="connsiteX3" fmla="*/ 63630 w 117864"/>
                <a:gd name="connsiteY3" fmla="*/ 139709 h 139987"/>
                <a:gd name="connsiteX4" fmla="*/ 66805 w 117864"/>
                <a:gd name="connsiteY4" fmla="*/ 104784 h 139987"/>
                <a:gd name="connsiteX5" fmla="*/ 117605 w 117864"/>
                <a:gd name="connsiteY5" fmla="*/ 9 h 13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64" h="139987">
                  <a:moveTo>
                    <a:pt x="117605" y="9"/>
                  </a:moveTo>
                  <a:cubicBezTo>
                    <a:pt x="120251" y="1067"/>
                    <a:pt x="102259" y="91026"/>
                    <a:pt x="82680" y="111134"/>
                  </a:cubicBezTo>
                  <a:cubicBezTo>
                    <a:pt x="63101" y="131242"/>
                    <a:pt x="3305" y="115897"/>
                    <a:pt x="130" y="120659"/>
                  </a:cubicBezTo>
                  <a:cubicBezTo>
                    <a:pt x="-3045" y="125421"/>
                    <a:pt x="52517" y="142355"/>
                    <a:pt x="63630" y="139709"/>
                  </a:cubicBezTo>
                  <a:cubicBezTo>
                    <a:pt x="74743" y="137063"/>
                    <a:pt x="57809" y="124363"/>
                    <a:pt x="66805" y="104784"/>
                  </a:cubicBezTo>
                  <a:cubicBezTo>
                    <a:pt x="75801" y="85205"/>
                    <a:pt x="114959" y="-1049"/>
                    <a:pt x="117605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62DBFED-D57F-9972-13ED-8C4DB841355B}"/>
                </a:ext>
              </a:extLst>
            </p:cNvPr>
            <p:cNvSpPr/>
            <p:nvPr/>
          </p:nvSpPr>
          <p:spPr>
            <a:xfrm>
              <a:off x="578276" y="1208843"/>
              <a:ext cx="631910" cy="70682"/>
            </a:xfrm>
            <a:custGeom>
              <a:avLst/>
              <a:gdLst>
                <a:gd name="connsiteX0" fmla="*/ 2749 w 631910"/>
                <a:gd name="connsiteY0" fmla="*/ 26232 h 70682"/>
                <a:gd name="connsiteX1" fmla="*/ 425024 w 631910"/>
                <a:gd name="connsiteY1" fmla="*/ 26232 h 70682"/>
                <a:gd name="connsiteX2" fmla="*/ 520274 w 631910"/>
                <a:gd name="connsiteY2" fmla="*/ 29407 h 70682"/>
                <a:gd name="connsiteX3" fmla="*/ 631399 w 631910"/>
                <a:gd name="connsiteY3" fmla="*/ 70682 h 70682"/>
                <a:gd name="connsiteX4" fmla="*/ 555199 w 631910"/>
                <a:gd name="connsiteY4" fmla="*/ 29407 h 70682"/>
                <a:gd name="connsiteX5" fmla="*/ 409149 w 631910"/>
                <a:gd name="connsiteY5" fmla="*/ 4007 h 70682"/>
                <a:gd name="connsiteX6" fmla="*/ 313899 w 631910"/>
                <a:gd name="connsiteY6" fmla="*/ 4007 h 70682"/>
                <a:gd name="connsiteX7" fmla="*/ 415499 w 631910"/>
                <a:gd name="connsiteY7" fmla="*/ 42107 h 70682"/>
                <a:gd name="connsiteX8" fmla="*/ 250399 w 631910"/>
                <a:gd name="connsiteY8" fmla="*/ 10357 h 70682"/>
                <a:gd name="connsiteX9" fmla="*/ 2749 w 631910"/>
                <a:gd name="connsiteY9" fmla="*/ 26232 h 7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910" h="70682">
                  <a:moveTo>
                    <a:pt x="2749" y="26232"/>
                  </a:moveTo>
                  <a:cubicBezTo>
                    <a:pt x="31853" y="28878"/>
                    <a:pt x="338770" y="25703"/>
                    <a:pt x="425024" y="26232"/>
                  </a:cubicBezTo>
                  <a:cubicBezTo>
                    <a:pt x="511278" y="26761"/>
                    <a:pt x="485878" y="21999"/>
                    <a:pt x="520274" y="29407"/>
                  </a:cubicBezTo>
                  <a:cubicBezTo>
                    <a:pt x="554670" y="36815"/>
                    <a:pt x="625578" y="70682"/>
                    <a:pt x="631399" y="70682"/>
                  </a:cubicBezTo>
                  <a:cubicBezTo>
                    <a:pt x="637220" y="70682"/>
                    <a:pt x="592241" y="40519"/>
                    <a:pt x="555199" y="29407"/>
                  </a:cubicBezTo>
                  <a:cubicBezTo>
                    <a:pt x="518157" y="18295"/>
                    <a:pt x="449366" y="8240"/>
                    <a:pt x="409149" y="4007"/>
                  </a:cubicBezTo>
                  <a:cubicBezTo>
                    <a:pt x="368932" y="-226"/>
                    <a:pt x="312841" y="-2343"/>
                    <a:pt x="313899" y="4007"/>
                  </a:cubicBezTo>
                  <a:cubicBezTo>
                    <a:pt x="314957" y="10357"/>
                    <a:pt x="426082" y="41049"/>
                    <a:pt x="415499" y="42107"/>
                  </a:cubicBezTo>
                  <a:cubicBezTo>
                    <a:pt x="404916" y="43165"/>
                    <a:pt x="317074" y="13532"/>
                    <a:pt x="250399" y="10357"/>
                  </a:cubicBezTo>
                  <a:cubicBezTo>
                    <a:pt x="183724" y="7182"/>
                    <a:pt x="-26355" y="23586"/>
                    <a:pt x="2749" y="262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FD5640C-E74E-BC52-9AA8-8B1C01A115D4}"/>
                </a:ext>
              </a:extLst>
            </p:cNvPr>
            <p:cNvSpPr/>
            <p:nvPr/>
          </p:nvSpPr>
          <p:spPr>
            <a:xfrm>
              <a:off x="1227680" y="1280060"/>
              <a:ext cx="132219" cy="515569"/>
            </a:xfrm>
            <a:custGeom>
              <a:avLst/>
              <a:gdLst>
                <a:gd name="connsiteX0" fmla="*/ 1045 w 132219"/>
                <a:gd name="connsiteY0" fmla="*/ 2640 h 515569"/>
                <a:gd name="connsiteX1" fmla="*/ 67720 w 132219"/>
                <a:gd name="connsiteY1" fmla="*/ 85190 h 515569"/>
                <a:gd name="connsiteX2" fmla="*/ 108995 w 132219"/>
                <a:gd name="connsiteY2" fmla="*/ 237590 h 515569"/>
                <a:gd name="connsiteX3" fmla="*/ 121695 w 132219"/>
                <a:gd name="connsiteY3" fmla="*/ 504290 h 515569"/>
                <a:gd name="connsiteX4" fmla="*/ 121695 w 132219"/>
                <a:gd name="connsiteY4" fmla="*/ 437615 h 515569"/>
                <a:gd name="connsiteX5" fmla="*/ 124870 w 132219"/>
                <a:gd name="connsiteY5" fmla="*/ 180440 h 515569"/>
                <a:gd name="connsiteX6" fmla="*/ 1045 w 132219"/>
                <a:gd name="connsiteY6" fmla="*/ 2640 h 51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19" h="515569">
                  <a:moveTo>
                    <a:pt x="1045" y="2640"/>
                  </a:moveTo>
                  <a:cubicBezTo>
                    <a:pt x="-8480" y="-13235"/>
                    <a:pt x="49728" y="46032"/>
                    <a:pt x="67720" y="85190"/>
                  </a:cubicBezTo>
                  <a:cubicBezTo>
                    <a:pt x="85712" y="124348"/>
                    <a:pt x="99999" y="167740"/>
                    <a:pt x="108995" y="237590"/>
                  </a:cubicBezTo>
                  <a:cubicBezTo>
                    <a:pt x="117991" y="307440"/>
                    <a:pt x="119578" y="470953"/>
                    <a:pt x="121695" y="504290"/>
                  </a:cubicBezTo>
                  <a:cubicBezTo>
                    <a:pt x="123812" y="537627"/>
                    <a:pt x="121166" y="491590"/>
                    <a:pt x="121695" y="437615"/>
                  </a:cubicBezTo>
                  <a:cubicBezTo>
                    <a:pt x="122224" y="383640"/>
                    <a:pt x="142862" y="248173"/>
                    <a:pt x="124870" y="180440"/>
                  </a:cubicBezTo>
                  <a:cubicBezTo>
                    <a:pt x="106878" y="112707"/>
                    <a:pt x="10570" y="18515"/>
                    <a:pt x="1045" y="26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0E5AF138-34DD-4B8B-C992-DF7B07CDB88C}"/>
                </a:ext>
              </a:extLst>
            </p:cNvPr>
            <p:cNvSpPr/>
            <p:nvPr/>
          </p:nvSpPr>
          <p:spPr>
            <a:xfrm>
              <a:off x="1320777" y="1763647"/>
              <a:ext cx="31430" cy="978960"/>
            </a:xfrm>
            <a:custGeom>
              <a:avLst/>
              <a:gdLst>
                <a:gd name="connsiteX0" fmla="*/ 28598 w 31430"/>
                <a:gd name="connsiteY0" fmla="*/ 17528 h 978960"/>
                <a:gd name="connsiteX1" fmla="*/ 28598 w 31430"/>
                <a:gd name="connsiteY1" fmla="*/ 963678 h 978960"/>
                <a:gd name="connsiteX2" fmla="*/ 12723 w 31430"/>
                <a:gd name="connsiteY2" fmla="*/ 585853 h 978960"/>
                <a:gd name="connsiteX3" fmla="*/ 23 w 31430"/>
                <a:gd name="connsiteY3" fmla="*/ 363603 h 978960"/>
                <a:gd name="connsiteX4" fmla="*/ 28598 w 31430"/>
                <a:gd name="connsiteY4" fmla="*/ 17528 h 9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0" h="978960">
                  <a:moveTo>
                    <a:pt x="28598" y="17528"/>
                  </a:moveTo>
                  <a:cubicBezTo>
                    <a:pt x="33360" y="117540"/>
                    <a:pt x="31244" y="868957"/>
                    <a:pt x="28598" y="963678"/>
                  </a:cubicBezTo>
                  <a:cubicBezTo>
                    <a:pt x="25952" y="1058399"/>
                    <a:pt x="17485" y="685865"/>
                    <a:pt x="12723" y="585853"/>
                  </a:cubicBezTo>
                  <a:cubicBezTo>
                    <a:pt x="7961" y="485841"/>
                    <a:pt x="-506" y="453032"/>
                    <a:pt x="23" y="363603"/>
                  </a:cubicBezTo>
                  <a:cubicBezTo>
                    <a:pt x="552" y="274174"/>
                    <a:pt x="23836" y="-82484"/>
                    <a:pt x="28598" y="175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85413296-1DF2-10BD-AC25-D954E14D61B0}"/>
                </a:ext>
              </a:extLst>
            </p:cNvPr>
            <p:cNvSpPr/>
            <p:nvPr/>
          </p:nvSpPr>
          <p:spPr>
            <a:xfrm>
              <a:off x="1342939" y="2741415"/>
              <a:ext cx="10801" cy="1289622"/>
            </a:xfrm>
            <a:custGeom>
              <a:avLst/>
              <a:gdLst>
                <a:gd name="connsiteX0" fmla="*/ 9611 w 10801"/>
                <a:gd name="connsiteY0" fmla="*/ 30360 h 1289622"/>
                <a:gd name="connsiteX1" fmla="*/ 9611 w 10801"/>
                <a:gd name="connsiteY1" fmla="*/ 1284485 h 1289622"/>
                <a:gd name="connsiteX2" fmla="*/ 86 w 10801"/>
                <a:gd name="connsiteY2" fmla="*/ 458985 h 1289622"/>
                <a:gd name="connsiteX3" fmla="*/ 9611 w 10801"/>
                <a:gd name="connsiteY3" fmla="*/ 30360 h 12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" h="1289622">
                  <a:moveTo>
                    <a:pt x="9611" y="30360"/>
                  </a:moveTo>
                  <a:cubicBezTo>
                    <a:pt x="11198" y="167943"/>
                    <a:pt x="11199" y="1213048"/>
                    <a:pt x="9611" y="1284485"/>
                  </a:cubicBezTo>
                  <a:cubicBezTo>
                    <a:pt x="8023" y="1355923"/>
                    <a:pt x="1144" y="662185"/>
                    <a:pt x="86" y="458985"/>
                  </a:cubicBezTo>
                  <a:cubicBezTo>
                    <a:pt x="-972" y="255785"/>
                    <a:pt x="8024" y="-107223"/>
                    <a:pt x="9611" y="303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46C2AAD-21BD-5D32-65DC-E58CE23A10D2}"/>
                </a:ext>
              </a:extLst>
            </p:cNvPr>
            <p:cNvSpPr/>
            <p:nvPr/>
          </p:nvSpPr>
          <p:spPr>
            <a:xfrm>
              <a:off x="584200" y="4689475"/>
              <a:ext cx="511984" cy="15875"/>
            </a:xfrm>
            <a:custGeom>
              <a:avLst/>
              <a:gdLst>
                <a:gd name="connsiteX0" fmla="*/ 0 w 511984"/>
                <a:gd name="connsiteY0" fmla="*/ 12700 h 15875"/>
                <a:gd name="connsiteX1" fmla="*/ 498475 w 511984"/>
                <a:gd name="connsiteY1" fmla="*/ 15875 h 15875"/>
                <a:gd name="connsiteX2" fmla="*/ 381000 w 511984"/>
                <a:gd name="connsiteY2" fmla="*/ 0 h 15875"/>
                <a:gd name="connsiteX3" fmla="*/ 0 w 511984"/>
                <a:gd name="connsiteY3" fmla="*/ 12700 h 1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984" h="15875">
                  <a:moveTo>
                    <a:pt x="0" y="12700"/>
                  </a:moveTo>
                  <a:lnTo>
                    <a:pt x="498475" y="15875"/>
                  </a:lnTo>
                  <a:cubicBezTo>
                    <a:pt x="561975" y="13758"/>
                    <a:pt x="381000" y="0"/>
                    <a:pt x="381000" y="0"/>
                  </a:cubicBezTo>
                  <a:lnTo>
                    <a:pt x="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2AFEC0D7-CE93-6A55-C09F-D1D25859ADA6}"/>
                </a:ext>
              </a:extLst>
            </p:cNvPr>
            <p:cNvSpPr/>
            <p:nvPr/>
          </p:nvSpPr>
          <p:spPr>
            <a:xfrm>
              <a:off x="1326946" y="4012538"/>
              <a:ext cx="41824" cy="451527"/>
            </a:xfrm>
            <a:custGeom>
              <a:avLst/>
              <a:gdLst>
                <a:gd name="connsiteX0" fmla="*/ 25604 w 41824"/>
                <a:gd name="connsiteY0" fmla="*/ 10187 h 451527"/>
                <a:gd name="connsiteX1" fmla="*/ 25604 w 41824"/>
                <a:gd name="connsiteY1" fmla="*/ 311812 h 451527"/>
                <a:gd name="connsiteX2" fmla="*/ 204 w 41824"/>
                <a:gd name="connsiteY2" fmla="*/ 451512 h 451527"/>
                <a:gd name="connsiteX3" fmla="*/ 41479 w 41824"/>
                <a:gd name="connsiteY3" fmla="*/ 321337 h 451527"/>
                <a:gd name="connsiteX4" fmla="*/ 19254 w 41824"/>
                <a:gd name="connsiteY4" fmla="*/ 372137 h 451527"/>
                <a:gd name="connsiteX5" fmla="*/ 6554 w 41824"/>
                <a:gd name="connsiteY5" fmla="*/ 95912 h 451527"/>
                <a:gd name="connsiteX6" fmla="*/ 25604 w 41824"/>
                <a:gd name="connsiteY6" fmla="*/ 10187 h 4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24" h="451527">
                  <a:moveTo>
                    <a:pt x="25604" y="10187"/>
                  </a:moveTo>
                  <a:cubicBezTo>
                    <a:pt x="28779" y="46170"/>
                    <a:pt x="29837" y="238258"/>
                    <a:pt x="25604" y="311812"/>
                  </a:cubicBezTo>
                  <a:cubicBezTo>
                    <a:pt x="21371" y="385366"/>
                    <a:pt x="-2442" y="449925"/>
                    <a:pt x="204" y="451512"/>
                  </a:cubicBezTo>
                  <a:cubicBezTo>
                    <a:pt x="2850" y="453100"/>
                    <a:pt x="38304" y="334566"/>
                    <a:pt x="41479" y="321337"/>
                  </a:cubicBezTo>
                  <a:cubicBezTo>
                    <a:pt x="44654" y="308108"/>
                    <a:pt x="25075" y="409708"/>
                    <a:pt x="19254" y="372137"/>
                  </a:cubicBezTo>
                  <a:cubicBezTo>
                    <a:pt x="13433" y="334566"/>
                    <a:pt x="7083" y="150945"/>
                    <a:pt x="6554" y="95912"/>
                  </a:cubicBezTo>
                  <a:cubicBezTo>
                    <a:pt x="6025" y="40879"/>
                    <a:pt x="22429" y="-25796"/>
                    <a:pt x="25604" y="101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E520A03-0E98-541C-20E8-63D42006EB82}"/>
                </a:ext>
              </a:extLst>
            </p:cNvPr>
            <p:cNvSpPr/>
            <p:nvPr/>
          </p:nvSpPr>
          <p:spPr>
            <a:xfrm>
              <a:off x="1097546" y="4483098"/>
              <a:ext cx="242910" cy="220686"/>
            </a:xfrm>
            <a:custGeom>
              <a:avLst/>
              <a:gdLst>
                <a:gd name="connsiteX0" fmla="*/ 242304 w 242910"/>
                <a:gd name="connsiteY0" fmla="*/ 2 h 220686"/>
                <a:gd name="connsiteX1" fmla="*/ 172454 w 242910"/>
                <a:gd name="connsiteY1" fmla="*/ 117477 h 220686"/>
                <a:gd name="connsiteX2" fmla="*/ 102604 w 242910"/>
                <a:gd name="connsiteY2" fmla="*/ 168277 h 220686"/>
                <a:gd name="connsiteX3" fmla="*/ 1004 w 242910"/>
                <a:gd name="connsiteY3" fmla="*/ 219077 h 220686"/>
                <a:gd name="connsiteX4" fmla="*/ 169279 w 242910"/>
                <a:gd name="connsiteY4" fmla="*/ 104777 h 220686"/>
                <a:gd name="connsiteX5" fmla="*/ 131179 w 242910"/>
                <a:gd name="connsiteY5" fmla="*/ 120652 h 220686"/>
                <a:gd name="connsiteX6" fmla="*/ 242304 w 242910"/>
                <a:gd name="connsiteY6" fmla="*/ 2 h 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910" h="220686">
                  <a:moveTo>
                    <a:pt x="242304" y="2"/>
                  </a:moveTo>
                  <a:cubicBezTo>
                    <a:pt x="249183" y="-527"/>
                    <a:pt x="195737" y="89431"/>
                    <a:pt x="172454" y="117477"/>
                  </a:cubicBezTo>
                  <a:cubicBezTo>
                    <a:pt x="149171" y="145523"/>
                    <a:pt x="131179" y="151344"/>
                    <a:pt x="102604" y="168277"/>
                  </a:cubicBezTo>
                  <a:cubicBezTo>
                    <a:pt x="74029" y="185210"/>
                    <a:pt x="-10108" y="229660"/>
                    <a:pt x="1004" y="219077"/>
                  </a:cubicBezTo>
                  <a:cubicBezTo>
                    <a:pt x="12116" y="208494"/>
                    <a:pt x="147583" y="121181"/>
                    <a:pt x="169279" y="104777"/>
                  </a:cubicBezTo>
                  <a:cubicBezTo>
                    <a:pt x="190975" y="88373"/>
                    <a:pt x="117950" y="133881"/>
                    <a:pt x="131179" y="120652"/>
                  </a:cubicBezTo>
                  <a:cubicBezTo>
                    <a:pt x="144408" y="107423"/>
                    <a:pt x="235425" y="531"/>
                    <a:pt x="24230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EF990AED-9874-1742-0157-C4FF4D3D2B7A}"/>
                </a:ext>
              </a:extLst>
            </p:cNvPr>
            <p:cNvGrpSpPr/>
            <p:nvPr/>
          </p:nvGrpSpPr>
          <p:grpSpPr>
            <a:xfrm>
              <a:off x="5594980" y="1186903"/>
              <a:ext cx="786787" cy="3547545"/>
              <a:chOff x="5594980" y="1186903"/>
              <a:chExt cx="786787" cy="3547545"/>
            </a:xfrm>
            <a:grpFill/>
          </p:grpSpPr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85D84BBA-03F4-7B1B-835D-A8353E37A312}"/>
                  </a:ext>
                </a:extLst>
              </p:cNvPr>
              <p:cNvSpPr/>
              <p:nvPr/>
            </p:nvSpPr>
            <p:spPr>
              <a:xfrm>
                <a:off x="5618069" y="1200657"/>
                <a:ext cx="337163" cy="329396"/>
              </a:xfrm>
              <a:custGeom>
                <a:avLst/>
                <a:gdLst>
                  <a:gd name="connsiteX0" fmla="*/ 337155 w 337163"/>
                  <a:gd name="connsiteY0" fmla="*/ 462 h 329396"/>
                  <a:gd name="connsiteX1" fmla="*/ 151175 w 337163"/>
                  <a:gd name="connsiteY1" fmla="*/ 70204 h 329396"/>
                  <a:gd name="connsiteX2" fmla="*/ 7816 w 337163"/>
                  <a:gd name="connsiteY2" fmla="*/ 318177 h 329396"/>
                  <a:gd name="connsiteX3" fmla="*/ 27189 w 337163"/>
                  <a:gd name="connsiteY3" fmla="*/ 267807 h 329396"/>
                  <a:gd name="connsiteX4" fmla="*/ 96931 w 337163"/>
                  <a:gd name="connsiteY4" fmla="*/ 97326 h 329396"/>
                  <a:gd name="connsiteX5" fmla="*/ 158924 w 337163"/>
                  <a:gd name="connsiteY5" fmla="*/ 43082 h 329396"/>
                  <a:gd name="connsiteX6" fmla="*/ 337155 w 337163"/>
                  <a:gd name="connsiteY6" fmla="*/ 462 h 3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63" h="329396">
                    <a:moveTo>
                      <a:pt x="337155" y="462"/>
                    </a:moveTo>
                    <a:cubicBezTo>
                      <a:pt x="335864" y="4982"/>
                      <a:pt x="206065" y="17252"/>
                      <a:pt x="151175" y="70204"/>
                    </a:cubicBezTo>
                    <a:cubicBezTo>
                      <a:pt x="96285" y="123157"/>
                      <a:pt x="28480" y="285243"/>
                      <a:pt x="7816" y="318177"/>
                    </a:cubicBezTo>
                    <a:cubicBezTo>
                      <a:pt x="-12848" y="351111"/>
                      <a:pt x="12336" y="304616"/>
                      <a:pt x="27189" y="267807"/>
                    </a:cubicBezTo>
                    <a:cubicBezTo>
                      <a:pt x="42041" y="230999"/>
                      <a:pt x="74975" y="134780"/>
                      <a:pt x="96931" y="97326"/>
                    </a:cubicBezTo>
                    <a:cubicBezTo>
                      <a:pt x="118887" y="59872"/>
                      <a:pt x="125344" y="60518"/>
                      <a:pt x="158924" y="43082"/>
                    </a:cubicBezTo>
                    <a:cubicBezTo>
                      <a:pt x="192504" y="25646"/>
                      <a:pt x="338446" y="-4058"/>
                      <a:pt x="337155" y="4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D95D271A-76BD-D3C1-1930-54B076E01FE2}"/>
                  </a:ext>
                </a:extLst>
              </p:cNvPr>
              <p:cNvSpPr/>
              <p:nvPr/>
            </p:nvSpPr>
            <p:spPr>
              <a:xfrm>
                <a:off x="5598503" y="1500672"/>
                <a:ext cx="35607" cy="1372991"/>
              </a:xfrm>
              <a:custGeom>
                <a:avLst/>
                <a:gdLst>
                  <a:gd name="connsiteX0" fmla="*/ 35131 w 35607"/>
                  <a:gd name="connsiteY0" fmla="*/ 29786 h 1372991"/>
                  <a:gd name="connsiteX1" fmla="*/ 23507 w 35607"/>
                  <a:gd name="connsiteY1" fmla="*/ 1304521 h 1372991"/>
                  <a:gd name="connsiteX2" fmla="*/ 31256 w 35607"/>
                  <a:gd name="connsiteY2" fmla="*/ 1134040 h 1372991"/>
                  <a:gd name="connsiteX3" fmla="*/ 260 w 35607"/>
                  <a:gd name="connsiteY3" fmla="*/ 568352 h 1372991"/>
                  <a:gd name="connsiteX4" fmla="*/ 15758 w 35607"/>
                  <a:gd name="connsiteY4" fmla="*/ 599348 h 1372991"/>
                  <a:gd name="connsiteX5" fmla="*/ 4134 w 35607"/>
                  <a:gd name="connsiteY5" fmla="*/ 417243 h 1372991"/>
                  <a:gd name="connsiteX6" fmla="*/ 35131 w 35607"/>
                  <a:gd name="connsiteY6" fmla="*/ 29786 h 137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7" h="1372991">
                    <a:moveTo>
                      <a:pt x="35131" y="29786"/>
                    </a:moveTo>
                    <a:cubicBezTo>
                      <a:pt x="38360" y="177666"/>
                      <a:pt x="24153" y="1120479"/>
                      <a:pt x="23507" y="1304521"/>
                    </a:cubicBezTo>
                    <a:cubicBezTo>
                      <a:pt x="22861" y="1488563"/>
                      <a:pt x="35130" y="1256735"/>
                      <a:pt x="31256" y="1134040"/>
                    </a:cubicBezTo>
                    <a:cubicBezTo>
                      <a:pt x="27382" y="1011345"/>
                      <a:pt x="2843" y="657467"/>
                      <a:pt x="260" y="568352"/>
                    </a:cubicBezTo>
                    <a:cubicBezTo>
                      <a:pt x="-2323" y="479237"/>
                      <a:pt x="15112" y="624533"/>
                      <a:pt x="15758" y="599348"/>
                    </a:cubicBezTo>
                    <a:cubicBezTo>
                      <a:pt x="16404" y="574163"/>
                      <a:pt x="6071" y="506358"/>
                      <a:pt x="4134" y="417243"/>
                    </a:cubicBezTo>
                    <a:cubicBezTo>
                      <a:pt x="2197" y="328128"/>
                      <a:pt x="31902" y="-118094"/>
                      <a:pt x="35131" y="297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1E2FF738-F2EC-6E97-40DF-9F5A72FECA52}"/>
                  </a:ext>
                </a:extLst>
              </p:cNvPr>
              <p:cNvSpPr/>
              <p:nvPr/>
            </p:nvSpPr>
            <p:spPr>
              <a:xfrm>
                <a:off x="5598662" y="2541411"/>
                <a:ext cx="20497" cy="1817759"/>
              </a:xfrm>
              <a:custGeom>
                <a:avLst/>
                <a:gdLst>
                  <a:gd name="connsiteX0" fmla="*/ 7850 w 20497"/>
                  <a:gd name="connsiteY0" fmla="*/ 46806 h 1817759"/>
                  <a:gd name="connsiteX1" fmla="*/ 101 w 20497"/>
                  <a:gd name="connsiteY1" fmla="*/ 1224677 h 1817759"/>
                  <a:gd name="connsiteX2" fmla="*/ 3975 w 20497"/>
                  <a:gd name="connsiteY2" fmla="*/ 1123938 h 1817759"/>
                  <a:gd name="connsiteX3" fmla="*/ 11724 w 20497"/>
                  <a:gd name="connsiteY3" fmla="*/ 1643131 h 1817759"/>
                  <a:gd name="connsiteX4" fmla="*/ 7850 w 20497"/>
                  <a:gd name="connsiteY4" fmla="*/ 1813613 h 1817759"/>
                  <a:gd name="connsiteX5" fmla="*/ 7850 w 20497"/>
                  <a:gd name="connsiteY5" fmla="*/ 1689626 h 1817759"/>
                  <a:gd name="connsiteX6" fmla="*/ 19474 w 20497"/>
                  <a:gd name="connsiteY6" fmla="*/ 949582 h 1817759"/>
                  <a:gd name="connsiteX7" fmla="*/ 19474 w 20497"/>
                  <a:gd name="connsiteY7" fmla="*/ 302528 h 1817759"/>
                  <a:gd name="connsiteX8" fmla="*/ 7850 w 20497"/>
                  <a:gd name="connsiteY8" fmla="*/ 46806 h 181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7" h="1817759">
                    <a:moveTo>
                      <a:pt x="7850" y="46806"/>
                    </a:moveTo>
                    <a:cubicBezTo>
                      <a:pt x="4621" y="200497"/>
                      <a:pt x="747" y="1045155"/>
                      <a:pt x="101" y="1224677"/>
                    </a:cubicBezTo>
                    <a:cubicBezTo>
                      <a:pt x="-545" y="1404199"/>
                      <a:pt x="2038" y="1054196"/>
                      <a:pt x="3975" y="1123938"/>
                    </a:cubicBezTo>
                    <a:cubicBezTo>
                      <a:pt x="5912" y="1193680"/>
                      <a:pt x="11078" y="1528185"/>
                      <a:pt x="11724" y="1643131"/>
                    </a:cubicBezTo>
                    <a:cubicBezTo>
                      <a:pt x="12370" y="1758077"/>
                      <a:pt x="8496" y="1805864"/>
                      <a:pt x="7850" y="1813613"/>
                    </a:cubicBezTo>
                    <a:cubicBezTo>
                      <a:pt x="7204" y="1821362"/>
                      <a:pt x="5913" y="1833631"/>
                      <a:pt x="7850" y="1689626"/>
                    </a:cubicBezTo>
                    <a:cubicBezTo>
                      <a:pt x="9787" y="1545621"/>
                      <a:pt x="17537" y="1180765"/>
                      <a:pt x="19474" y="949582"/>
                    </a:cubicBezTo>
                    <a:cubicBezTo>
                      <a:pt x="21411" y="718399"/>
                      <a:pt x="20120" y="450408"/>
                      <a:pt x="19474" y="302528"/>
                    </a:cubicBezTo>
                    <a:cubicBezTo>
                      <a:pt x="18828" y="154648"/>
                      <a:pt x="11079" y="-106885"/>
                      <a:pt x="7850" y="46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C63B7F35-6720-2245-570A-342D84A54BB3}"/>
                  </a:ext>
                </a:extLst>
              </p:cNvPr>
              <p:cNvSpPr/>
              <p:nvPr/>
            </p:nvSpPr>
            <p:spPr>
              <a:xfrm>
                <a:off x="5594980" y="4283003"/>
                <a:ext cx="78890" cy="260424"/>
              </a:xfrm>
              <a:custGeom>
                <a:avLst/>
                <a:gdLst>
                  <a:gd name="connsiteX0" fmla="*/ 15245 w 78890"/>
                  <a:gd name="connsiteY0" fmla="*/ 72 h 260424"/>
                  <a:gd name="connsiteX1" fmla="*/ 21595 w 78890"/>
                  <a:gd name="connsiteY1" fmla="*/ 142947 h 260424"/>
                  <a:gd name="connsiteX2" fmla="*/ 78745 w 78890"/>
                  <a:gd name="connsiteY2" fmla="*/ 260422 h 260424"/>
                  <a:gd name="connsiteX3" fmla="*/ 2545 w 78890"/>
                  <a:gd name="connsiteY3" fmla="*/ 139772 h 260424"/>
                  <a:gd name="connsiteX4" fmla="*/ 18420 w 78890"/>
                  <a:gd name="connsiteY4" fmla="*/ 161997 h 260424"/>
                  <a:gd name="connsiteX5" fmla="*/ 15245 w 78890"/>
                  <a:gd name="connsiteY5" fmla="*/ 72 h 26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90" h="260424">
                    <a:moveTo>
                      <a:pt x="15245" y="72"/>
                    </a:moveTo>
                    <a:cubicBezTo>
                      <a:pt x="15774" y="-3103"/>
                      <a:pt x="11012" y="99555"/>
                      <a:pt x="21595" y="142947"/>
                    </a:cubicBezTo>
                    <a:cubicBezTo>
                      <a:pt x="32178" y="186339"/>
                      <a:pt x="81920" y="260951"/>
                      <a:pt x="78745" y="260422"/>
                    </a:cubicBezTo>
                    <a:cubicBezTo>
                      <a:pt x="75570" y="259893"/>
                      <a:pt x="12599" y="156176"/>
                      <a:pt x="2545" y="139772"/>
                    </a:cubicBezTo>
                    <a:cubicBezTo>
                      <a:pt x="-7509" y="123368"/>
                      <a:pt x="15245" y="181047"/>
                      <a:pt x="18420" y="161997"/>
                    </a:cubicBezTo>
                    <a:cubicBezTo>
                      <a:pt x="21595" y="142947"/>
                      <a:pt x="14716" y="3247"/>
                      <a:pt x="15245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82AA49DE-C0FC-32C7-A8AC-1410F527670B}"/>
                  </a:ext>
                </a:extLst>
              </p:cNvPr>
              <p:cNvSpPr/>
              <p:nvPr/>
            </p:nvSpPr>
            <p:spPr>
              <a:xfrm>
                <a:off x="5978430" y="1186903"/>
                <a:ext cx="384908" cy="423097"/>
              </a:xfrm>
              <a:custGeom>
                <a:avLst/>
                <a:gdLst>
                  <a:gd name="connsiteX0" fmla="*/ 95 w 384908"/>
                  <a:gd name="connsiteY0" fmla="*/ 547 h 423097"/>
                  <a:gd name="connsiteX1" fmla="*/ 193770 w 384908"/>
                  <a:gd name="connsiteY1" fmla="*/ 64047 h 423097"/>
                  <a:gd name="connsiteX2" fmla="*/ 308070 w 384908"/>
                  <a:gd name="connsiteY2" fmla="*/ 165647 h 423097"/>
                  <a:gd name="connsiteX3" fmla="*/ 304895 w 384908"/>
                  <a:gd name="connsiteY3" fmla="*/ 159297 h 423097"/>
                  <a:gd name="connsiteX4" fmla="*/ 342995 w 384908"/>
                  <a:gd name="connsiteY4" fmla="*/ 251372 h 423097"/>
                  <a:gd name="connsiteX5" fmla="*/ 377920 w 384908"/>
                  <a:gd name="connsiteY5" fmla="*/ 352972 h 423097"/>
                  <a:gd name="connsiteX6" fmla="*/ 384270 w 384908"/>
                  <a:gd name="connsiteY6" fmla="*/ 422822 h 423097"/>
                  <a:gd name="connsiteX7" fmla="*/ 381095 w 384908"/>
                  <a:gd name="connsiteY7" fmla="*/ 327572 h 423097"/>
                  <a:gd name="connsiteX8" fmla="*/ 352520 w 384908"/>
                  <a:gd name="connsiteY8" fmla="*/ 191047 h 423097"/>
                  <a:gd name="connsiteX9" fmla="*/ 212820 w 384908"/>
                  <a:gd name="connsiteY9" fmla="*/ 64047 h 423097"/>
                  <a:gd name="connsiteX10" fmla="*/ 238220 w 384908"/>
                  <a:gd name="connsiteY10" fmla="*/ 73572 h 423097"/>
                  <a:gd name="connsiteX11" fmla="*/ 168370 w 384908"/>
                  <a:gd name="connsiteY11" fmla="*/ 35472 h 423097"/>
                  <a:gd name="connsiteX12" fmla="*/ 95 w 384908"/>
                  <a:gd name="connsiteY12" fmla="*/ 547 h 42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908" h="423097">
                    <a:moveTo>
                      <a:pt x="95" y="547"/>
                    </a:moveTo>
                    <a:cubicBezTo>
                      <a:pt x="4328" y="5309"/>
                      <a:pt x="142441" y="36530"/>
                      <a:pt x="193770" y="64047"/>
                    </a:cubicBezTo>
                    <a:cubicBezTo>
                      <a:pt x="245099" y="91564"/>
                      <a:pt x="308070" y="165647"/>
                      <a:pt x="308070" y="165647"/>
                    </a:cubicBezTo>
                    <a:cubicBezTo>
                      <a:pt x="326591" y="181522"/>
                      <a:pt x="299074" y="145010"/>
                      <a:pt x="304895" y="159297"/>
                    </a:cubicBezTo>
                    <a:cubicBezTo>
                      <a:pt x="310716" y="173584"/>
                      <a:pt x="330824" y="219093"/>
                      <a:pt x="342995" y="251372"/>
                    </a:cubicBezTo>
                    <a:cubicBezTo>
                      <a:pt x="355166" y="283651"/>
                      <a:pt x="371041" y="324397"/>
                      <a:pt x="377920" y="352972"/>
                    </a:cubicBezTo>
                    <a:cubicBezTo>
                      <a:pt x="384799" y="381547"/>
                      <a:pt x="383741" y="427055"/>
                      <a:pt x="384270" y="422822"/>
                    </a:cubicBezTo>
                    <a:cubicBezTo>
                      <a:pt x="384799" y="418589"/>
                      <a:pt x="386387" y="366201"/>
                      <a:pt x="381095" y="327572"/>
                    </a:cubicBezTo>
                    <a:cubicBezTo>
                      <a:pt x="375803" y="288943"/>
                      <a:pt x="380566" y="234968"/>
                      <a:pt x="352520" y="191047"/>
                    </a:cubicBezTo>
                    <a:cubicBezTo>
                      <a:pt x="324474" y="147126"/>
                      <a:pt x="231870" y="83626"/>
                      <a:pt x="212820" y="64047"/>
                    </a:cubicBezTo>
                    <a:cubicBezTo>
                      <a:pt x="193770" y="44468"/>
                      <a:pt x="245628" y="78335"/>
                      <a:pt x="238220" y="73572"/>
                    </a:cubicBezTo>
                    <a:cubicBezTo>
                      <a:pt x="230812" y="68810"/>
                      <a:pt x="203824" y="47643"/>
                      <a:pt x="168370" y="35472"/>
                    </a:cubicBezTo>
                    <a:cubicBezTo>
                      <a:pt x="132916" y="23301"/>
                      <a:pt x="-4138" y="-4215"/>
                      <a:pt x="95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6444DAAB-3DB9-7E17-EA5E-32DAD3089D2F}"/>
                  </a:ext>
                </a:extLst>
              </p:cNvPr>
              <p:cNvSpPr/>
              <p:nvPr/>
            </p:nvSpPr>
            <p:spPr>
              <a:xfrm>
                <a:off x="6353138" y="1549139"/>
                <a:ext cx="28629" cy="1213757"/>
              </a:xfrm>
              <a:custGeom>
                <a:avLst/>
                <a:gdLst>
                  <a:gd name="connsiteX0" fmla="*/ 12737 w 28629"/>
                  <a:gd name="connsiteY0" fmla="*/ 28836 h 1213757"/>
                  <a:gd name="connsiteX1" fmla="*/ 28612 w 28629"/>
                  <a:gd name="connsiteY1" fmla="*/ 1162311 h 1213757"/>
                  <a:gd name="connsiteX2" fmla="*/ 9562 w 28629"/>
                  <a:gd name="connsiteY2" fmla="*/ 946411 h 1213757"/>
                  <a:gd name="connsiteX3" fmla="*/ 6387 w 28629"/>
                  <a:gd name="connsiteY3" fmla="*/ 286011 h 1213757"/>
                  <a:gd name="connsiteX4" fmla="*/ 37 w 28629"/>
                  <a:gd name="connsiteY4" fmla="*/ 333636 h 1213757"/>
                  <a:gd name="connsiteX5" fmla="*/ 12737 w 28629"/>
                  <a:gd name="connsiteY5" fmla="*/ 28836 h 121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9" h="1213757">
                    <a:moveTo>
                      <a:pt x="12737" y="28836"/>
                    </a:moveTo>
                    <a:cubicBezTo>
                      <a:pt x="17499" y="166948"/>
                      <a:pt x="29141" y="1009382"/>
                      <a:pt x="28612" y="1162311"/>
                    </a:cubicBezTo>
                    <a:cubicBezTo>
                      <a:pt x="28083" y="1315240"/>
                      <a:pt x="13266" y="1092461"/>
                      <a:pt x="9562" y="946411"/>
                    </a:cubicBezTo>
                    <a:cubicBezTo>
                      <a:pt x="5858" y="800361"/>
                      <a:pt x="7974" y="388140"/>
                      <a:pt x="6387" y="286011"/>
                    </a:cubicBezTo>
                    <a:cubicBezTo>
                      <a:pt x="4800" y="183882"/>
                      <a:pt x="-492" y="375969"/>
                      <a:pt x="37" y="333636"/>
                    </a:cubicBezTo>
                    <a:cubicBezTo>
                      <a:pt x="566" y="291303"/>
                      <a:pt x="7975" y="-109276"/>
                      <a:pt x="12737" y="288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620DBCE8-F334-AF73-E2A8-1A610477060E}"/>
                  </a:ext>
                </a:extLst>
              </p:cNvPr>
              <p:cNvSpPr/>
              <p:nvPr/>
            </p:nvSpPr>
            <p:spPr>
              <a:xfrm>
                <a:off x="6338689" y="2717332"/>
                <a:ext cx="37129" cy="1240371"/>
              </a:xfrm>
              <a:custGeom>
                <a:avLst/>
                <a:gdLst>
                  <a:gd name="connsiteX0" fmla="*/ 33536 w 37129"/>
                  <a:gd name="connsiteY0" fmla="*/ 35393 h 1240371"/>
                  <a:gd name="connsiteX1" fmla="*/ 36711 w 37129"/>
                  <a:gd name="connsiteY1" fmla="*/ 1159343 h 1240371"/>
                  <a:gd name="connsiteX2" fmla="*/ 33536 w 37129"/>
                  <a:gd name="connsiteY2" fmla="*/ 1073618 h 1240371"/>
                  <a:gd name="connsiteX3" fmla="*/ 4961 w 37129"/>
                  <a:gd name="connsiteY3" fmla="*/ 448143 h 1240371"/>
                  <a:gd name="connsiteX4" fmla="*/ 1786 w 37129"/>
                  <a:gd name="connsiteY4" fmla="*/ 508468 h 1240371"/>
                  <a:gd name="connsiteX5" fmla="*/ 24011 w 37129"/>
                  <a:gd name="connsiteY5" fmla="*/ 298918 h 1240371"/>
                  <a:gd name="connsiteX6" fmla="*/ 33536 w 37129"/>
                  <a:gd name="connsiteY6" fmla="*/ 35393 h 124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9" h="1240371">
                    <a:moveTo>
                      <a:pt x="33536" y="35393"/>
                    </a:moveTo>
                    <a:cubicBezTo>
                      <a:pt x="35653" y="178797"/>
                      <a:pt x="36711" y="986306"/>
                      <a:pt x="36711" y="1159343"/>
                    </a:cubicBezTo>
                    <a:cubicBezTo>
                      <a:pt x="36711" y="1332380"/>
                      <a:pt x="38828" y="1192151"/>
                      <a:pt x="33536" y="1073618"/>
                    </a:cubicBezTo>
                    <a:cubicBezTo>
                      <a:pt x="28244" y="955085"/>
                      <a:pt x="10253" y="542335"/>
                      <a:pt x="4961" y="448143"/>
                    </a:cubicBezTo>
                    <a:cubicBezTo>
                      <a:pt x="-331" y="353951"/>
                      <a:pt x="-1389" y="533339"/>
                      <a:pt x="1786" y="508468"/>
                    </a:cubicBezTo>
                    <a:cubicBezTo>
                      <a:pt x="4961" y="483597"/>
                      <a:pt x="19778" y="371943"/>
                      <a:pt x="24011" y="298918"/>
                    </a:cubicBezTo>
                    <a:cubicBezTo>
                      <a:pt x="28244" y="225893"/>
                      <a:pt x="31419" y="-108011"/>
                      <a:pt x="33536" y="35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59202F57-285B-FD1A-4A64-5EB1FBE9F46E}"/>
                  </a:ext>
                </a:extLst>
              </p:cNvPr>
              <p:cNvSpPr/>
              <p:nvPr/>
            </p:nvSpPr>
            <p:spPr>
              <a:xfrm>
                <a:off x="6353130" y="3798632"/>
                <a:ext cx="25697" cy="580054"/>
              </a:xfrm>
              <a:custGeom>
                <a:avLst/>
                <a:gdLst>
                  <a:gd name="connsiteX0" fmla="*/ 25445 w 25697"/>
                  <a:gd name="connsiteY0" fmla="*/ 17718 h 580054"/>
                  <a:gd name="connsiteX1" fmla="*/ 19095 w 25697"/>
                  <a:gd name="connsiteY1" fmla="*/ 554293 h 580054"/>
                  <a:gd name="connsiteX2" fmla="*/ 15920 w 25697"/>
                  <a:gd name="connsiteY2" fmla="*/ 468568 h 580054"/>
                  <a:gd name="connsiteX3" fmla="*/ 6395 w 25697"/>
                  <a:gd name="connsiteY3" fmla="*/ 236793 h 580054"/>
                  <a:gd name="connsiteX4" fmla="*/ 45 w 25697"/>
                  <a:gd name="connsiteY4" fmla="*/ 268543 h 580054"/>
                  <a:gd name="connsiteX5" fmla="*/ 9570 w 25697"/>
                  <a:gd name="connsiteY5" fmla="*/ 138368 h 580054"/>
                  <a:gd name="connsiteX6" fmla="*/ 25445 w 25697"/>
                  <a:gd name="connsiteY6" fmla="*/ 17718 h 58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97" h="580054">
                    <a:moveTo>
                      <a:pt x="25445" y="17718"/>
                    </a:moveTo>
                    <a:cubicBezTo>
                      <a:pt x="27032" y="87039"/>
                      <a:pt x="20682" y="479151"/>
                      <a:pt x="19095" y="554293"/>
                    </a:cubicBezTo>
                    <a:cubicBezTo>
                      <a:pt x="17507" y="629435"/>
                      <a:pt x="18037" y="521485"/>
                      <a:pt x="15920" y="468568"/>
                    </a:cubicBezTo>
                    <a:cubicBezTo>
                      <a:pt x="13803" y="415651"/>
                      <a:pt x="9041" y="270131"/>
                      <a:pt x="6395" y="236793"/>
                    </a:cubicBezTo>
                    <a:cubicBezTo>
                      <a:pt x="3749" y="203456"/>
                      <a:pt x="-484" y="284947"/>
                      <a:pt x="45" y="268543"/>
                    </a:cubicBezTo>
                    <a:cubicBezTo>
                      <a:pt x="574" y="252139"/>
                      <a:pt x="5866" y="174351"/>
                      <a:pt x="9570" y="138368"/>
                    </a:cubicBezTo>
                    <a:cubicBezTo>
                      <a:pt x="13274" y="102385"/>
                      <a:pt x="23858" y="-51603"/>
                      <a:pt x="25445" y="177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39B05A38-11E7-B650-C50C-75F5FB604E41}"/>
                  </a:ext>
                </a:extLst>
              </p:cNvPr>
              <p:cNvSpPr/>
              <p:nvPr/>
            </p:nvSpPr>
            <p:spPr>
              <a:xfrm>
                <a:off x="5822929" y="4355766"/>
                <a:ext cx="545083" cy="378682"/>
              </a:xfrm>
              <a:custGeom>
                <a:avLst/>
                <a:gdLst>
                  <a:gd name="connsiteX0" fmla="*/ 21 w 545083"/>
                  <a:gd name="connsiteY0" fmla="*/ 327359 h 378682"/>
                  <a:gd name="connsiteX1" fmla="*/ 174646 w 545083"/>
                  <a:gd name="connsiteY1" fmla="*/ 355934 h 378682"/>
                  <a:gd name="connsiteX2" fmla="*/ 152421 w 545083"/>
                  <a:gd name="connsiteY2" fmla="*/ 362284 h 378682"/>
                  <a:gd name="connsiteX3" fmla="*/ 342921 w 545083"/>
                  <a:gd name="connsiteY3" fmla="*/ 330534 h 378682"/>
                  <a:gd name="connsiteX4" fmla="*/ 327046 w 545083"/>
                  <a:gd name="connsiteY4" fmla="*/ 346409 h 378682"/>
                  <a:gd name="connsiteX5" fmla="*/ 476271 w 545083"/>
                  <a:gd name="connsiteY5" fmla="*/ 206709 h 378682"/>
                  <a:gd name="connsiteX6" fmla="*/ 539771 w 545083"/>
                  <a:gd name="connsiteY6" fmla="*/ 334 h 378682"/>
                  <a:gd name="connsiteX7" fmla="*/ 523896 w 545083"/>
                  <a:gd name="connsiteY7" fmla="*/ 162259 h 378682"/>
                  <a:gd name="connsiteX8" fmla="*/ 384196 w 545083"/>
                  <a:gd name="connsiteY8" fmla="*/ 311484 h 378682"/>
                  <a:gd name="connsiteX9" fmla="*/ 412771 w 545083"/>
                  <a:gd name="connsiteY9" fmla="*/ 305134 h 378682"/>
                  <a:gd name="connsiteX10" fmla="*/ 187346 w 545083"/>
                  <a:gd name="connsiteY10" fmla="*/ 378159 h 378682"/>
                  <a:gd name="connsiteX11" fmla="*/ 21 w 545083"/>
                  <a:gd name="connsiteY11" fmla="*/ 327359 h 37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083" h="378682">
                    <a:moveTo>
                      <a:pt x="21" y="327359"/>
                    </a:moveTo>
                    <a:cubicBezTo>
                      <a:pt x="-2096" y="323655"/>
                      <a:pt x="149246" y="350113"/>
                      <a:pt x="174646" y="355934"/>
                    </a:cubicBezTo>
                    <a:cubicBezTo>
                      <a:pt x="200046" y="361755"/>
                      <a:pt x="124375" y="366517"/>
                      <a:pt x="152421" y="362284"/>
                    </a:cubicBezTo>
                    <a:cubicBezTo>
                      <a:pt x="180467" y="358051"/>
                      <a:pt x="342921" y="330534"/>
                      <a:pt x="342921" y="330534"/>
                    </a:cubicBezTo>
                    <a:cubicBezTo>
                      <a:pt x="372025" y="327888"/>
                      <a:pt x="327046" y="346409"/>
                      <a:pt x="327046" y="346409"/>
                    </a:cubicBezTo>
                    <a:cubicBezTo>
                      <a:pt x="349271" y="325772"/>
                      <a:pt x="440817" y="264388"/>
                      <a:pt x="476271" y="206709"/>
                    </a:cubicBezTo>
                    <a:cubicBezTo>
                      <a:pt x="511725" y="149030"/>
                      <a:pt x="531834" y="7742"/>
                      <a:pt x="539771" y="334"/>
                    </a:cubicBezTo>
                    <a:cubicBezTo>
                      <a:pt x="547709" y="-7074"/>
                      <a:pt x="549825" y="110401"/>
                      <a:pt x="523896" y="162259"/>
                    </a:cubicBezTo>
                    <a:cubicBezTo>
                      <a:pt x="497967" y="214117"/>
                      <a:pt x="402717" y="287672"/>
                      <a:pt x="384196" y="311484"/>
                    </a:cubicBezTo>
                    <a:cubicBezTo>
                      <a:pt x="365675" y="335296"/>
                      <a:pt x="445579" y="294021"/>
                      <a:pt x="412771" y="305134"/>
                    </a:cubicBezTo>
                    <a:cubicBezTo>
                      <a:pt x="379963" y="316246"/>
                      <a:pt x="250846" y="371809"/>
                      <a:pt x="187346" y="378159"/>
                    </a:cubicBezTo>
                    <a:cubicBezTo>
                      <a:pt x="123846" y="384509"/>
                      <a:pt x="2138" y="331063"/>
                      <a:pt x="21" y="3273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85E40234-162A-ADC7-F3B7-D466A9C1208D}"/>
                  </a:ext>
                </a:extLst>
              </p:cNvPr>
              <p:cNvSpPr/>
              <p:nvPr/>
            </p:nvSpPr>
            <p:spPr>
              <a:xfrm>
                <a:off x="5915397" y="1548806"/>
                <a:ext cx="165146" cy="159361"/>
              </a:xfrm>
              <a:custGeom>
                <a:avLst/>
                <a:gdLst>
                  <a:gd name="connsiteX0" fmla="*/ 9153 w 165146"/>
                  <a:gd name="connsiteY0" fmla="*/ 159344 h 159361"/>
                  <a:gd name="connsiteX1" fmla="*/ 21853 w 165146"/>
                  <a:gd name="connsiteY1" fmla="*/ 22819 h 159361"/>
                  <a:gd name="connsiteX2" fmla="*/ 85353 w 165146"/>
                  <a:gd name="connsiteY2" fmla="*/ 6944 h 159361"/>
                  <a:gd name="connsiteX3" fmla="*/ 164728 w 165146"/>
                  <a:gd name="connsiteY3" fmla="*/ 73619 h 159361"/>
                  <a:gd name="connsiteX4" fmla="*/ 113928 w 165146"/>
                  <a:gd name="connsiteY4" fmla="*/ 16469 h 159361"/>
                  <a:gd name="connsiteX5" fmla="*/ 53603 w 165146"/>
                  <a:gd name="connsiteY5" fmla="*/ 594 h 159361"/>
                  <a:gd name="connsiteX6" fmla="*/ 2803 w 165146"/>
                  <a:gd name="connsiteY6" fmla="*/ 32344 h 159361"/>
                  <a:gd name="connsiteX7" fmla="*/ 9153 w 165146"/>
                  <a:gd name="connsiteY7" fmla="*/ 159344 h 1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146" h="159361">
                    <a:moveTo>
                      <a:pt x="9153" y="159344"/>
                    </a:moveTo>
                    <a:cubicBezTo>
                      <a:pt x="12328" y="157757"/>
                      <a:pt x="9153" y="48219"/>
                      <a:pt x="21853" y="22819"/>
                    </a:cubicBezTo>
                    <a:cubicBezTo>
                      <a:pt x="34553" y="-2581"/>
                      <a:pt x="61541" y="-1523"/>
                      <a:pt x="85353" y="6944"/>
                    </a:cubicBezTo>
                    <a:cubicBezTo>
                      <a:pt x="109165" y="15411"/>
                      <a:pt x="159966" y="72032"/>
                      <a:pt x="164728" y="73619"/>
                    </a:cubicBezTo>
                    <a:cubicBezTo>
                      <a:pt x="169490" y="75206"/>
                      <a:pt x="132449" y="28640"/>
                      <a:pt x="113928" y="16469"/>
                    </a:cubicBezTo>
                    <a:cubicBezTo>
                      <a:pt x="95407" y="4298"/>
                      <a:pt x="72124" y="-2052"/>
                      <a:pt x="53603" y="594"/>
                    </a:cubicBezTo>
                    <a:cubicBezTo>
                      <a:pt x="35082" y="3240"/>
                      <a:pt x="10740" y="12236"/>
                      <a:pt x="2803" y="32344"/>
                    </a:cubicBezTo>
                    <a:cubicBezTo>
                      <a:pt x="-5134" y="52452"/>
                      <a:pt x="5978" y="160931"/>
                      <a:pt x="9153" y="159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F8C9AD7B-03EA-AE05-55BD-5FE2E6254855}"/>
                  </a:ext>
                </a:extLst>
              </p:cNvPr>
              <p:cNvSpPr/>
              <p:nvPr/>
            </p:nvSpPr>
            <p:spPr>
              <a:xfrm>
                <a:off x="6050467" y="1559198"/>
                <a:ext cx="21309" cy="1114317"/>
              </a:xfrm>
              <a:custGeom>
                <a:avLst/>
                <a:gdLst>
                  <a:gd name="connsiteX0" fmla="*/ 1083 w 21309"/>
                  <a:gd name="connsiteY0" fmla="*/ 53702 h 1114317"/>
                  <a:gd name="connsiteX1" fmla="*/ 4258 w 21309"/>
                  <a:gd name="connsiteY1" fmla="*/ 1110977 h 1114317"/>
                  <a:gd name="connsiteX2" fmla="*/ 20133 w 21309"/>
                  <a:gd name="connsiteY2" fmla="*/ 390252 h 1114317"/>
                  <a:gd name="connsiteX3" fmla="*/ 20133 w 21309"/>
                  <a:gd name="connsiteY3" fmla="*/ 453752 h 1114317"/>
                  <a:gd name="connsiteX4" fmla="*/ 20133 w 21309"/>
                  <a:gd name="connsiteY4" fmla="*/ 183877 h 1114317"/>
                  <a:gd name="connsiteX5" fmla="*/ 1083 w 21309"/>
                  <a:gd name="connsiteY5" fmla="*/ 53702 h 11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09" h="1114317">
                    <a:moveTo>
                      <a:pt x="1083" y="53702"/>
                    </a:moveTo>
                    <a:cubicBezTo>
                      <a:pt x="-1563" y="208219"/>
                      <a:pt x="1083" y="1054885"/>
                      <a:pt x="4258" y="1110977"/>
                    </a:cubicBezTo>
                    <a:cubicBezTo>
                      <a:pt x="7433" y="1167069"/>
                      <a:pt x="17487" y="499789"/>
                      <a:pt x="20133" y="390252"/>
                    </a:cubicBezTo>
                    <a:cubicBezTo>
                      <a:pt x="22779" y="280715"/>
                      <a:pt x="20133" y="453752"/>
                      <a:pt x="20133" y="453752"/>
                    </a:cubicBezTo>
                    <a:cubicBezTo>
                      <a:pt x="20133" y="419356"/>
                      <a:pt x="20662" y="246848"/>
                      <a:pt x="20133" y="183877"/>
                    </a:cubicBezTo>
                    <a:cubicBezTo>
                      <a:pt x="19604" y="120906"/>
                      <a:pt x="3729" y="-100815"/>
                      <a:pt x="1083" y="53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34E5AB02-FBCB-DA5F-4487-6F212687754D}"/>
                  </a:ext>
                </a:extLst>
              </p:cNvPr>
              <p:cNvSpPr/>
              <p:nvPr/>
            </p:nvSpPr>
            <p:spPr>
              <a:xfrm>
                <a:off x="5904648" y="1669328"/>
                <a:ext cx="21078" cy="1483766"/>
              </a:xfrm>
              <a:custGeom>
                <a:avLst/>
                <a:gdLst>
                  <a:gd name="connsiteX0" fmla="*/ 19902 w 21078"/>
                  <a:gd name="connsiteY0" fmla="*/ 70572 h 1483766"/>
                  <a:gd name="connsiteX1" fmla="*/ 19902 w 21078"/>
                  <a:gd name="connsiteY1" fmla="*/ 1369147 h 1483766"/>
                  <a:gd name="connsiteX2" fmla="*/ 19902 w 21078"/>
                  <a:gd name="connsiteY2" fmla="*/ 1321522 h 1483766"/>
                  <a:gd name="connsiteX3" fmla="*/ 4027 w 21078"/>
                  <a:gd name="connsiteY3" fmla="*/ 508722 h 1483766"/>
                  <a:gd name="connsiteX4" fmla="*/ 852 w 21078"/>
                  <a:gd name="connsiteY4" fmla="*/ 343622 h 1483766"/>
                  <a:gd name="connsiteX5" fmla="*/ 16727 w 21078"/>
                  <a:gd name="connsiteY5" fmla="*/ 394422 h 1483766"/>
                  <a:gd name="connsiteX6" fmla="*/ 10377 w 21078"/>
                  <a:gd name="connsiteY6" fmla="*/ 194397 h 1483766"/>
                  <a:gd name="connsiteX7" fmla="*/ 19902 w 21078"/>
                  <a:gd name="connsiteY7" fmla="*/ 70572 h 148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" h="1483766">
                    <a:moveTo>
                      <a:pt x="19902" y="70572"/>
                    </a:moveTo>
                    <a:cubicBezTo>
                      <a:pt x="21490" y="266364"/>
                      <a:pt x="19902" y="1369147"/>
                      <a:pt x="19902" y="1369147"/>
                    </a:cubicBezTo>
                    <a:cubicBezTo>
                      <a:pt x="19902" y="1577639"/>
                      <a:pt x="22548" y="1464926"/>
                      <a:pt x="19902" y="1321522"/>
                    </a:cubicBezTo>
                    <a:cubicBezTo>
                      <a:pt x="17256" y="1178118"/>
                      <a:pt x="7202" y="671705"/>
                      <a:pt x="4027" y="508722"/>
                    </a:cubicBezTo>
                    <a:cubicBezTo>
                      <a:pt x="852" y="345739"/>
                      <a:pt x="-1265" y="362672"/>
                      <a:pt x="852" y="343622"/>
                    </a:cubicBezTo>
                    <a:cubicBezTo>
                      <a:pt x="2969" y="324572"/>
                      <a:pt x="15139" y="419293"/>
                      <a:pt x="16727" y="394422"/>
                    </a:cubicBezTo>
                    <a:cubicBezTo>
                      <a:pt x="18314" y="369551"/>
                      <a:pt x="9848" y="245726"/>
                      <a:pt x="10377" y="194397"/>
                    </a:cubicBezTo>
                    <a:cubicBezTo>
                      <a:pt x="10906" y="143068"/>
                      <a:pt x="18314" y="-125220"/>
                      <a:pt x="19902" y="70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EE2466B5-7A26-E82D-CE57-58F6D68EC3F6}"/>
                  </a:ext>
                </a:extLst>
              </p:cNvPr>
              <p:cNvSpPr/>
              <p:nvPr/>
            </p:nvSpPr>
            <p:spPr>
              <a:xfrm>
                <a:off x="6051488" y="2632199"/>
                <a:ext cx="25695" cy="1102356"/>
              </a:xfrm>
              <a:custGeom>
                <a:avLst/>
                <a:gdLst>
                  <a:gd name="connsiteX0" fmla="*/ 12762 w 25695"/>
                  <a:gd name="connsiteY0" fmla="*/ 37976 h 1102356"/>
                  <a:gd name="connsiteX1" fmla="*/ 6412 w 25695"/>
                  <a:gd name="connsiteY1" fmla="*/ 1098426 h 1102356"/>
                  <a:gd name="connsiteX2" fmla="*/ 25462 w 25695"/>
                  <a:gd name="connsiteY2" fmla="*/ 399926 h 1102356"/>
                  <a:gd name="connsiteX3" fmla="*/ 15937 w 25695"/>
                  <a:gd name="connsiteY3" fmla="*/ 460251 h 1102356"/>
                  <a:gd name="connsiteX4" fmla="*/ 62 w 25695"/>
                  <a:gd name="connsiteY4" fmla="*/ 253876 h 1102356"/>
                  <a:gd name="connsiteX5" fmla="*/ 12762 w 25695"/>
                  <a:gd name="connsiteY5" fmla="*/ 37976 h 110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5" h="1102356">
                    <a:moveTo>
                      <a:pt x="12762" y="37976"/>
                    </a:moveTo>
                    <a:cubicBezTo>
                      <a:pt x="13820" y="178734"/>
                      <a:pt x="4295" y="1038101"/>
                      <a:pt x="6412" y="1098426"/>
                    </a:cubicBezTo>
                    <a:cubicBezTo>
                      <a:pt x="8529" y="1158751"/>
                      <a:pt x="23875" y="506288"/>
                      <a:pt x="25462" y="399926"/>
                    </a:cubicBezTo>
                    <a:cubicBezTo>
                      <a:pt x="27049" y="293564"/>
                      <a:pt x="20170" y="484593"/>
                      <a:pt x="15937" y="460251"/>
                    </a:cubicBezTo>
                    <a:cubicBezTo>
                      <a:pt x="11704" y="435909"/>
                      <a:pt x="1120" y="319493"/>
                      <a:pt x="62" y="253876"/>
                    </a:cubicBezTo>
                    <a:cubicBezTo>
                      <a:pt x="-996" y="188259"/>
                      <a:pt x="11704" y="-102782"/>
                      <a:pt x="12762" y="379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F846A5F5-EBE6-94A4-48D9-55D21CE0757C}"/>
                  </a:ext>
                </a:extLst>
              </p:cNvPr>
              <p:cNvSpPr/>
              <p:nvPr/>
            </p:nvSpPr>
            <p:spPr>
              <a:xfrm>
                <a:off x="5897146" y="2900643"/>
                <a:ext cx="32465" cy="1333195"/>
              </a:xfrm>
              <a:custGeom>
                <a:avLst/>
                <a:gdLst>
                  <a:gd name="connsiteX0" fmla="*/ 27404 w 32465"/>
                  <a:gd name="connsiteY0" fmla="*/ 55282 h 1333195"/>
                  <a:gd name="connsiteX1" fmla="*/ 30579 w 32465"/>
                  <a:gd name="connsiteY1" fmla="*/ 1322107 h 1333195"/>
                  <a:gd name="connsiteX2" fmla="*/ 5179 w 32465"/>
                  <a:gd name="connsiteY2" fmla="*/ 677582 h 1333195"/>
                  <a:gd name="connsiteX3" fmla="*/ 2004 w 32465"/>
                  <a:gd name="connsiteY3" fmla="*/ 766482 h 1333195"/>
                  <a:gd name="connsiteX4" fmla="*/ 2004 w 32465"/>
                  <a:gd name="connsiteY4" fmla="*/ 277532 h 1333195"/>
                  <a:gd name="connsiteX5" fmla="*/ 27404 w 32465"/>
                  <a:gd name="connsiteY5" fmla="*/ 55282 h 133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65" h="1333195">
                    <a:moveTo>
                      <a:pt x="27404" y="55282"/>
                    </a:moveTo>
                    <a:cubicBezTo>
                      <a:pt x="32166" y="229378"/>
                      <a:pt x="34283" y="1218391"/>
                      <a:pt x="30579" y="1322107"/>
                    </a:cubicBezTo>
                    <a:cubicBezTo>
                      <a:pt x="26875" y="1425823"/>
                      <a:pt x="9942" y="770186"/>
                      <a:pt x="5179" y="677582"/>
                    </a:cubicBezTo>
                    <a:cubicBezTo>
                      <a:pt x="416" y="584978"/>
                      <a:pt x="2533" y="833157"/>
                      <a:pt x="2004" y="766482"/>
                    </a:cubicBezTo>
                    <a:cubicBezTo>
                      <a:pt x="1475" y="699807"/>
                      <a:pt x="-2229" y="391303"/>
                      <a:pt x="2004" y="277532"/>
                    </a:cubicBezTo>
                    <a:cubicBezTo>
                      <a:pt x="6237" y="163761"/>
                      <a:pt x="22642" y="-118814"/>
                      <a:pt x="27404" y="552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1DD4A40E-7E13-AB0C-0EC3-9FA6E47A439D}"/>
                  </a:ext>
                </a:extLst>
              </p:cNvPr>
              <p:cNvSpPr/>
              <p:nvPr/>
            </p:nvSpPr>
            <p:spPr>
              <a:xfrm>
                <a:off x="6051550" y="3727368"/>
                <a:ext cx="16644" cy="615713"/>
              </a:xfrm>
              <a:custGeom>
                <a:avLst/>
                <a:gdLst>
                  <a:gd name="connsiteX0" fmla="*/ 15875 w 16644"/>
                  <a:gd name="connsiteY0" fmla="*/ 12782 h 615713"/>
                  <a:gd name="connsiteX1" fmla="*/ 12700 w 16644"/>
                  <a:gd name="connsiteY1" fmla="*/ 612857 h 615713"/>
                  <a:gd name="connsiteX2" fmla="*/ 0 w 16644"/>
                  <a:gd name="connsiteY2" fmla="*/ 231857 h 615713"/>
                  <a:gd name="connsiteX3" fmla="*/ 15875 w 16644"/>
                  <a:gd name="connsiteY3" fmla="*/ 12782 h 6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44" h="615713">
                    <a:moveTo>
                      <a:pt x="15875" y="12782"/>
                    </a:moveTo>
                    <a:cubicBezTo>
                      <a:pt x="17992" y="76282"/>
                      <a:pt x="15346" y="576345"/>
                      <a:pt x="12700" y="612857"/>
                    </a:cubicBezTo>
                    <a:cubicBezTo>
                      <a:pt x="10054" y="649369"/>
                      <a:pt x="0" y="325519"/>
                      <a:pt x="0" y="231857"/>
                    </a:cubicBezTo>
                    <a:cubicBezTo>
                      <a:pt x="0" y="138195"/>
                      <a:pt x="13758" y="-50718"/>
                      <a:pt x="15875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E7816D6B-D6E1-154B-0F21-726350D0928E}"/>
                  </a:ext>
                </a:extLst>
              </p:cNvPr>
              <p:cNvSpPr/>
              <p:nvPr/>
            </p:nvSpPr>
            <p:spPr>
              <a:xfrm>
                <a:off x="5908240" y="4130544"/>
                <a:ext cx="54545" cy="260922"/>
              </a:xfrm>
              <a:custGeom>
                <a:avLst/>
                <a:gdLst>
                  <a:gd name="connsiteX0" fmla="*/ 435 w 54545"/>
                  <a:gd name="connsiteY0" fmla="*/ 131 h 260922"/>
                  <a:gd name="connsiteX1" fmla="*/ 13135 w 54545"/>
                  <a:gd name="connsiteY1" fmla="*/ 187456 h 260922"/>
                  <a:gd name="connsiteX2" fmla="*/ 54410 w 54545"/>
                  <a:gd name="connsiteY2" fmla="*/ 260481 h 260922"/>
                  <a:gd name="connsiteX3" fmla="*/ 25835 w 54545"/>
                  <a:gd name="connsiteY3" fmla="*/ 158881 h 260922"/>
                  <a:gd name="connsiteX4" fmla="*/ 435 w 54545"/>
                  <a:gd name="connsiteY4" fmla="*/ 131 h 26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5" h="260922">
                    <a:moveTo>
                      <a:pt x="435" y="131"/>
                    </a:moveTo>
                    <a:cubicBezTo>
                      <a:pt x="-1682" y="4893"/>
                      <a:pt x="4139" y="144064"/>
                      <a:pt x="13135" y="187456"/>
                    </a:cubicBezTo>
                    <a:cubicBezTo>
                      <a:pt x="22131" y="230848"/>
                      <a:pt x="52293" y="265243"/>
                      <a:pt x="54410" y="260481"/>
                    </a:cubicBezTo>
                    <a:cubicBezTo>
                      <a:pt x="56527" y="255719"/>
                      <a:pt x="33243" y="196452"/>
                      <a:pt x="25835" y="158881"/>
                    </a:cubicBezTo>
                    <a:cubicBezTo>
                      <a:pt x="18427" y="121310"/>
                      <a:pt x="2552" y="-4631"/>
                      <a:pt x="435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80361191-FC0C-A747-041F-8155A0369B34}"/>
                  </a:ext>
                </a:extLst>
              </p:cNvPr>
              <p:cNvSpPr/>
              <p:nvPr/>
            </p:nvSpPr>
            <p:spPr>
              <a:xfrm>
                <a:off x="5939944" y="4272339"/>
                <a:ext cx="133634" cy="123301"/>
              </a:xfrm>
              <a:custGeom>
                <a:avLst/>
                <a:gdLst>
                  <a:gd name="connsiteX0" fmla="*/ 481 w 133634"/>
                  <a:gd name="connsiteY0" fmla="*/ 112336 h 123301"/>
                  <a:gd name="connsiteX1" fmla="*/ 73506 w 133634"/>
                  <a:gd name="connsiteY1" fmla="*/ 115511 h 123301"/>
                  <a:gd name="connsiteX2" fmla="*/ 127481 w 133634"/>
                  <a:gd name="connsiteY2" fmla="*/ 1211 h 123301"/>
                  <a:gd name="connsiteX3" fmla="*/ 130656 w 133634"/>
                  <a:gd name="connsiteY3" fmla="*/ 58361 h 123301"/>
                  <a:gd name="connsiteX4" fmla="*/ 111606 w 133634"/>
                  <a:gd name="connsiteY4" fmla="*/ 105986 h 123301"/>
                  <a:gd name="connsiteX5" fmla="*/ 481 w 133634"/>
                  <a:gd name="connsiteY5" fmla="*/ 112336 h 12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34" h="123301">
                    <a:moveTo>
                      <a:pt x="481" y="112336"/>
                    </a:moveTo>
                    <a:cubicBezTo>
                      <a:pt x="-5869" y="113924"/>
                      <a:pt x="52339" y="134032"/>
                      <a:pt x="73506" y="115511"/>
                    </a:cubicBezTo>
                    <a:cubicBezTo>
                      <a:pt x="94673" y="96990"/>
                      <a:pt x="117956" y="10736"/>
                      <a:pt x="127481" y="1211"/>
                    </a:cubicBezTo>
                    <a:cubicBezTo>
                      <a:pt x="137006" y="-8314"/>
                      <a:pt x="133302" y="40898"/>
                      <a:pt x="130656" y="58361"/>
                    </a:cubicBezTo>
                    <a:cubicBezTo>
                      <a:pt x="128010" y="75824"/>
                      <a:pt x="126952" y="98049"/>
                      <a:pt x="111606" y="105986"/>
                    </a:cubicBezTo>
                    <a:cubicBezTo>
                      <a:pt x="96260" y="113923"/>
                      <a:pt x="6831" y="110748"/>
                      <a:pt x="481" y="112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B9CB1DA-50E5-A89D-E73E-EE06AFF4299B}"/>
                </a:ext>
              </a:extLst>
            </p:cNvPr>
            <p:cNvGrpSpPr/>
            <p:nvPr/>
          </p:nvGrpSpPr>
          <p:grpSpPr>
            <a:xfrm>
              <a:off x="3162676" y="1186903"/>
              <a:ext cx="786787" cy="3547545"/>
              <a:chOff x="5594980" y="1186903"/>
              <a:chExt cx="786787" cy="3547545"/>
            </a:xfrm>
            <a:grpFill/>
          </p:grpSpPr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139EC96C-B2AC-10AA-6091-820F8F9E11A8}"/>
                  </a:ext>
                </a:extLst>
              </p:cNvPr>
              <p:cNvSpPr/>
              <p:nvPr/>
            </p:nvSpPr>
            <p:spPr>
              <a:xfrm>
                <a:off x="5618069" y="1200657"/>
                <a:ext cx="337163" cy="329396"/>
              </a:xfrm>
              <a:custGeom>
                <a:avLst/>
                <a:gdLst>
                  <a:gd name="connsiteX0" fmla="*/ 337155 w 337163"/>
                  <a:gd name="connsiteY0" fmla="*/ 462 h 329396"/>
                  <a:gd name="connsiteX1" fmla="*/ 151175 w 337163"/>
                  <a:gd name="connsiteY1" fmla="*/ 70204 h 329396"/>
                  <a:gd name="connsiteX2" fmla="*/ 7816 w 337163"/>
                  <a:gd name="connsiteY2" fmla="*/ 318177 h 329396"/>
                  <a:gd name="connsiteX3" fmla="*/ 27189 w 337163"/>
                  <a:gd name="connsiteY3" fmla="*/ 267807 h 329396"/>
                  <a:gd name="connsiteX4" fmla="*/ 96931 w 337163"/>
                  <a:gd name="connsiteY4" fmla="*/ 97326 h 329396"/>
                  <a:gd name="connsiteX5" fmla="*/ 158924 w 337163"/>
                  <a:gd name="connsiteY5" fmla="*/ 43082 h 329396"/>
                  <a:gd name="connsiteX6" fmla="*/ 337155 w 337163"/>
                  <a:gd name="connsiteY6" fmla="*/ 462 h 3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63" h="329396">
                    <a:moveTo>
                      <a:pt x="337155" y="462"/>
                    </a:moveTo>
                    <a:cubicBezTo>
                      <a:pt x="335864" y="4982"/>
                      <a:pt x="206065" y="17252"/>
                      <a:pt x="151175" y="70204"/>
                    </a:cubicBezTo>
                    <a:cubicBezTo>
                      <a:pt x="96285" y="123157"/>
                      <a:pt x="28480" y="285243"/>
                      <a:pt x="7816" y="318177"/>
                    </a:cubicBezTo>
                    <a:cubicBezTo>
                      <a:pt x="-12848" y="351111"/>
                      <a:pt x="12336" y="304616"/>
                      <a:pt x="27189" y="267807"/>
                    </a:cubicBezTo>
                    <a:cubicBezTo>
                      <a:pt x="42041" y="230999"/>
                      <a:pt x="74975" y="134780"/>
                      <a:pt x="96931" y="97326"/>
                    </a:cubicBezTo>
                    <a:cubicBezTo>
                      <a:pt x="118887" y="59872"/>
                      <a:pt x="125344" y="60518"/>
                      <a:pt x="158924" y="43082"/>
                    </a:cubicBezTo>
                    <a:cubicBezTo>
                      <a:pt x="192504" y="25646"/>
                      <a:pt x="338446" y="-4058"/>
                      <a:pt x="337155" y="4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90C18051-0840-A249-455F-23DE77753DB5}"/>
                  </a:ext>
                </a:extLst>
              </p:cNvPr>
              <p:cNvSpPr/>
              <p:nvPr/>
            </p:nvSpPr>
            <p:spPr>
              <a:xfrm>
                <a:off x="5598503" y="1500672"/>
                <a:ext cx="35607" cy="1372991"/>
              </a:xfrm>
              <a:custGeom>
                <a:avLst/>
                <a:gdLst>
                  <a:gd name="connsiteX0" fmla="*/ 35131 w 35607"/>
                  <a:gd name="connsiteY0" fmla="*/ 29786 h 1372991"/>
                  <a:gd name="connsiteX1" fmla="*/ 23507 w 35607"/>
                  <a:gd name="connsiteY1" fmla="*/ 1304521 h 1372991"/>
                  <a:gd name="connsiteX2" fmla="*/ 31256 w 35607"/>
                  <a:gd name="connsiteY2" fmla="*/ 1134040 h 1372991"/>
                  <a:gd name="connsiteX3" fmla="*/ 260 w 35607"/>
                  <a:gd name="connsiteY3" fmla="*/ 568352 h 1372991"/>
                  <a:gd name="connsiteX4" fmla="*/ 15758 w 35607"/>
                  <a:gd name="connsiteY4" fmla="*/ 599348 h 1372991"/>
                  <a:gd name="connsiteX5" fmla="*/ 4134 w 35607"/>
                  <a:gd name="connsiteY5" fmla="*/ 417243 h 1372991"/>
                  <a:gd name="connsiteX6" fmla="*/ 35131 w 35607"/>
                  <a:gd name="connsiteY6" fmla="*/ 29786 h 137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7" h="1372991">
                    <a:moveTo>
                      <a:pt x="35131" y="29786"/>
                    </a:moveTo>
                    <a:cubicBezTo>
                      <a:pt x="38360" y="177666"/>
                      <a:pt x="24153" y="1120479"/>
                      <a:pt x="23507" y="1304521"/>
                    </a:cubicBezTo>
                    <a:cubicBezTo>
                      <a:pt x="22861" y="1488563"/>
                      <a:pt x="35130" y="1256735"/>
                      <a:pt x="31256" y="1134040"/>
                    </a:cubicBezTo>
                    <a:cubicBezTo>
                      <a:pt x="27382" y="1011345"/>
                      <a:pt x="2843" y="657467"/>
                      <a:pt x="260" y="568352"/>
                    </a:cubicBezTo>
                    <a:cubicBezTo>
                      <a:pt x="-2323" y="479237"/>
                      <a:pt x="15112" y="624533"/>
                      <a:pt x="15758" y="599348"/>
                    </a:cubicBezTo>
                    <a:cubicBezTo>
                      <a:pt x="16404" y="574163"/>
                      <a:pt x="6071" y="506358"/>
                      <a:pt x="4134" y="417243"/>
                    </a:cubicBezTo>
                    <a:cubicBezTo>
                      <a:pt x="2197" y="328128"/>
                      <a:pt x="31902" y="-118094"/>
                      <a:pt x="35131" y="297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9795908C-5ECE-9D9C-75D5-9DD7851C2D35}"/>
                  </a:ext>
                </a:extLst>
              </p:cNvPr>
              <p:cNvSpPr/>
              <p:nvPr/>
            </p:nvSpPr>
            <p:spPr>
              <a:xfrm>
                <a:off x="5598662" y="2541411"/>
                <a:ext cx="20497" cy="1817759"/>
              </a:xfrm>
              <a:custGeom>
                <a:avLst/>
                <a:gdLst>
                  <a:gd name="connsiteX0" fmla="*/ 7850 w 20497"/>
                  <a:gd name="connsiteY0" fmla="*/ 46806 h 1817759"/>
                  <a:gd name="connsiteX1" fmla="*/ 101 w 20497"/>
                  <a:gd name="connsiteY1" fmla="*/ 1224677 h 1817759"/>
                  <a:gd name="connsiteX2" fmla="*/ 3975 w 20497"/>
                  <a:gd name="connsiteY2" fmla="*/ 1123938 h 1817759"/>
                  <a:gd name="connsiteX3" fmla="*/ 11724 w 20497"/>
                  <a:gd name="connsiteY3" fmla="*/ 1643131 h 1817759"/>
                  <a:gd name="connsiteX4" fmla="*/ 7850 w 20497"/>
                  <a:gd name="connsiteY4" fmla="*/ 1813613 h 1817759"/>
                  <a:gd name="connsiteX5" fmla="*/ 7850 w 20497"/>
                  <a:gd name="connsiteY5" fmla="*/ 1689626 h 1817759"/>
                  <a:gd name="connsiteX6" fmla="*/ 19474 w 20497"/>
                  <a:gd name="connsiteY6" fmla="*/ 949582 h 1817759"/>
                  <a:gd name="connsiteX7" fmla="*/ 19474 w 20497"/>
                  <a:gd name="connsiteY7" fmla="*/ 302528 h 1817759"/>
                  <a:gd name="connsiteX8" fmla="*/ 7850 w 20497"/>
                  <a:gd name="connsiteY8" fmla="*/ 46806 h 181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7" h="1817759">
                    <a:moveTo>
                      <a:pt x="7850" y="46806"/>
                    </a:moveTo>
                    <a:cubicBezTo>
                      <a:pt x="4621" y="200497"/>
                      <a:pt x="747" y="1045155"/>
                      <a:pt x="101" y="1224677"/>
                    </a:cubicBezTo>
                    <a:cubicBezTo>
                      <a:pt x="-545" y="1404199"/>
                      <a:pt x="2038" y="1054196"/>
                      <a:pt x="3975" y="1123938"/>
                    </a:cubicBezTo>
                    <a:cubicBezTo>
                      <a:pt x="5912" y="1193680"/>
                      <a:pt x="11078" y="1528185"/>
                      <a:pt x="11724" y="1643131"/>
                    </a:cubicBezTo>
                    <a:cubicBezTo>
                      <a:pt x="12370" y="1758077"/>
                      <a:pt x="8496" y="1805864"/>
                      <a:pt x="7850" y="1813613"/>
                    </a:cubicBezTo>
                    <a:cubicBezTo>
                      <a:pt x="7204" y="1821362"/>
                      <a:pt x="5913" y="1833631"/>
                      <a:pt x="7850" y="1689626"/>
                    </a:cubicBezTo>
                    <a:cubicBezTo>
                      <a:pt x="9787" y="1545621"/>
                      <a:pt x="17537" y="1180765"/>
                      <a:pt x="19474" y="949582"/>
                    </a:cubicBezTo>
                    <a:cubicBezTo>
                      <a:pt x="21411" y="718399"/>
                      <a:pt x="20120" y="450408"/>
                      <a:pt x="19474" y="302528"/>
                    </a:cubicBezTo>
                    <a:cubicBezTo>
                      <a:pt x="18828" y="154648"/>
                      <a:pt x="11079" y="-106885"/>
                      <a:pt x="7850" y="46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8D4F30AB-1923-A4B0-918C-C35430383FA0}"/>
                  </a:ext>
                </a:extLst>
              </p:cNvPr>
              <p:cNvSpPr/>
              <p:nvPr/>
            </p:nvSpPr>
            <p:spPr>
              <a:xfrm>
                <a:off x="5594980" y="4283003"/>
                <a:ext cx="78890" cy="260424"/>
              </a:xfrm>
              <a:custGeom>
                <a:avLst/>
                <a:gdLst>
                  <a:gd name="connsiteX0" fmla="*/ 15245 w 78890"/>
                  <a:gd name="connsiteY0" fmla="*/ 72 h 260424"/>
                  <a:gd name="connsiteX1" fmla="*/ 21595 w 78890"/>
                  <a:gd name="connsiteY1" fmla="*/ 142947 h 260424"/>
                  <a:gd name="connsiteX2" fmla="*/ 78745 w 78890"/>
                  <a:gd name="connsiteY2" fmla="*/ 260422 h 260424"/>
                  <a:gd name="connsiteX3" fmla="*/ 2545 w 78890"/>
                  <a:gd name="connsiteY3" fmla="*/ 139772 h 260424"/>
                  <a:gd name="connsiteX4" fmla="*/ 18420 w 78890"/>
                  <a:gd name="connsiteY4" fmla="*/ 161997 h 260424"/>
                  <a:gd name="connsiteX5" fmla="*/ 15245 w 78890"/>
                  <a:gd name="connsiteY5" fmla="*/ 72 h 26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90" h="260424">
                    <a:moveTo>
                      <a:pt x="15245" y="72"/>
                    </a:moveTo>
                    <a:cubicBezTo>
                      <a:pt x="15774" y="-3103"/>
                      <a:pt x="11012" y="99555"/>
                      <a:pt x="21595" y="142947"/>
                    </a:cubicBezTo>
                    <a:cubicBezTo>
                      <a:pt x="32178" y="186339"/>
                      <a:pt x="81920" y="260951"/>
                      <a:pt x="78745" y="260422"/>
                    </a:cubicBezTo>
                    <a:cubicBezTo>
                      <a:pt x="75570" y="259893"/>
                      <a:pt x="12599" y="156176"/>
                      <a:pt x="2545" y="139772"/>
                    </a:cubicBezTo>
                    <a:cubicBezTo>
                      <a:pt x="-7509" y="123368"/>
                      <a:pt x="15245" y="181047"/>
                      <a:pt x="18420" y="161997"/>
                    </a:cubicBezTo>
                    <a:cubicBezTo>
                      <a:pt x="21595" y="142947"/>
                      <a:pt x="14716" y="3247"/>
                      <a:pt x="15245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3F94CC6A-E4C5-FF1F-B009-9D29B6EFFB3D}"/>
                  </a:ext>
                </a:extLst>
              </p:cNvPr>
              <p:cNvSpPr/>
              <p:nvPr/>
            </p:nvSpPr>
            <p:spPr>
              <a:xfrm>
                <a:off x="5978430" y="1186903"/>
                <a:ext cx="384908" cy="423097"/>
              </a:xfrm>
              <a:custGeom>
                <a:avLst/>
                <a:gdLst>
                  <a:gd name="connsiteX0" fmla="*/ 95 w 384908"/>
                  <a:gd name="connsiteY0" fmla="*/ 547 h 423097"/>
                  <a:gd name="connsiteX1" fmla="*/ 193770 w 384908"/>
                  <a:gd name="connsiteY1" fmla="*/ 64047 h 423097"/>
                  <a:gd name="connsiteX2" fmla="*/ 308070 w 384908"/>
                  <a:gd name="connsiteY2" fmla="*/ 165647 h 423097"/>
                  <a:gd name="connsiteX3" fmla="*/ 304895 w 384908"/>
                  <a:gd name="connsiteY3" fmla="*/ 159297 h 423097"/>
                  <a:gd name="connsiteX4" fmla="*/ 342995 w 384908"/>
                  <a:gd name="connsiteY4" fmla="*/ 251372 h 423097"/>
                  <a:gd name="connsiteX5" fmla="*/ 377920 w 384908"/>
                  <a:gd name="connsiteY5" fmla="*/ 352972 h 423097"/>
                  <a:gd name="connsiteX6" fmla="*/ 384270 w 384908"/>
                  <a:gd name="connsiteY6" fmla="*/ 422822 h 423097"/>
                  <a:gd name="connsiteX7" fmla="*/ 381095 w 384908"/>
                  <a:gd name="connsiteY7" fmla="*/ 327572 h 423097"/>
                  <a:gd name="connsiteX8" fmla="*/ 352520 w 384908"/>
                  <a:gd name="connsiteY8" fmla="*/ 191047 h 423097"/>
                  <a:gd name="connsiteX9" fmla="*/ 212820 w 384908"/>
                  <a:gd name="connsiteY9" fmla="*/ 64047 h 423097"/>
                  <a:gd name="connsiteX10" fmla="*/ 238220 w 384908"/>
                  <a:gd name="connsiteY10" fmla="*/ 73572 h 423097"/>
                  <a:gd name="connsiteX11" fmla="*/ 168370 w 384908"/>
                  <a:gd name="connsiteY11" fmla="*/ 35472 h 423097"/>
                  <a:gd name="connsiteX12" fmla="*/ 95 w 384908"/>
                  <a:gd name="connsiteY12" fmla="*/ 547 h 42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908" h="423097">
                    <a:moveTo>
                      <a:pt x="95" y="547"/>
                    </a:moveTo>
                    <a:cubicBezTo>
                      <a:pt x="4328" y="5309"/>
                      <a:pt x="142441" y="36530"/>
                      <a:pt x="193770" y="64047"/>
                    </a:cubicBezTo>
                    <a:cubicBezTo>
                      <a:pt x="245099" y="91564"/>
                      <a:pt x="308070" y="165647"/>
                      <a:pt x="308070" y="165647"/>
                    </a:cubicBezTo>
                    <a:cubicBezTo>
                      <a:pt x="326591" y="181522"/>
                      <a:pt x="299074" y="145010"/>
                      <a:pt x="304895" y="159297"/>
                    </a:cubicBezTo>
                    <a:cubicBezTo>
                      <a:pt x="310716" y="173584"/>
                      <a:pt x="330824" y="219093"/>
                      <a:pt x="342995" y="251372"/>
                    </a:cubicBezTo>
                    <a:cubicBezTo>
                      <a:pt x="355166" y="283651"/>
                      <a:pt x="371041" y="324397"/>
                      <a:pt x="377920" y="352972"/>
                    </a:cubicBezTo>
                    <a:cubicBezTo>
                      <a:pt x="384799" y="381547"/>
                      <a:pt x="383741" y="427055"/>
                      <a:pt x="384270" y="422822"/>
                    </a:cubicBezTo>
                    <a:cubicBezTo>
                      <a:pt x="384799" y="418589"/>
                      <a:pt x="386387" y="366201"/>
                      <a:pt x="381095" y="327572"/>
                    </a:cubicBezTo>
                    <a:cubicBezTo>
                      <a:pt x="375803" y="288943"/>
                      <a:pt x="380566" y="234968"/>
                      <a:pt x="352520" y="191047"/>
                    </a:cubicBezTo>
                    <a:cubicBezTo>
                      <a:pt x="324474" y="147126"/>
                      <a:pt x="231870" y="83626"/>
                      <a:pt x="212820" y="64047"/>
                    </a:cubicBezTo>
                    <a:cubicBezTo>
                      <a:pt x="193770" y="44468"/>
                      <a:pt x="245628" y="78335"/>
                      <a:pt x="238220" y="73572"/>
                    </a:cubicBezTo>
                    <a:cubicBezTo>
                      <a:pt x="230812" y="68810"/>
                      <a:pt x="203824" y="47643"/>
                      <a:pt x="168370" y="35472"/>
                    </a:cubicBezTo>
                    <a:cubicBezTo>
                      <a:pt x="132916" y="23301"/>
                      <a:pt x="-4138" y="-4215"/>
                      <a:pt x="95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9B20D7DE-EFB1-A2E8-2570-7A3ACCFCB1CE}"/>
                  </a:ext>
                </a:extLst>
              </p:cNvPr>
              <p:cNvSpPr/>
              <p:nvPr/>
            </p:nvSpPr>
            <p:spPr>
              <a:xfrm>
                <a:off x="6353138" y="1549139"/>
                <a:ext cx="28629" cy="1213757"/>
              </a:xfrm>
              <a:custGeom>
                <a:avLst/>
                <a:gdLst>
                  <a:gd name="connsiteX0" fmla="*/ 12737 w 28629"/>
                  <a:gd name="connsiteY0" fmla="*/ 28836 h 1213757"/>
                  <a:gd name="connsiteX1" fmla="*/ 28612 w 28629"/>
                  <a:gd name="connsiteY1" fmla="*/ 1162311 h 1213757"/>
                  <a:gd name="connsiteX2" fmla="*/ 9562 w 28629"/>
                  <a:gd name="connsiteY2" fmla="*/ 946411 h 1213757"/>
                  <a:gd name="connsiteX3" fmla="*/ 6387 w 28629"/>
                  <a:gd name="connsiteY3" fmla="*/ 286011 h 1213757"/>
                  <a:gd name="connsiteX4" fmla="*/ 37 w 28629"/>
                  <a:gd name="connsiteY4" fmla="*/ 333636 h 1213757"/>
                  <a:gd name="connsiteX5" fmla="*/ 12737 w 28629"/>
                  <a:gd name="connsiteY5" fmla="*/ 28836 h 121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9" h="1213757">
                    <a:moveTo>
                      <a:pt x="12737" y="28836"/>
                    </a:moveTo>
                    <a:cubicBezTo>
                      <a:pt x="17499" y="166948"/>
                      <a:pt x="29141" y="1009382"/>
                      <a:pt x="28612" y="1162311"/>
                    </a:cubicBezTo>
                    <a:cubicBezTo>
                      <a:pt x="28083" y="1315240"/>
                      <a:pt x="13266" y="1092461"/>
                      <a:pt x="9562" y="946411"/>
                    </a:cubicBezTo>
                    <a:cubicBezTo>
                      <a:pt x="5858" y="800361"/>
                      <a:pt x="7974" y="388140"/>
                      <a:pt x="6387" y="286011"/>
                    </a:cubicBezTo>
                    <a:cubicBezTo>
                      <a:pt x="4800" y="183882"/>
                      <a:pt x="-492" y="375969"/>
                      <a:pt x="37" y="333636"/>
                    </a:cubicBezTo>
                    <a:cubicBezTo>
                      <a:pt x="566" y="291303"/>
                      <a:pt x="7975" y="-109276"/>
                      <a:pt x="12737" y="288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262262C6-01D1-FB63-20E6-34BBF7714B2F}"/>
                  </a:ext>
                </a:extLst>
              </p:cNvPr>
              <p:cNvSpPr/>
              <p:nvPr/>
            </p:nvSpPr>
            <p:spPr>
              <a:xfrm>
                <a:off x="6338689" y="2717332"/>
                <a:ext cx="37129" cy="1240371"/>
              </a:xfrm>
              <a:custGeom>
                <a:avLst/>
                <a:gdLst>
                  <a:gd name="connsiteX0" fmla="*/ 33536 w 37129"/>
                  <a:gd name="connsiteY0" fmla="*/ 35393 h 1240371"/>
                  <a:gd name="connsiteX1" fmla="*/ 36711 w 37129"/>
                  <a:gd name="connsiteY1" fmla="*/ 1159343 h 1240371"/>
                  <a:gd name="connsiteX2" fmla="*/ 33536 w 37129"/>
                  <a:gd name="connsiteY2" fmla="*/ 1073618 h 1240371"/>
                  <a:gd name="connsiteX3" fmla="*/ 4961 w 37129"/>
                  <a:gd name="connsiteY3" fmla="*/ 448143 h 1240371"/>
                  <a:gd name="connsiteX4" fmla="*/ 1786 w 37129"/>
                  <a:gd name="connsiteY4" fmla="*/ 508468 h 1240371"/>
                  <a:gd name="connsiteX5" fmla="*/ 24011 w 37129"/>
                  <a:gd name="connsiteY5" fmla="*/ 298918 h 1240371"/>
                  <a:gd name="connsiteX6" fmla="*/ 33536 w 37129"/>
                  <a:gd name="connsiteY6" fmla="*/ 35393 h 124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9" h="1240371">
                    <a:moveTo>
                      <a:pt x="33536" y="35393"/>
                    </a:moveTo>
                    <a:cubicBezTo>
                      <a:pt x="35653" y="178797"/>
                      <a:pt x="36711" y="986306"/>
                      <a:pt x="36711" y="1159343"/>
                    </a:cubicBezTo>
                    <a:cubicBezTo>
                      <a:pt x="36711" y="1332380"/>
                      <a:pt x="38828" y="1192151"/>
                      <a:pt x="33536" y="1073618"/>
                    </a:cubicBezTo>
                    <a:cubicBezTo>
                      <a:pt x="28244" y="955085"/>
                      <a:pt x="10253" y="542335"/>
                      <a:pt x="4961" y="448143"/>
                    </a:cubicBezTo>
                    <a:cubicBezTo>
                      <a:pt x="-331" y="353951"/>
                      <a:pt x="-1389" y="533339"/>
                      <a:pt x="1786" y="508468"/>
                    </a:cubicBezTo>
                    <a:cubicBezTo>
                      <a:pt x="4961" y="483597"/>
                      <a:pt x="19778" y="371943"/>
                      <a:pt x="24011" y="298918"/>
                    </a:cubicBezTo>
                    <a:cubicBezTo>
                      <a:pt x="28244" y="225893"/>
                      <a:pt x="31419" y="-108011"/>
                      <a:pt x="33536" y="35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23C5DB74-D724-02EF-19E6-CA6749FE54D9}"/>
                  </a:ext>
                </a:extLst>
              </p:cNvPr>
              <p:cNvSpPr/>
              <p:nvPr/>
            </p:nvSpPr>
            <p:spPr>
              <a:xfrm>
                <a:off x="6353130" y="3798632"/>
                <a:ext cx="25697" cy="580054"/>
              </a:xfrm>
              <a:custGeom>
                <a:avLst/>
                <a:gdLst>
                  <a:gd name="connsiteX0" fmla="*/ 25445 w 25697"/>
                  <a:gd name="connsiteY0" fmla="*/ 17718 h 580054"/>
                  <a:gd name="connsiteX1" fmla="*/ 19095 w 25697"/>
                  <a:gd name="connsiteY1" fmla="*/ 554293 h 580054"/>
                  <a:gd name="connsiteX2" fmla="*/ 15920 w 25697"/>
                  <a:gd name="connsiteY2" fmla="*/ 468568 h 580054"/>
                  <a:gd name="connsiteX3" fmla="*/ 6395 w 25697"/>
                  <a:gd name="connsiteY3" fmla="*/ 236793 h 580054"/>
                  <a:gd name="connsiteX4" fmla="*/ 45 w 25697"/>
                  <a:gd name="connsiteY4" fmla="*/ 268543 h 580054"/>
                  <a:gd name="connsiteX5" fmla="*/ 9570 w 25697"/>
                  <a:gd name="connsiteY5" fmla="*/ 138368 h 580054"/>
                  <a:gd name="connsiteX6" fmla="*/ 25445 w 25697"/>
                  <a:gd name="connsiteY6" fmla="*/ 17718 h 58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97" h="580054">
                    <a:moveTo>
                      <a:pt x="25445" y="17718"/>
                    </a:moveTo>
                    <a:cubicBezTo>
                      <a:pt x="27032" y="87039"/>
                      <a:pt x="20682" y="479151"/>
                      <a:pt x="19095" y="554293"/>
                    </a:cubicBezTo>
                    <a:cubicBezTo>
                      <a:pt x="17507" y="629435"/>
                      <a:pt x="18037" y="521485"/>
                      <a:pt x="15920" y="468568"/>
                    </a:cubicBezTo>
                    <a:cubicBezTo>
                      <a:pt x="13803" y="415651"/>
                      <a:pt x="9041" y="270131"/>
                      <a:pt x="6395" y="236793"/>
                    </a:cubicBezTo>
                    <a:cubicBezTo>
                      <a:pt x="3749" y="203456"/>
                      <a:pt x="-484" y="284947"/>
                      <a:pt x="45" y="268543"/>
                    </a:cubicBezTo>
                    <a:cubicBezTo>
                      <a:pt x="574" y="252139"/>
                      <a:pt x="5866" y="174351"/>
                      <a:pt x="9570" y="138368"/>
                    </a:cubicBezTo>
                    <a:cubicBezTo>
                      <a:pt x="13274" y="102385"/>
                      <a:pt x="23858" y="-51603"/>
                      <a:pt x="25445" y="177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1AC2AFFD-AF14-44FE-D456-934401C01B67}"/>
                  </a:ext>
                </a:extLst>
              </p:cNvPr>
              <p:cNvSpPr/>
              <p:nvPr/>
            </p:nvSpPr>
            <p:spPr>
              <a:xfrm>
                <a:off x="5822929" y="4355766"/>
                <a:ext cx="545083" cy="378682"/>
              </a:xfrm>
              <a:custGeom>
                <a:avLst/>
                <a:gdLst>
                  <a:gd name="connsiteX0" fmla="*/ 21 w 545083"/>
                  <a:gd name="connsiteY0" fmla="*/ 327359 h 378682"/>
                  <a:gd name="connsiteX1" fmla="*/ 174646 w 545083"/>
                  <a:gd name="connsiteY1" fmla="*/ 355934 h 378682"/>
                  <a:gd name="connsiteX2" fmla="*/ 152421 w 545083"/>
                  <a:gd name="connsiteY2" fmla="*/ 362284 h 378682"/>
                  <a:gd name="connsiteX3" fmla="*/ 342921 w 545083"/>
                  <a:gd name="connsiteY3" fmla="*/ 330534 h 378682"/>
                  <a:gd name="connsiteX4" fmla="*/ 327046 w 545083"/>
                  <a:gd name="connsiteY4" fmla="*/ 346409 h 378682"/>
                  <a:gd name="connsiteX5" fmla="*/ 476271 w 545083"/>
                  <a:gd name="connsiteY5" fmla="*/ 206709 h 378682"/>
                  <a:gd name="connsiteX6" fmla="*/ 539771 w 545083"/>
                  <a:gd name="connsiteY6" fmla="*/ 334 h 378682"/>
                  <a:gd name="connsiteX7" fmla="*/ 523896 w 545083"/>
                  <a:gd name="connsiteY7" fmla="*/ 162259 h 378682"/>
                  <a:gd name="connsiteX8" fmla="*/ 384196 w 545083"/>
                  <a:gd name="connsiteY8" fmla="*/ 311484 h 378682"/>
                  <a:gd name="connsiteX9" fmla="*/ 412771 w 545083"/>
                  <a:gd name="connsiteY9" fmla="*/ 305134 h 378682"/>
                  <a:gd name="connsiteX10" fmla="*/ 187346 w 545083"/>
                  <a:gd name="connsiteY10" fmla="*/ 378159 h 378682"/>
                  <a:gd name="connsiteX11" fmla="*/ 21 w 545083"/>
                  <a:gd name="connsiteY11" fmla="*/ 327359 h 37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083" h="378682">
                    <a:moveTo>
                      <a:pt x="21" y="327359"/>
                    </a:moveTo>
                    <a:cubicBezTo>
                      <a:pt x="-2096" y="323655"/>
                      <a:pt x="149246" y="350113"/>
                      <a:pt x="174646" y="355934"/>
                    </a:cubicBezTo>
                    <a:cubicBezTo>
                      <a:pt x="200046" y="361755"/>
                      <a:pt x="124375" y="366517"/>
                      <a:pt x="152421" y="362284"/>
                    </a:cubicBezTo>
                    <a:cubicBezTo>
                      <a:pt x="180467" y="358051"/>
                      <a:pt x="342921" y="330534"/>
                      <a:pt x="342921" y="330534"/>
                    </a:cubicBezTo>
                    <a:cubicBezTo>
                      <a:pt x="372025" y="327888"/>
                      <a:pt x="327046" y="346409"/>
                      <a:pt x="327046" y="346409"/>
                    </a:cubicBezTo>
                    <a:cubicBezTo>
                      <a:pt x="349271" y="325772"/>
                      <a:pt x="440817" y="264388"/>
                      <a:pt x="476271" y="206709"/>
                    </a:cubicBezTo>
                    <a:cubicBezTo>
                      <a:pt x="511725" y="149030"/>
                      <a:pt x="531834" y="7742"/>
                      <a:pt x="539771" y="334"/>
                    </a:cubicBezTo>
                    <a:cubicBezTo>
                      <a:pt x="547709" y="-7074"/>
                      <a:pt x="549825" y="110401"/>
                      <a:pt x="523896" y="162259"/>
                    </a:cubicBezTo>
                    <a:cubicBezTo>
                      <a:pt x="497967" y="214117"/>
                      <a:pt x="402717" y="287672"/>
                      <a:pt x="384196" y="311484"/>
                    </a:cubicBezTo>
                    <a:cubicBezTo>
                      <a:pt x="365675" y="335296"/>
                      <a:pt x="445579" y="294021"/>
                      <a:pt x="412771" y="305134"/>
                    </a:cubicBezTo>
                    <a:cubicBezTo>
                      <a:pt x="379963" y="316246"/>
                      <a:pt x="250846" y="371809"/>
                      <a:pt x="187346" y="378159"/>
                    </a:cubicBezTo>
                    <a:cubicBezTo>
                      <a:pt x="123846" y="384509"/>
                      <a:pt x="2138" y="331063"/>
                      <a:pt x="21" y="3273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A21C1A65-7578-29F3-FF81-0AB82E91F1D6}"/>
                  </a:ext>
                </a:extLst>
              </p:cNvPr>
              <p:cNvSpPr/>
              <p:nvPr/>
            </p:nvSpPr>
            <p:spPr>
              <a:xfrm>
                <a:off x="5915397" y="1548806"/>
                <a:ext cx="165146" cy="159361"/>
              </a:xfrm>
              <a:custGeom>
                <a:avLst/>
                <a:gdLst>
                  <a:gd name="connsiteX0" fmla="*/ 9153 w 165146"/>
                  <a:gd name="connsiteY0" fmla="*/ 159344 h 159361"/>
                  <a:gd name="connsiteX1" fmla="*/ 21853 w 165146"/>
                  <a:gd name="connsiteY1" fmla="*/ 22819 h 159361"/>
                  <a:gd name="connsiteX2" fmla="*/ 85353 w 165146"/>
                  <a:gd name="connsiteY2" fmla="*/ 6944 h 159361"/>
                  <a:gd name="connsiteX3" fmla="*/ 164728 w 165146"/>
                  <a:gd name="connsiteY3" fmla="*/ 73619 h 159361"/>
                  <a:gd name="connsiteX4" fmla="*/ 113928 w 165146"/>
                  <a:gd name="connsiteY4" fmla="*/ 16469 h 159361"/>
                  <a:gd name="connsiteX5" fmla="*/ 53603 w 165146"/>
                  <a:gd name="connsiteY5" fmla="*/ 594 h 159361"/>
                  <a:gd name="connsiteX6" fmla="*/ 2803 w 165146"/>
                  <a:gd name="connsiteY6" fmla="*/ 32344 h 159361"/>
                  <a:gd name="connsiteX7" fmla="*/ 9153 w 165146"/>
                  <a:gd name="connsiteY7" fmla="*/ 159344 h 1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146" h="159361">
                    <a:moveTo>
                      <a:pt x="9153" y="159344"/>
                    </a:moveTo>
                    <a:cubicBezTo>
                      <a:pt x="12328" y="157757"/>
                      <a:pt x="9153" y="48219"/>
                      <a:pt x="21853" y="22819"/>
                    </a:cubicBezTo>
                    <a:cubicBezTo>
                      <a:pt x="34553" y="-2581"/>
                      <a:pt x="61541" y="-1523"/>
                      <a:pt x="85353" y="6944"/>
                    </a:cubicBezTo>
                    <a:cubicBezTo>
                      <a:pt x="109165" y="15411"/>
                      <a:pt x="159966" y="72032"/>
                      <a:pt x="164728" y="73619"/>
                    </a:cubicBezTo>
                    <a:cubicBezTo>
                      <a:pt x="169490" y="75206"/>
                      <a:pt x="132449" y="28640"/>
                      <a:pt x="113928" y="16469"/>
                    </a:cubicBezTo>
                    <a:cubicBezTo>
                      <a:pt x="95407" y="4298"/>
                      <a:pt x="72124" y="-2052"/>
                      <a:pt x="53603" y="594"/>
                    </a:cubicBezTo>
                    <a:cubicBezTo>
                      <a:pt x="35082" y="3240"/>
                      <a:pt x="10740" y="12236"/>
                      <a:pt x="2803" y="32344"/>
                    </a:cubicBezTo>
                    <a:cubicBezTo>
                      <a:pt x="-5134" y="52452"/>
                      <a:pt x="5978" y="160931"/>
                      <a:pt x="9153" y="159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40395D18-82E7-3514-2E48-1F3D3214BD7F}"/>
                  </a:ext>
                </a:extLst>
              </p:cNvPr>
              <p:cNvSpPr/>
              <p:nvPr/>
            </p:nvSpPr>
            <p:spPr>
              <a:xfrm>
                <a:off x="6050467" y="1559198"/>
                <a:ext cx="21309" cy="1114317"/>
              </a:xfrm>
              <a:custGeom>
                <a:avLst/>
                <a:gdLst>
                  <a:gd name="connsiteX0" fmla="*/ 1083 w 21309"/>
                  <a:gd name="connsiteY0" fmla="*/ 53702 h 1114317"/>
                  <a:gd name="connsiteX1" fmla="*/ 4258 w 21309"/>
                  <a:gd name="connsiteY1" fmla="*/ 1110977 h 1114317"/>
                  <a:gd name="connsiteX2" fmla="*/ 20133 w 21309"/>
                  <a:gd name="connsiteY2" fmla="*/ 390252 h 1114317"/>
                  <a:gd name="connsiteX3" fmla="*/ 20133 w 21309"/>
                  <a:gd name="connsiteY3" fmla="*/ 453752 h 1114317"/>
                  <a:gd name="connsiteX4" fmla="*/ 20133 w 21309"/>
                  <a:gd name="connsiteY4" fmla="*/ 183877 h 1114317"/>
                  <a:gd name="connsiteX5" fmla="*/ 1083 w 21309"/>
                  <a:gd name="connsiteY5" fmla="*/ 53702 h 11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09" h="1114317">
                    <a:moveTo>
                      <a:pt x="1083" y="53702"/>
                    </a:moveTo>
                    <a:cubicBezTo>
                      <a:pt x="-1563" y="208219"/>
                      <a:pt x="1083" y="1054885"/>
                      <a:pt x="4258" y="1110977"/>
                    </a:cubicBezTo>
                    <a:cubicBezTo>
                      <a:pt x="7433" y="1167069"/>
                      <a:pt x="17487" y="499789"/>
                      <a:pt x="20133" y="390252"/>
                    </a:cubicBezTo>
                    <a:cubicBezTo>
                      <a:pt x="22779" y="280715"/>
                      <a:pt x="20133" y="453752"/>
                      <a:pt x="20133" y="453752"/>
                    </a:cubicBezTo>
                    <a:cubicBezTo>
                      <a:pt x="20133" y="419356"/>
                      <a:pt x="20662" y="246848"/>
                      <a:pt x="20133" y="183877"/>
                    </a:cubicBezTo>
                    <a:cubicBezTo>
                      <a:pt x="19604" y="120906"/>
                      <a:pt x="3729" y="-100815"/>
                      <a:pt x="1083" y="53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078784C8-85E1-8892-9068-67C4D28FF29A}"/>
                  </a:ext>
                </a:extLst>
              </p:cNvPr>
              <p:cNvSpPr/>
              <p:nvPr/>
            </p:nvSpPr>
            <p:spPr>
              <a:xfrm>
                <a:off x="5904648" y="1669328"/>
                <a:ext cx="21078" cy="1483766"/>
              </a:xfrm>
              <a:custGeom>
                <a:avLst/>
                <a:gdLst>
                  <a:gd name="connsiteX0" fmla="*/ 19902 w 21078"/>
                  <a:gd name="connsiteY0" fmla="*/ 70572 h 1483766"/>
                  <a:gd name="connsiteX1" fmla="*/ 19902 w 21078"/>
                  <a:gd name="connsiteY1" fmla="*/ 1369147 h 1483766"/>
                  <a:gd name="connsiteX2" fmla="*/ 19902 w 21078"/>
                  <a:gd name="connsiteY2" fmla="*/ 1321522 h 1483766"/>
                  <a:gd name="connsiteX3" fmla="*/ 4027 w 21078"/>
                  <a:gd name="connsiteY3" fmla="*/ 508722 h 1483766"/>
                  <a:gd name="connsiteX4" fmla="*/ 852 w 21078"/>
                  <a:gd name="connsiteY4" fmla="*/ 343622 h 1483766"/>
                  <a:gd name="connsiteX5" fmla="*/ 16727 w 21078"/>
                  <a:gd name="connsiteY5" fmla="*/ 394422 h 1483766"/>
                  <a:gd name="connsiteX6" fmla="*/ 10377 w 21078"/>
                  <a:gd name="connsiteY6" fmla="*/ 194397 h 1483766"/>
                  <a:gd name="connsiteX7" fmla="*/ 19902 w 21078"/>
                  <a:gd name="connsiteY7" fmla="*/ 70572 h 148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" h="1483766">
                    <a:moveTo>
                      <a:pt x="19902" y="70572"/>
                    </a:moveTo>
                    <a:cubicBezTo>
                      <a:pt x="21490" y="266364"/>
                      <a:pt x="19902" y="1369147"/>
                      <a:pt x="19902" y="1369147"/>
                    </a:cubicBezTo>
                    <a:cubicBezTo>
                      <a:pt x="19902" y="1577639"/>
                      <a:pt x="22548" y="1464926"/>
                      <a:pt x="19902" y="1321522"/>
                    </a:cubicBezTo>
                    <a:cubicBezTo>
                      <a:pt x="17256" y="1178118"/>
                      <a:pt x="7202" y="671705"/>
                      <a:pt x="4027" y="508722"/>
                    </a:cubicBezTo>
                    <a:cubicBezTo>
                      <a:pt x="852" y="345739"/>
                      <a:pt x="-1265" y="362672"/>
                      <a:pt x="852" y="343622"/>
                    </a:cubicBezTo>
                    <a:cubicBezTo>
                      <a:pt x="2969" y="324572"/>
                      <a:pt x="15139" y="419293"/>
                      <a:pt x="16727" y="394422"/>
                    </a:cubicBezTo>
                    <a:cubicBezTo>
                      <a:pt x="18314" y="369551"/>
                      <a:pt x="9848" y="245726"/>
                      <a:pt x="10377" y="194397"/>
                    </a:cubicBezTo>
                    <a:cubicBezTo>
                      <a:pt x="10906" y="143068"/>
                      <a:pt x="18314" y="-125220"/>
                      <a:pt x="19902" y="70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159A710E-E19C-EBE7-19D5-3A77402D6B3B}"/>
                  </a:ext>
                </a:extLst>
              </p:cNvPr>
              <p:cNvSpPr/>
              <p:nvPr/>
            </p:nvSpPr>
            <p:spPr>
              <a:xfrm>
                <a:off x="6051488" y="2632199"/>
                <a:ext cx="25695" cy="1102356"/>
              </a:xfrm>
              <a:custGeom>
                <a:avLst/>
                <a:gdLst>
                  <a:gd name="connsiteX0" fmla="*/ 12762 w 25695"/>
                  <a:gd name="connsiteY0" fmla="*/ 37976 h 1102356"/>
                  <a:gd name="connsiteX1" fmla="*/ 6412 w 25695"/>
                  <a:gd name="connsiteY1" fmla="*/ 1098426 h 1102356"/>
                  <a:gd name="connsiteX2" fmla="*/ 25462 w 25695"/>
                  <a:gd name="connsiteY2" fmla="*/ 399926 h 1102356"/>
                  <a:gd name="connsiteX3" fmla="*/ 15937 w 25695"/>
                  <a:gd name="connsiteY3" fmla="*/ 460251 h 1102356"/>
                  <a:gd name="connsiteX4" fmla="*/ 62 w 25695"/>
                  <a:gd name="connsiteY4" fmla="*/ 253876 h 1102356"/>
                  <a:gd name="connsiteX5" fmla="*/ 12762 w 25695"/>
                  <a:gd name="connsiteY5" fmla="*/ 37976 h 110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5" h="1102356">
                    <a:moveTo>
                      <a:pt x="12762" y="37976"/>
                    </a:moveTo>
                    <a:cubicBezTo>
                      <a:pt x="13820" y="178734"/>
                      <a:pt x="4295" y="1038101"/>
                      <a:pt x="6412" y="1098426"/>
                    </a:cubicBezTo>
                    <a:cubicBezTo>
                      <a:pt x="8529" y="1158751"/>
                      <a:pt x="23875" y="506288"/>
                      <a:pt x="25462" y="399926"/>
                    </a:cubicBezTo>
                    <a:cubicBezTo>
                      <a:pt x="27049" y="293564"/>
                      <a:pt x="20170" y="484593"/>
                      <a:pt x="15937" y="460251"/>
                    </a:cubicBezTo>
                    <a:cubicBezTo>
                      <a:pt x="11704" y="435909"/>
                      <a:pt x="1120" y="319493"/>
                      <a:pt x="62" y="253876"/>
                    </a:cubicBezTo>
                    <a:cubicBezTo>
                      <a:pt x="-996" y="188259"/>
                      <a:pt x="11704" y="-102782"/>
                      <a:pt x="12762" y="379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FED9938D-8823-99DF-9248-C48B327480D9}"/>
                  </a:ext>
                </a:extLst>
              </p:cNvPr>
              <p:cNvSpPr/>
              <p:nvPr/>
            </p:nvSpPr>
            <p:spPr>
              <a:xfrm>
                <a:off x="5897146" y="2900643"/>
                <a:ext cx="32465" cy="1333195"/>
              </a:xfrm>
              <a:custGeom>
                <a:avLst/>
                <a:gdLst>
                  <a:gd name="connsiteX0" fmla="*/ 27404 w 32465"/>
                  <a:gd name="connsiteY0" fmla="*/ 55282 h 1333195"/>
                  <a:gd name="connsiteX1" fmla="*/ 30579 w 32465"/>
                  <a:gd name="connsiteY1" fmla="*/ 1322107 h 1333195"/>
                  <a:gd name="connsiteX2" fmla="*/ 5179 w 32465"/>
                  <a:gd name="connsiteY2" fmla="*/ 677582 h 1333195"/>
                  <a:gd name="connsiteX3" fmla="*/ 2004 w 32465"/>
                  <a:gd name="connsiteY3" fmla="*/ 766482 h 1333195"/>
                  <a:gd name="connsiteX4" fmla="*/ 2004 w 32465"/>
                  <a:gd name="connsiteY4" fmla="*/ 277532 h 1333195"/>
                  <a:gd name="connsiteX5" fmla="*/ 27404 w 32465"/>
                  <a:gd name="connsiteY5" fmla="*/ 55282 h 133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65" h="1333195">
                    <a:moveTo>
                      <a:pt x="27404" y="55282"/>
                    </a:moveTo>
                    <a:cubicBezTo>
                      <a:pt x="32166" y="229378"/>
                      <a:pt x="34283" y="1218391"/>
                      <a:pt x="30579" y="1322107"/>
                    </a:cubicBezTo>
                    <a:cubicBezTo>
                      <a:pt x="26875" y="1425823"/>
                      <a:pt x="9942" y="770186"/>
                      <a:pt x="5179" y="677582"/>
                    </a:cubicBezTo>
                    <a:cubicBezTo>
                      <a:pt x="416" y="584978"/>
                      <a:pt x="2533" y="833157"/>
                      <a:pt x="2004" y="766482"/>
                    </a:cubicBezTo>
                    <a:cubicBezTo>
                      <a:pt x="1475" y="699807"/>
                      <a:pt x="-2229" y="391303"/>
                      <a:pt x="2004" y="277532"/>
                    </a:cubicBezTo>
                    <a:cubicBezTo>
                      <a:pt x="6237" y="163761"/>
                      <a:pt x="22642" y="-118814"/>
                      <a:pt x="27404" y="552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615290EC-9A32-2057-CA50-A831FC8BABEB}"/>
                  </a:ext>
                </a:extLst>
              </p:cNvPr>
              <p:cNvSpPr/>
              <p:nvPr/>
            </p:nvSpPr>
            <p:spPr>
              <a:xfrm>
                <a:off x="6051550" y="3727368"/>
                <a:ext cx="16644" cy="615713"/>
              </a:xfrm>
              <a:custGeom>
                <a:avLst/>
                <a:gdLst>
                  <a:gd name="connsiteX0" fmla="*/ 15875 w 16644"/>
                  <a:gd name="connsiteY0" fmla="*/ 12782 h 615713"/>
                  <a:gd name="connsiteX1" fmla="*/ 12700 w 16644"/>
                  <a:gd name="connsiteY1" fmla="*/ 612857 h 615713"/>
                  <a:gd name="connsiteX2" fmla="*/ 0 w 16644"/>
                  <a:gd name="connsiteY2" fmla="*/ 231857 h 615713"/>
                  <a:gd name="connsiteX3" fmla="*/ 15875 w 16644"/>
                  <a:gd name="connsiteY3" fmla="*/ 12782 h 6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44" h="615713">
                    <a:moveTo>
                      <a:pt x="15875" y="12782"/>
                    </a:moveTo>
                    <a:cubicBezTo>
                      <a:pt x="17992" y="76282"/>
                      <a:pt x="15346" y="576345"/>
                      <a:pt x="12700" y="612857"/>
                    </a:cubicBezTo>
                    <a:cubicBezTo>
                      <a:pt x="10054" y="649369"/>
                      <a:pt x="0" y="325519"/>
                      <a:pt x="0" y="231857"/>
                    </a:cubicBezTo>
                    <a:cubicBezTo>
                      <a:pt x="0" y="138195"/>
                      <a:pt x="13758" y="-50718"/>
                      <a:pt x="15875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FE07CD9D-0BFA-837C-CEB2-709E2C6E5BBD}"/>
                  </a:ext>
                </a:extLst>
              </p:cNvPr>
              <p:cNvSpPr/>
              <p:nvPr/>
            </p:nvSpPr>
            <p:spPr>
              <a:xfrm>
                <a:off x="5908240" y="4130544"/>
                <a:ext cx="54545" cy="260922"/>
              </a:xfrm>
              <a:custGeom>
                <a:avLst/>
                <a:gdLst>
                  <a:gd name="connsiteX0" fmla="*/ 435 w 54545"/>
                  <a:gd name="connsiteY0" fmla="*/ 131 h 260922"/>
                  <a:gd name="connsiteX1" fmla="*/ 13135 w 54545"/>
                  <a:gd name="connsiteY1" fmla="*/ 187456 h 260922"/>
                  <a:gd name="connsiteX2" fmla="*/ 54410 w 54545"/>
                  <a:gd name="connsiteY2" fmla="*/ 260481 h 260922"/>
                  <a:gd name="connsiteX3" fmla="*/ 25835 w 54545"/>
                  <a:gd name="connsiteY3" fmla="*/ 158881 h 260922"/>
                  <a:gd name="connsiteX4" fmla="*/ 435 w 54545"/>
                  <a:gd name="connsiteY4" fmla="*/ 131 h 26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5" h="260922">
                    <a:moveTo>
                      <a:pt x="435" y="131"/>
                    </a:moveTo>
                    <a:cubicBezTo>
                      <a:pt x="-1682" y="4893"/>
                      <a:pt x="4139" y="144064"/>
                      <a:pt x="13135" y="187456"/>
                    </a:cubicBezTo>
                    <a:cubicBezTo>
                      <a:pt x="22131" y="230848"/>
                      <a:pt x="52293" y="265243"/>
                      <a:pt x="54410" y="260481"/>
                    </a:cubicBezTo>
                    <a:cubicBezTo>
                      <a:pt x="56527" y="255719"/>
                      <a:pt x="33243" y="196452"/>
                      <a:pt x="25835" y="158881"/>
                    </a:cubicBezTo>
                    <a:cubicBezTo>
                      <a:pt x="18427" y="121310"/>
                      <a:pt x="2552" y="-4631"/>
                      <a:pt x="435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986DA045-8096-415B-FBB9-FDEF87D3E993}"/>
                  </a:ext>
                </a:extLst>
              </p:cNvPr>
              <p:cNvSpPr/>
              <p:nvPr/>
            </p:nvSpPr>
            <p:spPr>
              <a:xfrm>
                <a:off x="5939944" y="4272339"/>
                <a:ext cx="133634" cy="123301"/>
              </a:xfrm>
              <a:custGeom>
                <a:avLst/>
                <a:gdLst>
                  <a:gd name="connsiteX0" fmla="*/ 481 w 133634"/>
                  <a:gd name="connsiteY0" fmla="*/ 112336 h 123301"/>
                  <a:gd name="connsiteX1" fmla="*/ 73506 w 133634"/>
                  <a:gd name="connsiteY1" fmla="*/ 115511 h 123301"/>
                  <a:gd name="connsiteX2" fmla="*/ 127481 w 133634"/>
                  <a:gd name="connsiteY2" fmla="*/ 1211 h 123301"/>
                  <a:gd name="connsiteX3" fmla="*/ 130656 w 133634"/>
                  <a:gd name="connsiteY3" fmla="*/ 58361 h 123301"/>
                  <a:gd name="connsiteX4" fmla="*/ 111606 w 133634"/>
                  <a:gd name="connsiteY4" fmla="*/ 105986 h 123301"/>
                  <a:gd name="connsiteX5" fmla="*/ 481 w 133634"/>
                  <a:gd name="connsiteY5" fmla="*/ 112336 h 12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34" h="123301">
                    <a:moveTo>
                      <a:pt x="481" y="112336"/>
                    </a:moveTo>
                    <a:cubicBezTo>
                      <a:pt x="-5869" y="113924"/>
                      <a:pt x="52339" y="134032"/>
                      <a:pt x="73506" y="115511"/>
                    </a:cubicBezTo>
                    <a:cubicBezTo>
                      <a:pt x="94673" y="96990"/>
                      <a:pt x="117956" y="10736"/>
                      <a:pt x="127481" y="1211"/>
                    </a:cubicBezTo>
                    <a:cubicBezTo>
                      <a:pt x="137006" y="-8314"/>
                      <a:pt x="133302" y="40898"/>
                      <a:pt x="130656" y="58361"/>
                    </a:cubicBezTo>
                    <a:cubicBezTo>
                      <a:pt x="128010" y="75824"/>
                      <a:pt x="126952" y="98049"/>
                      <a:pt x="111606" y="105986"/>
                    </a:cubicBezTo>
                    <a:cubicBezTo>
                      <a:pt x="96260" y="113923"/>
                      <a:pt x="6831" y="110748"/>
                      <a:pt x="481" y="112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89874CF4-B499-0F82-AF29-7B0F1B6066EE}"/>
                </a:ext>
              </a:extLst>
            </p:cNvPr>
            <p:cNvGrpSpPr/>
            <p:nvPr/>
          </p:nvGrpSpPr>
          <p:grpSpPr>
            <a:xfrm>
              <a:off x="1452748" y="1186903"/>
              <a:ext cx="786787" cy="3547545"/>
              <a:chOff x="5594980" y="1186903"/>
              <a:chExt cx="786787" cy="3547545"/>
            </a:xfrm>
            <a:grpFill/>
          </p:grpSpPr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94C3569E-8C77-A734-084A-9F2740C64A56}"/>
                  </a:ext>
                </a:extLst>
              </p:cNvPr>
              <p:cNvSpPr/>
              <p:nvPr/>
            </p:nvSpPr>
            <p:spPr>
              <a:xfrm>
                <a:off x="5618069" y="1200657"/>
                <a:ext cx="337163" cy="329396"/>
              </a:xfrm>
              <a:custGeom>
                <a:avLst/>
                <a:gdLst>
                  <a:gd name="connsiteX0" fmla="*/ 337155 w 337163"/>
                  <a:gd name="connsiteY0" fmla="*/ 462 h 329396"/>
                  <a:gd name="connsiteX1" fmla="*/ 151175 w 337163"/>
                  <a:gd name="connsiteY1" fmla="*/ 70204 h 329396"/>
                  <a:gd name="connsiteX2" fmla="*/ 7816 w 337163"/>
                  <a:gd name="connsiteY2" fmla="*/ 318177 h 329396"/>
                  <a:gd name="connsiteX3" fmla="*/ 27189 w 337163"/>
                  <a:gd name="connsiteY3" fmla="*/ 267807 h 329396"/>
                  <a:gd name="connsiteX4" fmla="*/ 96931 w 337163"/>
                  <a:gd name="connsiteY4" fmla="*/ 97326 h 329396"/>
                  <a:gd name="connsiteX5" fmla="*/ 158924 w 337163"/>
                  <a:gd name="connsiteY5" fmla="*/ 43082 h 329396"/>
                  <a:gd name="connsiteX6" fmla="*/ 337155 w 337163"/>
                  <a:gd name="connsiteY6" fmla="*/ 462 h 3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63" h="329396">
                    <a:moveTo>
                      <a:pt x="337155" y="462"/>
                    </a:moveTo>
                    <a:cubicBezTo>
                      <a:pt x="335864" y="4982"/>
                      <a:pt x="206065" y="17252"/>
                      <a:pt x="151175" y="70204"/>
                    </a:cubicBezTo>
                    <a:cubicBezTo>
                      <a:pt x="96285" y="123157"/>
                      <a:pt x="28480" y="285243"/>
                      <a:pt x="7816" y="318177"/>
                    </a:cubicBezTo>
                    <a:cubicBezTo>
                      <a:pt x="-12848" y="351111"/>
                      <a:pt x="12336" y="304616"/>
                      <a:pt x="27189" y="267807"/>
                    </a:cubicBezTo>
                    <a:cubicBezTo>
                      <a:pt x="42041" y="230999"/>
                      <a:pt x="74975" y="134780"/>
                      <a:pt x="96931" y="97326"/>
                    </a:cubicBezTo>
                    <a:cubicBezTo>
                      <a:pt x="118887" y="59872"/>
                      <a:pt x="125344" y="60518"/>
                      <a:pt x="158924" y="43082"/>
                    </a:cubicBezTo>
                    <a:cubicBezTo>
                      <a:pt x="192504" y="25646"/>
                      <a:pt x="338446" y="-4058"/>
                      <a:pt x="337155" y="4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238A33C3-5F31-35E3-E56F-A376B03C2689}"/>
                  </a:ext>
                </a:extLst>
              </p:cNvPr>
              <p:cNvSpPr/>
              <p:nvPr/>
            </p:nvSpPr>
            <p:spPr>
              <a:xfrm>
                <a:off x="5598503" y="1500672"/>
                <a:ext cx="35607" cy="1372991"/>
              </a:xfrm>
              <a:custGeom>
                <a:avLst/>
                <a:gdLst>
                  <a:gd name="connsiteX0" fmla="*/ 35131 w 35607"/>
                  <a:gd name="connsiteY0" fmla="*/ 29786 h 1372991"/>
                  <a:gd name="connsiteX1" fmla="*/ 23507 w 35607"/>
                  <a:gd name="connsiteY1" fmla="*/ 1304521 h 1372991"/>
                  <a:gd name="connsiteX2" fmla="*/ 31256 w 35607"/>
                  <a:gd name="connsiteY2" fmla="*/ 1134040 h 1372991"/>
                  <a:gd name="connsiteX3" fmla="*/ 260 w 35607"/>
                  <a:gd name="connsiteY3" fmla="*/ 568352 h 1372991"/>
                  <a:gd name="connsiteX4" fmla="*/ 15758 w 35607"/>
                  <a:gd name="connsiteY4" fmla="*/ 599348 h 1372991"/>
                  <a:gd name="connsiteX5" fmla="*/ 4134 w 35607"/>
                  <a:gd name="connsiteY5" fmla="*/ 417243 h 1372991"/>
                  <a:gd name="connsiteX6" fmla="*/ 35131 w 35607"/>
                  <a:gd name="connsiteY6" fmla="*/ 29786 h 137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7" h="1372991">
                    <a:moveTo>
                      <a:pt x="35131" y="29786"/>
                    </a:moveTo>
                    <a:cubicBezTo>
                      <a:pt x="38360" y="177666"/>
                      <a:pt x="24153" y="1120479"/>
                      <a:pt x="23507" y="1304521"/>
                    </a:cubicBezTo>
                    <a:cubicBezTo>
                      <a:pt x="22861" y="1488563"/>
                      <a:pt x="35130" y="1256735"/>
                      <a:pt x="31256" y="1134040"/>
                    </a:cubicBezTo>
                    <a:cubicBezTo>
                      <a:pt x="27382" y="1011345"/>
                      <a:pt x="2843" y="657467"/>
                      <a:pt x="260" y="568352"/>
                    </a:cubicBezTo>
                    <a:cubicBezTo>
                      <a:pt x="-2323" y="479237"/>
                      <a:pt x="15112" y="624533"/>
                      <a:pt x="15758" y="599348"/>
                    </a:cubicBezTo>
                    <a:cubicBezTo>
                      <a:pt x="16404" y="574163"/>
                      <a:pt x="6071" y="506358"/>
                      <a:pt x="4134" y="417243"/>
                    </a:cubicBezTo>
                    <a:cubicBezTo>
                      <a:pt x="2197" y="328128"/>
                      <a:pt x="31902" y="-118094"/>
                      <a:pt x="35131" y="297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E4B5F979-104A-ED21-0FB1-539EC5C66A12}"/>
                  </a:ext>
                </a:extLst>
              </p:cNvPr>
              <p:cNvSpPr/>
              <p:nvPr/>
            </p:nvSpPr>
            <p:spPr>
              <a:xfrm>
                <a:off x="5598662" y="2541411"/>
                <a:ext cx="20497" cy="1817759"/>
              </a:xfrm>
              <a:custGeom>
                <a:avLst/>
                <a:gdLst>
                  <a:gd name="connsiteX0" fmla="*/ 7850 w 20497"/>
                  <a:gd name="connsiteY0" fmla="*/ 46806 h 1817759"/>
                  <a:gd name="connsiteX1" fmla="*/ 101 w 20497"/>
                  <a:gd name="connsiteY1" fmla="*/ 1224677 h 1817759"/>
                  <a:gd name="connsiteX2" fmla="*/ 3975 w 20497"/>
                  <a:gd name="connsiteY2" fmla="*/ 1123938 h 1817759"/>
                  <a:gd name="connsiteX3" fmla="*/ 11724 w 20497"/>
                  <a:gd name="connsiteY3" fmla="*/ 1643131 h 1817759"/>
                  <a:gd name="connsiteX4" fmla="*/ 7850 w 20497"/>
                  <a:gd name="connsiteY4" fmla="*/ 1813613 h 1817759"/>
                  <a:gd name="connsiteX5" fmla="*/ 7850 w 20497"/>
                  <a:gd name="connsiteY5" fmla="*/ 1689626 h 1817759"/>
                  <a:gd name="connsiteX6" fmla="*/ 19474 w 20497"/>
                  <a:gd name="connsiteY6" fmla="*/ 949582 h 1817759"/>
                  <a:gd name="connsiteX7" fmla="*/ 19474 w 20497"/>
                  <a:gd name="connsiteY7" fmla="*/ 302528 h 1817759"/>
                  <a:gd name="connsiteX8" fmla="*/ 7850 w 20497"/>
                  <a:gd name="connsiteY8" fmla="*/ 46806 h 181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97" h="1817759">
                    <a:moveTo>
                      <a:pt x="7850" y="46806"/>
                    </a:moveTo>
                    <a:cubicBezTo>
                      <a:pt x="4621" y="200497"/>
                      <a:pt x="747" y="1045155"/>
                      <a:pt x="101" y="1224677"/>
                    </a:cubicBezTo>
                    <a:cubicBezTo>
                      <a:pt x="-545" y="1404199"/>
                      <a:pt x="2038" y="1054196"/>
                      <a:pt x="3975" y="1123938"/>
                    </a:cubicBezTo>
                    <a:cubicBezTo>
                      <a:pt x="5912" y="1193680"/>
                      <a:pt x="11078" y="1528185"/>
                      <a:pt x="11724" y="1643131"/>
                    </a:cubicBezTo>
                    <a:cubicBezTo>
                      <a:pt x="12370" y="1758077"/>
                      <a:pt x="8496" y="1805864"/>
                      <a:pt x="7850" y="1813613"/>
                    </a:cubicBezTo>
                    <a:cubicBezTo>
                      <a:pt x="7204" y="1821362"/>
                      <a:pt x="5913" y="1833631"/>
                      <a:pt x="7850" y="1689626"/>
                    </a:cubicBezTo>
                    <a:cubicBezTo>
                      <a:pt x="9787" y="1545621"/>
                      <a:pt x="17537" y="1180765"/>
                      <a:pt x="19474" y="949582"/>
                    </a:cubicBezTo>
                    <a:cubicBezTo>
                      <a:pt x="21411" y="718399"/>
                      <a:pt x="20120" y="450408"/>
                      <a:pt x="19474" y="302528"/>
                    </a:cubicBezTo>
                    <a:cubicBezTo>
                      <a:pt x="18828" y="154648"/>
                      <a:pt x="11079" y="-106885"/>
                      <a:pt x="7850" y="46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9FC01527-AA91-A292-976A-53A2055E474A}"/>
                  </a:ext>
                </a:extLst>
              </p:cNvPr>
              <p:cNvSpPr/>
              <p:nvPr/>
            </p:nvSpPr>
            <p:spPr>
              <a:xfrm>
                <a:off x="5594980" y="4283003"/>
                <a:ext cx="78890" cy="260424"/>
              </a:xfrm>
              <a:custGeom>
                <a:avLst/>
                <a:gdLst>
                  <a:gd name="connsiteX0" fmla="*/ 15245 w 78890"/>
                  <a:gd name="connsiteY0" fmla="*/ 72 h 260424"/>
                  <a:gd name="connsiteX1" fmla="*/ 21595 w 78890"/>
                  <a:gd name="connsiteY1" fmla="*/ 142947 h 260424"/>
                  <a:gd name="connsiteX2" fmla="*/ 78745 w 78890"/>
                  <a:gd name="connsiteY2" fmla="*/ 260422 h 260424"/>
                  <a:gd name="connsiteX3" fmla="*/ 2545 w 78890"/>
                  <a:gd name="connsiteY3" fmla="*/ 139772 h 260424"/>
                  <a:gd name="connsiteX4" fmla="*/ 18420 w 78890"/>
                  <a:gd name="connsiteY4" fmla="*/ 161997 h 260424"/>
                  <a:gd name="connsiteX5" fmla="*/ 15245 w 78890"/>
                  <a:gd name="connsiteY5" fmla="*/ 72 h 26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890" h="260424">
                    <a:moveTo>
                      <a:pt x="15245" y="72"/>
                    </a:moveTo>
                    <a:cubicBezTo>
                      <a:pt x="15774" y="-3103"/>
                      <a:pt x="11012" y="99555"/>
                      <a:pt x="21595" y="142947"/>
                    </a:cubicBezTo>
                    <a:cubicBezTo>
                      <a:pt x="32178" y="186339"/>
                      <a:pt x="81920" y="260951"/>
                      <a:pt x="78745" y="260422"/>
                    </a:cubicBezTo>
                    <a:cubicBezTo>
                      <a:pt x="75570" y="259893"/>
                      <a:pt x="12599" y="156176"/>
                      <a:pt x="2545" y="139772"/>
                    </a:cubicBezTo>
                    <a:cubicBezTo>
                      <a:pt x="-7509" y="123368"/>
                      <a:pt x="15245" y="181047"/>
                      <a:pt x="18420" y="161997"/>
                    </a:cubicBezTo>
                    <a:cubicBezTo>
                      <a:pt x="21595" y="142947"/>
                      <a:pt x="14716" y="3247"/>
                      <a:pt x="15245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9AACB068-CA9F-6006-DCF3-BAF4D7593617}"/>
                  </a:ext>
                </a:extLst>
              </p:cNvPr>
              <p:cNvSpPr/>
              <p:nvPr/>
            </p:nvSpPr>
            <p:spPr>
              <a:xfrm>
                <a:off x="5978430" y="1186903"/>
                <a:ext cx="384908" cy="423097"/>
              </a:xfrm>
              <a:custGeom>
                <a:avLst/>
                <a:gdLst>
                  <a:gd name="connsiteX0" fmla="*/ 95 w 384908"/>
                  <a:gd name="connsiteY0" fmla="*/ 547 h 423097"/>
                  <a:gd name="connsiteX1" fmla="*/ 193770 w 384908"/>
                  <a:gd name="connsiteY1" fmla="*/ 64047 h 423097"/>
                  <a:gd name="connsiteX2" fmla="*/ 308070 w 384908"/>
                  <a:gd name="connsiteY2" fmla="*/ 165647 h 423097"/>
                  <a:gd name="connsiteX3" fmla="*/ 304895 w 384908"/>
                  <a:gd name="connsiteY3" fmla="*/ 159297 h 423097"/>
                  <a:gd name="connsiteX4" fmla="*/ 342995 w 384908"/>
                  <a:gd name="connsiteY4" fmla="*/ 251372 h 423097"/>
                  <a:gd name="connsiteX5" fmla="*/ 377920 w 384908"/>
                  <a:gd name="connsiteY5" fmla="*/ 352972 h 423097"/>
                  <a:gd name="connsiteX6" fmla="*/ 384270 w 384908"/>
                  <a:gd name="connsiteY6" fmla="*/ 422822 h 423097"/>
                  <a:gd name="connsiteX7" fmla="*/ 381095 w 384908"/>
                  <a:gd name="connsiteY7" fmla="*/ 327572 h 423097"/>
                  <a:gd name="connsiteX8" fmla="*/ 352520 w 384908"/>
                  <a:gd name="connsiteY8" fmla="*/ 191047 h 423097"/>
                  <a:gd name="connsiteX9" fmla="*/ 212820 w 384908"/>
                  <a:gd name="connsiteY9" fmla="*/ 64047 h 423097"/>
                  <a:gd name="connsiteX10" fmla="*/ 238220 w 384908"/>
                  <a:gd name="connsiteY10" fmla="*/ 73572 h 423097"/>
                  <a:gd name="connsiteX11" fmla="*/ 168370 w 384908"/>
                  <a:gd name="connsiteY11" fmla="*/ 35472 h 423097"/>
                  <a:gd name="connsiteX12" fmla="*/ 95 w 384908"/>
                  <a:gd name="connsiteY12" fmla="*/ 547 h 42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908" h="423097">
                    <a:moveTo>
                      <a:pt x="95" y="547"/>
                    </a:moveTo>
                    <a:cubicBezTo>
                      <a:pt x="4328" y="5309"/>
                      <a:pt x="142441" y="36530"/>
                      <a:pt x="193770" y="64047"/>
                    </a:cubicBezTo>
                    <a:cubicBezTo>
                      <a:pt x="245099" y="91564"/>
                      <a:pt x="308070" y="165647"/>
                      <a:pt x="308070" y="165647"/>
                    </a:cubicBezTo>
                    <a:cubicBezTo>
                      <a:pt x="326591" y="181522"/>
                      <a:pt x="299074" y="145010"/>
                      <a:pt x="304895" y="159297"/>
                    </a:cubicBezTo>
                    <a:cubicBezTo>
                      <a:pt x="310716" y="173584"/>
                      <a:pt x="330824" y="219093"/>
                      <a:pt x="342995" y="251372"/>
                    </a:cubicBezTo>
                    <a:cubicBezTo>
                      <a:pt x="355166" y="283651"/>
                      <a:pt x="371041" y="324397"/>
                      <a:pt x="377920" y="352972"/>
                    </a:cubicBezTo>
                    <a:cubicBezTo>
                      <a:pt x="384799" y="381547"/>
                      <a:pt x="383741" y="427055"/>
                      <a:pt x="384270" y="422822"/>
                    </a:cubicBezTo>
                    <a:cubicBezTo>
                      <a:pt x="384799" y="418589"/>
                      <a:pt x="386387" y="366201"/>
                      <a:pt x="381095" y="327572"/>
                    </a:cubicBezTo>
                    <a:cubicBezTo>
                      <a:pt x="375803" y="288943"/>
                      <a:pt x="380566" y="234968"/>
                      <a:pt x="352520" y="191047"/>
                    </a:cubicBezTo>
                    <a:cubicBezTo>
                      <a:pt x="324474" y="147126"/>
                      <a:pt x="231870" y="83626"/>
                      <a:pt x="212820" y="64047"/>
                    </a:cubicBezTo>
                    <a:cubicBezTo>
                      <a:pt x="193770" y="44468"/>
                      <a:pt x="245628" y="78335"/>
                      <a:pt x="238220" y="73572"/>
                    </a:cubicBezTo>
                    <a:cubicBezTo>
                      <a:pt x="230812" y="68810"/>
                      <a:pt x="203824" y="47643"/>
                      <a:pt x="168370" y="35472"/>
                    </a:cubicBezTo>
                    <a:cubicBezTo>
                      <a:pt x="132916" y="23301"/>
                      <a:pt x="-4138" y="-4215"/>
                      <a:pt x="95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FE8A139B-11FF-1562-0054-AFB9CA359EE1}"/>
                  </a:ext>
                </a:extLst>
              </p:cNvPr>
              <p:cNvSpPr/>
              <p:nvPr/>
            </p:nvSpPr>
            <p:spPr>
              <a:xfrm>
                <a:off x="6353138" y="1549139"/>
                <a:ext cx="28629" cy="1213757"/>
              </a:xfrm>
              <a:custGeom>
                <a:avLst/>
                <a:gdLst>
                  <a:gd name="connsiteX0" fmla="*/ 12737 w 28629"/>
                  <a:gd name="connsiteY0" fmla="*/ 28836 h 1213757"/>
                  <a:gd name="connsiteX1" fmla="*/ 28612 w 28629"/>
                  <a:gd name="connsiteY1" fmla="*/ 1162311 h 1213757"/>
                  <a:gd name="connsiteX2" fmla="*/ 9562 w 28629"/>
                  <a:gd name="connsiteY2" fmla="*/ 946411 h 1213757"/>
                  <a:gd name="connsiteX3" fmla="*/ 6387 w 28629"/>
                  <a:gd name="connsiteY3" fmla="*/ 286011 h 1213757"/>
                  <a:gd name="connsiteX4" fmla="*/ 37 w 28629"/>
                  <a:gd name="connsiteY4" fmla="*/ 333636 h 1213757"/>
                  <a:gd name="connsiteX5" fmla="*/ 12737 w 28629"/>
                  <a:gd name="connsiteY5" fmla="*/ 28836 h 121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29" h="1213757">
                    <a:moveTo>
                      <a:pt x="12737" y="28836"/>
                    </a:moveTo>
                    <a:cubicBezTo>
                      <a:pt x="17499" y="166948"/>
                      <a:pt x="29141" y="1009382"/>
                      <a:pt x="28612" y="1162311"/>
                    </a:cubicBezTo>
                    <a:cubicBezTo>
                      <a:pt x="28083" y="1315240"/>
                      <a:pt x="13266" y="1092461"/>
                      <a:pt x="9562" y="946411"/>
                    </a:cubicBezTo>
                    <a:cubicBezTo>
                      <a:pt x="5858" y="800361"/>
                      <a:pt x="7974" y="388140"/>
                      <a:pt x="6387" y="286011"/>
                    </a:cubicBezTo>
                    <a:cubicBezTo>
                      <a:pt x="4800" y="183882"/>
                      <a:pt x="-492" y="375969"/>
                      <a:pt x="37" y="333636"/>
                    </a:cubicBezTo>
                    <a:cubicBezTo>
                      <a:pt x="566" y="291303"/>
                      <a:pt x="7975" y="-109276"/>
                      <a:pt x="12737" y="288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C5CA266A-EFEE-79B0-8FEF-D5968D5B513E}"/>
                  </a:ext>
                </a:extLst>
              </p:cNvPr>
              <p:cNvSpPr/>
              <p:nvPr/>
            </p:nvSpPr>
            <p:spPr>
              <a:xfrm>
                <a:off x="6338689" y="2717332"/>
                <a:ext cx="37129" cy="1240371"/>
              </a:xfrm>
              <a:custGeom>
                <a:avLst/>
                <a:gdLst>
                  <a:gd name="connsiteX0" fmla="*/ 33536 w 37129"/>
                  <a:gd name="connsiteY0" fmla="*/ 35393 h 1240371"/>
                  <a:gd name="connsiteX1" fmla="*/ 36711 w 37129"/>
                  <a:gd name="connsiteY1" fmla="*/ 1159343 h 1240371"/>
                  <a:gd name="connsiteX2" fmla="*/ 33536 w 37129"/>
                  <a:gd name="connsiteY2" fmla="*/ 1073618 h 1240371"/>
                  <a:gd name="connsiteX3" fmla="*/ 4961 w 37129"/>
                  <a:gd name="connsiteY3" fmla="*/ 448143 h 1240371"/>
                  <a:gd name="connsiteX4" fmla="*/ 1786 w 37129"/>
                  <a:gd name="connsiteY4" fmla="*/ 508468 h 1240371"/>
                  <a:gd name="connsiteX5" fmla="*/ 24011 w 37129"/>
                  <a:gd name="connsiteY5" fmla="*/ 298918 h 1240371"/>
                  <a:gd name="connsiteX6" fmla="*/ 33536 w 37129"/>
                  <a:gd name="connsiteY6" fmla="*/ 35393 h 124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9" h="1240371">
                    <a:moveTo>
                      <a:pt x="33536" y="35393"/>
                    </a:moveTo>
                    <a:cubicBezTo>
                      <a:pt x="35653" y="178797"/>
                      <a:pt x="36711" y="986306"/>
                      <a:pt x="36711" y="1159343"/>
                    </a:cubicBezTo>
                    <a:cubicBezTo>
                      <a:pt x="36711" y="1332380"/>
                      <a:pt x="38828" y="1192151"/>
                      <a:pt x="33536" y="1073618"/>
                    </a:cubicBezTo>
                    <a:cubicBezTo>
                      <a:pt x="28244" y="955085"/>
                      <a:pt x="10253" y="542335"/>
                      <a:pt x="4961" y="448143"/>
                    </a:cubicBezTo>
                    <a:cubicBezTo>
                      <a:pt x="-331" y="353951"/>
                      <a:pt x="-1389" y="533339"/>
                      <a:pt x="1786" y="508468"/>
                    </a:cubicBezTo>
                    <a:cubicBezTo>
                      <a:pt x="4961" y="483597"/>
                      <a:pt x="19778" y="371943"/>
                      <a:pt x="24011" y="298918"/>
                    </a:cubicBezTo>
                    <a:cubicBezTo>
                      <a:pt x="28244" y="225893"/>
                      <a:pt x="31419" y="-108011"/>
                      <a:pt x="33536" y="35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BF7A5599-4F08-B1A8-C9DB-21F0E1C46CD7}"/>
                  </a:ext>
                </a:extLst>
              </p:cNvPr>
              <p:cNvSpPr/>
              <p:nvPr/>
            </p:nvSpPr>
            <p:spPr>
              <a:xfrm>
                <a:off x="6353130" y="3798632"/>
                <a:ext cx="25697" cy="580054"/>
              </a:xfrm>
              <a:custGeom>
                <a:avLst/>
                <a:gdLst>
                  <a:gd name="connsiteX0" fmla="*/ 25445 w 25697"/>
                  <a:gd name="connsiteY0" fmla="*/ 17718 h 580054"/>
                  <a:gd name="connsiteX1" fmla="*/ 19095 w 25697"/>
                  <a:gd name="connsiteY1" fmla="*/ 554293 h 580054"/>
                  <a:gd name="connsiteX2" fmla="*/ 15920 w 25697"/>
                  <a:gd name="connsiteY2" fmla="*/ 468568 h 580054"/>
                  <a:gd name="connsiteX3" fmla="*/ 6395 w 25697"/>
                  <a:gd name="connsiteY3" fmla="*/ 236793 h 580054"/>
                  <a:gd name="connsiteX4" fmla="*/ 45 w 25697"/>
                  <a:gd name="connsiteY4" fmla="*/ 268543 h 580054"/>
                  <a:gd name="connsiteX5" fmla="*/ 9570 w 25697"/>
                  <a:gd name="connsiteY5" fmla="*/ 138368 h 580054"/>
                  <a:gd name="connsiteX6" fmla="*/ 25445 w 25697"/>
                  <a:gd name="connsiteY6" fmla="*/ 17718 h 58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97" h="580054">
                    <a:moveTo>
                      <a:pt x="25445" y="17718"/>
                    </a:moveTo>
                    <a:cubicBezTo>
                      <a:pt x="27032" y="87039"/>
                      <a:pt x="20682" y="479151"/>
                      <a:pt x="19095" y="554293"/>
                    </a:cubicBezTo>
                    <a:cubicBezTo>
                      <a:pt x="17507" y="629435"/>
                      <a:pt x="18037" y="521485"/>
                      <a:pt x="15920" y="468568"/>
                    </a:cubicBezTo>
                    <a:cubicBezTo>
                      <a:pt x="13803" y="415651"/>
                      <a:pt x="9041" y="270131"/>
                      <a:pt x="6395" y="236793"/>
                    </a:cubicBezTo>
                    <a:cubicBezTo>
                      <a:pt x="3749" y="203456"/>
                      <a:pt x="-484" y="284947"/>
                      <a:pt x="45" y="268543"/>
                    </a:cubicBezTo>
                    <a:cubicBezTo>
                      <a:pt x="574" y="252139"/>
                      <a:pt x="5866" y="174351"/>
                      <a:pt x="9570" y="138368"/>
                    </a:cubicBezTo>
                    <a:cubicBezTo>
                      <a:pt x="13274" y="102385"/>
                      <a:pt x="23858" y="-51603"/>
                      <a:pt x="25445" y="177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A544F244-6E6C-1BA8-7626-5DD8A81130FF}"/>
                  </a:ext>
                </a:extLst>
              </p:cNvPr>
              <p:cNvSpPr/>
              <p:nvPr/>
            </p:nvSpPr>
            <p:spPr>
              <a:xfrm>
                <a:off x="5822929" y="4355766"/>
                <a:ext cx="545083" cy="378682"/>
              </a:xfrm>
              <a:custGeom>
                <a:avLst/>
                <a:gdLst>
                  <a:gd name="connsiteX0" fmla="*/ 21 w 545083"/>
                  <a:gd name="connsiteY0" fmla="*/ 327359 h 378682"/>
                  <a:gd name="connsiteX1" fmla="*/ 174646 w 545083"/>
                  <a:gd name="connsiteY1" fmla="*/ 355934 h 378682"/>
                  <a:gd name="connsiteX2" fmla="*/ 152421 w 545083"/>
                  <a:gd name="connsiteY2" fmla="*/ 362284 h 378682"/>
                  <a:gd name="connsiteX3" fmla="*/ 342921 w 545083"/>
                  <a:gd name="connsiteY3" fmla="*/ 330534 h 378682"/>
                  <a:gd name="connsiteX4" fmla="*/ 327046 w 545083"/>
                  <a:gd name="connsiteY4" fmla="*/ 346409 h 378682"/>
                  <a:gd name="connsiteX5" fmla="*/ 476271 w 545083"/>
                  <a:gd name="connsiteY5" fmla="*/ 206709 h 378682"/>
                  <a:gd name="connsiteX6" fmla="*/ 539771 w 545083"/>
                  <a:gd name="connsiteY6" fmla="*/ 334 h 378682"/>
                  <a:gd name="connsiteX7" fmla="*/ 523896 w 545083"/>
                  <a:gd name="connsiteY7" fmla="*/ 162259 h 378682"/>
                  <a:gd name="connsiteX8" fmla="*/ 384196 w 545083"/>
                  <a:gd name="connsiteY8" fmla="*/ 311484 h 378682"/>
                  <a:gd name="connsiteX9" fmla="*/ 412771 w 545083"/>
                  <a:gd name="connsiteY9" fmla="*/ 305134 h 378682"/>
                  <a:gd name="connsiteX10" fmla="*/ 187346 w 545083"/>
                  <a:gd name="connsiteY10" fmla="*/ 378159 h 378682"/>
                  <a:gd name="connsiteX11" fmla="*/ 21 w 545083"/>
                  <a:gd name="connsiteY11" fmla="*/ 327359 h 37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083" h="378682">
                    <a:moveTo>
                      <a:pt x="21" y="327359"/>
                    </a:moveTo>
                    <a:cubicBezTo>
                      <a:pt x="-2096" y="323655"/>
                      <a:pt x="149246" y="350113"/>
                      <a:pt x="174646" y="355934"/>
                    </a:cubicBezTo>
                    <a:cubicBezTo>
                      <a:pt x="200046" y="361755"/>
                      <a:pt x="124375" y="366517"/>
                      <a:pt x="152421" y="362284"/>
                    </a:cubicBezTo>
                    <a:cubicBezTo>
                      <a:pt x="180467" y="358051"/>
                      <a:pt x="342921" y="330534"/>
                      <a:pt x="342921" y="330534"/>
                    </a:cubicBezTo>
                    <a:cubicBezTo>
                      <a:pt x="372025" y="327888"/>
                      <a:pt x="327046" y="346409"/>
                      <a:pt x="327046" y="346409"/>
                    </a:cubicBezTo>
                    <a:cubicBezTo>
                      <a:pt x="349271" y="325772"/>
                      <a:pt x="440817" y="264388"/>
                      <a:pt x="476271" y="206709"/>
                    </a:cubicBezTo>
                    <a:cubicBezTo>
                      <a:pt x="511725" y="149030"/>
                      <a:pt x="531834" y="7742"/>
                      <a:pt x="539771" y="334"/>
                    </a:cubicBezTo>
                    <a:cubicBezTo>
                      <a:pt x="547709" y="-7074"/>
                      <a:pt x="549825" y="110401"/>
                      <a:pt x="523896" y="162259"/>
                    </a:cubicBezTo>
                    <a:cubicBezTo>
                      <a:pt x="497967" y="214117"/>
                      <a:pt x="402717" y="287672"/>
                      <a:pt x="384196" y="311484"/>
                    </a:cubicBezTo>
                    <a:cubicBezTo>
                      <a:pt x="365675" y="335296"/>
                      <a:pt x="445579" y="294021"/>
                      <a:pt x="412771" y="305134"/>
                    </a:cubicBezTo>
                    <a:cubicBezTo>
                      <a:pt x="379963" y="316246"/>
                      <a:pt x="250846" y="371809"/>
                      <a:pt x="187346" y="378159"/>
                    </a:cubicBezTo>
                    <a:cubicBezTo>
                      <a:pt x="123846" y="384509"/>
                      <a:pt x="2138" y="331063"/>
                      <a:pt x="21" y="3273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>
                <a:extLst>
                  <a:ext uri="{FF2B5EF4-FFF2-40B4-BE49-F238E27FC236}">
                    <a16:creationId xmlns:a16="http://schemas.microsoft.com/office/drawing/2014/main" id="{412DEA03-3F8B-CA37-ED85-B6A0E41F62F8}"/>
                  </a:ext>
                </a:extLst>
              </p:cNvPr>
              <p:cNvSpPr/>
              <p:nvPr/>
            </p:nvSpPr>
            <p:spPr>
              <a:xfrm>
                <a:off x="5915397" y="1548806"/>
                <a:ext cx="165146" cy="159361"/>
              </a:xfrm>
              <a:custGeom>
                <a:avLst/>
                <a:gdLst>
                  <a:gd name="connsiteX0" fmla="*/ 9153 w 165146"/>
                  <a:gd name="connsiteY0" fmla="*/ 159344 h 159361"/>
                  <a:gd name="connsiteX1" fmla="*/ 21853 w 165146"/>
                  <a:gd name="connsiteY1" fmla="*/ 22819 h 159361"/>
                  <a:gd name="connsiteX2" fmla="*/ 85353 w 165146"/>
                  <a:gd name="connsiteY2" fmla="*/ 6944 h 159361"/>
                  <a:gd name="connsiteX3" fmla="*/ 164728 w 165146"/>
                  <a:gd name="connsiteY3" fmla="*/ 73619 h 159361"/>
                  <a:gd name="connsiteX4" fmla="*/ 113928 w 165146"/>
                  <a:gd name="connsiteY4" fmla="*/ 16469 h 159361"/>
                  <a:gd name="connsiteX5" fmla="*/ 53603 w 165146"/>
                  <a:gd name="connsiteY5" fmla="*/ 594 h 159361"/>
                  <a:gd name="connsiteX6" fmla="*/ 2803 w 165146"/>
                  <a:gd name="connsiteY6" fmla="*/ 32344 h 159361"/>
                  <a:gd name="connsiteX7" fmla="*/ 9153 w 165146"/>
                  <a:gd name="connsiteY7" fmla="*/ 159344 h 15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146" h="159361">
                    <a:moveTo>
                      <a:pt x="9153" y="159344"/>
                    </a:moveTo>
                    <a:cubicBezTo>
                      <a:pt x="12328" y="157757"/>
                      <a:pt x="9153" y="48219"/>
                      <a:pt x="21853" y="22819"/>
                    </a:cubicBezTo>
                    <a:cubicBezTo>
                      <a:pt x="34553" y="-2581"/>
                      <a:pt x="61541" y="-1523"/>
                      <a:pt x="85353" y="6944"/>
                    </a:cubicBezTo>
                    <a:cubicBezTo>
                      <a:pt x="109165" y="15411"/>
                      <a:pt x="159966" y="72032"/>
                      <a:pt x="164728" y="73619"/>
                    </a:cubicBezTo>
                    <a:cubicBezTo>
                      <a:pt x="169490" y="75206"/>
                      <a:pt x="132449" y="28640"/>
                      <a:pt x="113928" y="16469"/>
                    </a:cubicBezTo>
                    <a:cubicBezTo>
                      <a:pt x="95407" y="4298"/>
                      <a:pt x="72124" y="-2052"/>
                      <a:pt x="53603" y="594"/>
                    </a:cubicBezTo>
                    <a:cubicBezTo>
                      <a:pt x="35082" y="3240"/>
                      <a:pt x="10740" y="12236"/>
                      <a:pt x="2803" y="32344"/>
                    </a:cubicBezTo>
                    <a:cubicBezTo>
                      <a:pt x="-5134" y="52452"/>
                      <a:pt x="5978" y="160931"/>
                      <a:pt x="9153" y="159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D06356BC-EA4C-A718-BF64-7836302A25F3}"/>
                  </a:ext>
                </a:extLst>
              </p:cNvPr>
              <p:cNvSpPr/>
              <p:nvPr/>
            </p:nvSpPr>
            <p:spPr>
              <a:xfrm>
                <a:off x="6050467" y="1559198"/>
                <a:ext cx="21309" cy="1114317"/>
              </a:xfrm>
              <a:custGeom>
                <a:avLst/>
                <a:gdLst>
                  <a:gd name="connsiteX0" fmla="*/ 1083 w 21309"/>
                  <a:gd name="connsiteY0" fmla="*/ 53702 h 1114317"/>
                  <a:gd name="connsiteX1" fmla="*/ 4258 w 21309"/>
                  <a:gd name="connsiteY1" fmla="*/ 1110977 h 1114317"/>
                  <a:gd name="connsiteX2" fmla="*/ 20133 w 21309"/>
                  <a:gd name="connsiteY2" fmla="*/ 390252 h 1114317"/>
                  <a:gd name="connsiteX3" fmla="*/ 20133 w 21309"/>
                  <a:gd name="connsiteY3" fmla="*/ 453752 h 1114317"/>
                  <a:gd name="connsiteX4" fmla="*/ 20133 w 21309"/>
                  <a:gd name="connsiteY4" fmla="*/ 183877 h 1114317"/>
                  <a:gd name="connsiteX5" fmla="*/ 1083 w 21309"/>
                  <a:gd name="connsiteY5" fmla="*/ 53702 h 11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09" h="1114317">
                    <a:moveTo>
                      <a:pt x="1083" y="53702"/>
                    </a:moveTo>
                    <a:cubicBezTo>
                      <a:pt x="-1563" y="208219"/>
                      <a:pt x="1083" y="1054885"/>
                      <a:pt x="4258" y="1110977"/>
                    </a:cubicBezTo>
                    <a:cubicBezTo>
                      <a:pt x="7433" y="1167069"/>
                      <a:pt x="17487" y="499789"/>
                      <a:pt x="20133" y="390252"/>
                    </a:cubicBezTo>
                    <a:cubicBezTo>
                      <a:pt x="22779" y="280715"/>
                      <a:pt x="20133" y="453752"/>
                      <a:pt x="20133" y="453752"/>
                    </a:cubicBezTo>
                    <a:cubicBezTo>
                      <a:pt x="20133" y="419356"/>
                      <a:pt x="20662" y="246848"/>
                      <a:pt x="20133" y="183877"/>
                    </a:cubicBezTo>
                    <a:cubicBezTo>
                      <a:pt x="19604" y="120906"/>
                      <a:pt x="3729" y="-100815"/>
                      <a:pt x="1083" y="53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A6FDFB36-C2D4-7C5B-4E67-7B19F34B1C8B}"/>
                  </a:ext>
                </a:extLst>
              </p:cNvPr>
              <p:cNvSpPr/>
              <p:nvPr/>
            </p:nvSpPr>
            <p:spPr>
              <a:xfrm>
                <a:off x="5904648" y="1669328"/>
                <a:ext cx="21078" cy="1483766"/>
              </a:xfrm>
              <a:custGeom>
                <a:avLst/>
                <a:gdLst>
                  <a:gd name="connsiteX0" fmla="*/ 19902 w 21078"/>
                  <a:gd name="connsiteY0" fmla="*/ 70572 h 1483766"/>
                  <a:gd name="connsiteX1" fmla="*/ 19902 w 21078"/>
                  <a:gd name="connsiteY1" fmla="*/ 1369147 h 1483766"/>
                  <a:gd name="connsiteX2" fmla="*/ 19902 w 21078"/>
                  <a:gd name="connsiteY2" fmla="*/ 1321522 h 1483766"/>
                  <a:gd name="connsiteX3" fmla="*/ 4027 w 21078"/>
                  <a:gd name="connsiteY3" fmla="*/ 508722 h 1483766"/>
                  <a:gd name="connsiteX4" fmla="*/ 852 w 21078"/>
                  <a:gd name="connsiteY4" fmla="*/ 343622 h 1483766"/>
                  <a:gd name="connsiteX5" fmla="*/ 16727 w 21078"/>
                  <a:gd name="connsiteY5" fmla="*/ 394422 h 1483766"/>
                  <a:gd name="connsiteX6" fmla="*/ 10377 w 21078"/>
                  <a:gd name="connsiteY6" fmla="*/ 194397 h 1483766"/>
                  <a:gd name="connsiteX7" fmla="*/ 19902 w 21078"/>
                  <a:gd name="connsiteY7" fmla="*/ 70572 h 148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" h="1483766">
                    <a:moveTo>
                      <a:pt x="19902" y="70572"/>
                    </a:moveTo>
                    <a:cubicBezTo>
                      <a:pt x="21490" y="266364"/>
                      <a:pt x="19902" y="1369147"/>
                      <a:pt x="19902" y="1369147"/>
                    </a:cubicBezTo>
                    <a:cubicBezTo>
                      <a:pt x="19902" y="1577639"/>
                      <a:pt x="22548" y="1464926"/>
                      <a:pt x="19902" y="1321522"/>
                    </a:cubicBezTo>
                    <a:cubicBezTo>
                      <a:pt x="17256" y="1178118"/>
                      <a:pt x="7202" y="671705"/>
                      <a:pt x="4027" y="508722"/>
                    </a:cubicBezTo>
                    <a:cubicBezTo>
                      <a:pt x="852" y="345739"/>
                      <a:pt x="-1265" y="362672"/>
                      <a:pt x="852" y="343622"/>
                    </a:cubicBezTo>
                    <a:cubicBezTo>
                      <a:pt x="2969" y="324572"/>
                      <a:pt x="15139" y="419293"/>
                      <a:pt x="16727" y="394422"/>
                    </a:cubicBezTo>
                    <a:cubicBezTo>
                      <a:pt x="18314" y="369551"/>
                      <a:pt x="9848" y="245726"/>
                      <a:pt x="10377" y="194397"/>
                    </a:cubicBezTo>
                    <a:cubicBezTo>
                      <a:pt x="10906" y="143068"/>
                      <a:pt x="18314" y="-125220"/>
                      <a:pt x="19902" y="705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 66">
                <a:extLst>
                  <a:ext uri="{FF2B5EF4-FFF2-40B4-BE49-F238E27FC236}">
                    <a16:creationId xmlns:a16="http://schemas.microsoft.com/office/drawing/2014/main" id="{4CC81B43-9F12-0E28-DE02-DC9641D3B75A}"/>
                  </a:ext>
                </a:extLst>
              </p:cNvPr>
              <p:cNvSpPr/>
              <p:nvPr/>
            </p:nvSpPr>
            <p:spPr>
              <a:xfrm>
                <a:off x="6051488" y="2632199"/>
                <a:ext cx="25695" cy="1102356"/>
              </a:xfrm>
              <a:custGeom>
                <a:avLst/>
                <a:gdLst>
                  <a:gd name="connsiteX0" fmla="*/ 12762 w 25695"/>
                  <a:gd name="connsiteY0" fmla="*/ 37976 h 1102356"/>
                  <a:gd name="connsiteX1" fmla="*/ 6412 w 25695"/>
                  <a:gd name="connsiteY1" fmla="*/ 1098426 h 1102356"/>
                  <a:gd name="connsiteX2" fmla="*/ 25462 w 25695"/>
                  <a:gd name="connsiteY2" fmla="*/ 399926 h 1102356"/>
                  <a:gd name="connsiteX3" fmla="*/ 15937 w 25695"/>
                  <a:gd name="connsiteY3" fmla="*/ 460251 h 1102356"/>
                  <a:gd name="connsiteX4" fmla="*/ 62 w 25695"/>
                  <a:gd name="connsiteY4" fmla="*/ 253876 h 1102356"/>
                  <a:gd name="connsiteX5" fmla="*/ 12762 w 25695"/>
                  <a:gd name="connsiteY5" fmla="*/ 37976 h 110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5" h="1102356">
                    <a:moveTo>
                      <a:pt x="12762" y="37976"/>
                    </a:moveTo>
                    <a:cubicBezTo>
                      <a:pt x="13820" y="178734"/>
                      <a:pt x="4295" y="1038101"/>
                      <a:pt x="6412" y="1098426"/>
                    </a:cubicBezTo>
                    <a:cubicBezTo>
                      <a:pt x="8529" y="1158751"/>
                      <a:pt x="23875" y="506288"/>
                      <a:pt x="25462" y="399926"/>
                    </a:cubicBezTo>
                    <a:cubicBezTo>
                      <a:pt x="27049" y="293564"/>
                      <a:pt x="20170" y="484593"/>
                      <a:pt x="15937" y="460251"/>
                    </a:cubicBezTo>
                    <a:cubicBezTo>
                      <a:pt x="11704" y="435909"/>
                      <a:pt x="1120" y="319493"/>
                      <a:pt x="62" y="253876"/>
                    </a:cubicBezTo>
                    <a:cubicBezTo>
                      <a:pt x="-996" y="188259"/>
                      <a:pt x="11704" y="-102782"/>
                      <a:pt x="12762" y="379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 67">
                <a:extLst>
                  <a:ext uri="{FF2B5EF4-FFF2-40B4-BE49-F238E27FC236}">
                    <a16:creationId xmlns:a16="http://schemas.microsoft.com/office/drawing/2014/main" id="{B313BA01-BEDE-7BFE-D458-12EB65496675}"/>
                  </a:ext>
                </a:extLst>
              </p:cNvPr>
              <p:cNvSpPr/>
              <p:nvPr/>
            </p:nvSpPr>
            <p:spPr>
              <a:xfrm>
                <a:off x="5897146" y="2900643"/>
                <a:ext cx="32465" cy="1333195"/>
              </a:xfrm>
              <a:custGeom>
                <a:avLst/>
                <a:gdLst>
                  <a:gd name="connsiteX0" fmla="*/ 27404 w 32465"/>
                  <a:gd name="connsiteY0" fmla="*/ 55282 h 1333195"/>
                  <a:gd name="connsiteX1" fmla="*/ 30579 w 32465"/>
                  <a:gd name="connsiteY1" fmla="*/ 1322107 h 1333195"/>
                  <a:gd name="connsiteX2" fmla="*/ 5179 w 32465"/>
                  <a:gd name="connsiteY2" fmla="*/ 677582 h 1333195"/>
                  <a:gd name="connsiteX3" fmla="*/ 2004 w 32465"/>
                  <a:gd name="connsiteY3" fmla="*/ 766482 h 1333195"/>
                  <a:gd name="connsiteX4" fmla="*/ 2004 w 32465"/>
                  <a:gd name="connsiteY4" fmla="*/ 277532 h 1333195"/>
                  <a:gd name="connsiteX5" fmla="*/ 27404 w 32465"/>
                  <a:gd name="connsiteY5" fmla="*/ 55282 h 133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65" h="1333195">
                    <a:moveTo>
                      <a:pt x="27404" y="55282"/>
                    </a:moveTo>
                    <a:cubicBezTo>
                      <a:pt x="32166" y="229378"/>
                      <a:pt x="34283" y="1218391"/>
                      <a:pt x="30579" y="1322107"/>
                    </a:cubicBezTo>
                    <a:cubicBezTo>
                      <a:pt x="26875" y="1425823"/>
                      <a:pt x="9942" y="770186"/>
                      <a:pt x="5179" y="677582"/>
                    </a:cubicBezTo>
                    <a:cubicBezTo>
                      <a:pt x="416" y="584978"/>
                      <a:pt x="2533" y="833157"/>
                      <a:pt x="2004" y="766482"/>
                    </a:cubicBezTo>
                    <a:cubicBezTo>
                      <a:pt x="1475" y="699807"/>
                      <a:pt x="-2229" y="391303"/>
                      <a:pt x="2004" y="277532"/>
                    </a:cubicBezTo>
                    <a:cubicBezTo>
                      <a:pt x="6237" y="163761"/>
                      <a:pt x="22642" y="-118814"/>
                      <a:pt x="27404" y="552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>
                <a:extLst>
                  <a:ext uri="{FF2B5EF4-FFF2-40B4-BE49-F238E27FC236}">
                    <a16:creationId xmlns:a16="http://schemas.microsoft.com/office/drawing/2014/main" id="{8027CA84-6DF9-2DF7-7817-55516E7BA92E}"/>
                  </a:ext>
                </a:extLst>
              </p:cNvPr>
              <p:cNvSpPr/>
              <p:nvPr/>
            </p:nvSpPr>
            <p:spPr>
              <a:xfrm>
                <a:off x="6051550" y="3727368"/>
                <a:ext cx="16644" cy="615713"/>
              </a:xfrm>
              <a:custGeom>
                <a:avLst/>
                <a:gdLst>
                  <a:gd name="connsiteX0" fmla="*/ 15875 w 16644"/>
                  <a:gd name="connsiteY0" fmla="*/ 12782 h 615713"/>
                  <a:gd name="connsiteX1" fmla="*/ 12700 w 16644"/>
                  <a:gd name="connsiteY1" fmla="*/ 612857 h 615713"/>
                  <a:gd name="connsiteX2" fmla="*/ 0 w 16644"/>
                  <a:gd name="connsiteY2" fmla="*/ 231857 h 615713"/>
                  <a:gd name="connsiteX3" fmla="*/ 15875 w 16644"/>
                  <a:gd name="connsiteY3" fmla="*/ 12782 h 61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44" h="615713">
                    <a:moveTo>
                      <a:pt x="15875" y="12782"/>
                    </a:moveTo>
                    <a:cubicBezTo>
                      <a:pt x="17992" y="76282"/>
                      <a:pt x="15346" y="576345"/>
                      <a:pt x="12700" y="612857"/>
                    </a:cubicBezTo>
                    <a:cubicBezTo>
                      <a:pt x="10054" y="649369"/>
                      <a:pt x="0" y="325519"/>
                      <a:pt x="0" y="231857"/>
                    </a:cubicBezTo>
                    <a:cubicBezTo>
                      <a:pt x="0" y="138195"/>
                      <a:pt x="13758" y="-50718"/>
                      <a:pt x="15875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>
                <a:extLst>
                  <a:ext uri="{FF2B5EF4-FFF2-40B4-BE49-F238E27FC236}">
                    <a16:creationId xmlns:a16="http://schemas.microsoft.com/office/drawing/2014/main" id="{D57B1BD5-B02E-4510-E631-C704A25D0C49}"/>
                  </a:ext>
                </a:extLst>
              </p:cNvPr>
              <p:cNvSpPr/>
              <p:nvPr/>
            </p:nvSpPr>
            <p:spPr>
              <a:xfrm>
                <a:off x="5908240" y="4130544"/>
                <a:ext cx="54545" cy="260922"/>
              </a:xfrm>
              <a:custGeom>
                <a:avLst/>
                <a:gdLst>
                  <a:gd name="connsiteX0" fmla="*/ 435 w 54545"/>
                  <a:gd name="connsiteY0" fmla="*/ 131 h 260922"/>
                  <a:gd name="connsiteX1" fmla="*/ 13135 w 54545"/>
                  <a:gd name="connsiteY1" fmla="*/ 187456 h 260922"/>
                  <a:gd name="connsiteX2" fmla="*/ 54410 w 54545"/>
                  <a:gd name="connsiteY2" fmla="*/ 260481 h 260922"/>
                  <a:gd name="connsiteX3" fmla="*/ 25835 w 54545"/>
                  <a:gd name="connsiteY3" fmla="*/ 158881 h 260922"/>
                  <a:gd name="connsiteX4" fmla="*/ 435 w 54545"/>
                  <a:gd name="connsiteY4" fmla="*/ 131 h 26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5" h="260922">
                    <a:moveTo>
                      <a:pt x="435" y="131"/>
                    </a:moveTo>
                    <a:cubicBezTo>
                      <a:pt x="-1682" y="4893"/>
                      <a:pt x="4139" y="144064"/>
                      <a:pt x="13135" y="187456"/>
                    </a:cubicBezTo>
                    <a:cubicBezTo>
                      <a:pt x="22131" y="230848"/>
                      <a:pt x="52293" y="265243"/>
                      <a:pt x="54410" y="260481"/>
                    </a:cubicBezTo>
                    <a:cubicBezTo>
                      <a:pt x="56527" y="255719"/>
                      <a:pt x="33243" y="196452"/>
                      <a:pt x="25835" y="158881"/>
                    </a:cubicBezTo>
                    <a:cubicBezTo>
                      <a:pt x="18427" y="121310"/>
                      <a:pt x="2552" y="-4631"/>
                      <a:pt x="435" y="1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 70">
                <a:extLst>
                  <a:ext uri="{FF2B5EF4-FFF2-40B4-BE49-F238E27FC236}">
                    <a16:creationId xmlns:a16="http://schemas.microsoft.com/office/drawing/2014/main" id="{7BF7FB13-E96B-FD30-41EB-0288CA6E37EA}"/>
                  </a:ext>
                </a:extLst>
              </p:cNvPr>
              <p:cNvSpPr/>
              <p:nvPr/>
            </p:nvSpPr>
            <p:spPr>
              <a:xfrm>
                <a:off x="5939944" y="4272339"/>
                <a:ext cx="133634" cy="123301"/>
              </a:xfrm>
              <a:custGeom>
                <a:avLst/>
                <a:gdLst>
                  <a:gd name="connsiteX0" fmla="*/ 481 w 133634"/>
                  <a:gd name="connsiteY0" fmla="*/ 112336 h 123301"/>
                  <a:gd name="connsiteX1" fmla="*/ 73506 w 133634"/>
                  <a:gd name="connsiteY1" fmla="*/ 115511 h 123301"/>
                  <a:gd name="connsiteX2" fmla="*/ 127481 w 133634"/>
                  <a:gd name="connsiteY2" fmla="*/ 1211 h 123301"/>
                  <a:gd name="connsiteX3" fmla="*/ 130656 w 133634"/>
                  <a:gd name="connsiteY3" fmla="*/ 58361 h 123301"/>
                  <a:gd name="connsiteX4" fmla="*/ 111606 w 133634"/>
                  <a:gd name="connsiteY4" fmla="*/ 105986 h 123301"/>
                  <a:gd name="connsiteX5" fmla="*/ 481 w 133634"/>
                  <a:gd name="connsiteY5" fmla="*/ 112336 h 12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34" h="123301">
                    <a:moveTo>
                      <a:pt x="481" y="112336"/>
                    </a:moveTo>
                    <a:cubicBezTo>
                      <a:pt x="-5869" y="113924"/>
                      <a:pt x="52339" y="134032"/>
                      <a:pt x="73506" y="115511"/>
                    </a:cubicBezTo>
                    <a:cubicBezTo>
                      <a:pt x="94673" y="96990"/>
                      <a:pt x="117956" y="10736"/>
                      <a:pt x="127481" y="1211"/>
                    </a:cubicBezTo>
                    <a:cubicBezTo>
                      <a:pt x="137006" y="-8314"/>
                      <a:pt x="133302" y="40898"/>
                      <a:pt x="130656" y="58361"/>
                    </a:cubicBezTo>
                    <a:cubicBezTo>
                      <a:pt x="128010" y="75824"/>
                      <a:pt x="126952" y="98049"/>
                      <a:pt x="111606" y="105986"/>
                    </a:cubicBezTo>
                    <a:cubicBezTo>
                      <a:pt x="96260" y="113923"/>
                      <a:pt x="6831" y="110748"/>
                      <a:pt x="481" y="1123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BAC158E1-4CEE-208B-3947-5160D0C118B0}"/>
                </a:ext>
              </a:extLst>
            </p:cNvPr>
            <p:cNvSpPr/>
            <p:nvPr/>
          </p:nvSpPr>
          <p:spPr>
            <a:xfrm>
              <a:off x="2310799" y="1229237"/>
              <a:ext cx="19990" cy="1328611"/>
            </a:xfrm>
            <a:custGeom>
              <a:avLst/>
              <a:gdLst>
                <a:gd name="connsiteX0" fmla="*/ 19651 w 19990"/>
                <a:gd name="connsiteY0" fmla="*/ 5838 h 1328611"/>
                <a:gd name="connsiteX1" fmla="*/ 13301 w 19990"/>
                <a:gd name="connsiteY1" fmla="*/ 809113 h 1328611"/>
                <a:gd name="connsiteX2" fmla="*/ 19651 w 19990"/>
                <a:gd name="connsiteY2" fmla="*/ 1326638 h 1328611"/>
                <a:gd name="connsiteX3" fmla="*/ 10126 w 19990"/>
                <a:gd name="connsiteY3" fmla="*/ 964688 h 1328611"/>
                <a:gd name="connsiteX4" fmla="*/ 601 w 19990"/>
                <a:gd name="connsiteY4" fmla="*/ 412238 h 1328611"/>
                <a:gd name="connsiteX5" fmla="*/ 601 w 19990"/>
                <a:gd name="connsiteY5" fmla="*/ 443988 h 1328611"/>
                <a:gd name="connsiteX6" fmla="*/ 19651 w 19990"/>
                <a:gd name="connsiteY6" fmla="*/ 5838 h 132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90" h="1328611">
                  <a:moveTo>
                    <a:pt x="19651" y="5838"/>
                  </a:moveTo>
                  <a:cubicBezTo>
                    <a:pt x="21768" y="66692"/>
                    <a:pt x="13301" y="588980"/>
                    <a:pt x="13301" y="809113"/>
                  </a:cubicBezTo>
                  <a:cubicBezTo>
                    <a:pt x="13301" y="1029246"/>
                    <a:pt x="20180" y="1300709"/>
                    <a:pt x="19651" y="1326638"/>
                  </a:cubicBezTo>
                  <a:cubicBezTo>
                    <a:pt x="19122" y="1352567"/>
                    <a:pt x="13301" y="1117088"/>
                    <a:pt x="10126" y="964688"/>
                  </a:cubicBezTo>
                  <a:cubicBezTo>
                    <a:pt x="6951" y="812288"/>
                    <a:pt x="2188" y="499021"/>
                    <a:pt x="601" y="412238"/>
                  </a:cubicBezTo>
                  <a:cubicBezTo>
                    <a:pt x="-986" y="325455"/>
                    <a:pt x="1130" y="509605"/>
                    <a:pt x="601" y="443988"/>
                  </a:cubicBezTo>
                  <a:cubicBezTo>
                    <a:pt x="72" y="378371"/>
                    <a:pt x="17534" y="-55016"/>
                    <a:pt x="19651" y="58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B2A8EA45-DD9D-CB55-526C-4F687AEF31B2}"/>
                </a:ext>
              </a:extLst>
            </p:cNvPr>
            <p:cNvSpPr/>
            <p:nvPr/>
          </p:nvSpPr>
          <p:spPr>
            <a:xfrm>
              <a:off x="2320909" y="2480410"/>
              <a:ext cx="15909" cy="1353816"/>
            </a:xfrm>
            <a:custGeom>
              <a:avLst/>
              <a:gdLst>
                <a:gd name="connsiteX0" fmla="*/ 12716 w 15909"/>
                <a:gd name="connsiteY0" fmla="*/ 62765 h 1353816"/>
                <a:gd name="connsiteX1" fmla="*/ 16 w 15909"/>
                <a:gd name="connsiteY1" fmla="*/ 1329590 h 1353816"/>
                <a:gd name="connsiteX2" fmla="*/ 15891 w 15909"/>
                <a:gd name="connsiteY2" fmla="*/ 850165 h 1353816"/>
                <a:gd name="connsiteX3" fmla="*/ 3191 w 15909"/>
                <a:gd name="connsiteY3" fmla="*/ 285015 h 1353816"/>
                <a:gd name="connsiteX4" fmla="*/ 3191 w 15909"/>
                <a:gd name="connsiteY4" fmla="*/ 199290 h 1353816"/>
                <a:gd name="connsiteX5" fmla="*/ 12716 w 15909"/>
                <a:gd name="connsiteY5" fmla="*/ 62765 h 13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9" h="1353816">
                  <a:moveTo>
                    <a:pt x="12716" y="62765"/>
                  </a:moveTo>
                  <a:cubicBezTo>
                    <a:pt x="12187" y="251148"/>
                    <a:pt x="-513" y="1198357"/>
                    <a:pt x="16" y="1329590"/>
                  </a:cubicBezTo>
                  <a:cubicBezTo>
                    <a:pt x="545" y="1460823"/>
                    <a:pt x="15362" y="1024261"/>
                    <a:pt x="15891" y="850165"/>
                  </a:cubicBezTo>
                  <a:cubicBezTo>
                    <a:pt x="16420" y="676069"/>
                    <a:pt x="5308" y="393494"/>
                    <a:pt x="3191" y="285015"/>
                  </a:cubicBezTo>
                  <a:cubicBezTo>
                    <a:pt x="1074" y="176536"/>
                    <a:pt x="1074" y="231569"/>
                    <a:pt x="3191" y="199290"/>
                  </a:cubicBezTo>
                  <a:cubicBezTo>
                    <a:pt x="5308" y="167011"/>
                    <a:pt x="13245" y="-125618"/>
                    <a:pt x="12716" y="627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82B0ADAA-25D9-B073-FE27-65CF2F266373}"/>
                </a:ext>
              </a:extLst>
            </p:cNvPr>
            <p:cNvSpPr/>
            <p:nvPr/>
          </p:nvSpPr>
          <p:spPr>
            <a:xfrm>
              <a:off x="2311188" y="3809601"/>
              <a:ext cx="29333" cy="897358"/>
            </a:xfrm>
            <a:custGeom>
              <a:avLst/>
              <a:gdLst>
                <a:gd name="connsiteX0" fmla="*/ 16087 w 29333"/>
                <a:gd name="connsiteY0" fmla="*/ 13099 h 897358"/>
                <a:gd name="connsiteX1" fmla="*/ 212 w 29333"/>
                <a:gd name="connsiteY1" fmla="*/ 873524 h 897358"/>
                <a:gd name="connsiteX2" fmla="*/ 28787 w 29333"/>
                <a:gd name="connsiteY2" fmla="*/ 660799 h 897358"/>
                <a:gd name="connsiteX3" fmla="*/ 19262 w 29333"/>
                <a:gd name="connsiteY3" fmla="*/ 702074 h 897358"/>
                <a:gd name="connsiteX4" fmla="*/ 22437 w 29333"/>
                <a:gd name="connsiteY4" fmla="*/ 375049 h 897358"/>
                <a:gd name="connsiteX5" fmla="*/ 16087 w 29333"/>
                <a:gd name="connsiteY5" fmla="*/ 13099 h 8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3" h="897358">
                  <a:moveTo>
                    <a:pt x="16087" y="13099"/>
                  </a:moveTo>
                  <a:cubicBezTo>
                    <a:pt x="12383" y="96178"/>
                    <a:pt x="-1905" y="765574"/>
                    <a:pt x="212" y="873524"/>
                  </a:cubicBezTo>
                  <a:cubicBezTo>
                    <a:pt x="2329" y="981474"/>
                    <a:pt x="25612" y="689374"/>
                    <a:pt x="28787" y="660799"/>
                  </a:cubicBezTo>
                  <a:cubicBezTo>
                    <a:pt x="31962" y="632224"/>
                    <a:pt x="20320" y="749699"/>
                    <a:pt x="19262" y="702074"/>
                  </a:cubicBezTo>
                  <a:cubicBezTo>
                    <a:pt x="18204" y="654449"/>
                    <a:pt x="21379" y="485116"/>
                    <a:pt x="22437" y="375049"/>
                  </a:cubicBezTo>
                  <a:cubicBezTo>
                    <a:pt x="23495" y="264982"/>
                    <a:pt x="19791" y="-69980"/>
                    <a:pt x="16087" y="130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C47C8DB5-D42A-CE20-67F4-063158217427}"/>
                </a:ext>
              </a:extLst>
            </p:cNvPr>
            <p:cNvSpPr/>
            <p:nvPr/>
          </p:nvSpPr>
          <p:spPr>
            <a:xfrm>
              <a:off x="2327274" y="4676579"/>
              <a:ext cx="320878" cy="20449"/>
            </a:xfrm>
            <a:custGeom>
              <a:avLst/>
              <a:gdLst>
                <a:gd name="connsiteX0" fmla="*/ 1 w 320878"/>
                <a:gd name="connsiteY0" fmla="*/ 16071 h 20449"/>
                <a:gd name="connsiteX1" fmla="*/ 174626 w 320878"/>
                <a:gd name="connsiteY1" fmla="*/ 9721 h 20449"/>
                <a:gd name="connsiteX2" fmla="*/ 146051 w 320878"/>
                <a:gd name="connsiteY2" fmla="*/ 196 h 20449"/>
                <a:gd name="connsiteX3" fmla="*/ 320676 w 320878"/>
                <a:gd name="connsiteY3" fmla="*/ 19246 h 20449"/>
                <a:gd name="connsiteX4" fmla="*/ 177801 w 320878"/>
                <a:gd name="connsiteY4" fmla="*/ 19246 h 20449"/>
                <a:gd name="connsiteX5" fmla="*/ 1 w 320878"/>
                <a:gd name="connsiteY5" fmla="*/ 16071 h 2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878" h="20449">
                  <a:moveTo>
                    <a:pt x="1" y="16071"/>
                  </a:moveTo>
                  <a:cubicBezTo>
                    <a:pt x="-528" y="14484"/>
                    <a:pt x="150284" y="12367"/>
                    <a:pt x="174626" y="9721"/>
                  </a:cubicBezTo>
                  <a:cubicBezTo>
                    <a:pt x="198968" y="7075"/>
                    <a:pt x="121709" y="-1392"/>
                    <a:pt x="146051" y="196"/>
                  </a:cubicBezTo>
                  <a:cubicBezTo>
                    <a:pt x="170393" y="1783"/>
                    <a:pt x="315384" y="16071"/>
                    <a:pt x="320676" y="19246"/>
                  </a:cubicBezTo>
                  <a:cubicBezTo>
                    <a:pt x="325968" y="22421"/>
                    <a:pt x="225955" y="18188"/>
                    <a:pt x="177801" y="19246"/>
                  </a:cubicBezTo>
                  <a:lnTo>
                    <a:pt x="1" y="160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B9298179-2E12-B6E4-522D-F4A48FCF3C03}"/>
                </a:ext>
              </a:extLst>
            </p:cNvPr>
            <p:cNvSpPr/>
            <p:nvPr/>
          </p:nvSpPr>
          <p:spPr>
            <a:xfrm>
              <a:off x="2316912" y="1224962"/>
              <a:ext cx="610643" cy="54951"/>
            </a:xfrm>
            <a:custGeom>
              <a:avLst/>
              <a:gdLst>
                <a:gd name="connsiteX0" fmla="*/ 838 w 610643"/>
                <a:gd name="connsiteY0" fmla="*/ 3763 h 54951"/>
                <a:gd name="connsiteX1" fmla="*/ 388188 w 610643"/>
                <a:gd name="connsiteY1" fmla="*/ 3763 h 54951"/>
                <a:gd name="connsiteX2" fmla="*/ 461213 w 610643"/>
                <a:gd name="connsiteY2" fmla="*/ 3763 h 54951"/>
                <a:gd name="connsiteX3" fmla="*/ 607263 w 610643"/>
                <a:gd name="connsiteY3" fmla="*/ 54563 h 54951"/>
                <a:gd name="connsiteX4" fmla="*/ 553288 w 610643"/>
                <a:gd name="connsiteY4" fmla="*/ 25988 h 54951"/>
                <a:gd name="connsiteX5" fmla="*/ 432638 w 610643"/>
                <a:gd name="connsiteY5" fmla="*/ 3763 h 54951"/>
                <a:gd name="connsiteX6" fmla="*/ 546938 w 610643"/>
                <a:gd name="connsiteY6" fmla="*/ 48213 h 54951"/>
                <a:gd name="connsiteX7" fmla="*/ 394538 w 610643"/>
                <a:gd name="connsiteY7" fmla="*/ 35513 h 54951"/>
                <a:gd name="connsiteX8" fmla="*/ 286588 w 610643"/>
                <a:gd name="connsiteY8" fmla="*/ 22813 h 54951"/>
                <a:gd name="connsiteX9" fmla="*/ 838 w 610643"/>
                <a:gd name="connsiteY9" fmla="*/ 3763 h 5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643" h="54951">
                  <a:moveTo>
                    <a:pt x="838" y="3763"/>
                  </a:moveTo>
                  <a:cubicBezTo>
                    <a:pt x="17771" y="588"/>
                    <a:pt x="388188" y="3763"/>
                    <a:pt x="388188" y="3763"/>
                  </a:cubicBezTo>
                  <a:cubicBezTo>
                    <a:pt x="464917" y="3763"/>
                    <a:pt x="424701" y="-4704"/>
                    <a:pt x="461213" y="3763"/>
                  </a:cubicBezTo>
                  <a:cubicBezTo>
                    <a:pt x="497726" y="12230"/>
                    <a:pt x="591917" y="50859"/>
                    <a:pt x="607263" y="54563"/>
                  </a:cubicBezTo>
                  <a:cubicBezTo>
                    <a:pt x="622609" y="58267"/>
                    <a:pt x="582392" y="34455"/>
                    <a:pt x="553288" y="25988"/>
                  </a:cubicBezTo>
                  <a:cubicBezTo>
                    <a:pt x="524184" y="17521"/>
                    <a:pt x="433696" y="59"/>
                    <a:pt x="432638" y="3763"/>
                  </a:cubicBezTo>
                  <a:cubicBezTo>
                    <a:pt x="431580" y="7467"/>
                    <a:pt x="553288" y="42921"/>
                    <a:pt x="546938" y="48213"/>
                  </a:cubicBezTo>
                  <a:cubicBezTo>
                    <a:pt x="540588" y="53505"/>
                    <a:pt x="437930" y="39746"/>
                    <a:pt x="394538" y="35513"/>
                  </a:cubicBezTo>
                  <a:cubicBezTo>
                    <a:pt x="351146" y="31280"/>
                    <a:pt x="344796" y="27575"/>
                    <a:pt x="286588" y="22813"/>
                  </a:cubicBezTo>
                  <a:cubicBezTo>
                    <a:pt x="228380" y="18051"/>
                    <a:pt x="-16095" y="6938"/>
                    <a:pt x="838" y="3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EBD823F9-4AEC-2477-5FC4-F3E165EB6EA2}"/>
                </a:ext>
              </a:extLst>
            </p:cNvPr>
            <p:cNvSpPr/>
            <p:nvPr/>
          </p:nvSpPr>
          <p:spPr>
            <a:xfrm>
              <a:off x="2936846" y="1282289"/>
              <a:ext cx="132159" cy="406824"/>
            </a:xfrm>
            <a:custGeom>
              <a:avLst/>
              <a:gdLst>
                <a:gd name="connsiteX0" fmla="*/ 29 w 132159"/>
                <a:gd name="connsiteY0" fmla="*/ 411 h 406824"/>
                <a:gd name="connsiteX1" fmla="*/ 88929 w 132159"/>
                <a:gd name="connsiteY1" fmla="*/ 133761 h 406824"/>
                <a:gd name="connsiteX2" fmla="*/ 111154 w 132159"/>
                <a:gd name="connsiteY2" fmla="*/ 222661 h 406824"/>
                <a:gd name="connsiteX3" fmla="*/ 120679 w 132159"/>
                <a:gd name="connsiteY3" fmla="*/ 406811 h 406824"/>
                <a:gd name="connsiteX4" fmla="*/ 130204 w 132159"/>
                <a:gd name="connsiteY4" fmla="*/ 213136 h 406824"/>
                <a:gd name="connsiteX5" fmla="*/ 79404 w 132159"/>
                <a:gd name="connsiteY5" fmla="*/ 95661 h 406824"/>
                <a:gd name="connsiteX6" fmla="*/ 29 w 132159"/>
                <a:gd name="connsiteY6" fmla="*/ 411 h 4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159" h="406824">
                  <a:moveTo>
                    <a:pt x="29" y="411"/>
                  </a:moveTo>
                  <a:cubicBezTo>
                    <a:pt x="1617" y="6761"/>
                    <a:pt x="70408" y="96719"/>
                    <a:pt x="88929" y="133761"/>
                  </a:cubicBezTo>
                  <a:cubicBezTo>
                    <a:pt x="107450" y="170803"/>
                    <a:pt x="105862" y="177153"/>
                    <a:pt x="111154" y="222661"/>
                  </a:cubicBezTo>
                  <a:cubicBezTo>
                    <a:pt x="116446" y="268169"/>
                    <a:pt x="117504" y="408398"/>
                    <a:pt x="120679" y="406811"/>
                  </a:cubicBezTo>
                  <a:cubicBezTo>
                    <a:pt x="123854" y="405224"/>
                    <a:pt x="137083" y="264994"/>
                    <a:pt x="130204" y="213136"/>
                  </a:cubicBezTo>
                  <a:cubicBezTo>
                    <a:pt x="123325" y="161278"/>
                    <a:pt x="97925" y="128469"/>
                    <a:pt x="79404" y="95661"/>
                  </a:cubicBezTo>
                  <a:cubicBezTo>
                    <a:pt x="60883" y="62853"/>
                    <a:pt x="-1559" y="-5939"/>
                    <a:pt x="29" y="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C64A1162-C920-7B49-39C1-9BF2F0AD7DF8}"/>
                </a:ext>
              </a:extLst>
            </p:cNvPr>
            <p:cNvSpPr/>
            <p:nvPr/>
          </p:nvSpPr>
          <p:spPr>
            <a:xfrm>
              <a:off x="3051076" y="1707625"/>
              <a:ext cx="19838" cy="1084670"/>
            </a:xfrm>
            <a:custGeom>
              <a:avLst/>
              <a:gdLst>
                <a:gd name="connsiteX0" fmla="*/ 19149 w 19838"/>
                <a:gd name="connsiteY0" fmla="*/ 6875 h 1084670"/>
                <a:gd name="connsiteX1" fmla="*/ 15974 w 19838"/>
                <a:gd name="connsiteY1" fmla="*/ 1019700 h 1084670"/>
                <a:gd name="connsiteX2" fmla="*/ 19149 w 19838"/>
                <a:gd name="connsiteY2" fmla="*/ 940325 h 1084670"/>
                <a:gd name="connsiteX3" fmla="*/ 99 w 19838"/>
                <a:gd name="connsiteY3" fmla="*/ 591075 h 1084670"/>
                <a:gd name="connsiteX4" fmla="*/ 19149 w 19838"/>
                <a:gd name="connsiteY4" fmla="*/ 6875 h 108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" h="1084670">
                  <a:moveTo>
                    <a:pt x="19149" y="6875"/>
                  </a:moveTo>
                  <a:cubicBezTo>
                    <a:pt x="21795" y="78312"/>
                    <a:pt x="15974" y="864125"/>
                    <a:pt x="15974" y="1019700"/>
                  </a:cubicBezTo>
                  <a:cubicBezTo>
                    <a:pt x="15974" y="1175275"/>
                    <a:pt x="21795" y="1011762"/>
                    <a:pt x="19149" y="940325"/>
                  </a:cubicBezTo>
                  <a:cubicBezTo>
                    <a:pt x="16503" y="868888"/>
                    <a:pt x="1686" y="741358"/>
                    <a:pt x="99" y="591075"/>
                  </a:cubicBezTo>
                  <a:cubicBezTo>
                    <a:pt x="-1489" y="440792"/>
                    <a:pt x="16503" y="-64562"/>
                    <a:pt x="19149" y="68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276EA151-37F1-7060-CEC0-F628DCC9487D}"/>
                </a:ext>
              </a:extLst>
            </p:cNvPr>
            <p:cNvSpPr/>
            <p:nvPr/>
          </p:nvSpPr>
          <p:spPr>
            <a:xfrm>
              <a:off x="2920979" y="2812409"/>
              <a:ext cx="146089" cy="270666"/>
            </a:xfrm>
            <a:custGeom>
              <a:avLst/>
              <a:gdLst>
                <a:gd name="connsiteX0" fmla="*/ 146071 w 146089"/>
                <a:gd name="connsiteY0" fmla="*/ 641 h 270666"/>
                <a:gd name="connsiteX1" fmla="*/ 111146 w 146089"/>
                <a:gd name="connsiteY1" fmla="*/ 121291 h 270666"/>
                <a:gd name="connsiteX2" fmla="*/ 21 w 146089"/>
                <a:gd name="connsiteY2" fmla="*/ 270516 h 270666"/>
                <a:gd name="connsiteX3" fmla="*/ 120671 w 146089"/>
                <a:gd name="connsiteY3" fmla="*/ 149866 h 270666"/>
                <a:gd name="connsiteX4" fmla="*/ 69871 w 146089"/>
                <a:gd name="connsiteY4" fmla="*/ 175266 h 270666"/>
                <a:gd name="connsiteX5" fmla="*/ 107971 w 146089"/>
                <a:gd name="connsiteY5" fmla="*/ 76841 h 270666"/>
                <a:gd name="connsiteX6" fmla="*/ 146071 w 146089"/>
                <a:gd name="connsiteY6" fmla="*/ 641 h 2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89" h="270666">
                  <a:moveTo>
                    <a:pt x="146071" y="641"/>
                  </a:moveTo>
                  <a:cubicBezTo>
                    <a:pt x="146600" y="8049"/>
                    <a:pt x="135488" y="76312"/>
                    <a:pt x="111146" y="121291"/>
                  </a:cubicBezTo>
                  <a:cubicBezTo>
                    <a:pt x="86804" y="166270"/>
                    <a:pt x="-1566" y="265754"/>
                    <a:pt x="21" y="270516"/>
                  </a:cubicBezTo>
                  <a:cubicBezTo>
                    <a:pt x="1608" y="275278"/>
                    <a:pt x="109029" y="165741"/>
                    <a:pt x="120671" y="149866"/>
                  </a:cubicBezTo>
                  <a:cubicBezTo>
                    <a:pt x="132313" y="133991"/>
                    <a:pt x="71988" y="187437"/>
                    <a:pt x="69871" y="175266"/>
                  </a:cubicBezTo>
                  <a:cubicBezTo>
                    <a:pt x="67754" y="163095"/>
                    <a:pt x="95800" y="101712"/>
                    <a:pt x="107971" y="76841"/>
                  </a:cubicBezTo>
                  <a:cubicBezTo>
                    <a:pt x="120142" y="51970"/>
                    <a:pt x="145542" y="-6767"/>
                    <a:pt x="146071" y="6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737510EF-06D8-6FCB-90B4-D25AED12ADEF}"/>
                </a:ext>
              </a:extLst>
            </p:cNvPr>
            <p:cNvSpPr/>
            <p:nvPr/>
          </p:nvSpPr>
          <p:spPr>
            <a:xfrm>
              <a:off x="2628900" y="1572665"/>
              <a:ext cx="32081" cy="1341018"/>
            </a:xfrm>
            <a:custGeom>
              <a:avLst/>
              <a:gdLst>
                <a:gd name="connsiteX0" fmla="*/ 19050 w 32081"/>
                <a:gd name="connsiteY0" fmla="*/ 11660 h 1341018"/>
                <a:gd name="connsiteX1" fmla="*/ 12700 w 32081"/>
                <a:gd name="connsiteY1" fmla="*/ 678410 h 1341018"/>
                <a:gd name="connsiteX2" fmla="*/ 19050 w 32081"/>
                <a:gd name="connsiteY2" fmla="*/ 633960 h 1341018"/>
                <a:gd name="connsiteX3" fmla="*/ 6350 w 32081"/>
                <a:gd name="connsiteY3" fmla="*/ 1014960 h 1341018"/>
                <a:gd name="connsiteX4" fmla="*/ 15875 w 32081"/>
                <a:gd name="connsiteY4" fmla="*/ 970510 h 1341018"/>
                <a:gd name="connsiteX5" fmla="*/ 15875 w 32081"/>
                <a:gd name="connsiteY5" fmla="*/ 1322935 h 1341018"/>
                <a:gd name="connsiteX6" fmla="*/ 28575 w 32081"/>
                <a:gd name="connsiteY6" fmla="*/ 1243560 h 1341018"/>
                <a:gd name="connsiteX7" fmla="*/ 31750 w 32081"/>
                <a:gd name="connsiteY7" fmla="*/ 846685 h 1341018"/>
                <a:gd name="connsiteX8" fmla="*/ 22225 w 32081"/>
                <a:gd name="connsiteY8" fmla="*/ 408535 h 1341018"/>
                <a:gd name="connsiteX9" fmla="*/ 6350 w 32081"/>
                <a:gd name="connsiteY9" fmla="*/ 348210 h 1341018"/>
                <a:gd name="connsiteX10" fmla="*/ 0 w 32081"/>
                <a:gd name="connsiteY10" fmla="*/ 259310 h 1341018"/>
                <a:gd name="connsiteX11" fmla="*/ 19050 w 32081"/>
                <a:gd name="connsiteY11" fmla="*/ 11660 h 134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81" h="1341018">
                  <a:moveTo>
                    <a:pt x="19050" y="11660"/>
                  </a:moveTo>
                  <a:cubicBezTo>
                    <a:pt x="21167" y="81510"/>
                    <a:pt x="12700" y="574693"/>
                    <a:pt x="12700" y="678410"/>
                  </a:cubicBezTo>
                  <a:cubicBezTo>
                    <a:pt x="12700" y="782127"/>
                    <a:pt x="20108" y="577868"/>
                    <a:pt x="19050" y="633960"/>
                  </a:cubicBezTo>
                  <a:cubicBezTo>
                    <a:pt x="17992" y="690052"/>
                    <a:pt x="6879" y="958868"/>
                    <a:pt x="6350" y="1014960"/>
                  </a:cubicBezTo>
                  <a:cubicBezTo>
                    <a:pt x="5821" y="1071052"/>
                    <a:pt x="14288" y="919181"/>
                    <a:pt x="15875" y="970510"/>
                  </a:cubicBezTo>
                  <a:cubicBezTo>
                    <a:pt x="17462" y="1021839"/>
                    <a:pt x="13758" y="1277427"/>
                    <a:pt x="15875" y="1322935"/>
                  </a:cubicBezTo>
                  <a:cubicBezTo>
                    <a:pt x="17992" y="1368443"/>
                    <a:pt x="25929" y="1322935"/>
                    <a:pt x="28575" y="1243560"/>
                  </a:cubicBezTo>
                  <a:cubicBezTo>
                    <a:pt x="31221" y="1164185"/>
                    <a:pt x="32808" y="985856"/>
                    <a:pt x="31750" y="846685"/>
                  </a:cubicBezTo>
                  <a:cubicBezTo>
                    <a:pt x="30692" y="707514"/>
                    <a:pt x="26458" y="491614"/>
                    <a:pt x="22225" y="408535"/>
                  </a:cubicBezTo>
                  <a:cubicBezTo>
                    <a:pt x="17992" y="325456"/>
                    <a:pt x="10054" y="373081"/>
                    <a:pt x="6350" y="348210"/>
                  </a:cubicBezTo>
                  <a:cubicBezTo>
                    <a:pt x="2646" y="323339"/>
                    <a:pt x="0" y="312227"/>
                    <a:pt x="0" y="259310"/>
                  </a:cubicBezTo>
                  <a:cubicBezTo>
                    <a:pt x="0" y="206393"/>
                    <a:pt x="16933" y="-58190"/>
                    <a:pt x="19050" y="116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EF2ECF2-C010-EC12-CA3F-7B6339B16421}"/>
                </a:ext>
              </a:extLst>
            </p:cNvPr>
            <p:cNvSpPr/>
            <p:nvPr/>
          </p:nvSpPr>
          <p:spPr>
            <a:xfrm>
              <a:off x="2656761" y="1578785"/>
              <a:ext cx="103683" cy="963945"/>
            </a:xfrm>
            <a:custGeom>
              <a:avLst/>
              <a:gdLst>
                <a:gd name="connsiteX0" fmla="*/ 714 w 103683"/>
                <a:gd name="connsiteY0" fmla="*/ 2365 h 963945"/>
                <a:gd name="connsiteX1" fmla="*/ 57864 w 103683"/>
                <a:gd name="connsiteY1" fmla="*/ 18240 h 963945"/>
                <a:gd name="connsiteX2" fmla="*/ 73739 w 103683"/>
                <a:gd name="connsiteY2" fmla="*/ 62690 h 963945"/>
                <a:gd name="connsiteX3" fmla="*/ 73739 w 103683"/>
                <a:gd name="connsiteY3" fmla="*/ 46815 h 963945"/>
                <a:gd name="connsiteX4" fmla="*/ 89614 w 103683"/>
                <a:gd name="connsiteY4" fmla="*/ 459565 h 963945"/>
                <a:gd name="connsiteX5" fmla="*/ 89614 w 103683"/>
                <a:gd name="connsiteY5" fmla="*/ 942165 h 963945"/>
                <a:gd name="connsiteX6" fmla="*/ 95964 w 103683"/>
                <a:gd name="connsiteY6" fmla="*/ 846915 h 963945"/>
                <a:gd name="connsiteX7" fmla="*/ 80089 w 103683"/>
                <a:gd name="connsiteY7" fmla="*/ 542115 h 963945"/>
                <a:gd name="connsiteX8" fmla="*/ 102314 w 103683"/>
                <a:gd name="connsiteY8" fmla="*/ 65865 h 963945"/>
                <a:gd name="connsiteX9" fmla="*/ 714 w 103683"/>
                <a:gd name="connsiteY9" fmla="*/ 2365 h 96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683" h="963945">
                  <a:moveTo>
                    <a:pt x="714" y="2365"/>
                  </a:moveTo>
                  <a:cubicBezTo>
                    <a:pt x="-6694" y="-5573"/>
                    <a:pt x="45693" y="8186"/>
                    <a:pt x="57864" y="18240"/>
                  </a:cubicBezTo>
                  <a:cubicBezTo>
                    <a:pt x="70035" y="28294"/>
                    <a:pt x="73739" y="62690"/>
                    <a:pt x="73739" y="62690"/>
                  </a:cubicBezTo>
                  <a:cubicBezTo>
                    <a:pt x="76385" y="67452"/>
                    <a:pt x="71093" y="-19331"/>
                    <a:pt x="73739" y="46815"/>
                  </a:cubicBezTo>
                  <a:cubicBezTo>
                    <a:pt x="76385" y="112961"/>
                    <a:pt x="86968" y="310340"/>
                    <a:pt x="89614" y="459565"/>
                  </a:cubicBezTo>
                  <a:cubicBezTo>
                    <a:pt x="92260" y="608790"/>
                    <a:pt x="88556" y="877607"/>
                    <a:pt x="89614" y="942165"/>
                  </a:cubicBezTo>
                  <a:cubicBezTo>
                    <a:pt x="90672" y="1006723"/>
                    <a:pt x="97551" y="913590"/>
                    <a:pt x="95964" y="846915"/>
                  </a:cubicBezTo>
                  <a:cubicBezTo>
                    <a:pt x="94377" y="780240"/>
                    <a:pt x="79031" y="672290"/>
                    <a:pt x="80089" y="542115"/>
                  </a:cubicBezTo>
                  <a:cubicBezTo>
                    <a:pt x="81147" y="411940"/>
                    <a:pt x="110252" y="157411"/>
                    <a:pt x="102314" y="65865"/>
                  </a:cubicBezTo>
                  <a:cubicBezTo>
                    <a:pt x="94376" y="-25681"/>
                    <a:pt x="8122" y="10303"/>
                    <a:pt x="714" y="23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196155C6-4128-4074-3A67-99E54B6BE09B}"/>
                </a:ext>
              </a:extLst>
            </p:cNvPr>
            <p:cNvSpPr/>
            <p:nvPr/>
          </p:nvSpPr>
          <p:spPr>
            <a:xfrm>
              <a:off x="2653719" y="2490463"/>
              <a:ext cx="110938" cy="420910"/>
            </a:xfrm>
            <a:custGeom>
              <a:avLst/>
              <a:gdLst>
                <a:gd name="connsiteX0" fmla="*/ 99006 w 110938"/>
                <a:gd name="connsiteY0" fmla="*/ 1912 h 420910"/>
                <a:gd name="connsiteX1" fmla="*/ 95831 w 110938"/>
                <a:gd name="connsiteY1" fmla="*/ 354337 h 420910"/>
                <a:gd name="connsiteX2" fmla="*/ 86306 w 110938"/>
                <a:gd name="connsiteY2" fmla="*/ 389262 h 420910"/>
                <a:gd name="connsiteX3" fmla="*/ 64081 w 110938"/>
                <a:gd name="connsiteY3" fmla="*/ 408312 h 420910"/>
                <a:gd name="connsiteX4" fmla="*/ 581 w 110938"/>
                <a:gd name="connsiteY4" fmla="*/ 417837 h 420910"/>
                <a:gd name="connsiteX5" fmla="*/ 105356 w 110938"/>
                <a:gd name="connsiteY5" fmla="*/ 414662 h 420910"/>
                <a:gd name="connsiteX6" fmla="*/ 95831 w 110938"/>
                <a:gd name="connsiteY6" fmla="*/ 351162 h 420910"/>
                <a:gd name="connsiteX7" fmla="*/ 89481 w 110938"/>
                <a:gd name="connsiteY7" fmla="*/ 217812 h 420910"/>
                <a:gd name="connsiteX8" fmla="*/ 99006 w 110938"/>
                <a:gd name="connsiteY8" fmla="*/ 1912 h 42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38" h="420910">
                  <a:moveTo>
                    <a:pt x="99006" y="1912"/>
                  </a:moveTo>
                  <a:cubicBezTo>
                    <a:pt x="100064" y="24666"/>
                    <a:pt x="97948" y="289779"/>
                    <a:pt x="95831" y="354337"/>
                  </a:cubicBezTo>
                  <a:cubicBezTo>
                    <a:pt x="93714" y="418895"/>
                    <a:pt x="91598" y="380266"/>
                    <a:pt x="86306" y="389262"/>
                  </a:cubicBezTo>
                  <a:cubicBezTo>
                    <a:pt x="81014" y="398258"/>
                    <a:pt x="78369" y="403549"/>
                    <a:pt x="64081" y="408312"/>
                  </a:cubicBezTo>
                  <a:cubicBezTo>
                    <a:pt x="49793" y="413075"/>
                    <a:pt x="-6298" y="416779"/>
                    <a:pt x="581" y="417837"/>
                  </a:cubicBezTo>
                  <a:cubicBezTo>
                    <a:pt x="7460" y="418895"/>
                    <a:pt x="89481" y="425775"/>
                    <a:pt x="105356" y="414662"/>
                  </a:cubicBezTo>
                  <a:cubicBezTo>
                    <a:pt x="121231" y="403550"/>
                    <a:pt x="98477" y="383970"/>
                    <a:pt x="95831" y="351162"/>
                  </a:cubicBezTo>
                  <a:cubicBezTo>
                    <a:pt x="93185" y="318354"/>
                    <a:pt x="91068" y="269670"/>
                    <a:pt x="89481" y="217812"/>
                  </a:cubicBezTo>
                  <a:cubicBezTo>
                    <a:pt x="87893" y="165954"/>
                    <a:pt x="97948" y="-20842"/>
                    <a:pt x="99006" y="19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9D500DAB-A674-9A6D-77CD-CF643200D49E}"/>
                </a:ext>
              </a:extLst>
            </p:cNvPr>
            <p:cNvSpPr/>
            <p:nvPr/>
          </p:nvSpPr>
          <p:spPr>
            <a:xfrm>
              <a:off x="2637727" y="3255297"/>
              <a:ext cx="32630" cy="1431075"/>
            </a:xfrm>
            <a:custGeom>
              <a:avLst/>
              <a:gdLst>
                <a:gd name="connsiteX0" fmla="*/ 22923 w 32630"/>
                <a:gd name="connsiteY0" fmla="*/ 5428 h 1431075"/>
                <a:gd name="connsiteX1" fmla="*/ 7048 w 32630"/>
                <a:gd name="connsiteY1" fmla="*/ 707103 h 1431075"/>
                <a:gd name="connsiteX2" fmla="*/ 698 w 32630"/>
                <a:gd name="connsiteY2" fmla="*/ 662653 h 1431075"/>
                <a:gd name="connsiteX3" fmla="*/ 7048 w 32630"/>
                <a:gd name="connsiteY3" fmla="*/ 948403 h 1431075"/>
                <a:gd name="connsiteX4" fmla="*/ 13398 w 32630"/>
                <a:gd name="connsiteY4" fmla="*/ 1431003 h 1431075"/>
                <a:gd name="connsiteX5" fmla="*/ 32448 w 32630"/>
                <a:gd name="connsiteY5" fmla="*/ 980153 h 1431075"/>
                <a:gd name="connsiteX6" fmla="*/ 698 w 32630"/>
                <a:gd name="connsiteY6" fmla="*/ 411828 h 1431075"/>
                <a:gd name="connsiteX7" fmla="*/ 22923 w 32630"/>
                <a:gd name="connsiteY7" fmla="*/ 5428 h 143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30" h="1431075">
                  <a:moveTo>
                    <a:pt x="22923" y="5428"/>
                  </a:moveTo>
                  <a:cubicBezTo>
                    <a:pt x="23981" y="54640"/>
                    <a:pt x="10752" y="597566"/>
                    <a:pt x="7048" y="707103"/>
                  </a:cubicBezTo>
                  <a:cubicBezTo>
                    <a:pt x="3344" y="816641"/>
                    <a:pt x="698" y="622436"/>
                    <a:pt x="698" y="662653"/>
                  </a:cubicBezTo>
                  <a:cubicBezTo>
                    <a:pt x="698" y="702870"/>
                    <a:pt x="4931" y="820345"/>
                    <a:pt x="7048" y="948403"/>
                  </a:cubicBezTo>
                  <a:cubicBezTo>
                    <a:pt x="9165" y="1076461"/>
                    <a:pt x="9165" y="1425711"/>
                    <a:pt x="13398" y="1431003"/>
                  </a:cubicBezTo>
                  <a:cubicBezTo>
                    <a:pt x="17631" y="1436295"/>
                    <a:pt x="34565" y="1150015"/>
                    <a:pt x="32448" y="980153"/>
                  </a:cubicBezTo>
                  <a:cubicBezTo>
                    <a:pt x="30331" y="810291"/>
                    <a:pt x="5990" y="570049"/>
                    <a:pt x="698" y="411828"/>
                  </a:cubicBezTo>
                  <a:cubicBezTo>
                    <a:pt x="-4594" y="253607"/>
                    <a:pt x="21865" y="-43784"/>
                    <a:pt x="22923" y="54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EE1978B0-4332-2747-D201-9C52417F8515}"/>
                </a:ext>
              </a:extLst>
            </p:cNvPr>
            <p:cNvSpPr/>
            <p:nvPr/>
          </p:nvSpPr>
          <p:spPr>
            <a:xfrm>
              <a:off x="2670019" y="3244743"/>
              <a:ext cx="97321" cy="301974"/>
            </a:xfrm>
            <a:custGeom>
              <a:avLst/>
              <a:gdLst>
                <a:gd name="connsiteX0" fmla="*/ 156 w 97321"/>
                <a:gd name="connsiteY0" fmla="*/ 107 h 301974"/>
                <a:gd name="connsiteX1" fmla="*/ 73181 w 97321"/>
                <a:gd name="connsiteY1" fmla="*/ 44557 h 301974"/>
                <a:gd name="connsiteX2" fmla="*/ 82706 w 97321"/>
                <a:gd name="connsiteY2" fmla="*/ 101707 h 301974"/>
                <a:gd name="connsiteX3" fmla="*/ 79531 w 97321"/>
                <a:gd name="connsiteY3" fmla="*/ 301732 h 301974"/>
                <a:gd name="connsiteX4" fmla="*/ 95406 w 97321"/>
                <a:gd name="connsiteY4" fmla="*/ 57257 h 301974"/>
                <a:gd name="connsiteX5" fmla="*/ 156 w 97321"/>
                <a:gd name="connsiteY5" fmla="*/ 107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21" h="301974">
                  <a:moveTo>
                    <a:pt x="156" y="107"/>
                  </a:moveTo>
                  <a:cubicBezTo>
                    <a:pt x="-3548" y="-2010"/>
                    <a:pt x="59423" y="27624"/>
                    <a:pt x="73181" y="44557"/>
                  </a:cubicBezTo>
                  <a:cubicBezTo>
                    <a:pt x="86939" y="61490"/>
                    <a:pt x="81648" y="58845"/>
                    <a:pt x="82706" y="101707"/>
                  </a:cubicBezTo>
                  <a:cubicBezTo>
                    <a:pt x="83764" y="144569"/>
                    <a:pt x="77414" y="309140"/>
                    <a:pt x="79531" y="301732"/>
                  </a:cubicBezTo>
                  <a:cubicBezTo>
                    <a:pt x="81648" y="294324"/>
                    <a:pt x="103873" y="104882"/>
                    <a:pt x="95406" y="57257"/>
                  </a:cubicBezTo>
                  <a:cubicBezTo>
                    <a:pt x="86939" y="9632"/>
                    <a:pt x="3860" y="2224"/>
                    <a:pt x="156" y="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CA289249-1FA2-FE53-E461-3DD20219AA71}"/>
                </a:ext>
              </a:extLst>
            </p:cNvPr>
            <p:cNvSpPr/>
            <p:nvPr/>
          </p:nvSpPr>
          <p:spPr>
            <a:xfrm>
              <a:off x="2746156" y="3505056"/>
              <a:ext cx="22694" cy="1226501"/>
            </a:xfrm>
            <a:custGeom>
              <a:avLst/>
              <a:gdLst>
                <a:gd name="connsiteX0" fmla="*/ 9744 w 22694"/>
                <a:gd name="connsiteY0" fmla="*/ 44594 h 1226501"/>
                <a:gd name="connsiteX1" fmla="*/ 219 w 22694"/>
                <a:gd name="connsiteY1" fmla="*/ 1143144 h 1226501"/>
                <a:gd name="connsiteX2" fmla="*/ 19269 w 22694"/>
                <a:gd name="connsiteY2" fmla="*/ 1054244 h 1226501"/>
                <a:gd name="connsiteX3" fmla="*/ 22444 w 22694"/>
                <a:gd name="connsiteY3" fmla="*/ 295419 h 1226501"/>
                <a:gd name="connsiteX4" fmla="*/ 9744 w 22694"/>
                <a:gd name="connsiteY4" fmla="*/ 44594 h 122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4" h="1226501">
                  <a:moveTo>
                    <a:pt x="9744" y="44594"/>
                  </a:moveTo>
                  <a:cubicBezTo>
                    <a:pt x="6040" y="185881"/>
                    <a:pt x="-1368" y="974869"/>
                    <a:pt x="219" y="1143144"/>
                  </a:cubicBezTo>
                  <a:cubicBezTo>
                    <a:pt x="1806" y="1311419"/>
                    <a:pt x="15565" y="1195531"/>
                    <a:pt x="19269" y="1054244"/>
                  </a:cubicBezTo>
                  <a:cubicBezTo>
                    <a:pt x="22973" y="912957"/>
                    <a:pt x="22973" y="462636"/>
                    <a:pt x="22444" y="295419"/>
                  </a:cubicBezTo>
                  <a:cubicBezTo>
                    <a:pt x="21915" y="128202"/>
                    <a:pt x="13448" y="-96693"/>
                    <a:pt x="9744" y="44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54672354-5F7D-07F1-7507-0B5676A87CE6}"/>
                </a:ext>
              </a:extLst>
            </p:cNvPr>
            <p:cNvSpPr/>
            <p:nvPr/>
          </p:nvSpPr>
          <p:spPr>
            <a:xfrm>
              <a:off x="2942383" y="3075430"/>
              <a:ext cx="144784" cy="484258"/>
            </a:xfrm>
            <a:custGeom>
              <a:avLst/>
              <a:gdLst>
                <a:gd name="connsiteX0" fmla="*/ 842 w 144784"/>
                <a:gd name="connsiteY0" fmla="*/ 1145 h 484258"/>
                <a:gd name="connsiteX1" fmla="*/ 70692 w 144784"/>
                <a:gd name="connsiteY1" fmla="*/ 64645 h 484258"/>
                <a:gd name="connsiteX2" fmla="*/ 124667 w 144784"/>
                <a:gd name="connsiteY2" fmla="*/ 191645 h 484258"/>
                <a:gd name="connsiteX3" fmla="*/ 124667 w 144784"/>
                <a:gd name="connsiteY3" fmla="*/ 175770 h 484258"/>
                <a:gd name="connsiteX4" fmla="*/ 134192 w 144784"/>
                <a:gd name="connsiteY4" fmla="*/ 271020 h 484258"/>
                <a:gd name="connsiteX5" fmla="*/ 140542 w 144784"/>
                <a:gd name="connsiteY5" fmla="*/ 483745 h 484258"/>
                <a:gd name="connsiteX6" fmla="*/ 143717 w 144784"/>
                <a:gd name="connsiteY6" fmla="*/ 204345 h 484258"/>
                <a:gd name="connsiteX7" fmla="*/ 121492 w 144784"/>
                <a:gd name="connsiteY7" fmla="*/ 115445 h 484258"/>
                <a:gd name="connsiteX8" fmla="*/ 842 w 144784"/>
                <a:gd name="connsiteY8" fmla="*/ 1145 h 48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4" h="484258">
                  <a:moveTo>
                    <a:pt x="842" y="1145"/>
                  </a:moveTo>
                  <a:cubicBezTo>
                    <a:pt x="-7625" y="-7322"/>
                    <a:pt x="50055" y="32895"/>
                    <a:pt x="70692" y="64645"/>
                  </a:cubicBezTo>
                  <a:cubicBezTo>
                    <a:pt x="91329" y="96395"/>
                    <a:pt x="124667" y="191645"/>
                    <a:pt x="124667" y="191645"/>
                  </a:cubicBezTo>
                  <a:cubicBezTo>
                    <a:pt x="133663" y="210166"/>
                    <a:pt x="123080" y="162541"/>
                    <a:pt x="124667" y="175770"/>
                  </a:cubicBezTo>
                  <a:cubicBezTo>
                    <a:pt x="126254" y="188999"/>
                    <a:pt x="131546" y="219691"/>
                    <a:pt x="134192" y="271020"/>
                  </a:cubicBezTo>
                  <a:cubicBezTo>
                    <a:pt x="136838" y="322349"/>
                    <a:pt x="138955" y="494857"/>
                    <a:pt x="140542" y="483745"/>
                  </a:cubicBezTo>
                  <a:cubicBezTo>
                    <a:pt x="142129" y="472633"/>
                    <a:pt x="146892" y="265728"/>
                    <a:pt x="143717" y="204345"/>
                  </a:cubicBezTo>
                  <a:cubicBezTo>
                    <a:pt x="140542" y="142962"/>
                    <a:pt x="141071" y="147724"/>
                    <a:pt x="121492" y="115445"/>
                  </a:cubicBezTo>
                  <a:cubicBezTo>
                    <a:pt x="101913" y="83166"/>
                    <a:pt x="9309" y="9612"/>
                    <a:pt x="842" y="1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5B94402-A722-C2D9-19E2-B985BF787913}"/>
                </a:ext>
              </a:extLst>
            </p:cNvPr>
            <p:cNvSpPr/>
            <p:nvPr/>
          </p:nvSpPr>
          <p:spPr>
            <a:xfrm>
              <a:off x="3066959" y="3527170"/>
              <a:ext cx="16550" cy="1211845"/>
            </a:xfrm>
            <a:custGeom>
              <a:avLst/>
              <a:gdLst>
                <a:gd name="connsiteX0" fmla="*/ 15966 w 16550"/>
                <a:gd name="connsiteY0" fmla="*/ 44705 h 1211845"/>
                <a:gd name="connsiteX1" fmla="*/ 12791 w 16550"/>
                <a:gd name="connsiteY1" fmla="*/ 1121030 h 1211845"/>
                <a:gd name="connsiteX2" fmla="*/ 9616 w 16550"/>
                <a:gd name="connsiteY2" fmla="*/ 1057530 h 1211845"/>
                <a:gd name="connsiteX3" fmla="*/ 91 w 16550"/>
                <a:gd name="connsiteY3" fmla="*/ 286005 h 1211845"/>
                <a:gd name="connsiteX4" fmla="*/ 15966 w 16550"/>
                <a:gd name="connsiteY4" fmla="*/ 44705 h 12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0" h="1211845">
                  <a:moveTo>
                    <a:pt x="15966" y="44705"/>
                  </a:moveTo>
                  <a:cubicBezTo>
                    <a:pt x="18083" y="183876"/>
                    <a:pt x="13849" y="952226"/>
                    <a:pt x="12791" y="1121030"/>
                  </a:cubicBezTo>
                  <a:cubicBezTo>
                    <a:pt x="11733" y="1289834"/>
                    <a:pt x="11733" y="1196701"/>
                    <a:pt x="9616" y="1057530"/>
                  </a:cubicBezTo>
                  <a:cubicBezTo>
                    <a:pt x="7499" y="918359"/>
                    <a:pt x="-967" y="451105"/>
                    <a:pt x="91" y="286005"/>
                  </a:cubicBezTo>
                  <a:cubicBezTo>
                    <a:pt x="1149" y="120905"/>
                    <a:pt x="13849" y="-94466"/>
                    <a:pt x="15966" y="447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7F3A0473-04D6-165C-8190-5401E9444BF7}"/>
                </a:ext>
              </a:extLst>
            </p:cNvPr>
            <p:cNvSpPr/>
            <p:nvPr/>
          </p:nvSpPr>
          <p:spPr>
            <a:xfrm>
              <a:off x="2759904" y="4688623"/>
              <a:ext cx="312687" cy="19917"/>
            </a:xfrm>
            <a:custGeom>
              <a:avLst/>
              <a:gdLst>
                <a:gd name="connsiteX0" fmla="*/ 2346 w 312687"/>
                <a:gd name="connsiteY0" fmla="*/ 4027 h 19917"/>
                <a:gd name="connsiteX1" fmla="*/ 307146 w 312687"/>
                <a:gd name="connsiteY1" fmla="*/ 852 h 19917"/>
                <a:gd name="connsiteX2" fmla="*/ 205546 w 312687"/>
                <a:gd name="connsiteY2" fmla="*/ 16727 h 19917"/>
                <a:gd name="connsiteX3" fmla="*/ 288096 w 312687"/>
                <a:gd name="connsiteY3" fmla="*/ 7202 h 19917"/>
                <a:gd name="connsiteX4" fmla="*/ 170621 w 312687"/>
                <a:gd name="connsiteY4" fmla="*/ 19902 h 19917"/>
                <a:gd name="connsiteX5" fmla="*/ 2346 w 312687"/>
                <a:gd name="connsiteY5" fmla="*/ 4027 h 1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687" h="19917">
                  <a:moveTo>
                    <a:pt x="2346" y="4027"/>
                  </a:moveTo>
                  <a:cubicBezTo>
                    <a:pt x="25100" y="852"/>
                    <a:pt x="273279" y="-1265"/>
                    <a:pt x="307146" y="852"/>
                  </a:cubicBezTo>
                  <a:cubicBezTo>
                    <a:pt x="341013" y="2969"/>
                    <a:pt x="208721" y="15669"/>
                    <a:pt x="205546" y="16727"/>
                  </a:cubicBezTo>
                  <a:cubicBezTo>
                    <a:pt x="202371" y="17785"/>
                    <a:pt x="293917" y="6673"/>
                    <a:pt x="288096" y="7202"/>
                  </a:cubicBezTo>
                  <a:cubicBezTo>
                    <a:pt x="282275" y="7731"/>
                    <a:pt x="212425" y="19373"/>
                    <a:pt x="170621" y="19902"/>
                  </a:cubicBezTo>
                  <a:cubicBezTo>
                    <a:pt x="128817" y="20431"/>
                    <a:pt x="-20408" y="7202"/>
                    <a:pt x="2346" y="40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BE765695-2608-EDD2-CBEC-21A796622263}"/>
                </a:ext>
              </a:extLst>
            </p:cNvPr>
            <p:cNvSpPr/>
            <p:nvPr/>
          </p:nvSpPr>
          <p:spPr>
            <a:xfrm>
              <a:off x="4036508" y="1222646"/>
              <a:ext cx="29000" cy="1746137"/>
            </a:xfrm>
            <a:custGeom>
              <a:avLst/>
              <a:gdLst>
                <a:gd name="connsiteX0" fmla="*/ 4151 w 29000"/>
                <a:gd name="connsiteY0" fmla="*/ 21268 h 1746137"/>
                <a:gd name="connsiteX1" fmla="*/ 33 w 29000"/>
                <a:gd name="connsiteY1" fmla="*/ 1195159 h 1746137"/>
                <a:gd name="connsiteX2" fmla="*/ 4151 w 29000"/>
                <a:gd name="connsiteY2" fmla="*/ 1145732 h 1746137"/>
                <a:gd name="connsiteX3" fmla="*/ 8270 w 29000"/>
                <a:gd name="connsiteY3" fmla="*/ 1701786 h 1746137"/>
                <a:gd name="connsiteX4" fmla="*/ 16508 w 29000"/>
                <a:gd name="connsiteY4" fmla="*/ 1578219 h 1746137"/>
                <a:gd name="connsiteX5" fmla="*/ 28865 w 29000"/>
                <a:gd name="connsiteY5" fmla="*/ 523776 h 1746137"/>
                <a:gd name="connsiteX6" fmla="*/ 4151 w 29000"/>
                <a:gd name="connsiteY6" fmla="*/ 21268 h 174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00" h="1746137">
                  <a:moveTo>
                    <a:pt x="4151" y="21268"/>
                  </a:moveTo>
                  <a:cubicBezTo>
                    <a:pt x="-654" y="133165"/>
                    <a:pt x="33" y="1007748"/>
                    <a:pt x="33" y="1195159"/>
                  </a:cubicBezTo>
                  <a:cubicBezTo>
                    <a:pt x="33" y="1382570"/>
                    <a:pt x="2778" y="1061294"/>
                    <a:pt x="4151" y="1145732"/>
                  </a:cubicBezTo>
                  <a:cubicBezTo>
                    <a:pt x="5524" y="1230170"/>
                    <a:pt x="6211" y="1629705"/>
                    <a:pt x="8270" y="1701786"/>
                  </a:cubicBezTo>
                  <a:cubicBezTo>
                    <a:pt x="10329" y="1773867"/>
                    <a:pt x="13076" y="1774554"/>
                    <a:pt x="16508" y="1578219"/>
                  </a:cubicBezTo>
                  <a:cubicBezTo>
                    <a:pt x="19941" y="1381884"/>
                    <a:pt x="26806" y="784641"/>
                    <a:pt x="28865" y="523776"/>
                  </a:cubicBezTo>
                  <a:cubicBezTo>
                    <a:pt x="30925" y="262911"/>
                    <a:pt x="8956" y="-90629"/>
                    <a:pt x="4151" y="21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6EF27E43-6630-1F19-5B78-6A263CD7C736}"/>
                </a:ext>
              </a:extLst>
            </p:cNvPr>
            <p:cNvSpPr/>
            <p:nvPr/>
          </p:nvSpPr>
          <p:spPr>
            <a:xfrm>
              <a:off x="4027732" y="2951775"/>
              <a:ext cx="36912" cy="1750613"/>
            </a:xfrm>
            <a:custGeom>
              <a:avLst/>
              <a:gdLst>
                <a:gd name="connsiteX0" fmla="*/ 17046 w 36912"/>
                <a:gd name="connsiteY0" fmla="*/ 38560 h 1750613"/>
                <a:gd name="connsiteX1" fmla="*/ 21165 w 36912"/>
                <a:gd name="connsiteY1" fmla="*/ 1261879 h 1750613"/>
                <a:gd name="connsiteX2" fmla="*/ 17046 w 36912"/>
                <a:gd name="connsiteY2" fmla="*/ 1710841 h 1750613"/>
                <a:gd name="connsiteX3" fmla="*/ 12927 w 36912"/>
                <a:gd name="connsiteY3" fmla="*/ 1644939 h 1750613"/>
                <a:gd name="connsiteX4" fmla="*/ 571 w 36912"/>
                <a:gd name="connsiteY4" fmla="*/ 973555 h 1750613"/>
                <a:gd name="connsiteX5" fmla="*/ 33522 w 36912"/>
                <a:gd name="connsiteY5" fmla="*/ 425739 h 1750613"/>
                <a:gd name="connsiteX6" fmla="*/ 33522 w 36912"/>
                <a:gd name="connsiteY6" fmla="*/ 314528 h 1750613"/>
                <a:gd name="connsiteX7" fmla="*/ 17046 w 36912"/>
                <a:gd name="connsiteY7" fmla="*/ 38560 h 17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12" h="1750613">
                  <a:moveTo>
                    <a:pt x="17046" y="38560"/>
                  </a:moveTo>
                  <a:cubicBezTo>
                    <a:pt x="14987" y="196452"/>
                    <a:pt x="21165" y="983166"/>
                    <a:pt x="21165" y="1261879"/>
                  </a:cubicBezTo>
                  <a:cubicBezTo>
                    <a:pt x="21165" y="1540592"/>
                    <a:pt x="18419" y="1646998"/>
                    <a:pt x="17046" y="1710841"/>
                  </a:cubicBezTo>
                  <a:cubicBezTo>
                    <a:pt x="15673" y="1774684"/>
                    <a:pt x="15673" y="1767820"/>
                    <a:pt x="12927" y="1644939"/>
                  </a:cubicBezTo>
                  <a:cubicBezTo>
                    <a:pt x="10181" y="1522058"/>
                    <a:pt x="-2862" y="1176755"/>
                    <a:pt x="571" y="973555"/>
                  </a:cubicBezTo>
                  <a:cubicBezTo>
                    <a:pt x="4003" y="770355"/>
                    <a:pt x="28030" y="535577"/>
                    <a:pt x="33522" y="425739"/>
                  </a:cubicBezTo>
                  <a:cubicBezTo>
                    <a:pt x="39014" y="315901"/>
                    <a:pt x="36955" y="374252"/>
                    <a:pt x="33522" y="314528"/>
                  </a:cubicBezTo>
                  <a:cubicBezTo>
                    <a:pt x="30089" y="254804"/>
                    <a:pt x="19105" y="-119332"/>
                    <a:pt x="17046" y="38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960AE893-132D-FF3D-0E74-BE363782982B}"/>
                </a:ext>
              </a:extLst>
            </p:cNvPr>
            <p:cNvSpPr/>
            <p:nvPr/>
          </p:nvSpPr>
          <p:spPr>
            <a:xfrm>
              <a:off x="4320725" y="2996573"/>
              <a:ext cx="32972" cy="1707756"/>
            </a:xfrm>
            <a:custGeom>
              <a:avLst/>
              <a:gdLst>
                <a:gd name="connsiteX0" fmla="*/ 16497 w 32972"/>
                <a:gd name="connsiteY0" fmla="*/ 22595 h 1707756"/>
                <a:gd name="connsiteX1" fmla="*/ 24734 w 32972"/>
                <a:gd name="connsiteY1" fmla="*/ 879330 h 1707756"/>
                <a:gd name="connsiteX2" fmla="*/ 32972 w 32972"/>
                <a:gd name="connsiteY2" fmla="*/ 1493049 h 1707756"/>
                <a:gd name="connsiteX3" fmla="*/ 24734 w 32972"/>
                <a:gd name="connsiteY3" fmla="*/ 1678400 h 1707756"/>
                <a:gd name="connsiteX4" fmla="*/ 20616 w 32972"/>
                <a:gd name="connsiteY4" fmla="*/ 1616616 h 1707756"/>
                <a:gd name="connsiteX5" fmla="*/ 21 w 32972"/>
                <a:gd name="connsiteY5" fmla="*/ 838141 h 1707756"/>
                <a:gd name="connsiteX6" fmla="*/ 16497 w 32972"/>
                <a:gd name="connsiteY6" fmla="*/ 187351 h 1707756"/>
                <a:gd name="connsiteX7" fmla="*/ 8259 w 32972"/>
                <a:gd name="connsiteY7" fmla="*/ 240897 h 1707756"/>
                <a:gd name="connsiteX8" fmla="*/ 16497 w 32972"/>
                <a:gd name="connsiteY8" fmla="*/ 22595 h 170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72" h="1707756">
                  <a:moveTo>
                    <a:pt x="16497" y="22595"/>
                  </a:moveTo>
                  <a:cubicBezTo>
                    <a:pt x="19243" y="129000"/>
                    <a:pt x="21988" y="634254"/>
                    <a:pt x="24734" y="879330"/>
                  </a:cubicBezTo>
                  <a:cubicBezTo>
                    <a:pt x="27480" y="1124406"/>
                    <a:pt x="32972" y="1359871"/>
                    <a:pt x="32972" y="1493049"/>
                  </a:cubicBezTo>
                  <a:cubicBezTo>
                    <a:pt x="32972" y="1626227"/>
                    <a:pt x="26793" y="1657806"/>
                    <a:pt x="24734" y="1678400"/>
                  </a:cubicBezTo>
                  <a:cubicBezTo>
                    <a:pt x="22675" y="1698994"/>
                    <a:pt x="24735" y="1756659"/>
                    <a:pt x="20616" y="1616616"/>
                  </a:cubicBezTo>
                  <a:cubicBezTo>
                    <a:pt x="16497" y="1476573"/>
                    <a:pt x="707" y="1076352"/>
                    <a:pt x="21" y="838141"/>
                  </a:cubicBezTo>
                  <a:cubicBezTo>
                    <a:pt x="-665" y="599930"/>
                    <a:pt x="15124" y="286892"/>
                    <a:pt x="16497" y="187351"/>
                  </a:cubicBezTo>
                  <a:cubicBezTo>
                    <a:pt x="17870" y="87810"/>
                    <a:pt x="8945" y="262864"/>
                    <a:pt x="8259" y="240897"/>
                  </a:cubicBezTo>
                  <a:cubicBezTo>
                    <a:pt x="7573" y="218930"/>
                    <a:pt x="13751" y="-83810"/>
                    <a:pt x="16497" y="225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66CF2BBD-B360-02C2-F6EA-08AC71E7876D}"/>
                </a:ext>
              </a:extLst>
            </p:cNvPr>
            <p:cNvSpPr/>
            <p:nvPr/>
          </p:nvSpPr>
          <p:spPr>
            <a:xfrm>
              <a:off x="4040295" y="4673379"/>
              <a:ext cx="311210" cy="27168"/>
            </a:xfrm>
            <a:custGeom>
              <a:avLst/>
              <a:gdLst>
                <a:gd name="connsiteX0" fmla="*/ 1480 w 311210"/>
                <a:gd name="connsiteY0" fmla="*/ 22446 h 27168"/>
                <a:gd name="connsiteX1" fmla="*/ 306280 w 311210"/>
                <a:gd name="connsiteY1" fmla="*/ 25621 h 27168"/>
                <a:gd name="connsiteX2" fmla="*/ 195155 w 311210"/>
                <a:gd name="connsiteY2" fmla="*/ 221 h 27168"/>
                <a:gd name="connsiteX3" fmla="*/ 265005 w 311210"/>
                <a:gd name="connsiteY3" fmla="*/ 12921 h 27168"/>
                <a:gd name="connsiteX4" fmla="*/ 191980 w 311210"/>
                <a:gd name="connsiteY4" fmla="*/ 6571 h 27168"/>
                <a:gd name="connsiteX5" fmla="*/ 1480 w 311210"/>
                <a:gd name="connsiteY5" fmla="*/ 22446 h 2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210" h="27168">
                  <a:moveTo>
                    <a:pt x="1480" y="22446"/>
                  </a:moveTo>
                  <a:cubicBezTo>
                    <a:pt x="20530" y="25621"/>
                    <a:pt x="274001" y="29325"/>
                    <a:pt x="306280" y="25621"/>
                  </a:cubicBezTo>
                  <a:cubicBezTo>
                    <a:pt x="338559" y="21917"/>
                    <a:pt x="202034" y="2338"/>
                    <a:pt x="195155" y="221"/>
                  </a:cubicBezTo>
                  <a:cubicBezTo>
                    <a:pt x="188276" y="-1896"/>
                    <a:pt x="265534" y="11863"/>
                    <a:pt x="265005" y="12921"/>
                  </a:cubicBezTo>
                  <a:cubicBezTo>
                    <a:pt x="264476" y="13979"/>
                    <a:pt x="231138" y="5513"/>
                    <a:pt x="191980" y="6571"/>
                  </a:cubicBezTo>
                  <a:cubicBezTo>
                    <a:pt x="152822" y="7629"/>
                    <a:pt x="-17570" y="19271"/>
                    <a:pt x="1480" y="224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70B36C66-68E4-F351-89E9-60299F25500F}"/>
                </a:ext>
              </a:extLst>
            </p:cNvPr>
            <p:cNvSpPr/>
            <p:nvPr/>
          </p:nvSpPr>
          <p:spPr>
            <a:xfrm>
              <a:off x="4043529" y="1218272"/>
              <a:ext cx="344413" cy="31619"/>
            </a:xfrm>
            <a:custGeom>
              <a:avLst/>
              <a:gdLst>
                <a:gd name="connsiteX0" fmla="*/ 1421 w 344413"/>
                <a:gd name="connsiteY0" fmla="*/ 10453 h 31619"/>
                <a:gd name="connsiteX1" fmla="*/ 264946 w 344413"/>
                <a:gd name="connsiteY1" fmla="*/ 7278 h 31619"/>
                <a:gd name="connsiteX2" fmla="*/ 341146 w 344413"/>
                <a:gd name="connsiteY2" fmla="*/ 928 h 31619"/>
                <a:gd name="connsiteX3" fmla="*/ 179221 w 344413"/>
                <a:gd name="connsiteY3" fmla="*/ 29503 h 31619"/>
                <a:gd name="connsiteX4" fmla="*/ 264946 w 344413"/>
                <a:gd name="connsiteY4" fmla="*/ 29503 h 31619"/>
                <a:gd name="connsiteX5" fmla="*/ 163346 w 344413"/>
                <a:gd name="connsiteY5" fmla="*/ 29503 h 31619"/>
                <a:gd name="connsiteX6" fmla="*/ 1421 w 344413"/>
                <a:gd name="connsiteY6" fmla="*/ 10453 h 3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413" h="31619">
                  <a:moveTo>
                    <a:pt x="1421" y="10453"/>
                  </a:moveTo>
                  <a:cubicBezTo>
                    <a:pt x="18354" y="6749"/>
                    <a:pt x="208325" y="8865"/>
                    <a:pt x="264946" y="7278"/>
                  </a:cubicBezTo>
                  <a:cubicBezTo>
                    <a:pt x="321567" y="5691"/>
                    <a:pt x="355433" y="-2776"/>
                    <a:pt x="341146" y="928"/>
                  </a:cubicBezTo>
                  <a:cubicBezTo>
                    <a:pt x="326859" y="4632"/>
                    <a:pt x="191921" y="24740"/>
                    <a:pt x="179221" y="29503"/>
                  </a:cubicBezTo>
                  <a:cubicBezTo>
                    <a:pt x="166521" y="34266"/>
                    <a:pt x="264946" y="29503"/>
                    <a:pt x="264946" y="29503"/>
                  </a:cubicBezTo>
                  <a:cubicBezTo>
                    <a:pt x="262300" y="29503"/>
                    <a:pt x="203033" y="31090"/>
                    <a:pt x="163346" y="29503"/>
                  </a:cubicBezTo>
                  <a:cubicBezTo>
                    <a:pt x="123659" y="27916"/>
                    <a:pt x="-15512" y="14157"/>
                    <a:pt x="1421" y="104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634D57ED-7B07-12E5-242F-7C2FAA4584DF}"/>
                </a:ext>
              </a:extLst>
            </p:cNvPr>
            <p:cNvSpPr/>
            <p:nvPr/>
          </p:nvSpPr>
          <p:spPr>
            <a:xfrm>
              <a:off x="4375512" y="1182406"/>
              <a:ext cx="117342" cy="999254"/>
            </a:xfrm>
            <a:custGeom>
              <a:avLst/>
              <a:gdLst>
                <a:gd name="connsiteX0" fmla="*/ 9163 w 117342"/>
                <a:gd name="connsiteY0" fmla="*/ 39969 h 999254"/>
                <a:gd name="connsiteX1" fmla="*/ 117113 w 117342"/>
                <a:gd name="connsiteY1" fmla="*/ 992469 h 999254"/>
                <a:gd name="connsiteX2" fmla="*/ 37738 w 117342"/>
                <a:gd name="connsiteY2" fmla="*/ 468594 h 999254"/>
                <a:gd name="connsiteX3" fmla="*/ 37738 w 117342"/>
                <a:gd name="connsiteY3" fmla="*/ 506694 h 999254"/>
                <a:gd name="connsiteX4" fmla="*/ 9163 w 117342"/>
                <a:gd name="connsiteY4" fmla="*/ 208244 h 999254"/>
                <a:gd name="connsiteX5" fmla="*/ 9163 w 117342"/>
                <a:gd name="connsiteY5" fmla="*/ 39969 h 99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42" h="999254">
                  <a:moveTo>
                    <a:pt x="9163" y="39969"/>
                  </a:moveTo>
                  <a:cubicBezTo>
                    <a:pt x="27155" y="170673"/>
                    <a:pt x="112351" y="921032"/>
                    <a:pt x="117113" y="992469"/>
                  </a:cubicBezTo>
                  <a:cubicBezTo>
                    <a:pt x="121876" y="1063907"/>
                    <a:pt x="50967" y="549556"/>
                    <a:pt x="37738" y="468594"/>
                  </a:cubicBezTo>
                  <a:cubicBezTo>
                    <a:pt x="24509" y="387632"/>
                    <a:pt x="42501" y="550086"/>
                    <a:pt x="37738" y="506694"/>
                  </a:cubicBezTo>
                  <a:cubicBezTo>
                    <a:pt x="32976" y="463302"/>
                    <a:pt x="13925" y="281798"/>
                    <a:pt x="9163" y="208244"/>
                  </a:cubicBezTo>
                  <a:cubicBezTo>
                    <a:pt x="4401" y="134690"/>
                    <a:pt x="-8829" y="-90735"/>
                    <a:pt x="9163" y="39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3372D6F0-4AAE-F2EE-B6E3-C326427BC8B5}"/>
                </a:ext>
              </a:extLst>
            </p:cNvPr>
            <p:cNvSpPr/>
            <p:nvPr/>
          </p:nvSpPr>
          <p:spPr>
            <a:xfrm>
              <a:off x="4491397" y="2179797"/>
              <a:ext cx="139567" cy="1079883"/>
            </a:xfrm>
            <a:custGeom>
              <a:avLst/>
              <a:gdLst>
                <a:gd name="connsiteX0" fmla="*/ 4403 w 139567"/>
                <a:gd name="connsiteY0" fmla="*/ 10953 h 1079883"/>
                <a:gd name="connsiteX1" fmla="*/ 102828 w 139567"/>
                <a:gd name="connsiteY1" fmla="*/ 769778 h 1079883"/>
                <a:gd name="connsiteX2" fmla="*/ 137753 w 139567"/>
                <a:gd name="connsiteY2" fmla="*/ 1068228 h 1079883"/>
                <a:gd name="connsiteX3" fmla="*/ 128228 w 139567"/>
                <a:gd name="connsiteY3" fmla="*/ 985678 h 1079883"/>
                <a:gd name="connsiteX4" fmla="*/ 74253 w 139567"/>
                <a:gd name="connsiteY4" fmla="*/ 674528 h 1079883"/>
                <a:gd name="connsiteX5" fmla="*/ 13928 w 139567"/>
                <a:gd name="connsiteY5" fmla="*/ 271303 h 1079883"/>
                <a:gd name="connsiteX6" fmla="*/ 17103 w 139567"/>
                <a:gd name="connsiteY6" fmla="*/ 315753 h 1079883"/>
                <a:gd name="connsiteX7" fmla="*/ 4403 w 139567"/>
                <a:gd name="connsiteY7" fmla="*/ 10953 h 107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67" h="1079883">
                  <a:moveTo>
                    <a:pt x="4403" y="10953"/>
                  </a:moveTo>
                  <a:cubicBezTo>
                    <a:pt x="18690" y="86624"/>
                    <a:pt x="80603" y="593566"/>
                    <a:pt x="102828" y="769778"/>
                  </a:cubicBezTo>
                  <a:cubicBezTo>
                    <a:pt x="125053" y="945990"/>
                    <a:pt x="133520" y="1032245"/>
                    <a:pt x="137753" y="1068228"/>
                  </a:cubicBezTo>
                  <a:cubicBezTo>
                    <a:pt x="141986" y="1104211"/>
                    <a:pt x="138811" y="1051295"/>
                    <a:pt x="128228" y="985678"/>
                  </a:cubicBezTo>
                  <a:cubicBezTo>
                    <a:pt x="117645" y="920061"/>
                    <a:pt x="93303" y="793591"/>
                    <a:pt x="74253" y="674528"/>
                  </a:cubicBezTo>
                  <a:cubicBezTo>
                    <a:pt x="55203" y="555466"/>
                    <a:pt x="23453" y="331099"/>
                    <a:pt x="13928" y="271303"/>
                  </a:cubicBezTo>
                  <a:cubicBezTo>
                    <a:pt x="4403" y="211507"/>
                    <a:pt x="19220" y="356499"/>
                    <a:pt x="17103" y="315753"/>
                  </a:cubicBezTo>
                  <a:cubicBezTo>
                    <a:pt x="14986" y="275007"/>
                    <a:pt x="-9884" y="-64718"/>
                    <a:pt x="4403" y="109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7503E2C6-2150-058B-D8BD-388FEA7F7330}"/>
                </a:ext>
              </a:extLst>
            </p:cNvPr>
            <p:cNvSpPr/>
            <p:nvPr/>
          </p:nvSpPr>
          <p:spPr>
            <a:xfrm>
              <a:off x="4349587" y="3002029"/>
              <a:ext cx="209323" cy="1697024"/>
            </a:xfrm>
            <a:custGeom>
              <a:avLst/>
              <a:gdLst>
                <a:gd name="connsiteX0" fmla="*/ 163 w 209323"/>
                <a:gd name="connsiteY0" fmla="*/ 7871 h 1697024"/>
                <a:gd name="connsiteX1" fmla="*/ 111288 w 209323"/>
                <a:gd name="connsiteY1" fmla="*/ 979421 h 1697024"/>
                <a:gd name="connsiteX2" fmla="*/ 95413 w 209323"/>
                <a:gd name="connsiteY2" fmla="*/ 674621 h 1697024"/>
                <a:gd name="connsiteX3" fmla="*/ 149388 w 209323"/>
                <a:gd name="connsiteY3" fmla="*/ 1246121 h 1697024"/>
                <a:gd name="connsiteX4" fmla="*/ 197013 w 209323"/>
                <a:gd name="connsiteY4" fmla="*/ 1687446 h 1697024"/>
                <a:gd name="connsiteX5" fmla="*/ 200188 w 209323"/>
                <a:gd name="connsiteY5" fmla="*/ 1468371 h 1697024"/>
                <a:gd name="connsiteX6" fmla="*/ 89063 w 209323"/>
                <a:gd name="connsiteY6" fmla="*/ 569846 h 1697024"/>
                <a:gd name="connsiteX7" fmla="*/ 163 w 209323"/>
                <a:gd name="connsiteY7" fmla="*/ 7871 h 169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323" h="1697024">
                  <a:moveTo>
                    <a:pt x="163" y="7871"/>
                  </a:moveTo>
                  <a:cubicBezTo>
                    <a:pt x="3867" y="76133"/>
                    <a:pt x="95413" y="868296"/>
                    <a:pt x="111288" y="979421"/>
                  </a:cubicBezTo>
                  <a:cubicBezTo>
                    <a:pt x="127163" y="1090546"/>
                    <a:pt x="89063" y="630171"/>
                    <a:pt x="95413" y="674621"/>
                  </a:cubicBezTo>
                  <a:cubicBezTo>
                    <a:pt x="101763" y="719071"/>
                    <a:pt x="132455" y="1077317"/>
                    <a:pt x="149388" y="1246121"/>
                  </a:cubicBezTo>
                  <a:cubicBezTo>
                    <a:pt x="166321" y="1414925"/>
                    <a:pt x="188546" y="1650404"/>
                    <a:pt x="197013" y="1687446"/>
                  </a:cubicBezTo>
                  <a:cubicBezTo>
                    <a:pt x="205480" y="1724488"/>
                    <a:pt x="218180" y="1654638"/>
                    <a:pt x="200188" y="1468371"/>
                  </a:cubicBezTo>
                  <a:cubicBezTo>
                    <a:pt x="182196" y="1282104"/>
                    <a:pt x="121342" y="808500"/>
                    <a:pt x="89063" y="569846"/>
                  </a:cubicBezTo>
                  <a:cubicBezTo>
                    <a:pt x="56784" y="331192"/>
                    <a:pt x="-3541" y="-60391"/>
                    <a:pt x="163" y="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150E0309-5748-CC5C-36FC-327373E9CAA0}"/>
                </a:ext>
              </a:extLst>
            </p:cNvPr>
            <p:cNvSpPr/>
            <p:nvPr/>
          </p:nvSpPr>
          <p:spPr>
            <a:xfrm>
              <a:off x="4559127" y="4676715"/>
              <a:ext cx="376138" cy="24343"/>
            </a:xfrm>
            <a:custGeom>
              <a:avLst/>
              <a:gdLst>
                <a:gd name="connsiteX0" fmla="*/ 173 w 376138"/>
                <a:gd name="connsiteY0" fmla="*/ 22285 h 24343"/>
                <a:gd name="connsiteX1" fmla="*/ 187498 w 376138"/>
                <a:gd name="connsiteY1" fmla="*/ 22285 h 24343"/>
                <a:gd name="connsiteX2" fmla="*/ 152573 w 376138"/>
                <a:gd name="connsiteY2" fmla="*/ 60 h 24343"/>
                <a:gd name="connsiteX3" fmla="*/ 371648 w 376138"/>
                <a:gd name="connsiteY3" fmla="*/ 15935 h 24343"/>
                <a:gd name="connsiteX4" fmla="*/ 289098 w 376138"/>
                <a:gd name="connsiteY4" fmla="*/ 22285 h 24343"/>
                <a:gd name="connsiteX5" fmla="*/ 155748 w 376138"/>
                <a:gd name="connsiteY5" fmla="*/ 12760 h 24343"/>
                <a:gd name="connsiteX6" fmla="*/ 173 w 376138"/>
                <a:gd name="connsiteY6" fmla="*/ 22285 h 2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38" h="24343">
                  <a:moveTo>
                    <a:pt x="173" y="22285"/>
                  </a:moveTo>
                  <a:cubicBezTo>
                    <a:pt x="5465" y="23872"/>
                    <a:pt x="162098" y="25989"/>
                    <a:pt x="187498" y="22285"/>
                  </a:cubicBezTo>
                  <a:cubicBezTo>
                    <a:pt x="212898" y="18581"/>
                    <a:pt x="121881" y="1118"/>
                    <a:pt x="152573" y="60"/>
                  </a:cubicBezTo>
                  <a:cubicBezTo>
                    <a:pt x="183265" y="-998"/>
                    <a:pt x="348894" y="12231"/>
                    <a:pt x="371648" y="15935"/>
                  </a:cubicBezTo>
                  <a:cubicBezTo>
                    <a:pt x="394402" y="19639"/>
                    <a:pt x="325081" y="22814"/>
                    <a:pt x="289098" y="22285"/>
                  </a:cubicBezTo>
                  <a:cubicBezTo>
                    <a:pt x="253115" y="21756"/>
                    <a:pt x="199140" y="12231"/>
                    <a:pt x="155748" y="12760"/>
                  </a:cubicBezTo>
                  <a:cubicBezTo>
                    <a:pt x="112356" y="13289"/>
                    <a:pt x="-5119" y="20698"/>
                    <a:pt x="173" y="222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AB11958C-82AA-4EF5-9287-EED0B22BC7AB}"/>
                </a:ext>
              </a:extLst>
            </p:cNvPr>
            <p:cNvSpPr/>
            <p:nvPr/>
          </p:nvSpPr>
          <p:spPr>
            <a:xfrm>
              <a:off x="4619103" y="1157186"/>
              <a:ext cx="23929" cy="1360824"/>
            </a:xfrm>
            <a:custGeom>
              <a:avLst/>
              <a:gdLst>
                <a:gd name="connsiteX0" fmla="*/ 6872 w 23929"/>
                <a:gd name="connsiteY0" fmla="*/ 74714 h 1360824"/>
                <a:gd name="connsiteX1" fmla="*/ 522 w 23929"/>
                <a:gd name="connsiteY1" fmla="*/ 1351064 h 1360824"/>
                <a:gd name="connsiteX2" fmla="*/ 19572 w 23929"/>
                <a:gd name="connsiteY2" fmla="*/ 639864 h 1360824"/>
                <a:gd name="connsiteX3" fmla="*/ 22747 w 23929"/>
                <a:gd name="connsiteY3" fmla="*/ 201714 h 1360824"/>
                <a:gd name="connsiteX4" fmla="*/ 6872 w 23929"/>
                <a:gd name="connsiteY4" fmla="*/ 74714 h 136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9" h="1360824">
                  <a:moveTo>
                    <a:pt x="6872" y="74714"/>
                  </a:moveTo>
                  <a:cubicBezTo>
                    <a:pt x="3168" y="266272"/>
                    <a:pt x="-1595" y="1256872"/>
                    <a:pt x="522" y="1351064"/>
                  </a:cubicBezTo>
                  <a:cubicBezTo>
                    <a:pt x="2639" y="1445256"/>
                    <a:pt x="15868" y="831422"/>
                    <a:pt x="19572" y="639864"/>
                  </a:cubicBezTo>
                  <a:cubicBezTo>
                    <a:pt x="23276" y="448306"/>
                    <a:pt x="25393" y="293789"/>
                    <a:pt x="22747" y="201714"/>
                  </a:cubicBezTo>
                  <a:cubicBezTo>
                    <a:pt x="20101" y="109639"/>
                    <a:pt x="10576" y="-116844"/>
                    <a:pt x="6872" y="747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A98DF08D-BE05-7A4F-417B-37F4CEAFEB37}"/>
                </a:ext>
              </a:extLst>
            </p:cNvPr>
            <p:cNvSpPr/>
            <p:nvPr/>
          </p:nvSpPr>
          <p:spPr>
            <a:xfrm>
              <a:off x="4611599" y="2488257"/>
              <a:ext cx="22402" cy="755405"/>
            </a:xfrm>
            <a:custGeom>
              <a:avLst/>
              <a:gdLst>
                <a:gd name="connsiteX0" fmla="*/ 14376 w 22402"/>
                <a:gd name="connsiteY0" fmla="*/ 13643 h 755405"/>
                <a:gd name="connsiteX1" fmla="*/ 20726 w 22402"/>
                <a:gd name="connsiteY1" fmla="*/ 712143 h 755405"/>
                <a:gd name="connsiteX2" fmla="*/ 20726 w 22402"/>
                <a:gd name="connsiteY2" fmla="*/ 632768 h 755405"/>
                <a:gd name="connsiteX3" fmla="*/ 1676 w 22402"/>
                <a:gd name="connsiteY3" fmla="*/ 239068 h 755405"/>
                <a:gd name="connsiteX4" fmla="*/ 1676 w 22402"/>
                <a:gd name="connsiteY4" fmla="*/ 245418 h 755405"/>
                <a:gd name="connsiteX5" fmla="*/ 14376 w 22402"/>
                <a:gd name="connsiteY5" fmla="*/ 13643 h 75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02" h="755405">
                  <a:moveTo>
                    <a:pt x="14376" y="13643"/>
                  </a:moveTo>
                  <a:cubicBezTo>
                    <a:pt x="17551" y="91430"/>
                    <a:pt x="19668" y="608956"/>
                    <a:pt x="20726" y="712143"/>
                  </a:cubicBezTo>
                  <a:cubicBezTo>
                    <a:pt x="21784" y="815330"/>
                    <a:pt x="23901" y="711614"/>
                    <a:pt x="20726" y="632768"/>
                  </a:cubicBezTo>
                  <a:cubicBezTo>
                    <a:pt x="17551" y="553922"/>
                    <a:pt x="4851" y="303626"/>
                    <a:pt x="1676" y="239068"/>
                  </a:cubicBezTo>
                  <a:cubicBezTo>
                    <a:pt x="-1499" y="174510"/>
                    <a:pt x="618" y="276110"/>
                    <a:pt x="1676" y="245418"/>
                  </a:cubicBezTo>
                  <a:cubicBezTo>
                    <a:pt x="2734" y="214726"/>
                    <a:pt x="11201" y="-64144"/>
                    <a:pt x="14376" y="136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70FF40C4-02D7-7E38-950C-09FABCE8FDCC}"/>
                </a:ext>
              </a:extLst>
            </p:cNvPr>
            <p:cNvSpPr/>
            <p:nvPr/>
          </p:nvSpPr>
          <p:spPr>
            <a:xfrm>
              <a:off x="4604386" y="1216195"/>
              <a:ext cx="310014" cy="36308"/>
            </a:xfrm>
            <a:custGeom>
              <a:avLst/>
              <a:gdLst>
                <a:gd name="connsiteX0" fmla="*/ 5714 w 310014"/>
                <a:gd name="connsiteY0" fmla="*/ 18880 h 36308"/>
                <a:gd name="connsiteX1" fmla="*/ 304164 w 310014"/>
                <a:gd name="connsiteY1" fmla="*/ 15705 h 36308"/>
                <a:gd name="connsiteX2" fmla="*/ 199389 w 310014"/>
                <a:gd name="connsiteY2" fmla="*/ 34755 h 36308"/>
                <a:gd name="connsiteX3" fmla="*/ 145414 w 310014"/>
                <a:gd name="connsiteY3" fmla="*/ 31580 h 36308"/>
                <a:gd name="connsiteX4" fmla="*/ 196214 w 310014"/>
                <a:gd name="connsiteY4" fmla="*/ 3005 h 36308"/>
                <a:gd name="connsiteX5" fmla="*/ 113664 w 310014"/>
                <a:gd name="connsiteY5" fmla="*/ 3005 h 36308"/>
                <a:gd name="connsiteX6" fmla="*/ 5714 w 310014"/>
                <a:gd name="connsiteY6" fmla="*/ 18880 h 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014" h="36308">
                  <a:moveTo>
                    <a:pt x="5714" y="18880"/>
                  </a:moveTo>
                  <a:cubicBezTo>
                    <a:pt x="37464" y="20997"/>
                    <a:pt x="271885" y="13059"/>
                    <a:pt x="304164" y="15705"/>
                  </a:cubicBezTo>
                  <a:cubicBezTo>
                    <a:pt x="336443" y="18351"/>
                    <a:pt x="225847" y="32109"/>
                    <a:pt x="199389" y="34755"/>
                  </a:cubicBezTo>
                  <a:cubicBezTo>
                    <a:pt x="172931" y="37401"/>
                    <a:pt x="145943" y="36872"/>
                    <a:pt x="145414" y="31580"/>
                  </a:cubicBezTo>
                  <a:cubicBezTo>
                    <a:pt x="144885" y="26288"/>
                    <a:pt x="201506" y="7767"/>
                    <a:pt x="196214" y="3005"/>
                  </a:cubicBezTo>
                  <a:cubicBezTo>
                    <a:pt x="190922" y="-1758"/>
                    <a:pt x="143827" y="-170"/>
                    <a:pt x="113664" y="3005"/>
                  </a:cubicBezTo>
                  <a:cubicBezTo>
                    <a:pt x="83501" y="6180"/>
                    <a:pt x="-26036" y="16763"/>
                    <a:pt x="5714" y="18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405E0414-5956-CB02-1319-7A164305F4FF}"/>
                </a:ext>
              </a:extLst>
            </p:cNvPr>
            <p:cNvSpPr/>
            <p:nvPr/>
          </p:nvSpPr>
          <p:spPr>
            <a:xfrm>
              <a:off x="4904292" y="1213402"/>
              <a:ext cx="20145" cy="1255019"/>
            </a:xfrm>
            <a:custGeom>
              <a:avLst/>
              <a:gdLst>
                <a:gd name="connsiteX0" fmla="*/ 1083 w 20145"/>
                <a:gd name="connsiteY0" fmla="*/ 31198 h 1255019"/>
                <a:gd name="connsiteX1" fmla="*/ 4258 w 20145"/>
                <a:gd name="connsiteY1" fmla="*/ 1250398 h 1255019"/>
                <a:gd name="connsiteX2" fmla="*/ 20133 w 20145"/>
                <a:gd name="connsiteY2" fmla="*/ 434423 h 1255019"/>
                <a:gd name="connsiteX3" fmla="*/ 1083 w 20145"/>
                <a:gd name="connsiteY3" fmla="*/ 31198 h 12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45" h="1255019">
                  <a:moveTo>
                    <a:pt x="1083" y="31198"/>
                  </a:moveTo>
                  <a:cubicBezTo>
                    <a:pt x="-1563" y="167194"/>
                    <a:pt x="1083" y="1183194"/>
                    <a:pt x="4258" y="1250398"/>
                  </a:cubicBezTo>
                  <a:cubicBezTo>
                    <a:pt x="7433" y="1317602"/>
                    <a:pt x="19604" y="632860"/>
                    <a:pt x="20133" y="434423"/>
                  </a:cubicBezTo>
                  <a:cubicBezTo>
                    <a:pt x="20662" y="235986"/>
                    <a:pt x="3729" y="-104798"/>
                    <a:pt x="1083" y="311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989B7DD7-E08F-2725-84E2-286124414E11}"/>
                </a:ext>
              </a:extLst>
            </p:cNvPr>
            <p:cNvSpPr/>
            <p:nvPr/>
          </p:nvSpPr>
          <p:spPr>
            <a:xfrm>
              <a:off x="4882733" y="2447812"/>
              <a:ext cx="37811" cy="1392135"/>
            </a:xfrm>
            <a:custGeom>
              <a:avLst/>
              <a:gdLst>
                <a:gd name="connsiteX0" fmla="*/ 35342 w 37811"/>
                <a:gd name="connsiteY0" fmla="*/ 35038 h 1392135"/>
                <a:gd name="connsiteX1" fmla="*/ 32167 w 37811"/>
                <a:gd name="connsiteY1" fmla="*/ 1390763 h 1392135"/>
                <a:gd name="connsiteX2" fmla="*/ 9942 w 37811"/>
                <a:gd name="connsiteY2" fmla="*/ 292213 h 1392135"/>
                <a:gd name="connsiteX3" fmla="*/ 417 w 37811"/>
                <a:gd name="connsiteY3" fmla="*/ 387463 h 1392135"/>
                <a:gd name="connsiteX4" fmla="*/ 35342 w 37811"/>
                <a:gd name="connsiteY4" fmla="*/ 35038 h 13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11" h="1392135">
                  <a:moveTo>
                    <a:pt x="35342" y="35038"/>
                  </a:moveTo>
                  <a:cubicBezTo>
                    <a:pt x="40634" y="202255"/>
                    <a:pt x="36400" y="1347901"/>
                    <a:pt x="32167" y="1390763"/>
                  </a:cubicBezTo>
                  <a:cubicBezTo>
                    <a:pt x="27934" y="1433626"/>
                    <a:pt x="15234" y="459430"/>
                    <a:pt x="9942" y="292213"/>
                  </a:cubicBezTo>
                  <a:cubicBezTo>
                    <a:pt x="4650" y="124996"/>
                    <a:pt x="-1700" y="423446"/>
                    <a:pt x="417" y="387463"/>
                  </a:cubicBezTo>
                  <a:cubicBezTo>
                    <a:pt x="2534" y="351480"/>
                    <a:pt x="30050" y="-132179"/>
                    <a:pt x="35342" y="350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9F2F4F4D-ECA2-BE8F-7952-F63AD24F29BB}"/>
                </a:ext>
              </a:extLst>
            </p:cNvPr>
            <p:cNvSpPr/>
            <p:nvPr/>
          </p:nvSpPr>
          <p:spPr>
            <a:xfrm>
              <a:off x="4869781" y="3808365"/>
              <a:ext cx="49668" cy="912046"/>
            </a:xfrm>
            <a:custGeom>
              <a:avLst/>
              <a:gdLst>
                <a:gd name="connsiteX0" fmla="*/ 48294 w 49668"/>
                <a:gd name="connsiteY0" fmla="*/ 7985 h 912046"/>
                <a:gd name="connsiteX1" fmla="*/ 35594 w 49668"/>
                <a:gd name="connsiteY1" fmla="*/ 871585 h 912046"/>
                <a:gd name="connsiteX2" fmla="*/ 22894 w 49668"/>
                <a:gd name="connsiteY2" fmla="*/ 731885 h 912046"/>
                <a:gd name="connsiteX3" fmla="*/ 13369 w 49668"/>
                <a:gd name="connsiteY3" fmla="*/ 388985 h 912046"/>
                <a:gd name="connsiteX4" fmla="*/ 669 w 49668"/>
                <a:gd name="connsiteY4" fmla="*/ 436610 h 912046"/>
                <a:gd name="connsiteX5" fmla="*/ 48294 w 49668"/>
                <a:gd name="connsiteY5" fmla="*/ 7985 h 9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68" h="912046">
                  <a:moveTo>
                    <a:pt x="48294" y="7985"/>
                  </a:moveTo>
                  <a:cubicBezTo>
                    <a:pt x="54115" y="80481"/>
                    <a:pt x="39827" y="750935"/>
                    <a:pt x="35594" y="871585"/>
                  </a:cubicBezTo>
                  <a:cubicBezTo>
                    <a:pt x="31361" y="992235"/>
                    <a:pt x="26598" y="812318"/>
                    <a:pt x="22894" y="731885"/>
                  </a:cubicBezTo>
                  <a:cubicBezTo>
                    <a:pt x="19190" y="651452"/>
                    <a:pt x="17073" y="438198"/>
                    <a:pt x="13369" y="388985"/>
                  </a:cubicBezTo>
                  <a:cubicBezTo>
                    <a:pt x="9665" y="339773"/>
                    <a:pt x="-3035" y="494289"/>
                    <a:pt x="669" y="436610"/>
                  </a:cubicBezTo>
                  <a:cubicBezTo>
                    <a:pt x="4373" y="378931"/>
                    <a:pt x="42473" y="-64511"/>
                    <a:pt x="48294" y="79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8FD3644F-0048-BCFB-F584-E0C897019F3A}"/>
                </a:ext>
              </a:extLst>
            </p:cNvPr>
            <p:cNvSpPr/>
            <p:nvPr/>
          </p:nvSpPr>
          <p:spPr>
            <a:xfrm>
              <a:off x="5143700" y="1218232"/>
              <a:ext cx="375015" cy="28249"/>
            </a:xfrm>
            <a:custGeom>
              <a:avLst/>
              <a:gdLst>
                <a:gd name="connsiteX0" fmla="*/ 6150 w 375015"/>
                <a:gd name="connsiteY0" fmla="*/ 7318 h 28249"/>
                <a:gd name="connsiteX1" fmla="*/ 371275 w 375015"/>
                <a:gd name="connsiteY1" fmla="*/ 968 h 28249"/>
                <a:gd name="connsiteX2" fmla="*/ 199825 w 375015"/>
                <a:gd name="connsiteY2" fmla="*/ 26368 h 28249"/>
                <a:gd name="connsiteX3" fmla="*/ 269675 w 375015"/>
                <a:gd name="connsiteY3" fmla="*/ 26368 h 28249"/>
                <a:gd name="connsiteX4" fmla="*/ 149025 w 375015"/>
                <a:gd name="connsiteY4" fmla="*/ 26368 h 28249"/>
                <a:gd name="connsiteX5" fmla="*/ 6150 w 375015"/>
                <a:gd name="connsiteY5" fmla="*/ 7318 h 2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15" h="28249">
                  <a:moveTo>
                    <a:pt x="6150" y="7318"/>
                  </a:moveTo>
                  <a:cubicBezTo>
                    <a:pt x="43192" y="3085"/>
                    <a:pt x="338996" y="-2207"/>
                    <a:pt x="371275" y="968"/>
                  </a:cubicBezTo>
                  <a:cubicBezTo>
                    <a:pt x="403554" y="4143"/>
                    <a:pt x="216758" y="22135"/>
                    <a:pt x="199825" y="26368"/>
                  </a:cubicBezTo>
                  <a:cubicBezTo>
                    <a:pt x="182892" y="30601"/>
                    <a:pt x="269675" y="26368"/>
                    <a:pt x="269675" y="26368"/>
                  </a:cubicBezTo>
                  <a:cubicBezTo>
                    <a:pt x="261208" y="26368"/>
                    <a:pt x="188183" y="27426"/>
                    <a:pt x="149025" y="26368"/>
                  </a:cubicBezTo>
                  <a:cubicBezTo>
                    <a:pt x="109867" y="25310"/>
                    <a:pt x="-30892" y="11551"/>
                    <a:pt x="6150" y="73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21FC65AC-295E-1BC7-9F37-9FC3BE385735}"/>
                </a:ext>
              </a:extLst>
            </p:cNvPr>
            <p:cNvSpPr/>
            <p:nvPr/>
          </p:nvSpPr>
          <p:spPr>
            <a:xfrm>
              <a:off x="5155020" y="1212173"/>
              <a:ext cx="30236" cy="1297778"/>
            </a:xfrm>
            <a:custGeom>
              <a:avLst/>
              <a:gdLst>
                <a:gd name="connsiteX0" fmla="*/ 1180 w 30236"/>
                <a:gd name="connsiteY0" fmla="*/ 16552 h 1297778"/>
                <a:gd name="connsiteX1" fmla="*/ 7530 w 30236"/>
                <a:gd name="connsiteY1" fmla="*/ 1289727 h 1297778"/>
                <a:gd name="connsiteX2" fmla="*/ 26580 w 30236"/>
                <a:gd name="connsiteY2" fmla="*/ 559477 h 1297778"/>
                <a:gd name="connsiteX3" fmla="*/ 29755 w 30236"/>
                <a:gd name="connsiteY3" fmla="*/ 562652 h 1297778"/>
                <a:gd name="connsiteX4" fmla="*/ 1180 w 30236"/>
                <a:gd name="connsiteY4" fmla="*/ 16552 h 129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6" h="1297778">
                  <a:moveTo>
                    <a:pt x="1180" y="16552"/>
                  </a:moveTo>
                  <a:cubicBezTo>
                    <a:pt x="-2524" y="137731"/>
                    <a:pt x="3297" y="1199240"/>
                    <a:pt x="7530" y="1289727"/>
                  </a:cubicBezTo>
                  <a:cubicBezTo>
                    <a:pt x="11763" y="1380214"/>
                    <a:pt x="22876" y="680656"/>
                    <a:pt x="26580" y="559477"/>
                  </a:cubicBezTo>
                  <a:cubicBezTo>
                    <a:pt x="30284" y="438298"/>
                    <a:pt x="30813" y="648906"/>
                    <a:pt x="29755" y="562652"/>
                  </a:cubicBezTo>
                  <a:cubicBezTo>
                    <a:pt x="28697" y="476398"/>
                    <a:pt x="4884" y="-104627"/>
                    <a:pt x="1180" y="165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5E90217F-F4C9-7D6D-EF2C-BD63706D1F45}"/>
                </a:ext>
              </a:extLst>
            </p:cNvPr>
            <p:cNvSpPr/>
            <p:nvPr/>
          </p:nvSpPr>
          <p:spPr>
            <a:xfrm>
              <a:off x="5454400" y="1176481"/>
              <a:ext cx="49143" cy="1467382"/>
            </a:xfrm>
            <a:custGeom>
              <a:avLst/>
              <a:gdLst>
                <a:gd name="connsiteX0" fmla="*/ 44700 w 49143"/>
                <a:gd name="connsiteY0" fmla="*/ 39544 h 1467382"/>
                <a:gd name="connsiteX1" fmla="*/ 44700 w 49143"/>
                <a:gd name="connsiteY1" fmla="*/ 1455594 h 1467382"/>
                <a:gd name="connsiteX2" fmla="*/ 19300 w 49143"/>
                <a:gd name="connsiteY2" fmla="*/ 718994 h 1467382"/>
                <a:gd name="connsiteX3" fmla="*/ 35175 w 49143"/>
                <a:gd name="connsiteY3" fmla="*/ 779319 h 1467382"/>
                <a:gd name="connsiteX4" fmla="*/ 22475 w 49143"/>
                <a:gd name="connsiteY4" fmla="*/ 306244 h 1467382"/>
                <a:gd name="connsiteX5" fmla="*/ 250 w 49143"/>
                <a:gd name="connsiteY5" fmla="*/ 382444 h 1467382"/>
                <a:gd name="connsiteX6" fmla="*/ 44700 w 49143"/>
                <a:gd name="connsiteY6" fmla="*/ 39544 h 14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43" h="1467382">
                  <a:moveTo>
                    <a:pt x="44700" y="39544"/>
                  </a:moveTo>
                  <a:cubicBezTo>
                    <a:pt x="52108" y="218402"/>
                    <a:pt x="48933" y="1342353"/>
                    <a:pt x="44700" y="1455594"/>
                  </a:cubicBezTo>
                  <a:cubicBezTo>
                    <a:pt x="40467" y="1568835"/>
                    <a:pt x="20887" y="831706"/>
                    <a:pt x="19300" y="718994"/>
                  </a:cubicBezTo>
                  <a:cubicBezTo>
                    <a:pt x="17713" y="606282"/>
                    <a:pt x="34646" y="848111"/>
                    <a:pt x="35175" y="779319"/>
                  </a:cubicBezTo>
                  <a:cubicBezTo>
                    <a:pt x="35704" y="710527"/>
                    <a:pt x="28296" y="372390"/>
                    <a:pt x="22475" y="306244"/>
                  </a:cubicBezTo>
                  <a:cubicBezTo>
                    <a:pt x="16654" y="240098"/>
                    <a:pt x="-2396" y="420544"/>
                    <a:pt x="250" y="382444"/>
                  </a:cubicBezTo>
                  <a:cubicBezTo>
                    <a:pt x="2896" y="344344"/>
                    <a:pt x="37292" y="-139314"/>
                    <a:pt x="44700" y="395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2A3F124C-29D5-651F-9651-B67E72526E75}"/>
                </a:ext>
              </a:extLst>
            </p:cNvPr>
            <p:cNvSpPr/>
            <p:nvPr/>
          </p:nvSpPr>
          <p:spPr>
            <a:xfrm>
              <a:off x="5157584" y="2401957"/>
              <a:ext cx="24073" cy="1421782"/>
            </a:xfrm>
            <a:custGeom>
              <a:avLst/>
              <a:gdLst>
                <a:gd name="connsiteX0" fmla="*/ 1791 w 24073"/>
                <a:gd name="connsiteY0" fmla="*/ 39618 h 1421782"/>
                <a:gd name="connsiteX1" fmla="*/ 1791 w 24073"/>
                <a:gd name="connsiteY1" fmla="*/ 1414393 h 1421782"/>
                <a:gd name="connsiteX2" fmla="*/ 17666 w 24073"/>
                <a:gd name="connsiteY2" fmla="*/ 588893 h 1421782"/>
                <a:gd name="connsiteX3" fmla="*/ 24016 w 24073"/>
                <a:gd name="connsiteY3" fmla="*/ 633343 h 1421782"/>
                <a:gd name="connsiteX4" fmla="*/ 14491 w 24073"/>
                <a:gd name="connsiteY4" fmla="*/ 392043 h 1421782"/>
                <a:gd name="connsiteX5" fmla="*/ 1791 w 24073"/>
                <a:gd name="connsiteY5" fmla="*/ 39618 h 142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73" h="1421782">
                  <a:moveTo>
                    <a:pt x="1791" y="39618"/>
                  </a:moveTo>
                  <a:cubicBezTo>
                    <a:pt x="-326" y="210010"/>
                    <a:pt x="-855" y="1322847"/>
                    <a:pt x="1791" y="1414393"/>
                  </a:cubicBezTo>
                  <a:cubicBezTo>
                    <a:pt x="4437" y="1505939"/>
                    <a:pt x="13962" y="719068"/>
                    <a:pt x="17666" y="588893"/>
                  </a:cubicBezTo>
                  <a:cubicBezTo>
                    <a:pt x="21370" y="458718"/>
                    <a:pt x="24545" y="666151"/>
                    <a:pt x="24016" y="633343"/>
                  </a:cubicBezTo>
                  <a:cubicBezTo>
                    <a:pt x="23487" y="600535"/>
                    <a:pt x="18724" y="486235"/>
                    <a:pt x="14491" y="392043"/>
                  </a:cubicBezTo>
                  <a:cubicBezTo>
                    <a:pt x="10258" y="297851"/>
                    <a:pt x="3908" y="-130774"/>
                    <a:pt x="1791" y="396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E63F8A3B-C932-721E-78E7-6A04415ED363}"/>
                </a:ext>
              </a:extLst>
            </p:cNvPr>
            <p:cNvSpPr/>
            <p:nvPr/>
          </p:nvSpPr>
          <p:spPr>
            <a:xfrm>
              <a:off x="5480050" y="2594944"/>
              <a:ext cx="26252" cy="1334260"/>
            </a:xfrm>
            <a:custGeom>
              <a:avLst/>
              <a:gdLst>
                <a:gd name="connsiteX0" fmla="*/ 22225 w 26252"/>
                <a:gd name="connsiteY0" fmla="*/ 53006 h 1334260"/>
                <a:gd name="connsiteX1" fmla="*/ 25400 w 26252"/>
                <a:gd name="connsiteY1" fmla="*/ 1284906 h 1334260"/>
                <a:gd name="connsiteX2" fmla="*/ 9525 w 26252"/>
                <a:gd name="connsiteY2" fmla="*/ 1015031 h 1334260"/>
                <a:gd name="connsiteX3" fmla="*/ 0 w 26252"/>
                <a:gd name="connsiteY3" fmla="*/ 310181 h 1334260"/>
                <a:gd name="connsiteX4" fmla="*/ 9525 w 26252"/>
                <a:gd name="connsiteY4" fmla="*/ 383206 h 1334260"/>
                <a:gd name="connsiteX5" fmla="*/ 6350 w 26252"/>
                <a:gd name="connsiteY5" fmla="*/ 237156 h 1334260"/>
                <a:gd name="connsiteX6" fmla="*/ 22225 w 26252"/>
                <a:gd name="connsiteY6" fmla="*/ 53006 h 133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52" h="1334260">
                  <a:moveTo>
                    <a:pt x="22225" y="53006"/>
                  </a:moveTo>
                  <a:cubicBezTo>
                    <a:pt x="25400" y="227631"/>
                    <a:pt x="27517" y="1124569"/>
                    <a:pt x="25400" y="1284906"/>
                  </a:cubicBezTo>
                  <a:cubicBezTo>
                    <a:pt x="23283" y="1445244"/>
                    <a:pt x="13758" y="1177485"/>
                    <a:pt x="9525" y="1015031"/>
                  </a:cubicBezTo>
                  <a:cubicBezTo>
                    <a:pt x="5292" y="852577"/>
                    <a:pt x="0" y="415485"/>
                    <a:pt x="0" y="310181"/>
                  </a:cubicBezTo>
                  <a:cubicBezTo>
                    <a:pt x="0" y="204877"/>
                    <a:pt x="8467" y="395377"/>
                    <a:pt x="9525" y="383206"/>
                  </a:cubicBezTo>
                  <a:cubicBezTo>
                    <a:pt x="10583" y="371035"/>
                    <a:pt x="4763" y="287427"/>
                    <a:pt x="6350" y="237156"/>
                  </a:cubicBezTo>
                  <a:cubicBezTo>
                    <a:pt x="7937" y="186885"/>
                    <a:pt x="19050" y="-121619"/>
                    <a:pt x="22225" y="530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A4ADE019-1A6B-A06B-C46A-A381419359F9}"/>
                </a:ext>
              </a:extLst>
            </p:cNvPr>
            <p:cNvSpPr/>
            <p:nvPr/>
          </p:nvSpPr>
          <p:spPr>
            <a:xfrm>
              <a:off x="5484609" y="3935874"/>
              <a:ext cx="19650" cy="474587"/>
            </a:xfrm>
            <a:custGeom>
              <a:avLst/>
              <a:gdLst>
                <a:gd name="connsiteX0" fmla="*/ 17666 w 19650"/>
                <a:gd name="connsiteY0" fmla="*/ 4301 h 474587"/>
                <a:gd name="connsiteX1" fmla="*/ 17666 w 19650"/>
                <a:gd name="connsiteY1" fmla="*/ 471026 h 474587"/>
                <a:gd name="connsiteX2" fmla="*/ 1791 w 19650"/>
                <a:gd name="connsiteY2" fmla="*/ 220201 h 474587"/>
                <a:gd name="connsiteX3" fmla="*/ 1791 w 19650"/>
                <a:gd name="connsiteY3" fmla="*/ 236076 h 474587"/>
                <a:gd name="connsiteX4" fmla="*/ 17666 w 19650"/>
                <a:gd name="connsiteY4" fmla="*/ 4301 h 47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0" h="474587">
                  <a:moveTo>
                    <a:pt x="17666" y="4301"/>
                  </a:moveTo>
                  <a:cubicBezTo>
                    <a:pt x="20312" y="43459"/>
                    <a:pt x="20312" y="435043"/>
                    <a:pt x="17666" y="471026"/>
                  </a:cubicBezTo>
                  <a:cubicBezTo>
                    <a:pt x="15020" y="507009"/>
                    <a:pt x="4437" y="259359"/>
                    <a:pt x="1791" y="220201"/>
                  </a:cubicBezTo>
                  <a:cubicBezTo>
                    <a:pt x="-855" y="181043"/>
                    <a:pt x="-326" y="266768"/>
                    <a:pt x="1791" y="236076"/>
                  </a:cubicBezTo>
                  <a:cubicBezTo>
                    <a:pt x="3908" y="205384"/>
                    <a:pt x="15020" y="-34857"/>
                    <a:pt x="17666" y="43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FE01C664-7A3A-0146-51D7-447A93F2DF91}"/>
                </a:ext>
              </a:extLst>
            </p:cNvPr>
            <p:cNvSpPr/>
            <p:nvPr/>
          </p:nvSpPr>
          <p:spPr>
            <a:xfrm>
              <a:off x="5063986" y="3780378"/>
              <a:ext cx="115050" cy="607487"/>
            </a:xfrm>
            <a:custGeom>
              <a:avLst/>
              <a:gdLst>
                <a:gd name="connsiteX0" fmla="*/ 85864 w 115050"/>
                <a:gd name="connsiteY0" fmla="*/ 1047 h 607487"/>
                <a:gd name="connsiteX1" fmla="*/ 92214 w 115050"/>
                <a:gd name="connsiteY1" fmla="*/ 423322 h 607487"/>
                <a:gd name="connsiteX2" fmla="*/ 82689 w 115050"/>
                <a:gd name="connsiteY2" fmla="*/ 499522 h 607487"/>
                <a:gd name="connsiteX3" fmla="*/ 139 w 115050"/>
                <a:gd name="connsiteY3" fmla="*/ 607472 h 607487"/>
                <a:gd name="connsiteX4" fmla="*/ 104914 w 115050"/>
                <a:gd name="connsiteY4" fmla="*/ 505872 h 607487"/>
                <a:gd name="connsiteX5" fmla="*/ 108089 w 115050"/>
                <a:gd name="connsiteY5" fmla="*/ 309022 h 607487"/>
                <a:gd name="connsiteX6" fmla="*/ 85864 w 115050"/>
                <a:gd name="connsiteY6" fmla="*/ 1047 h 60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50" h="607487">
                  <a:moveTo>
                    <a:pt x="85864" y="1047"/>
                  </a:moveTo>
                  <a:cubicBezTo>
                    <a:pt x="83218" y="20097"/>
                    <a:pt x="92743" y="340243"/>
                    <a:pt x="92214" y="423322"/>
                  </a:cubicBezTo>
                  <a:cubicBezTo>
                    <a:pt x="91685" y="506401"/>
                    <a:pt x="98035" y="468830"/>
                    <a:pt x="82689" y="499522"/>
                  </a:cubicBezTo>
                  <a:cubicBezTo>
                    <a:pt x="67343" y="530214"/>
                    <a:pt x="-3565" y="606414"/>
                    <a:pt x="139" y="607472"/>
                  </a:cubicBezTo>
                  <a:cubicBezTo>
                    <a:pt x="3843" y="608530"/>
                    <a:pt x="86922" y="555614"/>
                    <a:pt x="104914" y="505872"/>
                  </a:cubicBezTo>
                  <a:cubicBezTo>
                    <a:pt x="122906" y="456130"/>
                    <a:pt x="112322" y="389984"/>
                    <a:pt x="108089" y="309022"/>
                  </a:cubicBezTo>
                  <a:cubicBezTo>
                    <a:pt x="103856" y="228060"/>
                    <a:pt x="88510" y="-18003"/>
                    <a:pt x="85864" y="10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EBFE71FF-1678-47F2-CA4E-B3ABA4860A72}"/>
                </a:ext>
              </a:extLst>
            </p:cNvPr>
            <p:cNvSpPr/>
            <p:nvPr/>
          </p:nvSpPr>
          <p:spPr>
            <a:xfrm>
              <a:off x="4967699" y="4368524"/>
              <a:ext cx="17132" cy="317828"/>
            </a:xfrm>
            <a:custGeom>
              <a:avLst/>
              <a:gdLst>
                <a:gd name="connsiteX0" fmla="*/ 1176 w 17132"/>
                <a:gd name="connsiteY0" fmla="*/ 276 h 317828"/>
                <a:gd name="connsiteX1" fmla="*/ 1176 w 17132"/>
                <a:gd name="connsiteY1" fmla="*/ 168551 h 317828"/>
                <a:gd name="connsiteX2" fmla="*/ 1176 w 17132"/>
                <a:gd name="connsiteY2" fmla="*/ 317776 h 317828"/>
                <a:gd name="connsiteX3" fmla="*/ 17051 w 17132"/>
                <a:gd name="connsiteY3" fmla="*/ 184426 h 317828"/>
                <a:gd name="connsiteX4" fmla="*/ 7526 w 17132"/>
                <a:gd name="connsiteY4" fmla="*/ 86001 h 317828"/>
                <a:gd name="connsiteX5" fmla="*/ 10701 w 17132"/>
                <a:gd name="connsiteY5" fmla="*/ 127276 h 317828"/>
                <a:gd name="connsiteX6" fmla="*/ 1176 w 17132"/>
                <a:gd name="connsiteY6" fmla="*/ 276 h 31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32" h="317828">
                  <a:moveTo>
                    <a:pt x="1176" y="276"/>
                  </a:moveTo>
                  <a:cubicBezTo>
                    <a:pt x="-411" y="7155"/>
                    <a:pt x="1176" y="168551"/>
                    <a:pt x="1176" y="168551"/>
                  </a:cubicBezTo>
                  <a:cubicBezTo>
                    <a:pt x="1176" y="221468"/>
                    <a:pt x="-1470" y="315130"/>
                    <a:pt x="1176" y="317776"/>
                  </a:cubicBezTo>
                  <a:cubicBezTo>
                    <a:pt x="3822" y="320422"/>
                    <a:pt x="15993" y="223055"/>
                    <a:pt x="17051" y="184426"/>
                  </a:cubicBezTo>
                  <a:cubicBezTo>
                    <a:pt x="18109" y="145797"/>
                    <a:pt x="8584" y="95526"/>
                    <a:pt x="7526" y="86001"/>
                  </a:cubicBezTo>
                  <a:cubicBezTo>
                    <a:pt x="6468" y="76476"/>
                    <a:pt x="9643" y="137330"/>
                    <a:pt x="10701" y="127276"/>
                  </a:cubicBezTo>
                  <a:cubicBezTo>
                    <a:pt x="11759" y="117222"/>
                    <a:pt x="2763" y="-6603"/>
                    <a:pt x="1176" y="2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CE00F5F1-AA0D-139A-8811-2E157298A537}"/>
                </a:ext>
              </a:extLst>
            </p:cNvPr>
            <p:cNvSpPr/>
            <p:nvPr/>
          </p:nvSpPr>
          <p:spPr>
            <a:xfrm>
              <a:off x="4984500" y="4355935"/>
              <a:ext cx="143438" cy="19289"/>
            </a:xfrm>
            <a:custGeom>
              <a:avLst/>
              <a:gdLst>
                <a:gd name="connsiteX0" fmla="*/ 250 w 143438"/>
                <a:gd name="connsiteY0" fmla="*/ 19215 h 19289"/>
                <a:gd name="connsiteX1" fmla="*/ 136775 w 143438"/>
                <a:gd name="connsiteY1" fmla="*/ 6515 h 19289"/>
                <a:gd name="connsiteX2" fmla="*/ 105025 w 143438"/>
                <a:gd name="connsiteY2" fmla="*/ 165 h 19289"/>
                <a:gd name="connsiteX3" fmla="*/ 250 w 143438"/>
                <a:gd name="connsiteY3" fmla="*/ 19215 h 1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8" h="19289">
                  <a:moveTo>
                    <a:pt x="250" y="19215"/>
                  </a:moveTo>
                  <a:cubicBezTo>
                    <a:pt x="5541" y="20273"/>
                    <a:pt x="119313" y="9690"/>
                    <a:pt x="136775" y="6515"/>
                  </a:cubicBezTo>
                  <a:cubicBezTo>
                    <a:pt x="154238" y="3340"/>
                    <a:pt x="135187" y="-893"/>
                    <a:pt x="105025" y="165"/>
                  </a:cubicBezTo>
                  <a:cubicBezTo>
                    <a:pt x="74863" y="1223"/>
                    <a:pt x="-5041" y="18157"/>
                    <a:pt x="250" y="192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F17A3760-3033-90B6-08DE-51182C2FB0AE}"/>
                </a:ext>
              </a:extLst>
            </p:cNvPr>
            <p:cNvSpPr/>
            <p:nvPr/>
          </p:nvSpPr>
          <p:spPr>
            <a:xfrm>
              <a:off x="4997450" y="4405696"/>
              <a:ext cx="506593" cy="292932"/>
            </a:xfrm>
            <a:custGeom>
              <a:avLst/>
              <a:gdLst>
                <a:gd name="connsiteX0" fmla="*/ 0 w 506593"/>
                <a:gd name="connsiteY0" fmla="*/ 290129 h 292932"/>
                <a:gd name="connsiteX1" fmla="*/ 254000 w 506593"/>
                <a:gd name="connsiteY1" fmla="*/ 283779 h 292932"/>
                <a:gd name="connsiteX2" fmla="*/ 396875 w 506593"/>
                <a:gd name="connsiteY2" fmla="*/ 198054 h 292932"/>
                <a:gd name="connsiteX3" fmla="*/ 361950 w 506593"/>
                <a:gd name="connsiteY3" fmla="*/ 220279 h 292932"/>
                <a:gd name="connsiteX4" fmla="*/ 431800 w 506593"/>
                <a:gd name="connsiteY4" fmla="*/ 150429 h 292932"/>
                <a:gd name="connsiteX5" fmla="*/ 504825 w 506593"/>
                <a:gd name="connsiteY5" fmla="*/ 1204 h 292932"/>
                <a:gd name="connsiteX6" fmla="*/ 482600 w 506593"/>
                <a:gd name="connsiteY6" fmla="*/ 83754 h 292932"/>
                <a:gd name="connsiteX7" fmla="*/ 466725 w 506593"/>
                <a:gd name="connsiteY7" fmla="*/ 150429 h 292932"/>
                <a:gd name="connsiteX8" fmla="*/ 409575 w 506593"/>
                <a:gd name="connsiteY8" fmla="*/ 220279 h 292932"/>
                <a:gd name="connsiteX9" fmla="*/ 250825 w 506593"/>
                <a:gd name="connsiteY9" fmla="*/ 267904 h 292932"/>
                <a:gd name="connsiteX10" fmla="*/ 171450 w 506593"/>
                <a:gd name="connsiteY10" fmla="*/ 280604 h 292932"/>
                <a:gd name="connsiteX11" fmla="*/ 0 w 506593"/>
                <a:gd name="connsiteY11" fmla="*/ 290129 h 2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593" h="292932">
                  <a:moveTo>
                    <a:pt x="0" y="290129"/>
                  </a:moveTo>
                  <a:cubicBezTo>
                    <a:pt x="13758" y="290658"/>
                    <a:pt x="187854" y="299125"/>
                    <a:pt x="254000" y="283779"/>
                  </a:cubicBezTo>
                  <a:cubicBezTo>
                    <a:pt x="320146" y="268433"/>
                    <a:pt x="378883" y="208637"/>
                    <a:pt x="396875" y="198054"/>
                  </a:cubicBezTo>
                  <a:cubicBezTo>
                    <a:pt x="414867" y="187471"/>
                    <a:pt x="356129" y="228216"/>
                    <a:pt x="361950" y="220279"/>
                  </a:cubicBezTo>
                  <a:cubicBezTo>
                    <a:pt x="367771" y="212342"/>
                    <a:pt x="407988" y="186941"/>
                    <a:pt x="431800" y="150429"/>
                  </a:cubicBezTo>
                  <a:cubicBezTo>
                    <a:pt x="455612" y="113917"/>
                    <a:pt x="496358" y="12316"/>
                    <a:pt x="504825" y="1204"/>
                  </a:cubicBezTo>
                  <a:cubicBezTo>
                    <a:pt x="513292" y="-9908"/>
                    <a:pt x="488950" y="58883"/>
                    <a:pt x="482600" y="83754"/>
                  </a:cubicBezTo>
                  <a:cubicBezTo>
                    <a:pt x="476250" y="108625"/>
                    <a:pt x="478896" y="127675"/>
                    <a:pt x="466725" y="150429"/>
                  </a:cubicBezTo>
                  <a:cubicBezTo>
                    <a:pt x="454554" y="173183"/>
                    <a:pt x="445558" y="200700"/>
                    <a:pt x="409575" y="220279"/>
                  </a:cubicBezTo>
                  <a:cubicBezTo>
                    <a:pt x="373592" y="239858"/>
                    <a:pt x="290512" y="257850"/>
                    <a:pt x="250825" y="267904"/>
                  </a:cubicBezTo>
                  <a:cubicBezTo>
                    <a:pt x="211138" y="277958"/>
                    <a:pt x="212196" y="277958"/>
                    <a:pt x="171450" y="280604"/>
                  </a:cubicBezTo>
                  <a:lnTo>
                    <a:pt x="0" y="290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9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22BF6F15-6759-729A-C77E-3BF4F2E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1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3" name="グループ化 1482">
            <a:extLst>
              <a:ext uri="{FF2B5EF4-FFF2-40B4-BE49-F238E27FC236}">
                <a16:creationId xmlns:a16="http://schemas.microsoft.com/office/drawing/2014/main" id="{9A6D1531-61B7-A087-D56C-41A7B73A1854}"/>
              </a:ext>
            </a:extLst>
          </p:cNvPr>
          <p:cNvGrpSpPr/>
          <p:nvPr/>
        </p:nvGrpSpPr>
        <p:grpSpPr>
          <a:xfrm>
            <a:off x="3145253" y="2572484"/>
            <a:ext cx="5889451" cy="6786127"/>
            <a:chOff x="3145253" y="2572484"/>
            <a:chExt cx="5889451" cy="6786127"/>
          </a:xfrm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CEFE05D-C17B-3FF4-E9AA-1849F7D37FF7}"/>
                </a:ext>
              </a:extLst>
            </p:cNvPr>
            <p:cNvSpPr/>
            <p:nvPr/>
          </p:nvSpPr>
          <p:spPr>
            <a:xfrm>
              <a:off x="7130204" y="2572484"/>
              <a:ext cx="1400732" cy="1615344"/>
            </a:xfrm>
            <a:custGeom>
              <a:avLst/>
              <a:gdLst>
                <a:gd name="connsiteX0" fmla="*/ 1400732 w 1400732"/>
                <a:gd name="connsiteY0" fmla="*/ 998 h 1615344"/>
                <a:gd name="connsiteX1" fmla="*/ 1179060 w 1400732"/>
                <a:gd name="connsiteY1" fmla="*/ 395852 h 1615344"/>
                <a:gd name="connsiteX2" fmla="*/ 1189451 w 1400732"/>
                <a:gd name="connsiteY2" fmla="*/ 364680 h 1615344"/>
                <a:gd name="connsiteX3" fmla="*/ 988560 w 1400732"/>
                <a:gd name="connsiteY3" fmla="*/ 714507 h 1615344"/>
                <a:gd name="connsiteX4" fmla="*/ 877723 w 1400732"/>
                <a:gd name="connsiteY4" fmla="*/ 787243 h 1615344"/>
                <a:gd name="connsiteX5" fmla="*/ 659514 w 1400732"/>
                <a:gd name="connsiteY5" fmla="*/ 887689 h 1615344"/>
                <a:gd name="connsiteX6" fmla="*/ 233487 w 1400732"/>
                <a:gd name="connsiteY6" fmla="*/ 1161316 h 1615344"/>
                <a:gd name="connsiteX7" fmla="*/ 281978 w 1400732"/>
                <a:gd name="connsiteY7" fmla="*/ 1147461 h 1615344"/>
                <a:gd name="connsiteX8" fmla="*/ 1423 w 1400732"/>
                <a:gd name="connsiteY8" fmla="*/ 1615052 h 1615344"/>
                <a:gd name="connsiteX9" fmla="*/ 420523 w 1400732"/>
                <a:gd name="connsiteY9" fmla="*/ 1071261 h 1615344"/>
                <a:gd name="connsiteX10" fmla="*/ 933141 w 1400732"/>
                <a:gd name="connsiteY10" fmla="*/ 731825 h 1615344"/>
                <a:gd name="connsiteX11" fmla="*/ 1210232 w 1400732"/>
                <a:gd name="connsiteY11" fmla="*/ 163789 h 1615344"/>
                <a:gd name="connsiteX12" fmla="*/ 1179060 w 1400732"/>
                <a:gd name="connsiteY12" fmla="*/ 278089 h 1615344"/>
                <a:gd name="connsiteX13" fmla="*/ 1400732 w 1400732"/>
                <a:gd name="connsiteY13" fmla="*/ 998 h 16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0732" h="1615344">
                  <a:moveTo>
                    <a:pt x="1400732" y="998"/>
                  </a:moveTo>
                  <a:cubicBezTo>
                    <a:pt x="1400732" y="20625"/>
                    <a:pt x="1214273" y="335238"/>
                    <a:pt x="1179060" y="395852"/>
                  </a:cubicBezTo>
                  <a:cubicBezTo>
                    <a:pt x="1143847" y="456466"/>
                    <a:pt x="1221201" y="311571"/>
                    <a:pt x="1189451" y="364680"/>
                  </a:cubicBezTo>
                  <a:cubicBezTo>
                    <a:pt x="1157701" y="417789"/>
                    <a:pt x="1040515" y="644080"/>
                    <a:pt x="988560" y="714507"/>
                  </a:cubicBezTo>
                  <a:cubicBezTo>
                    <a:pt x="936605" y="784934"/>
                    <a:pt x="932564" y="758379"/>
                    <a:pt x="877723" y="787243"/>
                  </a:cubicBezTo>
                  <a:cubicBezTo>
                    <a:pt x="822882" y="816107"/>
                    <a:pt x="766887" y="825344"/>
                    <a:pt x="659514" y="887689"/>
                  </a:cubicBezTo>
                  <a:cubicBezTo>
                    <a:pt x="552141" y="950034"/>
                    <a:pt x="296410" y="1118021"/>
                    <a:pt x="233487" y="1161316"/>
                  </a:cubicBezTo>
                  <a:cubicBezTo>
                    <a:pt x="170564" y="1204611"/>
                    <a:pt x="320655" y="1071838"/>
                    <a:pt x="281978" y="1147461"/>
                  </a:cubicBezTo>
                  <a:cubicBezTo>
                    <a:pt x="243301" y="1223084"/>
                    <a:pt x="-21668" y="1627752"/>
                    <a:pt x="1423" y="1615052"/>
                  </a:cubicBezTo>
                  <a:cubicBezTo>
                    <a:pt x="24514" y="1602352"/>
                    <a:pt x="265237" y="1218466"/>
                    <a:pt x="420523" y="1071261"/>
                  </a:cubicBezTo>
                  <a:cubicBezTo>
                    <a:pt x="575809" y="924057"/>
                    <a:pt x="801523" y="883070"/>
                    <a:pt x="933141" y="731825"/>
                  </a:cubicBezTo>
                  <a:cubicBezTo>
                    <a:pt x="1064759" y="580580"/>
                    <a:pt x="1169245" y="239412"/>
                    <a:pt x="1210232" y="163789"/>
                  </a:cubicBezTo>
                  <a:cubicBezTo>
                    <a:pt x="1251219" y="88166"/>
                    <a:pt x="1150773" y="298871"/>
                    <a:pt x="1179060" y="278089"/>
                  </a:cubicBezTo>
                  <a:cubicBezTo>
                    <a:pt x="1207346" y="257307"/>
                    <a:pt x="1400732" y="-18629"/>
                    <a:pt x="1400732" y="9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75E3CCBE-A9EE-E274-2724-839AC76980A0}"/>
                </a:ext>
              </a:extLst>
            </p:cNvPr>
            <p:cNvSpPr/>
            <p:nvPr/>
          </p:nvSpPr>
          <p:spPr>
            <a:xfrm>
              <a:off x="8361986" y="2572647"/>
              <a:ext cx="672718" cy="857374"/>
            </a:xfrm>
            <a:custGeom>
              <a:avLst/>
              <a:gdLst>
                <a:gd name="connsiteX0" fmla="*/ 175878 w 672718"/>
                <a:gd name="connsiteY0" fmla="*/ 835 h 857374"/>
                <a:gd name="connsiteX1" fmla="*/ 65041 w 672718"/>
                <a:gd name="connsiteY1" fmla="*/ 367980 h 857374"/>
                <a:gd name="connsiteX2" fmla="*/ 96214 w 672718"/>
                <a:gd name="connsiteY2" fmla="*/ 305635 h 857374"/>
                <a:gd name="connsiteX3" fmla="*/ 71969 w 672718"/>
                <a:gd name="connsiteY3" fmla="*/ 523844 h 857374"/>
                <a:gd name="connsiteX4" fmla="*/ 51187 w 672718"/>
                <a:gd name="connsiteY4" fmla="*/ 721271 h 857374"/>
                <a:gd name="connsiteX5" fmla="*/ 13087 w 672718"/>
                <a:gd name="connsiteY5" fmla="*/ 738589 h 857374"/>
                <a:gd name="connsiteX6" fmla="*/ 300569 w 672718"/>
                <a:gd name="connsiteY6" fmla="*/ 738589 h 857374"/>
                <a:gd name="connsiteX7" fmla="*/ 272859 w 672718"/>
                <a:gd name="connsiteY7" fmla="*/ 755908 h 857374"/>
                <a:gd name="connsiteX8" fmla="*/ 418332 w 672718"/>
                <a:gd name="connsiteY8" fmla="*/ 807862 h 857374"/>
                <a:gd name="connsiteX9" fmla="*/ 362914 w 672718"/>
                <a:gd name="connsiteY9" fmla="*/ 828644 h 857374"/>
                <a:gd name="connsiteX10" fmla="*/ 667714 w 672718"/>
                <a:gd name="connsiteY10" fmla="*/ 748980 h 857374"/>
                <a:gd name="connsiteX11" fmla="*/ 539559 w 672718"/>
                <a:gd name="connsiteY11" fmla="*/ 787080 h 857374"/>
                <a:gd name="connsiteX12" fmla="*/ 369841 w 672718"/>
                <a:gd name="connsiteY12" fmla="*/ 856353 h 857374"/>
                <a:gd name="connsiteX13" fmla="*/ 314423 w 672718"/>
                <a:gd name="connsiteY13" fmla="*/ 825180 h 857374"/>
                <a:gd name="connsiteX14" fmla="*/ 189732 w 672718"/>
                <a:gd name="connsiteY14" fmla="*/ 780153 h 857374"/>
                <a:gd name="connsiteX15" fmla="*/ 345596 w 672718"/>
                <a:gd name="connsiteY15" fmla="*/ 797471 h 857374"/>
                <a:gd name="connsiteX16" fmla="*/ 58114 w 672718"/>
                <a:gd name="connsiteY16" fmla="*/ 755908 h 857374"/>
                <a:gd name="connsiteX17" fmla="*/ 71969 w 672718"/>
                <a:gd name="connsiteY17" fmla="*/ 482280 h 857374"/>
                <a:gd name="connsiteX18" fmla="*/ 30405 w 672718"/>
                <a:gd name="connsiteY18" fmla="*/ 530771 h 857374"/>
                <a:gd name="connsiteX19" fmla="*/ 134314 w 672718"/>
                <a:gd name="connsiteY19" fmla="*/ 274462 h 857374"/>
                <a:gd name="connsiteX20" fmla="*/ 175878 w 672718"/>
                <a:gd name="connsiteY20" fmla="*/ 835 h 8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718" h="857374">
                  <a:moveTo>
                    <a:pt x="175878" y="835"/>
                  </a:moveTo>
                  <a:cubicBezTo>
                    <a:pt x="164333" y="16421"/>
                    <a:pt x="78318" y="317180"/>
                    <a:pt x="65041" y="367980"/>
                  </a:cubicBezTo>
                  <a:cubicBezTo>
                    <a:pt x="51764" y="418780"/>
                    <a:pt x="95059" y="279658"/>
                    <a:pt x="96214" y="305635"/>
                  </a:cubicBezTo>
                  <a:cubicBezTo>
                    <a:pt x="97369" y="331612"/>
                    <a:pt x="79473" y="454572"/>
                    <a:pt x="71969" y="523844"/>
                  </a:cubicBezTo>
                  <a:cubicBezTo>
                    <a:pt x="64465" y="593116"/>
                    <a:pt x="61001" y="685480"/>
                    <a:pt x="51187" y="721271"/>
                  </a:cubicBezTo>
                  <a:cubicBezTo>
                    <a:pt x="41373" y="757062"/>
                    <a:pt x="-28477" y="735703"/>
                    <a:pt x="13087" y="738589"/>
                  </a:cubicBezTo>
                  <a:cubicBezTo>
                    <a:pt x="54651" y="741475"/>
                    <a:pt x="257274" y="735703"/>
                    <a:pt x="300569" y="738589"/>
                  </a:cubicBezTo>
                  <a:cubicBezTo>
                    <a:pt x="343864" y="741475"/>
                    <a:pt x="253232" y="744363"/>
                    <a:pt x="272859" y="755908"/>
                  </a:cubicBezTo>
                  <a:cubicBezTo>
                    <a:pt x="292486" y="767453"/>
                    <a:pt x="403323" y="795739"/>
                    <a:pt x="418332" y="807862"/>
                  </a:cubicBezTo>
                  <a:cubicBezTo>
                    <a:pt x="433341" y="819985"/>
                    <a:pt x="321350" y="838458"/>
                    <a:pt x="362914" y="828644"/>
                  </a:cubicBezTo>
                  <a:cubicBezTo>
                    <a:pt x="404478" y="818830"/>
                    <a:pt x="638273" y="755907"/>
                    <a:pt x="667714" y="748980"/>
                  </a:cubicBezTo>
                  <a:cubicBezTo>
                    <a:pt x="697155" y="742053"/>
                    <a:pt x="589204" y="769185"/>
                    <a:pt x="539559" y="787080"/>
                  </a:cubicBezTo>
                  <a:cubicBezTo>
                    <a:pt x="489914" y="804975"/>
                    <a:pt x="407364" y="850003"/>
                    <a:pt x="369841" y="856353"/>
                  </a:cubicBezTo>
                  <a:cubicBezTo>
                    <a:pt x="332318" y="862703"/>
                    <a:pt x="344441" y="837880"/>
                    <a:pt x="314423" y="825180"/>
                  </a:cubicBezTo>
                  <a:cubicBezTo>
                    <a:pt x="284405" y="812480"/>
                    <a:pt x="184537" y="784771"/>
                    <a:pt x="189732" y="780153"/>
                  </a:cubicBezTo>
                  <a:cubicBezTo>
                    <a:pt x="194928" y="775535"/>
                    <a:pt x="367532" y="801512"/>
                    <a:pt x="345596" y="797471"/>
                  </a:cubicBezTo>
                  <a:cubicBezTo>
                    <a:pt x="323660" y="793430"/>
                    <a:pt x="103718" y="808440"/>
                    <a:pt x="58114" y="755908"/>
                  </a:cubicBezTo>
                  <a:cubicBezTo>
                    <a:pt x="12510" y="703376"/>
                    <a:pt x="76587" y="519803"/>
                    <a:pt x="71969" y="482280"/>
                  </a:cubicBezTo>
                  <a:cubicBezTo>
                    <a:pt x="67351" y="444757"/>
                    <a:pt x="20014" y="565407"/>
                    <a:pt x="30405" y="530771"/>
                  </a:cubicBezTo>
                  <a:cubicBezTo>
                    <a:pt x="40796" y="496135"/>
                    <a:pt x="112955" y="357012"/>
                    <a:pt x="134314" y="274462"/>
                  </a:cubicBezTo>
                  <a:cubicBezTo>
                    <a:pt x="155673" y="191912"/>
                    <a:pt x="187423" y="-14751"/>
                    <a:pt x="175878" y="8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C8657F0B-6F04-AE7A-9E3A-89AE18A2FB8D}"/>
                </a:ext>
              </a:extLst>
            </p:cNvPr>
            <p:cNvSpPr/>
            <p:nvPr/>
          </p:nvSpPr>
          <p:spPr>
            <a:xfrm>
              <a:off x="6904095" y="4144936"/>
              <a:ext cx="266501" cy="1042547"/>
            </a:xfrm>
            <a:custGeom>
              <a:avLst/>
              <a:gdLst>
                <a:gd name="connsiteX0" fmla="*/ 265055 w 266501"/>
                <a:gd name="connsiteY0" fmla="*/ 1614 h 1042547"/>
                <a:gd name="connsiteX1" fmla="*/ 172980 w 266501"/>
                <a:gd name="connsiteY1" fmla="*/ 233389 h 1042547"/>
                <a:gd name="connsiteX2" fmla="*/ 179330 w 266501"/>
                <a:gd name="connsiteY2" fmla="*/ 204814 h 1042547"/>
                <a:gd name="connsiteX3" fmla="*/ 182505 w 266501"/>
                <a:gd name="connsiteY3" fmla="*/ 379439 h 1042547"/>
                <a:gd name="connsiteX4" fmla="*/ 201555 w 266501"/>
                <a:gd name="connsiteY4" fmla="*/ 623914 h 1042547"/>
                <a:gd name="connsiteX5" fmla="*/ 207905 w 266501"/>
                <a:gd name="connsiteY5" fmla="*/ 598514 h 1042547"/>
                <a:gd name="connsiteX6" fmla="*/ 169805 w 266501"/>
                <a:gd name="connsiteY6" fmla="*/ 773139 h 1042547"/>
                <a:gd name="connsiteX7" fmla="*/ 84080 w 266501"/>
                <a:gd name="connsiteY7" fmla="*/ 919189 h 1042547"/>
                <a:gd name="connsiteX8" fmla="*/ 4705 w 266501"/>
                <a:gd name="connsiteY8" fmla="*/ 1039839 h 1042547"/>
                <a:gd name="connsiteX9" fmla="*/ 33280 w 266501"/>
                <a:gd name="connsiteY9" fmla="*/ 979514 h 1042547"/>
                <a:gd name="connsiteX10" fmla="*/ 230130 w 266501"/>
                <a:gd name="connsiteY10" fmla="*/ 722339 h 1042547"/>
                <a:gd name="connsiteX11" fmla="*/ 223780 w 266501"/>
                <a:gd name="connsiteY11" fmla="*/ 642964 h 1042547"/>
                <a:gd name="connsiteX12" fmla="*/ 230130 w 266501"/>
                <a:gd name="connsiteY12" fmla="*/ 668364 h 1042547"/>
                <a:gd name="connsiteX13" fmla="*/ 166630 w 266501"/>
                <a:gd name="connsiteY13" fmla="*/ 331814 h 1042547"/>
                <a:gd name="connsiteX14" fmla="*/ 220605 w 266501"/>
                <a:gd name="connsiteY14" fmla="*/ 217514 h 1042547"/>
                <a:gd name="connsiteX15" fmla="*/ 182505 w 266501"/>
                <a:gd name="connsiteY15" fmla="*/ 322289 h 1042547"/>
                <a:gd name="connsiteX16" fmla="*/ 226955 w 266501"/>
                <a:gd name="connsiteY16" fmla="*/ 138139 h 1042547"/>
                <a:gd name="connsiteX17" fmla="*/ 265055 w 266501"/>
                <a:gd name="connsiteY17" fmla="*/ 1614 h 104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501" h="1042547">
                  <a:moveTo>
                    <a:pt x="265055" y="1614"/>
                  </a:moveTo>
                  <a:cubicBezTo>
                    <a:pt x="256059" y="17489"/>
                    <a:pt x="187268" y="199522"/>
                    <a:pt x="172980" y="233389"/>
                  </a:cubicBezTo>
                  <a:cubicBezTo>
                    <a:pt x="158692" y="267256"/>
                    <a:pt x="177742" y="180472"/>
                    <a:pt x="179330" y="204814"/>
                  </a:cubicBezTo>
                  <a:cubicBezTo>
                    <a:pt x="180917" y="229156"/>
                    <a:pt x="178801" y="309589"/>
                    <a:pt x="182505" y="379439"/>
                  </a:cubicBezTo>
                  <a:cubicBezTo>
                    <a:pt x="186209" y="449289"/>
                    <a:pt x="197322" y="587402"/>
                    <a:pt x="201555" y="623914"/>
                  </a:cubicBezTo>
                  <a:cubicBezTo>
                    <a:pt x="205788" y="660427"/>
                    <a:pt x="213197" y="573643"/>
                    <a:pt x="207905" y="598514"/>
                  </a:cubicBezTo>
                  <a:cubicBezTo>
                    <a:pt x="202613" y="623385"/>
                    <a:pt x="190442" y="719693"/>
                    <a:pt x="169805" y="773139"/>
                  </a:cubicBezTo>
                  <a:cubicBezTo>
                    <a:pt x="149167" y="826585"/>
                    <a:pt x="111597" y="874739"/>
                    <a:pt x="84080" y="919189"/>
                  </a:cubicBezTo>
                  <a:cubicBezTo>
                    <a:pt x="56563" y="963639"/>
                    <a:pt x="13172" y="1029785"/>
                    <a:pt x="4705" y="1039839"/>
                  </a:cubicBezTo>
                  <a:cubicBezTo>
                    <a:pt x="-3762" y="1049893"/>
                    <a:pt x="-4291" y="1032431"/>
                    <a:pt x="33280" y="979514"/>
                  </a:cubicBezTo>
                  <a:cubicBezTo>
                    <a:pt x="70851" y="926597"/>
                    <a:pt x="198380" y="778431"/>
                    <a:pt x="230130" y="722339"/>
                  </a:cubicBezTo>
                  <a:cubicBezTo>
                    <a:pt x="261880" y="666247"/>
                    <a:pt x="223780" y="651960"/>
                    <a:pt x="223780" y="642964"/>
                  </a:cubicBezTo>
                  <a:cubicBezTo>
                    <a:pt x="223780" y="633968"/>
                    <a:pt x="239655" y="720222"/>
                    <a:pt x="230130" y="668364"/>
                  </a:cubicBezTo>
                  <a:cubicBezTo>
                    <a:pt x="220605" y="616506"/>
                    <a:pt x="168217" y="406956"/>
                    <a:pt x="166630" y="331814"/>
                  </a:cubicBezTo>
                  <a:cubicBezTo>
                    <a:pt x="165042" y="256672"/>
                    <a:pt x="217959" y="219102"/>
                    <a:pt x="220605" y="217514"/>
                  </a:cubicBezTo>
                  <a:cubicBezTo>
                    <a:pt x="223251" y="215927"/>
                    <a:pt x="181447" y="335518"/>
                    <a:pt x="182505" y="322289"/>
                  </a:cubicBezTo>
                  <a:cubicBezTo>
                    <a:pt x="183563" y="309060"/>
                    <a:pt x="215313" y="185235"/>
                    <a:pt x="226955" y="138139"/>
                  </a:cubicBezTo>
                  <a:cubicBezTo>
                    <a:pt x="238597" y="91043"/>
                    <a:pt x="274051" y="-14261"/>
                    <a:pt x="265055" y="1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FB426DD9-EF14-D70F-EEFE-9B6AA0F7B000}"/>
                </a:ext>
              </a:extLst>
            </p:cNvPr>
            <p:cNvSpPr/>
            <p:nvPr/>
          </p:nvSpPr>
          <p:spPr>
            <a:xfrm>
              <a:off x="6940292" y="5168898"/>
              <a:ext cx="331476" cy="490679"/>
            </a:xfrm>
            <a:custGeom>
              <a:avLst/>
              <a:gdLst>
                <a:gd name="connsiteX0" fmla="*/ 258 w 331476"/>
                <a:gd name="connsiteY0" fmla="*/ 2 h 490679"/>
                <a:gd name="connsiteX1" fmla="*/ 184408 w 331476"/>
                <a:gd name="connsiteY1" fmla="*/ 111127 h 490679"/>
                <a:gd name="connsiteX2" fmla="*/ 225683 w 331476"/>
                <a:gd name="connsiteY2" fmla="*/ 146052 h 490679"/>
                <a:gd name="connsiteX3" fmla="*/ 257433 w 331476"/>
                <a:gd name="connsiteY3" fmla="*/ 222252 h 490679"/>
                <a:gd name="connsiteX4" fmla="*/ 266958 w 331476"/>
                <a:gd name="connsiteY4" fmla="*/ 180977 h 490679"/>
                <a:gd name="connsiteX5" fmla="*/ 235208 w 331476"/>
                <a:gd name="connsiteY5" fmla="*/ 292102 h 490679"/>
                <a:gd name="connsiteX6" fmla="*/ 244733 w 331476"/>
                <a:gd name="connsiteY6" fmla="*/ 342902 h 490679"/>
                <a:gd name="connsiteX7" fmla="*/ 327283 w 331476"/>
                <a:gd name="connsiteY7" fmla="*/ 485777 h 490679"/>
                <a:gd name="connsiteX8" fmla="*/ 308233 w 331476"/>
                <a:gd name="connsiteY8" fmla="*/ 444502 h 490679"/>
                <a:gd name="connsiteX9" fmla="*/ 212983 w 331476"/>
                <a:gd name="connsiteY9" fmla="*/ 317502 h 490679"/>
                <a:gd name="connsiteX10" fmla="*/ 260608 w 331476"/>
                <a:gd name="connsiteY10" fmla="*/ 396877 h 490679"/>
                <a:gd name="connsiteX11" fmla="*/ 235208 w 331476"/>
                <a:gd name="connsiteY11" fmla="*/ 273052 h 490679"/>
                <a:gd name="connsiteX12" fmla="*/ 247908 w 331476"/>
                <a:gd name="connsiteY12" fmla="*/ 146052 h 490679"/>
                <a:gd name="connsiteX13" fmla="*/ 228858 w 331476"/>
                <a:gd name="connsiteY13" fmla="*/ 107952 h 490679"/>
                <a:gd name="connsiteX14" fmla="*/ 258 w 331476"/>
                <a:gd name="connsiteY14" fmla="*/ 2 h 49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476" h="490679">
                  <a:moveTo>
                    <a:pt x="258" y="2"/>
                  </a:moveTo>
                  <a:cubicBezTo>
                    <a:pt x="-7150" y="531"/>
                    <a:pt x="146837" y="86785"/>
                    <a:pt x="184408" y="111127"/>
                  </a:cubicBezTo>
                  <a:cubicBezTo>
                    <a:pt x="221979" y="135469"/>
                    <a:pt x="213512" y="127531"/>
                    <a:pt x="225683" y="146052"/>
                  </a:cubicBezTo>
                  <a:cubicBezTo>
                    <a:pt x="237854" y="164573"/>
                    <a:pt x="250554" y="216431"/>
                    <a:pt x="257433" y="222252"/>
                  </a:cubicBezTo>
                  <a:cubicBezTo>
                    <a:pt x="264312" y="228073"/>
                    <a:pt x="270662" y="169335"/>
                    <a:pt x="266958" y="180977"/>
                  </a:cubicBezTo>
                  <a:cubicBezTo>
                    <a:pt x="263254" y="192619"/>
                    <a:pt x="238912" y="265115"/>
                    <a:pt x="235208" y="292102"/>
                  </a:cubicBezTo>
                  <a:cubicBezTo>
                    <a:pt x="231504" y="319089"/>
                    <a:pt x="229387" y="310623"/>
                    <a:pt x="244733" y="342902"/>
                  </a:cubicBezTo>
                  <a:cubicBezTo>
                    <a:pt x="260079" y="375181"/>
                    <a:pt x="316700" y="468844"/>
                    <a:pt x="327283" y="485777"/>
                  </a:cubicBezTo>
                  <a:cubicBezTo>
                    <a:pt x="337866" y="502710"/>
                    <a:pt x="327283" y="472548"/>
                    <a:pt x="308233" y="444502"/>
                  </a:cubicBezTo>
                  <a:cubicBezTo>
                    <a:pt x="289183" y="416456"/>
                    <a:pt x="220920" y="325439"/>
                    <a:pt x="212983" y="317502"/>
                  </a:cubicBezTo>
                  <a:cubicBezTo>
                    <a:pt x="205046" y="309565"/>
                    <a:pt x="256904" y="404285"/>
                    <a:pt x="260608" y="396877"/>
                  </a:cubicBezTo>
                  <a:cubicBezTo>
                    <a:pt x="264312" y="389469"/>
                    <a:pt x="237325" y="314856"/>
                    <a:pt x="235208" y="273052"/>
                  </a:cubicBezTo>
                  <a:cubicBezTo>
                    <a:pt x="233091" y="231248"/>
                    <a:pt x="248966" y="173569"/>
                    <a:pt x="247908" y="146052"/>
                  </a:cubicBezTo>
                  <a:cubicBezTo>
                    <a:pt x="246850" y="118535"/>
                    <a:pt x="265370" y="129648"/>
                    <a:pt x="228858" y="107952"/>
                  </a:cubicBezTo>
                  <a:cubicBezTo>
                    <a:pt x="192346" y="86256"/>
                    <a:pt x="7666" y="-527"/>
                    <a:pt x="258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48CB8F9-16F8-D918-BD2C-3ECBF8002C5C}"/>
                </a:ext>
              </a:extLst>
            </p:cNvPr>
            <p:cNvSpPr/>
            <p:nvPr/>
          </p:nvSpPr>
          <p:spPr>
            <a:xfrm>
              <a:off x="7264354" y="5644927"/>
              <a:ext cx="57526" cy="416715"/>
            </a:xfrm>
            <a:custGeom>
              <a:avLst/>
              <a:gdLst>
                <a:gd name="connsiteX0" fmla="*/ 46 w 57526"/>
                <a:gd name="connsiteY0" fmla="*/ 223 h 416715"/>
                <a:gd name="connsiteX1" fmla="*/ 47671 w 57526"/>
                <a:gd name="connsiteY1" fmla="*/ 152623 h 416715"/>
                <a:gd name="connsiteX2" fmla="*/ 57196 w 57526"/>
                <a:gd name="connsiteY2" fmla="*/ 70073 h 416715"/>
                <a:gd name="connsiteX3" fmla="*/ 41321 w 57526"/>
                <a:gd name="connsiteY3" fmla="*/ 412973 h 416715"/>
                <a:gd name="connsiteX4" fmla="*/ 25446 w 57526"/>
                <a:gd name="connsiteY4" fmla="*/ 244698 h 416715"/>
                <a:gd name="connsiteX5" fmla="*/ 57196 w 57526"/>
                <a:gd name="connsiteY5" fmla="*/ 120873 h 416715"/>
                <a:gd name="connsiteX6" fmla="*/ 46 w 57526"/>
                <a:gd name="connsiteY6" fmla="*/ 223 h 41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26" h="416715">
                  <a:moveTo>
                    <a:pt x="46" y="223"/>
                  </a:moveTo>
                  <a:cubicBezTo>
                    <a:pt x="-1541" y="5515"/>
                    <a:pt x="38146" y="140981"/>
                    <a:pt x="47671" y="152623"/>
                  </a:cubicBezTo>
                  <a:cubicBezTo>
                    <a:pt x="57196" y="164265"/>
                    <a:pt x="58254" y="26681"/>
                    <a:pt x="57196" y="70073"/>
                  </a:cubicBezTo>
                  <a:cubicBezTo>
                    <a:pt x="56138" y="113465"/>
                    <a:pt x="46613" y="383869"/>
                    <a:pt x="41321" y="412973"/>
                  </a:cubicBezTo>
                  <a:cubicBezTo>
                    <a:pt x="36029" y="442077"/>
                    <a:pt x="22800" y="293381"/>
                    <a:pt x="25446" y="244698"/>
                  </a:cubicBezTo>
                  <a:cubicBezTo>
                    <a:pt x="28092" y="196015"/>
                    <a:pt x="58254" y="156856"/>
                    <a:pt x="57196" y="120873"/>
                  </a:cubicBezTo>
                  <a:cubicBezTo>
                    <a:pt x="56138" y="84890"/>
                    <a:pt x="1633" y="-5069"/>
                    <a:pt x="46" y="2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5FE5413A-9A3A-6BF5-AECB-334FAF8D7F0F}"/>
                </a:ext>
              </a:extLst>
            </p:cNvPr>
            <p:cNvSpPr/>
            <p:nvPr/>
          </p:nvSpPr>
          <p:spPr>
            <a:xfrm>
              <a:off x="7292232" y="5949917"/>
              <a:ext cx="578924" cy="130200"/>
            </a:xfrm>
            <a:custGeom>
              <a:avLst/>
              <a:gdLst>
                <a:gd name="connsiteX0" fmla="*/ 743 w 578924"/>
                <a:gd name="connsiteY0" fmla="*/ 107983 h 130200"/>
                <a:gd name="connsiteX1" fmla="*/ 311893 w 578924"/>
                <a:gd name="connsiteY1" fmla="*/ 104808 h 130200"/>
                <a:gd name="connsiteX2" fmla="*/ 213468 w 578924"/>
                <a:gd name="connsiteY2" fmla="*/ 127033 h 130200"/>
                <a:gd name="connsiteX3" fmla="*/ 432543 w 578924"/>
                <a:gd name="connsiteY3" fmla="*/ 25433 h 130200"/>
                <a:gd name="connsiteX4" fmla="*/ 530968 w 578924"/>
                <a:gd name="connsiteY4" fmla="*/ 19083 h 130200"/>
                <a:gd name="connsiteX5" fmla="*/ 575418 w 578924"/>
                <a:gd name="connsiteY5" fmla="*/ 19083 h 130200"/>
                <a:gd name="connsiteX6" fmla="*/ 442068 w 578924"/>
                <a:gd name="connsiteY6" fmla="*/ 33 h 130200"/>
                <a:gd name="connsiteX7" fmla="*/ 397618 w 578924"/>
                <a:gd name="connsiteY7" fmla="*/ 15908 h 130200"/>
                <a:gd name="connsiteX8" fmla="*/ 229343 w 578924"/>
                <a:gd name="connsiteY8" fmla="*/ 63533 h 130200"/>
                <a:gd name="connsiteX9" fmla="*/ 743 w 578924"/>
                <a:gd name="connsiteY9" fmla="*/ 107983 h 1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924" h="130200">
                  <a:moveTo>
                    <a:pt x="743" y="107983"/>
                  </a:moveTo>
                  <a:cubicBezTo>
                    <a:pt x="14501" y="114862"/>
                    <a:pt x="276439" y="101633"/>
                    <a:pt x="311893" y="104808"/>
                  </a:cubicBezTo>
                  <a:cubicBezTo>
                    <a:pt x="347347" y="107983"/>
                    <a:pt x="193360" y="140262"/>
                    <a:pt x="213468" y="127033"/>
                  </a:cubicBezTo>
                  <a:cubicBezTo>
                    <a:pt x="233576" y="113804"/>
                    <a:pt x="379626" y="43425"/>
                    <a:pt x="432543" y="25433"/>
                  </a:cubicBezTo>
                  <a:cubicBezTo>
                    <a:pt x="485460" y="7441"/>
                    <a:pt x="507156" y="20141"/>
                    <a:pt x="530968" y="19083"/>
                  </a:cubicBezTo>
                  <a:cubicBezTo>
                    <a:pt x="554780" y="18025"/>
                    <a:pt x="590235" y="22258"/>
                    <a:pt x="575418" y="19083"/>
                  </a:cubicBezTo>
                  <a:cubicBezTo>
                    <a:pt x="560601" y="15908"/>
                    <a:pt x="471701" y="562"/>
                    <a:pt x="442068" y="33"/>
                  </a:cubicBezTo>
                  <a:cubicBezTo>
                    <a:pt x="412435" y="-496"/>
                    <a:pt x="433072" y="5325"/>
                    <a:pt x="397618" y="15908"/>
                  </a:cubicBezTo>
                  <a:cubicBezTo>
                    <a:pt x="362164" y="26491"/>
                    <a:pt x="290726" y="49775"/>
                    <a:pt x="229343" y="63533"/>
                  </a:cubicBezTo>
                  <a:cubicBezTo>
                    <a:pt x="167960" y="77291"/>
                    <a:pt x="-13015" y="101104"/>
                    <a:pt x="743" y="10798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56983EA0-EE7D-6200-C48F-326E1D65F0CB}"/>
                </a:ext>
              </a:extLst>
            </p:cNvPr>
            <p:cNvSpPr/>
            <p:nvPr/>
          </p:nvSpPr>
          <p:spPr>
            <a:xfrm>
              <a:off x="7761494" y="5945577"/>
              <a:ext cx="312882" cy="809512"/>
            </a:xfrm>
            <a:custGeom>
              <a:avLst/>
              <a:gdLst>
                <a:gd name="connsiteX0" fmla="*/ 109331 w 312882"/>
                <a:gd name="connsiteY0" fmla="*/ 1198 h 809512"/>
                <a:gd name="connsiteX1" fmla="*/ 274431 w 312882"/>
                <a:gd name="connsiteY1" fmla="*/ 226623 h 809512"/>
                <a:gd name="connsiteX2" fmla="*/ 242681 w 312882"/>
                <a:gd name="connsiteY2" fmla="*/ 325048 h 809512"/>
                <a:gd name="connsiteX3" fmla="*/ 144256 w 312882"/>
                <a:gd name="connsiteY3" fmla="*/ 464748 h 809512"/>
                <a:gd name="connsiteX4" fmla="*/ 191881 w 312882"/>
                <a:gd name="connsiteY4" fmla="*/ 353623 h 809512"/>
                <a:gd name="connsiteX5" fmla="*/ 112506 w 312882"/>
                <a:gd name="connsiteY5" fmla="*/ 509198 h 809512"/>
                <a:gd name="connsiteX6" fmla="*/ 10906 w 312882"/>
                <a:gd name="connsiteY6" fmla="*/ 798123 h 809512"/>
                <a:gd name="connsiteX7" fmla="*/ 23606 w 312882"/>
                <a:gd name="connsiteY7" fmla="*/ 721923 h 809512"/>
                <a:gd name="connsiteX8" fmla="*/ 195056 w 312882"/>
                <a:gd name="connsiteY8" fmla="*/ 448873 h 809512"/>
                <a:gd name="connsiteX9" fmla="*/ 172831 w 312882"/>
                <a:gd name="connsiteY9" fmla="*/ 477448 h 809512"/>
                <a:gd name="connsiteX10" fmla="*/ 312531 w 312882"/>
                <a:gd name="connsiteY10" fmla="*/ 242498 h 809512"/>
                <a:gd name="connsiteX11" fmla="*/ 214106 w 312882"/>
                <a:gd name="connsiteY11" fmla="*/ 169473 h 809512"/>
                <a:gd name="connsiteX12" fmla="*/ 258556 w 312882"/>
                <a:gd name="connsiteY12" fmla="*/ 178998 h 809512"/>
                <a:gd name="connsiteX13" fmla="*/ 236331 w 312882"/>
                <a:gd name="connsiteY13" fmla="*/ 137723 h 809512"/>
                <a:gd name="connsiteX14" fmla="*/ 109331 w 312882"/>
                <a:gd name="connsiteY14" fmla="*/ 1198 h 80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882" h="809512">
                  <a:moveTo>
                    <a:pt x="109331" y="1198"/>
                  </a:moveTo>
                  <a:cubicBezTo>
                    <a:pt x="115681" y="16015"/>
                    <a:pt x="252206" y="172648"/>
                    <a:pt x="274431" y="226623"/>
                  </a:cubicBezTo>
                  <a:cubicBezTo>
                    <a:pt x="296656" y="280598"/>
                    <a:pt x="264377" y="285361"/>
                    <a:pt x="242681" y="325048"/>
                  </a:cubicBezTo>
                  <a:cubicBezTo>
                    <a:pt x="220985" y="364736"/>
                    <a:pt x="152723" y="459985"/>
                    <a:pt x="144256" y="464748"/>
                  </a:cubicBezTo>
                  <a:cubicBezTo>
                    <a:pt x="135789" y="469511"/>
                    <a:pt x="197173" y="346215"/>
                    <a:pt x="191881" y="353623"/>
                  </a:cubicBezTo>
                  <a:cubicBezTo>
                    <a:pt x="186589" y="361031"/>
                    <a:pt x="142668" y="435115"/>
                    <a:pt x="112506" y="509198"/>
                  </a:cubicBezTo>
                  <a:cubicBezTo>
                    <a:pt x="82344" y="583281"/>
                    <a:pt x="25723" y="762669"/>
                    <a:pt x="10906" y="798123"/>
                  </a:cubicBezTo>
                  <a:cubicBezTo>
                    <a:pt x="-3911" y="833577"/>
                    <a:pt x="-7086" y="780131"/>
                    <a:pt x="23606" y="721923"/>
                  </a:cubicBezTo>
                  <a:cubicBezTo>
                    <a:pt x="54298" y="663715"/>
                    <a:pt x="170185" y="489619"/>
                    <a:pt x="195056" y="448873"/>
                  </a:cubicBezTo>
                  <a:cubicBezTo>
                    <a:pt x="219927" y="408127"/>
                    <a:pt x="153252" y="511844"/>
                    <a:pt x="172831" y="477448"/>
                  </a:cubicBezTo>
                  <a:cubicBezTo>
                    <a:pt x="192410" y="443052"/>
                    <a:pt x="305652" y="293827"/>
                    <a:pt x="312531" y="242498"/>
                  </a:cubicBezTo>
                  <a:cubicBezTo>
                    <a:pt x="319410" y="191169"/>
                    <a:pt x="223102" y="180056"/>
                    <a:pt x="214106" y="169473"/>
                  </a:cubicBezTo>
                  <a:cubicBezTo>
                    <a:pt x="205110" y="158890"/>
                    <a:pt x="254852" y="184290"/>
                    <a:pt x="258556" y="178998"/>
                  </a:cubicBezTo>
                  <a:cubicBezTo>
                    <a:pt x="262260" y="173706"/>
                    <a:pt x="256439" y="162065"/>
                    <a:pt x="236331" y="137723"/>
                  </a:cubicBezTo>
                  <a:cubicBezTo>
                    <a:pt x="216223" y="113381"/>
                    <a:pt x="102981" y="-13619"/>
                    <a:pt x="109331" y="11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3E4FD2FE-CCB9-CB57-3C61-569F971E424F}"/>
                </a:ext>
              </a:extLst>
            </p:cNvPr>
            <p:cNvSpPr/>
            <p:nvPr/>
          </p:nvSpPr>
          <p:spPr>
            <a:xfrm>
              <a:off x="7594859" y="6648450"/>
              <a:ext cx="253741" cy="263110"/>
            </a:xfrm>
            <a:custGeom>
              <a:avLst/>
              <a:gdLst>
                <a:gd name="connsiteX0" fmla="*/ 253741 w 253741"/>
                <a:gd name="connsiteY0" fmla="*/ 0 h 263110"/>
                <a:gd name="connsiteX1" fmla="*/ 41016 w 253741"/>
                <a:gd name="connsiteY1" fmla="*/ 184150 h 263110"/>
                <a:gd name="connsiteX2" fmla="*/ 6091 w 253741"/>
                <a:gd name="connsiteY2" fmla="*/ 260350 h 263110"/>
                <a:gd name="connsiteX3" fmla="*/ 120391 w 253741"/>
                <a:gd name="connsiteY3" fmla="*/ 95250 h 263110"/>
                <a:gd name="connsiteX4" fmla="*/ 60066 w 253741"/>
                <a:gd name="connsiteY4" fmla="*/ 117475 h 263110"/>
                <a:gd name="connsiteX5" fmla="*/ 253741 w 253741"/>
                <a:gd name="connsiteY5" fmla="*/ 0 h 26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41" h="263110">
                  <a:moveTo>
                    <a:pt x="253741" y="0"/>
                  </a:moveTo>
                  <a:cubicBezTo>
                    <a:pt x="168016" y="70379"/>
                    <a:pt x="82291" y="140758"/>
                    <a:pt x="41016" y="184150"/>
                  </a:cubicBezTo>
                  <a:cubicBezTo>
                    <a:pt x="-259" y="227542"/>
                    <a:pt x="-7138" y="275167"/>
                    <a:pt x="6091" y="260350"/>
                  </a:cubicBezTo>
                  <a:cubicBezTo>
                    <a:pt x="19320" y="245533"/>
                    <a:pt x="111395" y="119062"/>
                    <a:pt x="120391" y="95250"/>
                  </a:cubicBezTo>
                  <a:cubicBezTo>
                    <a:pt x="129387" y="71438"/>
                    <a:pt x="60066" y="117475"/>
                    <a:pt x="60066" y="117475"/>
                  </a:cubicBezTo>
                  <a:lnTo>
                    <a:pt x="25374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1217F670-342A-AB3F-3665-33F521C7DFFB}"/>
                </a:ext>
              </a:extLst>
            </p:cNvPr>
            <p:cNvSpPr/>
            <p:nvPr/>
          </p:nvSpPr>
          <p:spPr>
            <a:xfrm>
              <a:off x="6879999" y="7574170"/>
              <a:ext cx="235267" cy="620505"/>
            </a:xfrm>
            <a:custGeom>
              <a:avLst/>
              <a:gdLst>
                <a:gd name="connsiteX0" fmla="*/ 235176 w 235267"/>
                <a:gd name="connsiteY0" fmla="*/ 23605 h 620505"/>
                <a:gd name="connsiteX1" fmla="*/ 127226 w 235267"/>
                <a:gd name="connsiteY1" fmla="*/ 7730 h 620505"/>
                <a:gd name="connsiteX2" fmla="*/ 51026 w 235267"/>
                <a:gd name="connsiteY2" fmla="*/ 150605 h 620505"/>
                <a:gd name="connsiteX3" fmla="*/ 79601 w 235267"/>
                <a:gd name="connsiteY3" fmla="*/ 125205 h 620505"/>
                <a:gd name="connsiteX4" fmla="*/ 31976 w 235267"/>
                <a:gd name="connsiteY4" fmla="*/ 258555 h 620505"/>
                <a:gd name="connsiteX5" fmla="*/ 226 w 235267"/>
                <a:gd name="connsiteY5" fmla="*/ 328405 h 620505"/>
                <a:gd name="connsiteX6" fmla="*/ 47851 w 235267"/>
                <a:gd name="connsiteY6" fmla="*/ 620505 h 620505"/>
                <a:gd name="connsiteX7" fmla="*/ 28801 w 235267"/>
                <a:gd name="connsiteY7" fmla="*/ 331580 h 620505"/>
                <a:gd name="connsiteX8" fmla="*/ 28801 w 235267"/>
                <a:gd name="connsiteY8" fmla="*/ 398255 h 620505"/>
                <a:gd name="connsiteX9" fmla="*/ 41501 w 235267"/>
                <a:gd name="connsiteY9" fmla="*/ 198230 h 620505"/>
                <a:gd name="connsiteX10" fmla="*/ 143101 w 235267"/>
                <a:gd name="connsiteY10" fmla="*/ 58530 h 620505"/>
                <a:gd name="connsiteX11" fmla="*/ 108176 w 235267"/>
                <a:gd name="connsiteY11" fmla="*/ 61705 h 620505"/>
                <a:gd name="connsiteX12" fmla="*/ 235176 w 235267"/>
                <a:gd name="connsiteY12" fmla="*/ 23605 h 62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267" h="620505">
                  <a:moveTo>
                    <a:pt x="235176" y="23605"/>
                  </a:moveTo>
                  <a:cubicBezTo>
                    <a:pt x="238351" y="14609"/>
                    <a:pt x="157918" y="-13437"/>
                    <a:pt x="127226" y="7730"/>
                  </a:cubicBezTo>
                  <a:cubicBezTo>
                    <a:pt x="96534" y="28897"/>
                    <a:pt x="58964" y="131026"/>
                    <a:pt x="51026" y="150605"/>
                  </a:cubicBezTo>
                  <a:cubicBezTo>
                    <a:pt x="43088" y="170184"/>
                    <a:pt x="82776" y="107213"/>
                    <a:pt x="79601" y="125205"/>
                  </a:cubicBezTo>
                  <a:cubicBezTo>
                    <a:pt x="76426" y="143197"/>
                    <a:pt x="45205" y="224688"/>
                    <a:pt x="31976" y="258555"/>
                  </a:cubicBezTo>
                  <a:cubicBezTo>
                    <a:pt x="18747" y="292422"/>
                    <a:pt x="-2420" y="268080"/>
                    <a:pt x="226" y="328405"/>
                  </a:cubicBezTo>
                  <a:cubicBezTo>
                    <a:pt x="2872" y="388730"/>
                    <a:pt x="43088" y="619976"/>
                    <a:pt x="47851" y="620505"/>
                  </a:cubicBezTo>
                  <a:cubicBezTo>
                    <a:pt x="52613" y="621034"/>
                    <a:pt x="31976" y="368622"/>
                    <a:pt x="28801" y="331580"/>
                  </a:cubicBezTo>
                  <a:cubicBezTo>
                    <a:pt x="25626" y="294538"/>
                    <a:pt x="26684" y="420480"/>
                    <a:pt x="28801" y="398255"/>
                  </a:cubicBezTo>
                  <a:cubicBezTo>
                    <a:pt x="30918" y="376030"/>
                    <a:pt x="22451" y="254851"/>
                    <a:pt x="41501" y="198230"/>
                  </a:cubicBezTo>
                  <a:cubicBezTo>
                    <a:pt x="60551" y="141609"/>
                    <a:pt x="131989" y="81284"/>
                    <a:pt x="143101" y="58530"/>
                  </a:cubicBezTo>
                  <a:cubicBezTo>
                    <a:pt x="154213" y="35776"/>
                    <a:pt x="98122" y="66997"/>
                    <a:pt x="108176" y="61705"/>
                  </a:cubicBezTo>
                  <a:cubicBezTo>
                    <a:pt x="118230" y="56413"/>
                    <a:pt x="232001" y="32601"/>
                    <a:pt x="235176" y="236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51F420B3-49D3-0EC2-8BCC-81A91036FB74}"/>
                </a:ext>
              </a:extLst>
            </p:cNvPr>
            <p:cNvSpPr/>
            <p:nvPr/>
          </p:nvSpPr>
          <p:spPr>
            <a:xfrm>
              <a:off x="6632029" y="8101819"/>
              <a:ext cx="271488" cy="442233"/>
            </a:xfrm>
            <a:custGeom>
              <a:avLst/>
              <a:gdLst>
                <a:gd name="connsiteX0" fmla="*/ 270421 w 271488"/>
                <a:gd name="connsiteY0" fmla="*/ 781 h 442233"/>
                <a:gd name="connsiteX1" fmla="*/ 118021 w 271488"/>
                <a:gd name="connsiteY1" fmla="*/ 270656 h 442233"/>
                <a:gd name="connsiteX2" fmla="*/ 546 w 271488"/>
                <a:gd name="connsiteY2" fmla="*/ 442106 h 442233"/>
                <a:gd name="connsiteX3" fmla="*/ 165646 w 271488"/>
                <a:gd name="connsiteY3" fmla="*/ 245256 h 442233"/>
                <a:gd name="connsiteX4" fmla="*/ 146596 w 271488"/>
                <a:gd name="connsiteY4" fmla="*/ 270656 h 442233"/>
                <a:gd name="connsiteX5" fmla="*/ 232321 w 271488"/>
                <a:gd name="connsiteY5" fmla="*/ 118256 h 442233"/>
                <a:gd name="connsiteX6" fmla="*/ 187871 w 271488"/>
                <a:gd name="connsiteY6" fmla="*/ 184931 h 442233"/>
                <a:gd name="connsiteX7" fmla="*/ 270421 w 271488"/>
                <a:gd name="connsiteY7" fmla="*/ 781 h 4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88" h="442233">
                  <a:moveTo>
                    <a:pt x="270421" y="781"/>
                  </a:moveTo>
                  <a:cubicBezTo>
                    <a:pt x="258779" y="15068"/>
                    <a:pt x="163000" y="197102"/>
                    <a:pt x="118021" y="270656"/>
                  </a:cubicBezTo>
                  <a:cubicBezTo>
                    <a:pt x="73042" y="344210"/>
                    <a:pt x="-7391" y="446339"/>
                    <a:pt x="546" y="442106"/>
                  </a:cubicBezTo>
                  <a:cubicBezTo>
                    <a:pt x="8483" y="437873"/>
                    <a:pt x="141304" y="273831"/>
                    <a:pt x="165646" y="245256"/>
                  </a:cubicBezTo>
                  <a:cubicBezTo>
                    <a:pt x="189988" y="216681"/>
                    <a:pt x="135483" y="291823"/>
                    <a:pt x="146596" y="270656"/>
                  </a:cubicBezTo>
                  <a:cubicBezTo>
                    <a:pt x="157708" y="249489"/>
                    <a:pt x="225442" y="132544"/>
                    <a:pt x="232321" y="118256"/>
                  </a:cubicBezTo>
                  <a:cubicBezTo>
                    <a:pt x="239200" y="103969"/>
                    <a:pt x="180992" y="197102"/>
                    <a:pt x="187871" y="184931"/>
                  </a:cubicBezTo>
                  <a:cubicBezTo>
                    <a:pt x="194750" y="172760"/>
                    <a:pt x="282063" y="-13506"/>
                    <a:pt x="270421" y="78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172CBD09-E050-C169-095A-A6CC3A59A760}"/>
                </a:ext>
              </a:extLst>
            </p:cNvPr>
            <p:cNvSpPr/>
            <p:nvPr/>
          </p:nvSpPr>
          <p:spPr>
            <a:xfrm>
              <a:off x="6829299" y="9048750"/>
              <a:ext cx="209676" cy="309134"/>
            </a:xfrm>
            <a:custGeom>
              <a:avLst/>
              <a:gdLst>
                <a:gd name="connsiteX0" fmla="*/ 209676 w 209676"/>
                <a:gd name="connsiteY0" fmla="*/ 0 h 309134"/>
                <a:gd name="connsiteX1" fmla="*/ 89026 w 209676"/>
                <a:gd name="connsiteY1" fmla="*/ 174625 h 309134"/>
                <a:gd name="connsiteX2" fmla="*/ 126 w 209676"/>
                <a:gd name="connsiteY2" fmla="*/ 307975 h 309134"/>
                <a:gd name="connsiteX3" fmla="*/ 108076 w 209676"/>
                <a:gd name="connsiteY3" fmla="*/ 98425 h 309134"/>
                <a:gd name="connsiteX4" fmla="*/ 69976 w 209676"/>
                <a:gd name="connsiteY4" fmla="*/ 123825 h 309134"/>
                <a:gd name="connsiteX5" fmla="*/ 209676 w 209676"/>
                <a:gd name="connsiteY5" fmla="*/ 0 h 30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76" h="309134">
                  <a:moveTo>
                    <a:pt x="209676" y="0"/>
                  </a:moveTo>
                  <a:lnTo>
                    <a:pt x="89026" y="174625"/>
                  </a:lnTo>
                  <a:cubicBezTo>
                    <a:pt x="54101" y="225954"/>
                    <a:pt x="-3049" y="320675"/>
                    <a:pt x="126" y="307975"/>
                  </a:cubicBezTo>
                  <a:cubicBezTo>
                    <a:pt x="3301" y="295275"/>
                    <a:pt x="96434" y="129117"/>
                    <a:pt x="108076" y="98425"/>
                  </a:cubicBezTo>
                  <a:cubicBezTo>
                    <a:pt x="119718" y="67733"/>
                    <a:pt x="69976" y="123825"/>
                    <a:pt x="69976" y="123825"/>
                  </a:cubicBezTo>
                  <a:lnTo>
                    <a:pt x="20967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514C6511-C0D4-05B2-501A-A0DC0627D91E}"/>
                </a:ext>
              </a:extLst>
            </p:cNvPr>
            <p:cNvSpPr/>
            <p:nvPr/>
          </p:nvSpPr>
          <p:spPr>
            <a:xfrm>
              <a:off x="7013033" y="9032706"/>
              <a:ext cx="100568" cy="325905"/>
            </a:xfrm>
            <a:custGeom>
              <a:avLst/>
              <a:gdLst>
                <a:gd name="connsiteX0" fmla="*/ 51342 w 100568"/>
                <a:gd name="connsiteY0" fmla="*/ 169 h 325905"/>
                <a:gd name="connsiteX1" fmla="*/ 51342 w 100568"/>
                <a:gd name="connsiteY1" fmla="*/ 146219 h 325905"/>
                <a:gd name="connsiteX2" fmla="*/ 542 w 100568"/>
                <a:gd name="connsiteY2" fmla="*/ 324019 h 325905"/>
                <a:gd name="connsiteX3" fmla="*/ 29117 w 100568"/>
                <a:gd name="connsiteY3" fmla="*/ 231944 h 325905"/>
                <a:gd name="connsiteX4" fmla="*/ 98967 w 100568"/>
                <a:gd name="connsiteY4" fmla="*/ 108119 h 325905"/>
                <a:gd name="connsiteX5" fmla="*/ 76742 w 100568"/>
                <a:gd name="connsiteY5" fmla="*/ 174794 h 325905"/>
                <a:gd name="connsiteX6" fmla="*/ 51342 w 100568"/>
                <a:gd name="connsiteY6" fmla="*/ 169 h 3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68" h="325905">
                  <a:moveTo>
                    <a:pt x="51342" y="169"/>
                  </a:moveTo>
                  <a:cubicBezTo>
                    <a:pt x="47109" y="-4593"/>
                    <a:pt x="59809" y="92244"/>
                    <a:pt x="51342" y="146219"/>
                  </a:cubicBezTo>
                  <a:cubicBezTo>
                    <a:pt x="42875" y="200194"/>
                    <a:pt x="4246" y="309732"/>
                    <a:pt x="542" y="324019"/>
                  </a:cubicBezTo>
                  <a:cubicBezTo>
                    <a:pt x="-3162" y="338306"/>
                    <a:pt x="12713" y="267927"/>
                    <a:pt x="29117" y="231944"/>
                  </a:cubicBezTo>
                  <a:cubicBezTo>
                    <a:pt x="45521" y="195961"/>
                    <a:pt x="91030" y="117644"/>
                    <a:pt x="98967" y="108119"/>
                  </a:cubicBezTo>
                  <a:cubicBezTo>
                    <a:pt x="106904" y="98594"/>
                    <a:pt x="83092" y="189611"/>
                    <a:pt x="76742" y="174794"/>
                  </a:cubicBezTo>
                  <a:cubicBezTo>
                    <a:pt x="70392" y="159977"/>
                    <a:pt x="55575" y="4931"/>
                    <a:pt x="51342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A6EC7B67-B722-A1CC-D406-7C2FEA2D589D}"/>
                </a:ext>
              </a:extLst>
            </p:cNvPr>
            <p:cNvSpPr/>
            <p:nvPr/>
          </p:nvSpPr>
          <p:spPr>
            <a:xfrm>
              <a:off x="6040439" y="7868585"/>
              <a:ext cx="78569" cy="1480047"/>
            </a:xfrm>
            <a:custGeom>
              <a:avLst/>
              <a:gdLst>
                <a:gd name="connsiteX0" fmla="*/ 36511 w 78569"/>
                <a:gd name="connsiteY0" fmla="*/ 2240 h 1480047"/>
                <a:gd name="connsiteX1" fmla="*/ 11111 w 78569"/>
                <a:gd name="connsiteY1" fmla="*/ 967440 h 1480047"/>
                <a:gd name="connsiteX2" fmla="*/ 39686 w 78569"/>
                <a:gd name="connsiteY2" fmla="*/ 846790 h 1480047"/>
                <a:gd name="connsiteX3" fmla="*/ 17461 w 78569"/>
                <a:gd name="connsiteY3" fmla="*/ 1119840 h 1480047"/>
                <a:gd name="connsiteX4" fmla="*/ 23811 w 78569"/>
                <a:gd name="connsiteY4" fmla="*/ 1272240 h 1480047"/>
                <a:gd name="connsiteX5" fmla="*/ 1586 w 78569"/>
                <a:gd name="connsiteY5" fmla="*/ 1173815 h 1480047"/>
                <a:gd name="connsiteX6" fmla="*/ 74611 w 78569"/>
                <a:gd name="connsiteY6" fmla="*/ 1456390 h 1480047"/>
                <a:gd name="connsiteX7" fmla="*/ 65086 w 78569"/>
                <a:gd name="connsiteY7" fmla="*/ 1367490 h 1480047"/>
                <a:gd name="connsiteX8" fmla="*/ 33336 w 78569"/>
                <a:gd name="connsiteY8" fmla="*/ 602315 h 1480047"/>
                <a:gd name="connsiteX9" fmla="*/ 65086 w 78569"/>
                <a:gd name="connsiteY9" fmla="*/ 697565 h 1480047"/>
                <a:gd name="connsiteX10" fmla="*/ 36511 w 78569"/>
                <a:gd name="connsiteY10" fmla="*/ 2240 h 14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69" h="1480047">
                  <a:moveTo>
                    <a:pt x="36511" y="2240"/>
                  </a:moveTo>
                  <a:cubicBezTo>
                    <a:pt x="27515" y="47219"/>
                    <a:pt x="10582" y="826682"/>
                    <a:pt x="11111" y="967440"/>
                  </a:cubicBezTo>
                  <a:cubicBezTo>
                    <a:pt x="11640" y="1108198"/>
                    <a:pt x="38628" y="821390"/>
                    <a:pt x="39686" y="846790"/>
                  </a:cubicBezTo>
                  <a:cubicBezTo>
                    <a:pt x="40744" y="872190"/>
                    <a:pt x="20107" y="1048932"/>
                    <a:pt x="17461" y="1119840"/>
                  </a:cubicBezTo>
                  <a:cubicBezTo>
                    <a:pt x="14815" y="1190748"/>
                    <a:pt x="26457" y="1263244"/>
                    <a:pt x="23811" y="1272240"/>
                  </a:cubicBezTo>
                  <a:cubicBezTo>
                    <a:pt x="21165" y="1281236"/>
                    <a:pt x="-6881" y="1143123"/>
                    <a:pt x="1586" y="1173815"/>
                  </a:cubicBezTo>
                  <a:cubicBezTo>
                    <a:pt x="10053" y="1204507"/>
                    <a:pt x="64028" y="1424111"/>
                    <a:pt x="74611" y="1456390"/>
                  </a:cubicBezTo>
                  <a:cubicBezTo>
                    <a:pt x="85194" y="1488669"/>
                    <a:pt x="71965" y="1509836"/>
                    <a:pt x="65086" y="1367490"/>
                  </a:cubicBezTo>
                  <a:cubicBezTo>
                    <a:pt x="58207" y="1225144"/>
                    <a:pt x="33336" y="713969"/>
                    <a:pt x="33336" y="602315"/>
                  </a:cubicBezTo>
                  <a:cubicBezTo>
                    <a:pt x="33336" y="490661"/>
                    <a:pt x="63499" y="791757"/>
                    <a:pt x="65086" y="697565"/>
                  </a:cubicBezTo>
                  <a:cubicBezTo>
                    <a:pt x="66674" y="603373"/>
                    <a:pt x="45507" y="-42739"/>
                    <a:pt x="36511" y="224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8AA6CA73-25E8-632D-5DDE-5C02495139E2}"/>
                </a:ext>
              </a:extLst>
            </p:cNvPr>
            <p:cNvSpPr/>
            <p:nvPr/>
          </p:nvSpPr>
          <p:spPr>
            <a:xfrm>
              <a:off x="6460348" y="7254681"/>
              <a:ext cx="177924" cy="1282576"/>
            </a:xfrm>
            <a:custGeom>
              <a:avLst/>
              <a:gdLst>
                <a:gd name="connsiteX0" fmla="*/ 54752 w 177924"/>
                <a:gd name="connsiteY0" fmla="*/ 194 h 1282576"/>
                <a:gd name="connsiteX1" fmla="*/ 26177 w 177924"/>
                <a:gd name="connsiteY1" fmla="*/ 346269 h 1282576"/>
                <a:gd name="connsiteX2" fmla="*/ 26177 w 177924"/>
                <a:gd name="connsiteY2" fmla="*/ 304994 h 1282576"/>
                <a:gd name="connsiteX3" fmla="*/ 61102 w 177924"/>
                <a:gd name="connsiteY3" fmla="*/ 651069 h 1282576"/>
                <a:gd name="connsiteX4" fmla="*/ 51577 w 177924"/>
                <a:gd name="connsiteY4" fmla="*/ 524069 h 1282576"/>
                <a:gd name="connsiteX5" fmla="*/ 118252 w 177924"/>
                <a:gd name="connsiteY5" fmla="*/ 854269 h 1282576"/>
                <a:gd name="connsiteX6" fmla="*/ 172227 w 177924"/>
                <a:gd name="connsiteY6" fmla="*/ 1254319 h 1282576"/>
                <a:gd name="connsiteX7" fmla="*/ 162702 w 177924"/>
                <a:gd name="connsiteY7" fmla="*/ 1181294 h 1282576"/>
                <a:gd name="connsiteX8" fmla="*/ 51577 w 177924"/>
                <a:gd name="connsiteY8" fmla="*/ 635194 h 1282576"/>
                <a:gd name="connsiteX9" fmla="*/ 67452 w 177924"/>
                <a:gd name="connsiteY9" fmla="*/ 717744 h 1282576"/>
                <a:gd name="connsiteX10" fmla="*/ 3952 w 177924"/>
                <a:gd name="connsiteY10" fmla="*/ 397069 h 1282576"/>
                <a:gd name="connsiteX11" fmla="*/ 7127 w 177924"/>
                <a:gd name="connsiteY11" fmla="*/ 454219 h 1282576"/>
                <a:gd name="connsiteX12" fmla="*/ 10302 w 177924"/>
                <a:gd name="connsiteY12" fmla="*/ 298644 h 1282576"/>
                <a:gd name="connsiteX13" fmla="*/ 54752 w 177924"/>
                <a:gd name="connsiteY13" fmla="*/ 194 h 128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24" h="1282576">
                  <a:moveTo>
                    <a:pt x="54752" y="194"/>
                  </a:moveTo>
                  <a:cubicBezTo>
                    <a:pt x="57398" y="8131"/>
                    <a:pt x="30939" y="295469"/>
                    <a:pt x="26177" y="346269"/>
                  </a:cubicBezTo>
                  <a:cubicBezTo>
                    <a:pt x="21415" y="397069"/>
                    <a:pt x="20356" y="254194"/>
                    <a:pt x="26177" y="304994"/>
                  </a:cubicBezTo>
                  <a:cubicBezTo>
                    <a:pt x="31998" y="355794"/>
                    <a:pt x="56869" y="614557"/>
                    <a:pt x="61102" y="651069"/>
                  </a:cubicBezTo>
                  <a:cubicBezTo>
                    <a:pt x="65335" y="687582"/>
                    <a:pt x="42052" y="490202"/>
                    <a:pt x="51577" y="524069"/>
                  </a:cubicBezTo>
                  <a:cubicBezTo>
                    <a:pt x="61102" y="557936"/>
                    <a:pt x="98144" y="732561"/>
                    <a:pt x="118252" y="854269"/>
                  </a:cubicBezTo>
                  <a:cubicBezTo>
                    <a:pt x="138360" y="975977"/>
                    <a:pt x="164819" y="1199815"/>
                    <a:pt x="172227" y="1254319"/>
                  </a:cubicBezTo>
                  <a:cubicBezTo>
                    <a:pt x="179635" y="1308823"/>
                    <a:pt x="182810" y="1284481"/>
                    <a:pt x="162702" y="1181294"/>
                  </a:cubicBezTo>
                  <a:cubicBezTo>
                    <a:pt x="142594" y="1078107"/>
                    <a:pt x="67452" y="712452"/>
                    <a:pt x="51577" y="635194"/>
                  </a:cubicBezTo>
                  <a:cubicBezTo>
                    <a:pt x="35702" y="557936"/>
                    <a:pt x="75389" y="757431"/>
                    <a:pt x="67452" y="717744"/>
                  </a:cubicBezTo>
                  <a:cubicBezTo>
                    <a:pt x="59515" y="678057"/>
                    <a:pt x="14006" y="440990"/>
                    <a:pt x="3952" y="397069"/>
                  </a:cubicBezTo>
                  <a:cubicBezTo>
                    <a:pt x="-6102" y="353148"/>
                    <a:pt x="6069" y="470623"/>
                    <a:pt x="7127" y="454219"/>
                  </a:cubicBezTo>
                  <a:cubicBezTo>
                    <a:pt x="8185" y="437815"/>
                    <a:pt x="2894" y="367965"/>
                    <a:pt x="10302" y="298644"/>
                  </a:cubicBezTo>
                  <a:cubicBezTo>
                    <a:pt x="17710" y="229323"/>
                    <a:pt x="52106" y="-7743"/>
                    <a:pt x="54752" y="19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F82922CB-0573-E1FB-2F1B-A2420F738880}"/>
                </a:ext>
              </a:extLst>
            </p:cNvPr>
            <p:cNvSpPr/>
            <p:nvPr/>
          </p:nvSpPr>
          <p:spPr>
            <a:xfrm>
              <a:off x="6077774" y="6896678"/>
              <a:ext cx="55687" cy="1038521"/>
            </a:xfrm>
            <a:custGeom>
              <a:avLst/>
              <a:gdLst>
                <a:gd name="connsiteX0" fmla="*/ 49976 w 55687"/>
                <a:gd name="connsiteY0" fmla="*/ 5772 h 1038521"/>
                <a:gd name="connsiteX1" fmla="*/ 37276 w 55687"/>
                <a:gd name="connsiteY1" fmla="*/ 567747 h 1038521"/>
                <a:gd name="connsiteX2" fmla="*/ 37276 w 55687"/>
                <a:gd name="connsiteY2" fmla="*/ 488372 h 1038521"/>
                <a:gd name="connsiteX3" fmla="*/ 2351 w 55687"/>
                <a:gd name="connsiteY3" fmla="*/ 1018597 h 1038521"/>
                <a:gd name="connsiteX4" fmla="*/ 8701 w 55687"/>
                <a:gd name="connsiteY4" fmla="*/ 897947 h 1038521"/>
                <a:gd name="connsiteX5" fmla="*/ 53151 w 55687"/>
                <a:gd name="connsiteY5" fmla="*/ 628072 h 1038521"/>
                <a:gd name="connsiteX6" fmla="*/ 46801 w 55687"/>
                <a:gd name="connsiteY6" fmla="*/ 631247 h 1038521"/>
                <a:gd name="connsiteX7" fmla="*/ 18226 w 55687"/>
                <a:gd name="connsiteY7" fmla="*/ 294697 h 1038521"/>
                <a:gd name="connsiteX8" fmla="*/ 49976 w 55687"/>
                <a:gd name="connsiteY8" fmla="*/ 5772 h 10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87" h="1038521">
                  <a:moveTo>
                    <a:pt x="49976" y="5772"/>
                  </a:moveTo>
                  <a:cubicBezTo>
                    <a:pt x="53151" y="51280"/>
                    <a:pt x="39393" y="487314"/>
                    <a:pt x="37276" y="567747"/>
                  </a:cubicBezTo>
                  <a:cubicBezTo>
                    <a:pt x="35159" y="648180"/>
                    <a:pt x="43097" y="413230"/>
                    <a:pt x="37276" y="488372"/>
                  </a:cubicBezTo>
                  <a:cubicBezTo>
                    <a:pt x="31455" y="563514"/>
                    <a:pt x="7113" y="950335"/>
                    <a:pt x="2351" y="1018597"/>
                  </a:cubicBezTo>
                  <a:cubicBezTo>
                    <a:pt x="-2411" y="1086859"/>
                    <a:pt x="234" y="963035"/>
                    <a:pt x="8701" y="897947"/>
                  </a:cubicBezTo>
                  <a:cubicBezTo>
                    <a:pt x="17168" y="832859"/>
                    <a:pt x="46801" y="672522"/>
                    <a:pt x="53151" y="628072"/>
                  </a:cubicBezTo>
                  <a:cubicBezTo>
                    <a:pt x="59501" y="583622"/>
                    <a:pt x="52622" y="686809"/>
                    <a:pt x="46801" y="631247"/>
                  </a:cubicBezTo>
                  <a:cubicBezTo>
                    <a:pt x="40980" y="575685"/>
                    <a:pt x="20343" y="393651"/>
                    <a:pt x="18226" y="294697"/>
                  </a:cubicBezTo>
                  <a:cubicBezTo>
                    <a:pt x="16109" y="195743"/>
                    <a:pt x="46801" y="-39736"/>
                    <a:pt x="49976" y="57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E5A9D174-3F31-7EE1-31A9-AA374A5D3327}"/>
                </a:ext>
              </a:extLst>
            </p:cNvPr>
            <p:cNvSpPr/>
            <p:nvPr/>
          </p:nvSpPr>
          <p:spPr>
            <a:xfrm>
              <a:off x="6459216" y="6781347"/>
              <a:ext cx="82950" cy="722681"/>
            </a:xfrm>
            <a:custGeom>
              <a:avLst/>
              <a:gdLst>
                <a:gd name="connsiteX0" fmla="*/ 81284 w 82950"/>
                <a:gd name="connsiteY0" fmla="*/ 453 h 722681"/>
                <a:gd name="connsiteX1" fmla="*/ 14609 w 82950"/>
                <a:gd name="connsiteY1" fmla="*/ 359228 h 722681"/>
                <a:gd name="connsiteX2" fmla="*/ 36834 w 82950"/>
                <a:gd name="connsiteY2" fmla="*/ 302078 h 722681"/>
                <a:gd name="connsiteX3" fmla="*/ 1909 w 82950"/>
                <a:gd name="connsiteY3" fmla="*/ 714828 h 722681"/>
                <a:gd name="connsiteX4" fmla="*/ 11434 w 82950"/>
                <a:gd name="connsiteY4" fmla="*/ 549728 h 722681"/>
                <a:gd name="connsiteX5" fmla="*/ 68584 w 82950"/>
                <a:gd name="connsiteY5" fmla="*/ 263978 h 722681"/>
                <a:gd name="connsiteX6" fmla="*/ 62234 w 82950"/>
                <a:gd name="connsiteY6" fmla="*/ 283028 h 722681"/>
                <a:gd name="connsiteX7" fmla="*/ 81284 w 82950"/>
                <a:gd name="connsiteY7" fmla="*/ 453 h 72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950" h="722681">
                  <a:moveTo>
                    <a:pt x="81284" y="453"/>
                  </a:moveTo>
                  <a:cubicBezTo>
                    <a:pt x="73347" y="13153"/>
                    <a:pt x="22017" y="308957"/>
                    <a:pt x="14609" y="359228"/>
                  </a:cubicBezTo>
                  <a:cubicBezTo>
                    <a:pt x="7201" y="409499"/>
                    <a:pt x="38951" y="242811"/>
                    <a:pt x="36834" y="302078"/>
                  </a:cubicBezTo>
                  <a:cubicBezTo>
                    <a:pt x="34717" y="361345"/>
                    <a:pt x="6142" y="673553"/>
                    <a:pt x="1909" y="714828"/>
                  </a:cubicBezTo>
                  <a:cubicBezTo>
                    <a:pt x="-2324" y="756103"/>
                    <a:pt x="321" y="624870"/>
                    <a:pt x="11434" y="549728"/>
                  </a:cubicBezTo>
                  <a:cubicBezTo>
                    <a:pt x="22546" y="474586"/>
                    <a:pt x="68584" y="263978"/>
                    <a:pt x="68584" y="263978"/>
                  </a:cubicBezTo>
                  <a:cubicBezTo>
                    <a:pt x="77051" y="219528"/>
                    <a:pt x="58001" y="320599"/>
                    <a:pt x="62234" y="283028"/>
                  </a:cubicBezTo>
                  <a:cubicBezTo>
                    <a:pt x="66467" y="245457"/>
                    <a:pt x="89221" y="-12247"/>
                    <a:pt x="81284" y="4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DE47AF15-DC8C-69EE-1418-9FA129DD28F8}"/>
                </a:ext>
              </a:extLst>
            </p:cNvPr>
            <p:cNvSpPr/>
            <p:nvPr/>
          </p:nvSpPr>
          <p:spPr>
            <a:xfrm>
              <a:off x="5257786" y="6700978"/>
              <a:ext cx="866835" cy="201715"/>
            </a:xfrm>
            <a:custGeom>
              <a:avLst/>
              <a:gdLst>
                <a:gd name="connsiteX0" fmla="*/ 14 w 866835"/>
                <a:gd name="connsiteY0" fmla="*/ 1447 h 201715"/>
                <a:gd name="connsiteX1" fmla="*/ 171464 w 866835"/>
                <a:gd name="connsiteY1" fmla="*/ 7797 h 201715"/>
                <a:gd name="connsiteX2" fmla="*/ 180989 w 866835"/>
                <a:gd name="connsiteY2" fmla="*/ 42722 h 201715"/>
                <a:gd name="connsiteX3" fmla="*/ 371489 w 866835"/>
                <a:gd name="connsiteY3" fmla="*/ 52247 h 201715"/>
                <a:gd name="connsiteX4" fmla="*/ 336564 w 866835"/>
                <a:gd name="connsiteY4" fmla="*/ 74472 h 201715"/>
                <a:gd name="connsiteX5" fmla="*/ 558814 w 866835"/>
                <a:gd name="connsiteY5" fmla="*/ 150672 h 201715"/>
                <a:gd name="connsiteX6" fmla="*/ 777889 w 866835"/>
                <a:gd name="connsiteY6" fmla="*/ 176072 h 201715"/>
                <a:gd name="connsiteX7" fmla="*/ 866789 w 866835"/>
                <a:gd name="connsiteY7" fmla="*/ 201472 h 201715"/>
                <a:gd name="connsiteX8" fmla="*/ 768364 w 866835"/>
                <a:gd name="connsiteY8" fmla="*/ 160197 h 201715"/>
                <a:gd name="connsiteX9" fmla="*/ 482614 w 866835"/>
                <a:gd name="connsiteY9" fmla="*/ 77647 h 201715"/>
                <a:gd name="connsiteX10" fmla="*/ 536589 w 866835"/>
                <a:gd name="connsiteY10" fmla="*/ 144322 h 201715"/>
                <a:gd name="connsiteX11" fmla="*/ 349264 w 866835"/>
                <a:gd name="connsiteY11" fmla="*/ 74472 h 201715"/>
                <a:gd name="connsiteX12" fmla="*/ 279414 w 866835"/>
                <a:gd name="connsiteY12" fmla="*/ 33197 h 201715"/>
                <a:gd name="connsiteX13" fmla="*/ 244489 w 866835"/>
                <a:gd name="connsiteY13" fmla="*/ 10972 h 201715"/>
                <a:gd name="connsiteX14" fmla="*/ 161939 w 866835"/>
                <a:gd name="connsiteY14" fmla="*/ 1447 h 201715"/>
                <a:gd name="connsiteX15" fmla="*/ 14 w 866835"/>
                <a:gd name="connsiteY15" fmla="*/ 1447 h 20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835" h="201715">
                  <a:moveTo>
                    <a:pt x="14" y="1447"/>
                  </a:moveTo>
                  <a:cubicBezTo>
                    <a:pt x="1602" y="2505"/>
                    <a:pt x="141302" y="918"/>
                    <a:pt x="171464" y="7797"/>
                  </a:cubicBezTo>
                  <a:cubicBezTo>
                    <a:pt x="201626" y="14676"/>
                    <a:pt x="147652" y="35314"/>
                    <a:pt x="180989" y="42722"/>
                  </a:cubicBezTo>
                  <a:cubicBezTo>
                    <a:pt x="214326" y="50130"/>
                    <a:pt x="345560" y="46955"/>
                    <a:pt x="371489" y="52247"/>
                  </a:cubicBezTo>
                  <a:cubicBezTo>
                    <a:pt x="397418" y="57539"/>
                    <a:pt x="305343" y="58068"/>
                    <a:pt x="336564" y="74472"/>
                  </a:cubicBezTo>
                  <a:cubicBezTo>
                    <a:pt x="367785" y="90876"/>
                    <a:pt x="485260" y="133739"/>
                    <a:pt x="558814" y="150672"/>
                  </a:cubicBezTo>
                  <a:cubicBezTo>
                    <a:pt x="632368" y="167605"/>
                    <a:pt x="726560" y="167605"/>
                    <a:pt x="777889" y="176072"/>
                  </a:cubicBezTo>
                  <a:cubicBezTo>
                    <a:pt x="829218" y="184539"/>
                    <a:pt x="868377" y="204118"/>
                    <a:pt x="866789" y="201472"/>
                  </a:cubicBezTo>
                  <a:cubicBezTo>
                    <a:pt x="865202" y="198826"/>
                    <a:pt x="832393" y="180834"/>
                    <a:pt x="768364" y="160197"/>
                  </a:cubicBezTo>
                  <a:cubicBezTo>
                    <a:pt x="704335" y="139560"/>
                    <a:pt x="521243" y="80293"/>
                    <a:pt x="482614" y="77647"/>
                  </a:cubicBezTo>
                  <a:cubicBezTo>
                    <a:pt x="443985" y="75001"/>
                    <a:pt x="558814" y="144851"/>
                    <a:pt x="536589" y="144322"/>
                  </a:cubicBezTo>
                  <a:cubicBezTo>
                    <a:pt x="514364" y="143793"/>
                    <a:pt x="392127" y="92993"/>
                    <a:pt x="349264" y="74472"/>
                  </a:cubicBezTo>
                  <a:cubicBezTo>
                    <a:pt x="306402" y="55951"/>
                    <a:pt x="296877" y="43780"/>
                    <a:pt x="279414" y="33197"/>
                  </a:cubicBezTo>
                  <a:cubicBezTo>
                    <a:pt x="261952" y="22614"/>
                    <a:pt x="264068" y="16264"/>
                    <a:pt x="244489" y="10972"/>
                  </a:cubicBezTo>
                  <a:cubicBezTo>
                    <a:pt x="224910" y="5680"/>
                    <a:pt x="197393" y="4093"/>
                    <a:pt x="161939" y="1447"/>
                  </a:cubicBezTo>
                  <a:cubicBezTo>
                    <a:pt x="126485" y="-1199"/>
                    <a:pt x="-1574" y="389"/>
                    <a:pt x="14" y="14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7EE1B181-C50B-A591-6D23-D158CA9D4F50}"/>
                </a:ext>
              </a:extLst>
            </p:cNvPr>
            <p:cNvSpPr/>
            <p:nvPr/>
          </p:nvSpPr>
          <p:spPr>
            <a:xfrm>
              <a:off x="5727290" y="6194380"/>
              <a:ext cx="818523" cy="596676"/>
            </a:xfrm>
            <a:custGeom>
              <a:avLst/>
              <a:gdLst>
                <a:gd name="connsiteX0" fmla="*/ 410 w 818523"/>
                <a:gd name="connsiteY0" fmla="*/ 3220 h 596676"/>
                <a:gd name="connsiteX1" fmla="*/ 209960 w 818523"/>
                <a:gd name="connsiteY1" fmla="*/ 44495 h 596676"/>
                <a:gd name="connsiteX2" fmla="*/ 562385 w 818523"/>
                <a:gd name="connsiteY2" fmla="*/ 314370 h 596676"/>
                <a:gd name="connsiteX3" fmla="*/ 530635 w 818523"/>
                <a:gd name="connsiteY3" fmla="*/ 241345 h 596676"/>
                <a:gd name="connsiteX4" fmla="*/ 803685 w 818523"/>
                <a:gd name="connsiteY4" fmla="*/ 581070 h 596676"/>
                <a:gd name="connsiteX5" fmla="*/ 743360 w 818523"/>
                <a:gd name="connsiteY5" fmla="*/ 508045 h 596676"/>
                <a:gd name="connsiteX6" fmla="*/ 416335 w 818523"/>
                <a:gd name="connsiteY6" fmla="*/ 228645 h 596676"/>
                <a:gd name="connsiteX7" fmla="*/ 479835 w 818523"/>
                <a:gd name="connsiteY7" fmla="*/ 250870 h 596676"/>
                <a:gd name="connsiteX8" fmla="*/ 375060 w 818523"/>
                <a:gd name="connsiteY8" fmla="*/ 136570 h 596676"/>
                <a:gd name="connsiteX9" fmla="*/ 260760 w 818523"/>
                <a:gd name="connsiteY9" fmla="*/ 76245 h 596676"/>
                <a:gd name="connsiteX10" fmla="*/ 410 w 818523"/>
                <a:gd name="connsiteY10" fmla="*/ 3220 h 59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8523" h="596676">
                  <a:moveTo>
                    <a:pt x="410" y="3220"/>
                  </a:moveTo>
                  <a:cubicBezTo>
                    <a:pt x="-8057" y="-2072"/>
                    <a:pt x="116298" y="-7363"/>
                    <a:pt x="209960" y="44495"/>
                  </a:cubicBezTo>
                  <a:cubicBezTo>
                    <a:pt x="303622" y="96353"/>
                    <a:pt x="508939" y="281562"/>
                    <a:pt x="562385" y="314370"/>
                  </a:cubicBezTo>
                  <a:cubicBezTo>
                    <a:pt x="615831" y="347178"/>
                    <a:pt x="490418" y="196895"/>
                    <a:pt x="530635" y="241345"/>
                  </a:cubicBezTo>
                  <a:cubicBezTo>
                    <a:pt x="570852" y="285795"/>
                    <a:pt x="768231" y="536620"/>
                    <a:pt x="803685" y="581070"/>
                  </a:cubicBezTo>
                  <a:cubicBezTo>
                    <a:pt x="839139" y="625520"/>
                    <a:pt x="807918" y="566782"/>
                    <a:pt x="743360" y="508045"/>
                  </a:cubicBezTo>
                  <a:cubicBezTo>
                    <a:pt x="678802" y="449308"/>
                    <a:pt x="460256" y="271507"/>
                    <a:pt x="416335" y="228645"/>
                  </a:cubicBezTo>
                  <a:cubicBezTo>
                    <a:pt x="372414" y="185783"/>
                    <a:pt x="486714" y="266216"/>
                    <a:pt x="479835" y="250870"/>
                  </a:cubicBezTo>
                  <a:cubicBezTo>
                    <a:pt x="472956" y="235524"/>
                    <a:pt x="411572" y="165674"/>
                    <a:pt x="375060" y="136570"/>
                  </a:cubicBezTo>
                  <a:cubicBezTo>
                    <a:pt x="338548" y="107466"/>
                    <a:pt x="317381" y="97941"/>
                    <a:pt x="260760" y="76245"/>
                  </a:cubicBezTo>
                  <a:cubicBezTo>
                    <a:pt x="204139" y="54549"/>
                    <a:pt x="8877" y="8512"/>
                    <a:pt x="410" y="32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D56E1DAF-1C38-77B6-507A-FC88D0A9244F}"/>
                </a:ext>
              </a:extLst>
            </p:cNvPr>
            <p:cNvSpPr/>
            <p:nvPr/>
          </p:nvSpPr>
          <p:spPr>
            <a:xfrm>
              <a:off x="5445123" y="5873594"/>
              <a:ext cx="552930" cy="165416"/>
            </a:xfrm>
            <a:custGeom>
              <a:avLst/>
              <a:gdLst>
                <a:gd name="connsiteX0" fmla="*/ 552452 w 552930"/>
                <a:gd name="connsiteY0" fmla="*/ 38256 h 165416"/>
                <a:gd name="connsiteX1" fmla="*/ 161927 w 552930"/>
                <a:gd name="connsiteY1" fmla="*/ 28731 h 165416"/>
                <a:gd name="connsiteX2" fmla="*/ 104777 w 552930"/>
                <a:gd name="connsiteY2" fmla="*/ 44606 h 165416"/>
                <a:gd name="connsiteX3" fmla="*/ 2 w 552930"/>
                <a:gd name="connsiteY3" fmla="*/ 165256 h 165416"/>
                <a:gd name="connsiteX4" fmla="*/ 101602 w 552930"/>
                <a:gd name="connsiteY4" fmla="*/ 16031 h 165416"/>
                <a:gd name="connsiteX5" fmla="*/ 82552 w 552930"/>
                <a:gd name="connsiteY5" fmla="*/ 31906 h 165416"/>
                <a:gd name="connsiteX6" fmla="*/ 238127 w 552930"/>
                <a:gd name="connsiteY6" fmla="*/ 156 h 165416"/>
                <a:gd name="connsiteX7" fmla="*/ 552452 w 552930"/>
                <a:gd name="connsiteY7" fmla="*/ 38256 h 16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930" h="165416">
                  <a:moveTo>
                    <a:pt x="552452" y="38256"/>
                  </a:moveTo>
                  <a:cubicBezTo>
                    <a:pt x="539752" y="43019"/>
                    <a:pt x="236539" y="27673"/>
                    <a:pt x="161927" y="28731"/>
                  </a:cubicBezTo>
                  <a:cubicBezTo>
                    <a:pt x="87315" y="29789"/>
                    <a:pt x="131764" y="21852"/>
                    <a:pt x="104777" y="44606"/>
                  </a:cubicBezTo>
                  <a:cubicBezTo>
                    <a:pt x="77789" y="67360"/>
                    <a:pt x="531" y="170019"/>
                    <a:pt x="2" y="165256"/>
                  </a:cubicBezTo>
                  <a:cubicBezTo>
                    <a:pt x="-527" y="160494"/>
                    <a:pt x="101602" y="16031"/>
                    <a:pt x="101602" y="16031"/>
                  </a:cubicBezTo>
                  <a:cubicBezTo>
                    <a:pt x="115360" y="-6194"/>
                    <a:pt x="59798" y="34552"/>
                    <a:pt x="82552" y="31906"/>
                  </a:cubicBezTo>
                  <a:cubicBezTo>
                    <a:pt x="105306" y="29260"/>
                    <a:pt x="154519" y="-2490"/>
                    <a:pt x="238127" y="156"/>
                  </a:cubicBezTo>
                  <a:cubicBezTo>
                    <a:pt x="321735" y="2802"/>
                    <a:pt x="565152" y="33493"/>
                    <a:pt x="552452" y="382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6D1B626C-699C-4E40-1047-6CE500C0A65A}"/>
                </a:ext>
              </a:extLst>
            </p:cNvPr>
            <p:cNvSpPr/>
            <p:nvPr/>
          </p:nvSpPr>
          <p:spPr>
            <a:xfrm>
              <a:off x="5430740" y="6016413"/>
              <a:ext cx="327524" cy="207231"/>
            </a:xfrm>
            <a:custGeom>
              <a:avLst/>
              <a:gdLst>
                <a:gd name="connsiteX0" fmla="*/ 11210 w 327524"/>
                <a:gd name="connsiteY0" fmla="*/ 79587 h 207231"/>
                <a:gd name="connsiteX1" fmla="*/ 309660 w 327524"/>
                <a:gd name="connsiteY1" fmla="*/ 70062 h 207231"/>
                <a:gd name="connsiteX2" fmla="*/ 296960 w 327524"/>
                <a:gd name="connsiteY2" fmla="*/ 104987 h 207231"/>
                <a:gd name="connsiteX3" fmla="*/ 325535 w 327524"/>
                <a:gd name="connsiteY3" fmla="*/ 206587 h 207231"/>
                <a:gd name="connsiteX4" fmla="*/ 281085 w 327524"/>
                <a:gd name="connsiteY4" fmla="*/ 51012 h 207231"/>
                <a:gd name="connsiteX5" fmla="*/ 176310 w 327524"/>
                <a:gd name="connsiteY5" fmla="*/ 54187 h 207231"/>
                <a:gd name="connsiteX6" fmla="*/ 103285 w 327524"/>
                <a:gd name="connsiteY6" fmla="*/ 60537 h 207231"/>
                <a:gd name="connsiteX7" fmla="*/ 27085 w 327524"/>
                <a:gd name="connsiteY7" fmla="*/ 212 h 207231"/>
                <a:gd name="connsiteX8" fmla="*/ 55660 w 327524"/>
                <a:gd name="connsiteY8" fmla="*/ 41487 h 207231"/>
                <a:gd name="connsiteX9" fmla="*/ 11210 w 327524"/>
                <a:gd name="connsiteY9" fmla="*/ 79587 h 20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524" h="207231">
                  <a:moveTo>
                    <a:pt x="11210" y="79587"/>
                  </a:moveTo>
                  <a:cubicBezTo>
                    <a:pt x="53543" y="84349"/>
                    <a:pt x="262035" y="65829"/>
                    <a:pt x="309660" y="70062"/>
                  </a:cubicBezTo>
                  <a:cubicBezTo>
                    <a:pt x="357285" y="74295"/>
                    <a:pt x="294314" y="82233"/>
                    <a:pt x="296960" y="104987"/>
                  </a:cubicBezTo>
                  <a:cubicBezTo>
                    <a:pt x="299606" y="127741"/>
                    <a:pt x="328181" y="215583"/>
                    <a:pt x="325535" y="206587"/>
                  </a:cubicBezTo>
                  <a:cubicBezTo>
                    <a:pt x="322889" y="197591"/>
                    <a:pt x="305956" y="76412"/>
                    <a:pt x="281085" y="51012"/>
                  </a:cubicBezTo>
                  <a:cubicBezTo>
                    <a:pt x="256214" y="25612"/>
                    <a:pt x="205943" y="52600"/>
                    <a:pt x="176310" y="54187"/>
                  </a:cubicBezTo>
                  <a:cubicBezTo>
                    <a:pt x="146677" y="55774"/>
                    <a:pt x="128156" y="69533"/>
                    <a:pt x="103285" y="60537"/>
                  </a:cubicBezTo>
                  <a:cubicBezTo>
                    <a:pt x="78414" y="51541"/>
                    <a:pt x="35023" y="3387"/>
                    <a:pt x="27085" y="212"/>
                  </a:cubicBezTo>
                  <a:cubicBezTo>
                    <a:pt x="19147" y="-2963"/>
                    <a:pt x="50898" y="30375"/>
                    <a:pt x="55660" y="41487"/>
                  </a:cubicBezTo>
                  <a:cubicBezTo>
                    <a:pt x="60422" y="52599"/>
                    <a:pt x="-31123" y="74825"/>
                    <a:pt x="11210" y="7958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1AC75892-D2EC-89C0-0A8F-E332211741CC}"/>
                </a:ext>
              </a:extLst>
            </p:cNvPr>
            <p:cNvSpPr/>
            <p:nvPr/>
          </p:nvSpPr>
          <p:spPr>
            <a:xfrm>
              <a:off x="4857739" y="6400456"/>
              <a:ext cx="469921" cy="317954"/>
            </a:xfrm>
            <a:custGeom>
              <a:avLst/>
              <a:gdLst>
                <a:gd name="connsiteX0" fmla="*/ 11 w 469921"/>
                <a:gd name="connsiteY0" fmla="*/ 344 h 317954"/>
                <a:gd name="connsiteX1" fmla="*/ 222261 w 469921"/>
                <a:gd name="connsiteY1" fmla="*/ 63844 h 317954"/>
                <a:gd name="connsiteX2" fmla="*/ 365136 w 469921"/>
                <a:gd name="connsiteY2" fmla="*/ 244819 h 317954"/>
                <a:gd name="connsiteX3" fmla="*/ 361961 w 469921"/>
                <a:gd name="connsiteY3" fmla="*/ 222594 h 317954"/>
                <a:gd name="connsiteX4" fmla="*/ 469911 w 469921"/>
                <a:gd name="connsiteY4" fmla="*/ 317844 h 317954"/>
                <a:gd name="connsiteX5" fmla="*/ 368311 w 469921"/>
                <a:gd name="connsiteY5" fmla="*/ 238469 h 317954"/>
                <a:gd name="connsiteX6" fmla="*/ 307986 w 469921"/>
                <a:gd name="connsiteY6" fmla="*/ 98769 h 317954"/>
                <a:gd name="connsiteX7" fmla="*/ 327036 w 469921"/>
                <a:gd name="connsiteY7" fmla="*/ 127344 h 317954"/>
                <a:gd name="connsiteX8" fmla="*/ 231786 w 469921"/>
                <a:gd name="connsiteY8" fmla="*/ 86069 h 317954"/>
                <a:gd name="connsiteX9" fmla="*/ 11 w 469921"/>
                <a:gd name="connsiteY9" fmla="*/ 344 h 31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9921" h="317954">
                  <a:moveTo>
                    <a:pt x="11" y="344"/>
                  </a:moveTo>
                  <a:cubicBezTo>
                    <a:pt x="-1576" y="-3360"/>
                    <a:pt x="161407" y="23098"/>
                    <a:pt x="222261" y="63844"/>
                  </a:cubicBezTo>
                  <a:cubicBezTo>
                    <a:pt x="283115" y="104590"/>
                    <a:pt x="341853" y="218361"/>
                    <a:pt x="365136" y="244819"/>
                  </a:cubicBezTo>
                  <a:cubicBezTo>
                    <a:pt x="388419" y="271277"/>
                    <a:pt x="344499" y="210423"/>
                    <a:pt x="361961" y="222594"/>
                  </a:cubicBezTo>
                  <a:cubicBezTo>
                    <a:pt x="379423" y="234765"/>
                    <a:pt x="468853" y="315198"/>
                    <a:pt x="469911" y="317844"/>
                  </a:cubicBezTo>
                  <a:cubicBezTo>
                    <a:pt x="470969" y="320490"/>
                    <a:pt x="395299" y="274982"/>
                    <a:pt x="368311" y="238469"/>
                  </a:cubicBezTo>
                  <a:cubicBezTo>
                    <a:pt x="341323" y="201956"/>
                    <a:pt x="314865" y="117290"/>
                    <a:pt x="307986" y="98769"/>
                  </a:cubicBezTo>
                  <a:cubicBezTo>
                    <a:pt x="301107" y="80248"/>
                    <a:pt x="339736" y="129461"/>
                    <a:pt x="327036" y="127344"/>
                  </a:cubicBezTo>
                  <a:cubicBezTo>
                    <a:pt x="314336" y="125227"/>
                    <a:pt x="279411" y="105648"/>
                    <a:pt x="231786" y="86069"/>
                  </a:cubicBezTo>
                  <a:cubicBezTo>
                    <a:pt x="184161" y="66490"/>
                    <a:pt x="1598" y="4048"/>
                    <a:pt x="11" y="3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8022AEF8-29A6-500C-4FDC-632DB69A943F}"/>
                </a:ext>
              </a:extLst>
            </p:cNvPr>
            <p:cNvSpPr/>
            <p:nvPr/>
          </p:nvSpPr>
          <p:spPr>
            <a:xfrm>
              <a:off x="5051330" y="5984872"/>
              <a:ext cx="63879" cy="317551"/>
            </a:xfrm>
            <a:custGeom>
              <a:avLst/>
              <a:gdLst>
                <a:gd name="connsiteX0" fmla="*/ 95 w 63879"/>
                <a:gd name="connsiteY0" fmla="*/ 3 h 317551"/>
                <a:gd name="connsiteX1" fmla="*/ 38195 w 63879"/>
                <a:gd name="connsiteY1" fmla="*/ 101603 h 317551"/>
                <a:gd name="connsiteX2" fmla="*/ 38195 w 63879"/>
                <a:gd name="connsiteY2" fmla="*/ 177803 h 317551"/>
                <a:gd name="connsiteX3" fmla="*/ 63595 w 63879"/>
                <a:gd name="connsiteY3" fmla="*/ 317503 h 317551"/>
                <a:gd name="connsiteX4" fmla="*/ 19145 w 63879"/>
                <a:gd name="connsiteY4" fmla="*/ 161928 h 317551"/>
                <a:gd name="connsiteX5" fmla="*/ 54070 w 63879"/>
                <a:gd name="connsiteY5" fmla="*/ 200028 h 317551"/>
                <a:gd name="connsiteX6" fmla="*/ 50895 w 63879"/>
                <a:gd name="connsiteY6" fmla="*/ 98428 h 317551"/>
                <a:gd name="connsiteX7" fmla="*/ 95 w 63879"/>
                <a:gd name="connsiteY7" fmla="*/ 3 h 3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79" h="317551">
                  <a:moveTo>
                    <a:pt x="95" y="3"/>
                  </a:moveTo>
                  <a:cubicBezTo>
                    <a:pt x="-2022" y="532"/>
                    <a:pt x="31845" y="71970"/>
                    <a:pt x="38195" y="101603"/>
                  </a:cubicBezTo>
                  <a:cubicBezTo>
                    <a:pt x="44545" y="131236"/>
                    <a:pt x="33962" y="141820"/>
                    <a:pt x="38195" y="177803"/>
                  </a:cubicBezTo>
                  <a:cubicBezTo>
                    <a:pt x="42428" y="213786"/>
                    <a:pt x="66770" y="320149"/>
                    <a:pt x="63595" y="317503"/>
                  </a:cubicBezTo>
                  <a:cubicBezTo>
                    <a:pt x="60420" y="314857"/>
                    <a:pt x="20732" y="181507"/>
                    <a:pt x="19145" y="161928"/>
                  </a:cubicBezTo>
                  <a:cubicBezTo>
                    <a:pt x="17558" y="142349"/>
                    <a:pt x="48778" y="210611"/>
                    <a:pt x="54070" y="200028"/>
                  </a:cubicBezTo>
                  <a:cubicBezTo>
                    <a:pt x="59362" y="189445"/>
                    <a:pt x="55657" y="129119"/>
                    <a:pt x="50895" y="98428"/>
                  </a:cubicBezTo>
                  <a:cubicBezTo>
                    <a:pt x="46133" y="67737"/>
                    <a:pt x="2212" y="-526"/>
                    <a:pt x="9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A8C01113-EA48-E4DC-12BB-85561C15A0DC}"/>
                </a:ext>
              </a:extLst>
            </p:cNvPr>
            <p:cNvSpPr/>
            <p:nvPr/>
          </p:nvSpPr>
          <p:spPr>
            <a:xfrm>
              <a:off x="4441820" y="6083227"/>
              <a:ext cx="416369" cy="320785"/>
            </a:xfrm>
            <a:custGeom>
              <a:avLst/>
              <a:gdLst>
                <a:gd name="connsiteX0" fmla="*/ 5 w 416369"/>
                <a:gd name="connsiteY0" fmla="*/ 73 h 320785"/>
                <a:gd name="connsiteX1" fmla="*/ 206380 w 416369"/>
                <a:gd name="connsiteY1" fmla="*/ 139773 h 320785"/>
                <a:gd name="connsiteX2" fmla="*/ 330205 w 416369"/>
                <a:gd name="connsiteY2" fmla="*/ 269948 h 320785"/>
                <a:gd name="connsiteX3" fmla="*/ 415930 w 416369"/>
                <a:gd name="connsiteY3" fmla="*/ 320748 h 320785"/>
                <a:gd name="connsiteX4" fmla="*/ 358780 w 416369"/>
                <a:gd name="connsiteY4" fmla="*/ 263598 h 320785"/>
                <a:gd name="connsiteX5" fmla="*/ 254005 w 416369"/>
                <a:gd name="connsiteY5" fmla="*/ 146123 h 320785"/>
                <a:gd name="connsiteX6" fmla="*/ 200030 w 416369"/>
                <a:gd name="connsiteY6" fmla="*/ 120723 h 320785"/>
                <a:gd name="connsiteX7" fmla="*/ 5 w 416369"/>
                <a:gd name="connsiteY7" fmla="*/ 73 h 32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369" h="320785">
                  <a:moveTo>
                    <a:pt x="5" y="73"/>
                  </a:moveTo>
                  <a:cubicBezTo>
                    <a:pt x="1063" y="3248"/>
                    <a:pt x="151347" y="94794"/>
                    <a:pt x="206380" y="139773"/>
                  </a:cubicBezTo>
                  <a:cubicBezTo>
                    <a:pt x="261413" y="184752"/>
                    <a:pt x="295280" y="239786"/>
                    <a:pt x="330205" y="269948"/>
                  </a:cubicBezTo>
                  <a:cubicBezTo>
                    <a:pt x="365130" y="300111"/>
                    <a:pt x="411168" y="321806"/>
                    <a:pt x="415930" y="320748"/>
                  </a:cubicBezTo>
                  <a:cubicBezTo>
                    <a:pt x="420692" y="319690"/>
                    <a:pt x="385768" y="292702"/>
                    <a:pt x="358780" y="263598"/>
                  </a:cubicBezTo>
                  <a:cubicBezTo>
                    <a:pt x="331793" y="234494"/>
                    <a:pt x="280463" y="169935"/>
                    <a:pt x="254005" y="146123"/>
                  </a:cubicBezTo>
                  <a:cubicBezTo>
                    <a:pt x="227547" y="122311"/>
                    <a:pt x="234955" y="144535"/>
                    <a:pt x="200030" y="120723"/>
                  </a:cubicBezTo>
                  <a:cubicBezTo>
                    <a:pt x="165105" y="96911"/>
                    <a:pt x="-1053" y="-3102"/>
                    <a:pt x="5" y="7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12E04A27-5475-51F0-B2A4-00EE96CA3D96}"/>
                </a:ext>
              </a:extLst>
            </p:cNvPr>
            <p:cNvSpPr/>
            <p:nvPr/>
          </p:nvSpPr>
          <p:spPr>
            <a:xfrm>
              <a:off x="4549751" y="6054598"/>
              <a:ext cx="362374" cy="219285"/>
            </a:xfrm>
            <a:custGeom>
              <a:avLst/>
              <a:gdLst>
                <a:gd name="connsiteX0" fmla="*/ 24 w 362374"/>
                <a:gd name="connsiteY0" fmla="*/ 127 h 219285"/>
                <a:gd name="connsiteX1" fmla="*/ 117499 w 362374"/>
                <a:gd name="connsiteY1" fmla="*/ 79502 h 219285"/>
                <a:gd name="connsiteX2" fmla="*/ 266724 w 362374"/>
                <a:gd name="connsiteY2" fmla="*/ 152527 h 219285"/>
                <a:gd name="connsiteX3" fmla="*/ 361974 w 362374"/>
                <a:gd name="connsiteY3" fmla="*/ 219202 h 219285"/>
                <a:gd name="connsiteX4" fmla="*/ 295299 w 362374"/>
                <a:gd name="connsiteY4" fmla="*/ 165227 h 219285"/>
                <a:gd name="connsiteX5" fmla="*/ 165124 w 362374"/>
                <a:gd name="connsiteY5" fmla="*/ 114427 h 219285"/>
                <a:gd name="connsiteX6" fmla="*/ 282599 w 362374"/>
                <a:gd name="connsiteY6" fmla="*/ 190627 h 219285"/>
                <a:gd name="connsiteX7" fmla="*/ 127024 w 362374"/>
                <a:gd name="connsiteY7" fmla="*/ 98552 h 219285"/>
                <a:gd name="connsiteX8" fmla="*/ 24 w 362374"/>
                <a:gd name="connsiteY8" fmla="*/ 127 h 21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374" h="219285">
                  <a:moveTo>
                    <a:pt x="24" y="127"/>
                  </a:moveTo>
                  <a:cubicBezTo>
                    <a:pt x="-1563" y="-3048"/>
                    <a:pt x="73049" y="54102"/>
                    <a:pt x="117499" y="79502"/>
                  </a:cubicBezTo>
                  <a:cubicBezTo>
                    <a:pt x="161949" y="104902"/>
                    <a:pt x="225978" y="129244"/>
                    <a:pt x="266724" y="152527"/>
                  </a:cubicBezTo>
                  <a:cubicBezTo>
                    <a:pt x="307470" y="175810"/>
                    <a:pt x="357212" y="217085"/>
                    <a:pt x="361974" y="219202"/>
                  </a:cubicBezTo>
                  <a:cubicBezTo>
                    <a:pt x="366736" y="221319"/>
                    <a:pt x="328107" y="182689"/>
                    <a:pt x="295299" y="165227"/>
                  </a:cubicBezTo>
                  <a:cubicBezTo>
                    <a:pt x="262491" y="147765"/>
                    <a:pt x="167241" y="110194"/>
                    <a:pt x="165124" y="114427"/>
                  </a:cubicBezTo>
                  <a:cubicBezTo>
                    <a:pt x="163007" y="118660"/>
                    <a:pt x="288949" y="193273"/>
                    <a:pt x="282599" y="190627"/>
                  </a:cubicBezTo>
                  <a:cubicBezTo>
                    <a:pt x="276249" y="187981"/>
                    <a:pt x="171474" y="127656"/>
                    <a:pt x="127024" y="98552"/>
                  </a:cubicBezTo>
                  <a:cubicBezTo>
                    <a:pt x="82574" y="69448"/>
                    <a:pt x="1611" y="3302"/>
                    <a:pt x="24" y="12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262D0203-C230-360A-7CE2-7D3908D2DBCC}"/>
                </a:ext>
              </a:extLst>
            </p:cNvPr>
            <p:cNvSpPr/>
            <p:nvPr/>
          </p:nvSpPr>
          <p:spPr>
            <a:xfrm>
              <a:off x="4863781" y="6257636"/>
              <a:ext cx="305191" cy="77300"/>
            </a:xfrm>
            <a:custGeom>
              <a:avLst/>
              <a:gdLst>
                <a:gd name="connsiteX0" fmla="*/ 319 w 305191"/>
                <a:gd name="connsiteY0" fmla="*/ 289 h 77300"/>
                <a:gd name="connsiteX1" fmla="*/ 159069 w 305191"/>
                <a:gd name="connsiteY1" fmla="*/ 41564 h 77300"/>
                <a:gd name="connsiteX2" fmla="*/ 257494 w 305191"/>
                <a:gd name="connsiteY2" fmla="*/ 73314 h 77300"/>
                <a:gd name="connsiteX3" fmla="*/ 305119 w 305191"/>
                <a:gd name="connsiteY3" fmla="*/ 76489 h 77300"/>
                <a:gd name="connsiteX4" fmla="*/ 247969 w 305191"/>
                <a:gd name="connsiteY4" fmla="*/ 70139 h 77300"/>
                <a:gd name="connsiteX5" fmla="*/ 149544 w 305191"/>
                <a:gd name="connsiteY5" fmla="*/ 63789 h 77300"/>
                <a:gd name="connsiteX6" fmla="*/ 203519 w 305191"/>
                <a:gd name="connsiteY6" fmla="*/ 63789 h 77300"/>
                <a:gd name="connsiteX7" fmla="*/ 319 w 305191"/>
                <a:gd name="connsiteY7" fmla="*/ 289 h 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91" h="77300">
                  <a:moveTo>
                    <a:pt x="319" y="289"/>
                  </a:moveTo>
                  <a:cubicBezTo>
                    <a:pt x="-7089" y="-3415"/>
                    <a:pt x="116207" y="29393"/>
                    <a:pt x="159069" y="41564"/>
                  </a:cubicBezTo>
                  <a:cubicBezTo>
                    <a:pt x="201931" y="53735"/>
                    <a:pt x="233152" y="67493"/>
                    <a:pt x="257494" y="73314"/>
                  </a:cubicBezTo>
                  <a:cubicBezTo>
                    <a:pt x="281836" y="79135"/>
                    <a:pt x="306706" y="77018"/>
                    <a:pt x="305119" y="76489"/>
                  </a:cubicBezTo>
                  <a:cubicBezTo>
                    <a:pt x="303532" y="75960"/>
                    <a:pt x="273898" y="72256"/>
                    <a:pt x="247969" y="70139"/>
                  </a:cubicBezTo>
                  <a:cubicBezTo>
                    <a:pt x="222040" y="68022"/>
                    <a:pt x="156952" y="64847"/>
                    <a:pt x="149544" y="63789"/>
                  </a:cubicBezTo>
                  <a:cubicBezTo>
                    <a:pt x="142136" y="62731"/>
                    <a:pt x="222569" y="72256"/>
                    <a:pt x="203519" y="63789"/>
                  </a:cubicBezTo>
                  <a:cubicBezTo>
                    <a:pt x="184469" y="55322"/>
                    <a:pt x="7727" y="3993"/>
                    <a:pt x="319" y="2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3CA1AA95-086E-819E-90C9-84EA5AFFB591}"/>
                </a:ext>
              </a:extLst>
            </p:cNvPr>
            <p:cNvSpPr/>
            <p:nvPr/>
          </p:nvSpPr>
          <p:spPr>
            <a:xfrm>
              <a:off x="4336682" y="5844943"/>
              <a:ext cx="1276718" cy="184603"/>
            </a:xfrm>
            <a:custGeom>
              <a:avLst/>
              <a:gdLst>
                <a:gd name="connsiteX0" fmla="*/ 6718 w 1276718"/>
                <a:gd name="connsiteY0" fmla="*/ 184382 h 184603"/>
                <a:gd name="connsiteX1" fmla="*/ 635368 w 1276718"/>
                <a:gd name="connsiteY1" fmla="*/ 70082 h 184603"/>
                <a:gd name="connsiteX2" fmla="*/ 584568 w 1276718"/>
                <a:gd name="connsiteY2" fmla="*/ 70082 h 184603"/>
                <a:gd name="connsiteX3" fmla="*/ 921118 w 1276718"/>
                <a:gd name="connsiteY3" fmla="*/ 63732 h 184603"/>
                <a:gd name="connsiteX4" fmla="*/ 1089393 w 1276718"/>
                <a:gd name="connsiteY4" fmla="*/ 41507 h 184603"/>
                <a:gd name="connsiteX5" fmla="*/ 1276718 w 1276718"/>
                <a:gd name="connsiteY5" fmla="*/ 232 h 184603"/>
                <a:gd name="connsiteX6" fmla="*/ 1089393 w 1276718"/>
                <a:gd name="connsiteY6" fmla="*/ 25632 h 184603"/>
                <a:gd name="connsiteX7" fmla="*/ 844918 w 1276718"/>
                <a:gd name="connsiteY7" fmla="*/ 44682 h 184603"/>
                <a:gd name="connsiteX8" fmla="*/ 657593 w 1276718"/>
                <a:gd name="connsiteY8" fmla="*/ 51032 h 184603"/>
                <a:gd name="connsiteX9" fmla="*/ 384543 w 1276718"/>
                <a:gd name="connsiteY9" fmla="*/ 98657 h 184603"/>
                <a:gd name="connsiteX10" fmla="*/ 486143 w 1276718"/>
                <a:gd name="connsiteY10" fmla="*/ 73257 h 184603"/>
                <a:gd name="connsiteX11" fmla="*/ 311518 w 1276718"/>
                <a:gd name="connsiteY11" fmla="*/ 98657 h 184603"/>
                <a:gd name="connsiteX12" fmla="*/ 6718 w 1276718"/>
                <a:gd name="connsiteY12" fmla="*/ 184382 h 18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18" h="184603">
                  <a:moveTo>
                    <a:pt x="6718" y="184382"/>
                  </a:moveTo>
                  <a:cubicBezTo>
                    <a:pt x="60693" y="179619"/>
                    <a:pt x="539060" y="89132"/>
                    <a:pt x="635368" y="70082"/>
                  </a:cubicBezTo>
                  <a:cubicBezTo>
                    <a:pt x="731676" y="51032"/>
                    <a:pt x="584568" y="70082"/>
                    <a:pt x="584568" y="70082"/>
                  </a:cubicBezTo>
                  <a:cubicBezTo>
                    <a:pt x="632193" y="69024"/>
                    <a:pt x="836981" y="68494"/>
                    <a:pt x="921118" y="63732"/>
                  </a:cubicBezTo>
                  <a:cubicBezTo>
                    <a:pt x="1005255" y="58970"/>
                    <a:pt x="1030126" y="52090"/>
                    <a:pt x="1089393" y="41507"/>
                  </a:cubicBezTo>
                  <a:cubicBezTo>
                    <a:pt x="1148660" y="30924"/>
                    <a:pt x="1276718" y="2878"/>
                    <a:pt x="1276718" y="232"/>
                  </a:cubicBezTo>
                  <a:cubicBezTo>
                    <a:pt x="1276718" y="-2414"/>
                    <a:pt x="1161360" y="18224"/>
                    <a:pt x="1089393" y="25632"/>
                  </a:cubicBezTo>
                  <a:cubicBezTo>
                    <a:pt x="1017426" y="33040"/>
                    <a:pt x="916885" y="40449"/>
                    <a:pt x="844918" y="44682"/>
                  </a:cubicBezTo>
                  <a:cubicBezTo>
                    <a:pt x="772951" y="48915"/>
                    <a:pt x="734322" y="42036"/>
                    <a:pt x="657593" y="51032"/>
                  </a:cubicBezTo>
                  <a:cubicBezTo>
                    <a:pt x="580864" y="60028"/>
                    <a:pt x="413118" y="94953"/>
                    <a:pt x="384543" y="98657"/>
                  </a:cubicBezTo>
                  <a:cubicBezTo>
                    <a:pt x="355968" y="102361"/>
                    <a:pt x="498314" y="73257"/>
                    <a:pt x="486143" y="73257"/>
                  </a:cubicBezTo>
                  <a:cubicBezTo>
                    <a:pt x="473972" y="73257"/>
                    <a:pt x="383485" y="81724"/>
                    <a:pt x="311518" y="98657"/>
                  </a:cubicBezTo>
                  <a:cubicBezTo>
                    <a:pt x="239551" y="115590"/>
                    <a:pt x="-47257" y="189145"/>
                    <a:pt x="6718" y="18438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4A4BDB16-9B07-1435-5FE2-8AFAFCCDA887}"/>
                </a:ext>
              </a:extLst>
            </p:cNvPr>
            <p:cNvSpPr/>
            <p:nvPr/>
          </p:nvSpPr>
          <p:spPr>
            <a:xfrm>
              <a:off x="4581458" y="5965815"/>
              <a:ext cx="492249" cy="76870"/>
            </a:xfrm>
            <a:custGeom>
              <a:avLst/>
              <a:gdLst>
                <a:gd name="connsiteX0" fmla="*/ 67 w 492249"/>
                <a:gd name="connsiteY0" fmla="*/ 76210 h 76870"/>
                <a:gd name="connsiteX1" fmla="*/ 355667 w 492249"/>
                <a:gd name="connsiteY1" fmla="*/ 15885 h 76870"/>
                <a:gd name="connsiteX2" fmla="*/ 492192 w 492249"/>
                <a:gd name="connsiteY2" fmla="*/ 28585 h 76870"/>
                <a:gd name="connsiteX3" fmla="*/ 342967 w 492249"/>
                <a:gd name="connsiteY3" fmla="*/ 10 h 76870"/>
                <a:gd name="connsiteX4" fmla="*/ 196917 w 492249"/>
                <a:gd name="connsiteY4" fmla="*/ 25410 h 76870"/>
                <a:gd name="connsiteX5" fmla="*/ 146117 w 492249"/>
                <a:gd name="connsiteY5" fmla="*/ 41285 h 76870"/>
                <a:gd name="connsiteX6" fmla="*/ 323917 w 492249"/>
                <a:gd name="connsiteY6" fmla="*/ 47635 h 76870"/>
                <a:gd name="connsiteX7" fmla="*/ 67 w 492249"/>
                <a:gd name="connsiteY7" fmla="*/ 76210 h 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249" h="76870">
                  <a:moveTo>
                    <a:pt x="67" y="76210"/>
                  </a:moveTo>
                  <a:cubicBezTo>
                    <a:pt x="5359" y="70918"/>
                    <a:pt x="273646" y="23822"/>
                    <a:pt x="355667" y="15885"/>
                  </a:cubicBezTo>
                  <a:cubicBezTo>
                    <a:pt x="437688" y="7948"/>
                    <a:pt x="494309" y="31231"/>
                    <a:pt x="492192" y="28585"/>
                  </a:cubicBezTo>
                  <a:cubicBezTo>
                    <a:pt x="490075" y="25939"/>
                    <a:pt x="392179" y="539"/>
                    <a:pt x="342967" y="10"/>
                  </a:cubicBezTo>
                  <a:cubicBezTo>
                    <a:pt x="293755" y="-519"/>
                    <a:pt x="229725" y="18531"/>
                    <a:pt x="196917" y="25410"/>
                  </a:cubicBezTo>
                  <a:cubicBezTo>
                    <a:pt x="164109" y="32289"/>
                    <a:pt x="124950" y="37581"/>
                    <a:pt x="146117" y="41285"/>
                  </a:cubicBezTo>
                  <a:cubicBezTo>
                    <a:pt x="167284" y="44989"/>
                    <a:pt x="347200" y="41814"/>
                    <a:pt x="323917" y="47635"/>
                  </a:cubicBezTo>
                  <a:cubicBezTo>
                    <a:pt x="300634" y="53456"/>
                    <a:pt x="-5225" y="81502"/>
                    <a:pt x="67" y="762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540AA478-CEA9-6145-F5CC-9A62269AC593}"/>
                </a:ext>
              </a:extLst>
            </p:cNvPr>
            <p:cNvSpPr/>
            <p:nvPr/>
          </p:nvSpPr>
          <p:spPr>
            <a:xfrm>
              <a:off x="3676425" y="5981700"/>
              <a:ext cx="730289" cy="139755"/>
            </a:xfrm>
            <a:custGeom>
              <a:avLst/>
              <a:gdLst>
                <a:gd name="connsiteX0" fmla="*/ 225 w 730289"/>
                <a:gd name="connsiteY0" fmla="*/ 0 h 139755"/>
                <a:gd name="connsiteX1" fmla="*/ 149450 w 730289"/>
                <a:gd name="connsiteY1" fmla="*/ 107950 h 139755"/>
                <a:gd name="connsiteX2" fmla="*/ 127225 w 730289"/>
                <a:gd name="connsiteY2" fmla="*/ 101600 h 139755"/>
                <a:gd name="connsiteX3" fmla="*/ 276450 w 730289"/>
                <a:gd name="connsiteY3" fmla="*/ 120650 h 139755"/>
                <a:gd name="connsiteX4" fmla="*/ 727300 w 730289"/>
                <a:gd name="connsiteY4" fmla="*/ 22225 h 139755"/>
                <a:gd name="connsiteX5" fmla="*/ 460600 w 730289"/>
                <a:gd name="connsiteY5" fmla="*/ 101600 h 139755"/>
                <a:gd name="connsiteX6" fmla="*/ 225650 w 730289"/>
                <a:gd name="connsiteY6" fmla="*/ 139700 h 139755"/>
                <a:gd name="connsiteX7" fmla="*/ 117700 w 730289"/>
                <a:gd name="connsiteY7" fmla="*/ 107950 h 139755"/>
                <a:gd name="connsiteX8" fmla="*/ 225 w 730289"/>
                <a:gd name="connsiteY8" fmla="*/ 0 h 13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289" h="139755">
                  <a:moveTo>
                    <a:pt x="225" y="0"/>
                  </a:moveTo>
                  <a:cubicBezTo>
                    <a:pt x="5517" y="0"/>
                    <a:pt x="128283" y="91017"/>
                    <a:pt x="149450" y="107950"/>
                  </a:cubicBezTo>
                  <a:cubicBezTo>
                    <a:pt x="170617" y="124883"/>
                    <a:pt x="106058" y="99483"/>
                    <a:pt x="127225" y="101600"/>
                  </a:cubicBezTo>
                  <a:cubicBezTo>
                    <a:pt x="148392" y="103717"/>
                    <a:pt x="176438" y="133879"/>
                    <a:pt x="276450" y="120650"/>
                  </a:cubicBezTo>
                  <a:cubicBezTo>
                    <a:pt x="376462" y="107421"/>
                    <a:pt x="696608" y="25400"/>
                    <a:pt x="727300" y="22225"/>
                  </a:cubicBezTo>
                  <a:cubicBezTo>
                    <a:pt x="757992" y="19050"/>
                    <a:pt x="544208" y="82021"/>
                    <a:pt x="460600" y="101600"/>
                  </a:cubicBezTo>
                  <a:cubicBezTo>
                    <a:pt x="376992" y="121179"/>
                    <a:pt x="282800" y="138642"/>
                    <a:pt x="225650" y="139700"/>
                  </a:cubicBezTo>
                  <a:cubicBezTo>
                    <a:pt x="168500" y="140758"/>
                    <a:pt x="151038" y="126471"/>
                    <a:pt x="117700" y="107950"/>
                  </a:cubicBezTo>
                  <a:cubicBezTo>
                    <a:pt x="84363" y="89429"/>
                    <a:pt x="-5067" y="0"/>
                    <a:pt x="22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22E7A151-6573-83C2-7B67-AC5973744073}"/>
                </a:ext>
              </a:extLst>
            </p:cNvPr>
            <p:cNvSpPr/>
            <p:nvPr/>
          </p:nvSpPr>
          <p:spPr>
            <a:xfrm>
              <a:off x="3857606" y="6070003"/>
              <a:ext cx="597745" cy="131181"/>
            </a:xfrm>
            <a:custGeom>
              <a:avLst/>
              <a:gdLst>
                <a:gd name="connsiteX0" fmla="*/ 19 w 597745"/>
                <a:gd name="connsiteY0" fmla="*/ 102197 h 131181"/>
                <a:gd name="connsiteX1" fmla="*/ 193694 w 597745"/>
                <a:gd name="connsiteY1" fmla="*/ 92672 h 131181"/>
                <a:gd name="connsiteX2" fmla="*/ 596919 w 597745"/>
                <a:gd name="connsiteY2" fmla="*/ 597 h 131181"/>
                <a:gd name="connsiteX3" fmla="*/ 298469 w 597745"/>
                <a:gd name="connsiteY3" fmla="*/ 54572 h 131181"/>
                <a:gd name="connsiteX4" fmla="*/ 288944 w 597745"/>
                <a:gd name="connsiteY4" fmla="*/ 86322 h 131181"/>
                <a:gd name="connsiteX5" fmla="*/ 171469 w 597745"/>
                <a:gd name="connsiteY5" fmla="*/ 127597 h 131181"/>
                <a:gd name="connsiteX6" fmla="*/ 203219 w 597745"/>
                <a:gd name="connsiteY6" fmla="*/ 127597 h 131181"/>
                <a:gd name="connsiteX7" fmla="*/ 19 w 597745"/>
                <a:gd name="connsiteY7" fmla="*/ 102197 h 13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45" h="131181">
                  <a:moveTo>
                    <a:pt x="19" y="102197"/>
                  </a:moveTo>
                  <a:cubicBezTo>
                    <a:pt x="-1569" y="96376"/>
                    <a:pt x="94211" y="109605"/>
                    <a:pt x="193694" y="92672"/>
                  </a:cubicBezTo>
                  <a:cubicBezTo>
                    <a:pt x="293177" y="75739"/>
                    <a:pt x="579457" y="6947"/>
                    <a:pt x="596919" y="597"/>
                  </a:cubicBezTo>
                  <a:cubicBezTo>
                    <a:pt x="614381" y="-5753"/>
                    <a:pt x="349798" y="40284"/>
                    <a:pt x="298469" y="54572"/>
                  </a:cubicBezTo>
                  <a:cubicBezTo>
                    <a:pt x="247140" y="68860"/>
                    <a:pt x="310111" y="74151"/>
                    <a:pt x="288944" y="86322"/>
                  </a:cubicBezTo>
                  <a:cubicBezTo>
                    <a:pt x="267777" y="98493"/>
                    <a:pt x="185757" y="120718"/>
                    <a:pt x="171469" y="127597"/>
                  </a:cubicBezTo>
                  <a:cubicBezTo>
                    <a:pt x="157182" y="134476"/>
                    <a:pt x="226502" y="129714"/>
                    <a:pt x="203219" y="127597"/>
                  </a:cubicBezTo>
                  <a:cubicBezTo>
                    <a:pt x="179936" y="125480"/>
                    <a:pt x="1607" y="108018"/>
                    <a:pt x="19" y="1021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CAC73E3C-39C9-3488-D1EB-E36A9019BAB5}"/>
                </a:ext>
              </a:extLst>
            </p:cNvPr>
            <p:cNvSpPr/>
            <p:nvPr/>
          </p:nvSpPr>
          <p:spPr>
            <a:xfrm>
              <a:off x="3517825" y="6022637"/>
              <a:ext cx="384899" cy="177773"/>
            </a:xfrm>
            <a:custGeom>
              <a:avLst/>
              <a:gdLst>
                <a:gd name="connsiteX0" fmla="*/ 75 w 384899"/>
                <a:gd name="connsiteY0" fmla="*/ 338 h 177773"/>
                <a:gd name="connsiteX1" fmla="*/ 181050 w 384899"/>
                <a:gd name="connsiteY1" fmla="*/ 117813 h 177773"/>
                <a:gd name="connsiteX2" fmla="*/ 155650 w 384899"/>
                <a:gd name="connsiteY2" fmla="*/ 73363 h 177773"/>
                <a:gd name="connsiteX3" fmla="*/ 381075 w 384899"/>
                <a:gd name="connsiteY3" fmla="*/ 174963 h 177773"/>
                <a:gd name="connsiteX4" fmla="*/ 289000 w 384899"/>
                <a:gd name="connsiteY4" fmla="*/ 146388 h 177773"/>
                <a:gd name="connsiteX5" fmla="*/ 177875 w 384899"/>
                <a:gd name="connsiteY5" fmla="*/ 114638 h 177773"/>
                <a:gd name="connsiteX6" fmla="*/ 158825 w 384899"/>
                <a:gd name="connsiteY6" fmla="*/ 82888 h 177773"/>
                <a:gd name="connsiteX7" fmla="*/ 75 w 384899"/>
                <a:gd name="connsiteY7" fmla="*/ 338 h 1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899" h="177773">
                  <a:moveTo>
                    <a:pt x="75" y="338"/>
                  </a:moveTo>
                  <a:cubicBezTo>
                    <a:pt x="3779" y="6159"/>
                    <a:pt x="155121" y="105642"/>
                    <a:pt x="181050" y="117813"/>
                  </a:cubicBezTo>
                  <a:cubicBezTo>
                    <a:pt x="206979" y="129984"/>
                    <a:pt x="122313" y="63838"/>
                    <a:pt x="155650" y="73363"/>
                  </a:cubicBezTo>
                  <a:cubicBezTo>
                    <a:pt x="188988" y="82888"/>
                    <a:pt x="358850" y="162792"/>
                    <a:pt x="381075" y="174963"/>
                  </a:cubicBezTo>
                  <a:cubicBezTo>
                    <a:pt x="403300" y="187134"/>
                    <a:pt x="322867" y="156442"/>
                    <a:pt x="289000" y="146388"/>
                  </a:cubicBezTo>
                  <a:cubicBezTo>
                    <a:pt x="255133" y="136334"/>
                    <a:pt x="199571" y="125221"/>
                    <a:pt x="177875" y="114638"/>
                  </a:cubicBezTo>
                  <a:cubicBezTo>
                    <a:pt x="156179" y="104055"/>
                    <a:pt x="186871" y="100351"/>
                    <a:pt x="158825" y="82888"/>
                  </a:cubicBezTo>
                  <a:cubicBezTo>
                    <a:pt x="130779" y="65426"/>
                    <a:pt x="-3629" y="-5483"/>
                    <a:pt x="75" y="33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E22B851B-85F0-23DF-E633-4E1D79E3CCAE}"/>
                </a:ext>
              </a:extLst>
            </p:cNvPr>
            <p:cNvSpPr/>
            <p:nvPr/>
          </p:nvSpPr>
          <p:spPr>
            <a:xfrm>
              <a:off x="3330545" y="6025511"/>
              <a:ext cx="277801" cy="54721"/>
            </a:xfrm>
            <a:custGeom>
              <a:avLst/>
              <a:gdLst>
                <a:gd name="connsiteX0" fmla="*/ 30 w 277801"/>
                <a:gd name="connsiteY0" fmla="*/ 639 h 54721"/>
                <a:gd name="connsiteX1" fmla="*/ 104805 w 277801"/>
                <a:gd name="connsiteY1" fmla="*/ 29214 h 54721"/>
                <a:gd name="connsiteX2" fmla="*/ 276255 w 277801"/>
                <a:gd name="connsiteY2" fmla="*/ 29214 h 54721"/>
                <a:gd name="connsiteX3" fmla="*/ 184180 w 277801"/>
                <a:gd name="connsiteY3" fmla="*/ 35564 h 54721"/>
                <a:gd name="connsiteX4" fmla="*/ 95280 w 277801"/>
                <a:gd name="connsiteY4" fmla="*/ 54614 h 54721"/>
                <a:gd name="connsiteX5" fmla="*/ 187355 w 277801"/>
                <a:gd name="connsiteY5" fmla="*/ 26039 h 54721"/>
                <a:gd name="connsiteX6" fmla="*/ 114330 w 277801"/>
                <a:gd name="connsiteY6" fmla="*/ 10164 h 54721"/>
                <a:gd name="connsiteX7" fmla="*/ 30 w 277801"/>
                <a:gd name="connsiteY7" fmla="*/ 639 h 5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801" h="54721">
                  <a:moveTo>
                    <a:pt x="30" y="639"/>
                  </a:moveTo>
                  <a:cubicBezTo>
                    <a:pt x="-1557" y="3814"/>
                    <a:pt x="58768" y="24452"/>
                    <a:pt x="104805" y="29214"/>
                  </a:cubicBezTo>
                  <a:cubicBezTo>
                    <a:pt x="150843" y="33977"/>
                    <a:pt x="263026" y="28156"/>
                    <a:pt x="276255" y="29214"/>
                  </a:cubicBezTo>
                  <a:cubicBezTo>
                    <a:pt x="289484" y="30272"/>
                    <a:pt x="214342" y="31331"/>
                    <a:pt x="184180" y="35564"/>
                  </a:cubicBezTo>
                  <a:cubicBezTo>
                    <a:pt x="154018" y="39797"/>
                    <a:pt x="94751" y="56201"/>
                    <a:pt x="95280" y="54614"/>
                  </a:cubicBezTo>
                  <a:cubicBezTo>
                    <a:pt x="95809" y="53027"/>
                    <a:pt x="184180" y="33447"/>
                    <a:pt x="187355" y="26039"/>
                  </a:cubicBezTo>
                  <a:cubicBezTo>
                    <a:pt x="190530" y="18631"/>
                    <a:pt x="138672" y="13339"/>
                    <a:pt x="114330" y="10164"/>
                  </a:cubicBezTo>
                  <a:cubicBezTo>
                    <a:pt x="89988" y="6989"/>
                    <a:pt x="1617" y="-2536"/>
                    <a:pt x="30" y="63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1A29A03D-09F0-1E23-EC7E-FFD34C0B9E13}"/>
                </a:ext>
              </a:extLst>
            </p:cNvPr>
            <p:cNvSpPr/>
            <p:nvPr/>
          </p:nvSpPr>
          <p:spPr>
            <a:xfrm>
              <a:off x="3230985" y="5553737"/>
              <a:ext cx="436231" cy="151758"/>
            </a:xfrm>
            <a:custGeom>
              <a:avLst/>
              <a:gdLst>
                <a:gd name="connsiteX0" fmla="*/ 1165 w 436231"/>
                <a:gd name="connsiteY0" fmla="*/ 119988 h 151758"/>
                <a:gd name="connsiteX1" fmla="*/ 115465 w 436231"/>
                <a:gd name="connsiteY1" fmla="*/ 27913 h 151758"/>
                <a:gd name="connsiteX2" fmla="*/ 242465 w 436231"/>
                <a:gd name="connsiteY2" fmla="*/ 43788 h 151758"/>
                <a:gd name="connsiteX3" fmla="*/ 229765 w 436231"/>
                <a:gd name="connsiteY3" fmla="*/ 27913 h 151758"/>
                <a:gd name="connsiteX4" fmla="*/ 366290 w 436231"/>
                <a:gd name="connsiteY4" fmla="*/ 91413 h 151758"/>
                <a:gd name="connsiteX5" fmla="*/ 436140 w 436231"/>
                <a:gd name="connsiteY5" fmla="*/ 151738 h 151758"/>
                <a:gd name="connsiteX6" fmla="*/ 378990 w 436231"/>
                <a:gd name="connsiteY6" fmla="*/ 85063 h 151758"/>
                <a:gd name="connsiteX7" fmla="*/ 290090 w 436231"/>
                <a:gd name="connsiteY7" fmla="*/ 31088 h 151758"/>
                <a:gd name="connsiteX8" fmla="*/ 188490 w 436231"/>
                <a:gd name="connsiteY8" fmla="*/ 2513 h 151758"/>
                <a:gd name="connsiteX9" fmla="*/ 1165 w 436231"/>
                <a:gd name="connsiteY9" fmla="*/ 119988 h 15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231" h="151758">
                  <a:moveTo>
                    <a:pt x="1165" y="119988"/>
                  </a:moveTo>
                  <a:cubicBezTo>
                    <a:pt x="-11006" y="124221"/>
                    <a:pt x="75248" y="40613"/>
                    <a:pt x="115465" y="27913"/>
                  </a:cubicBezTo>
                  <a:cubicBezTo>
                    <a:pt x="155682" y="15213"/>
                    <a:pt x="242465" y="43788"/>
                    <a:pt x="242465" y="43788"/>
                  </a:cubicBezTo>
                  <a:cubicBezTo>
                    <a:pt x="261515" y="43788"/>
                    <a:pt x="209128" y="19975"/>
                    <a:pt x="229765" y="27913"/>
                  </a:cubicBezTo>
                  <a:cubicBezTo>
                    <a:pt x="250403" y="35850"/>
                    <a:pt x="331894" y="70776"/>
                    <a:pt x="366290" y="91413"/>
                  </a:cubicBezTo>
                  <a:cubicBezTo>
                    <a:pt x="400686" y="112050"/>
                    <a:pt x="434023" y="152796"/>
                    <a:pt x="436140" y="151738"/>
                  </a:cubicBezTo>
                  <a:cubicBezTo>
                    <a:pt x="438257" y="150680"/>
                    <a:pt x="403332" y="105171"/>
                    <a:pt x="378990" y="85063"/>
                  </a:cubicBezTo>
                  <a:cubicBezTo>
                    <a:pt x="354648" y="64955"/>
                    <a:pt x="321840" y="44846"/>
                    <a:pt x="290090" y="31088"/>
                  </a:cubicBezTo>
                  <a:cubicBezTo>
                    <a:pt x="258340" y="17330"/>
                    <a:pt x="234527" y="-8070"/>
                    <a:pt x="188490" y="2513"/>
                  </a:cubicBezTo>
                  <a:cubicBezTo>
                    <a:pt x="142453" y="13096"/>
                    <a:pt x="13336" y="115755"/>
                    <a:pt x="1165" y="1199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4603400D-56A4-0F81-A207-D00FE1E8CE52}"/>
                </a:ext>
              </a:extLst>
            </p:cNvPr>
            <p:cNvSpPr/>
            <p:nvPr/>
          </p:nvSpPr>
          <p:spPr>
            <a:xfrm>
              <a:off x="3662303" y="5692773"/>
              <a:ext cx="74718" cy="299618"/>
            </a:xfrm>
            <a:custGeom>
              <a:avLst/>
              <a:gdLst>
                <a:gd name="connsiteX0" fmla="*/ 1647 w 74718"/>
                <a:gd name="connsiteY0" fmla="*/ 2 h 299618"/>
                <a:gd name="connsiteX1" fmla="*/ 52447 w 74718"/>
                <a:gd name="connsiteY1" fmla="*/ 123827 h 299618"/>
                <a:gd name="connsiteX2" fmla="*/ 11172 w 74718"/>
                <a:gd name="connsiteY2" fmla="*/ 295277 h 299618"/>
                <a:gd name="connsiteX3" fmla="*/ 4822 w 74718"/>
                <a:gd name="connsiteY3" fmla="*/ 238127 h 299618"/>
                <a:gd name="connsiteX4" fmla="*/ 74672 w 74718"/>
                <a:gd name="connsiteY4" fmla="*/ 127002 h 299618"/>
                <a:gd name="connsiteX5" fmla="*/ 1647 w 74718"/>
                <a:gd name="connsiteY5" fmla="*/ 2 h 29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18" h="299618">
                  <a:moveTo>
                    <a:pt x="1647" y="2"/>
                  </a:moveTo>
                  <a:cubicBezTo>
                    <a:pt x="-2057" y="-527"/>
                    <a:pt x="50860" y="74615"/>
                    <a:pt x="52447" y="123827"/>
                  </a:cubicBezTo>
                  <a:cubicBezTo>
                    <a:pt x="54034" y="173039"/>
                    <a:pt x="19109" y="276227"/>
                    <a:pt x="11172" y="295277"/>
                  </a:cubicBezTo>
                  <a:cubicBezTo>
                    <a:pt x="3235" y="314327"/>
                    <a:pt x="-5761" y="266173"/>
                    <a:pt x="4822" y="238127"/>
                  </a:cubicBezTo>
                  <a:cubicBezTo>
                    <a:pt x="15405" y="210081"/>
                    <a:pt x="72555" y="161927"/>
                    <a:pt x="74672" y="127002"/>
                  </a:cubicBezTo>
                  <a:cubicBezTo>
                    <a:pt x="76789" y="92077"/>
                    <a:pt x="5351" y="531"/>
                    <a:pt x="1647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0FD0B38D-B8C5-9300-1042-A6F668726C98}"/>
                </a:ext>
              </a:extLst>
            </p:cNvPr>
            <p:cNvSpPr/>
            <p:nvPr/>
          </p:nvSpPr>
          <p:spPr>
            <a:xfrm>
              <a:off x="3167989" y="5663345"/>
              <a:ext cx="89564" cy="273906"/>
            </a:xfrm>
            <a:custGeom>
              <a:avLst/>
              <a:gdLst>
                <a:gd name="connsiteX0" fmla="*/ 89561 w 89564"/>
                <a:gd name="connsiteY0" fmla="*/ 855 h 273906"/>
                <a:gd name="connsiteX1" fmla="*/ 13361 w 89564"/>
                <a:gd name="connsiteY1" fmla="*/ 127855 h 273906"/>
                <a:gd name="connsiteX2" fmla="*/ 32411 w 89564"/>
                <a:gd name="connsiteY2" fmla="*/ 273905 h 273906"/>
                <a:gd name="connsiteX3" fmla="*/ 661 w 89564"/>
                <a:gd name="connsiteY3" fmla="*/ 131030 h 273906"/>
                <a:gd name="connsiteX4" fmla="*/ 16536 w 89564"/>
                <a:gd name="connsiteY4" fmla="*/ 73880 h 273906"/>
                <a:gd name="connsiteX5" fmla="*/ 89561 w 89564"/>
                <a:gd name="connsiteY5" fmla="*/ 855 h 2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64" h="273906">
                  <a:moveTo>
                    <a:pt x="89561" y="855"/>
                  </a:moveTo>
                  <a:cubicBezTo>
                    <a:pt x="89032" y="9851"/>
                    <a:pt x="22886" y="82347"/>
                    <a:pt x="13361" y="127855"/>
                  </a:cubicBezTo>
                  <a:cubicBezTo>
                    <a:pt x="3836" y="173363"/>
                    <a:pt x="34528" y="273376"/>
                    <a:pt x="32411" y="273905"/>
                  </a:cubicBezTo>
                  <a:cubicBezTo>
                    <a:pt x="30294" y="274434"/>
                    <a:pt x="3307" y="164368"/>
                    <a:pt x="661" y="131030"/>
                  </a:cubicBezTo>
                  <a:cubicBezTo>
                    <a:pt x="-1985" y="97693"/>
                    <a:pt x="3307" y="91343"/>
                    <a:pt x="16536" y="73880"/>
                  </a:cubicBezTo>
                  <a:cubicBezTo>
                    <a:pt x="29765" y="56418"/>
                    <a:pt x="90090" y="-8141"/>
                    <a:pt x="89561" y="85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691746BB-3977-604D-647A-7C0B68A5AD39}"/>
                </a:ext>
              </a:extLst>
            </p:cNvPr>
            <p:cNvSpPr/>
            <p:nvPr/>
          </p:nvSpPr>
          <p:spPr>
            <a:xfrm>
              <a:off x="3145253" y="5915020"/>
              <a:ext cx="201716" cy="188843"/>
            </a:xfrm>
            <a:custGeom>
              <a:avLst/>
              <a:gdLst>
                <a:gd name="connsiteX0" fmla="*/ 48797 w 201716"/>
                <a:gd name="connsiteY0" fmla="*/ 5 h 188843"/>
                <a:gd name="connsiteX1" fmla="*/ 4347 w 201716"/>
                <a:gd name="connsiteY1" fmla="*/ 57155 h 188843"/>
                <a:gd name="connsiteX2" fmla="*/ 10697 w 201716"/>
                <a:gd name="connsiteY2" fmla="*/ 98430 h 188843"/>
                <a:gd name="connsiteX3" fmla="*/ 7522 w 201716"/>
                <a:gd name="connsiteY3" fmla="*/ 85730 h 188843"/>
                <a:gd name="connsiteX4" fmla="*/ 105947 w 201716"/>
                <a:gd name="connsiteY4" fmla="*/ 184155 h 188843"/>
                <a:gd name="connsiteX5" fmla="*/ 115472 w 201716"/>
                <a:gd name="connsiteY5" fmla="*/ 165105 h 188843"/>
                <a:gd name="connsiteX6" fmla="*/ 201197 w 201716"/>
                <a:gd name="connsiteY6" fmla="*/ 95255 h 188843"/>
                <a:gd name="connsiteX7" fmla="*/ 153572 w 201716"/>
                <a:gd name="connsiteY7" fmla="*/ 155580 h 188843"/>
                <a:gd name="connsiteX8" fmla="*/ 134522 w 201716"/>
                <a:gd name="connsiteY8" fmla="*/ 171455 h 188843"/>
                <a:gd name="connsiteX9" fmla="*/ 61497 w 201716"/>
                <a:gd name="connsiteY9" fmla="*/ 133355 h 188843"/>
                <a:gd name="connsiteX10" fmla="*/ 1172 w 201716"/>
                <a:gd name="connsiteY10" fmla="*/ 104780 h 188843"/>
                <a:gd name="connsiteX11" fmla="*/ 23397 w 201716"/>
                <a:gd name="connsiteY11" fmla="*/ 60330 h 188843"/>
                <a:gd name="connsiteX12" fmla="*/ 48797 w 201716"/>
                <a:gd name="connsiteY12" fmla="*/ 5 h 18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716" h="188843">
                  <a:moveTo>
                    <a:pt x="48797" y="5"/>
                  </a:moveTo>
                  <a:cubicBezTo>
                    <a:pt x="45622" y="-524"/>
                    <a:pt x="10697" y="40751"/>
                    <a:pt x="4347" y="57155"/>
                  </a:cubicBezTo>
                  <a:cubicBezTo>
                    <a:pt x="-2003" y="73559"/>
                    <a:pt x="10697" y="98430"/>
                    <a:pt x="10697" y="98430"/>
                  </a:cubicBezTo>
                  <a:cubicBezTo>
                    <a:pt x="11226" y="103193"/>
                    <a:pt x="-8353" y="71443"/>
                    <a:pt x="7522" y="85730"/>
                  </a:cubicBezTo>
                  <a:cubicBezTo>
                    <a:pt x="23397" y="100018"/>
                    <a:pt x="105947" y="184155"/>
                    <a:pt x="105947" y="184155"/>
                  </a:cubicBezTo>
                  <a:cubicBezTo>
                    <a:pt x="123939" y="197384"/>
                    <a:pt x="99597" y="179922"/>
                    <a:pt x="115472" y="165105"/>
                  </a:cubicBezTo>
                  <a:cubicBezTo>
                    <a:pt x="131347" y="150288"/>
                    <a:pt x="194847" y="96843"/>
                    <a:pt x="201197" y="95255"/>
                  </a:cubicBezTo>
                  <a:cubicBezTo>
                    <a:pt x="207547" y="93668"/>
                    <a:pt x="153572" y="155580"/>
                    <a:pt x="153572" y="155580"/>
                  </a:cubicBezTo>
                  <a:cubicBezTo>
                    <a:pt x="142460" y="168280"/>
                    <a:pt x="149868" y="175159"/>
                    <a:pt x="134522" y="171455"/>
                  </a:cubicBezTo>
                  <a:cubicBezTo>
                    <a:pt x="119176" y="167751"/>
                    <a:pt x="83722" y="144467"/>
                    <a:pt x="61497" y="133355"/>
                  </a:cubicBezTo>
                  <a:cubicBezTo>
                    <a:pt x="39272" y="122243"/>
                    <a:pt x="7522" y="116951"/>
                    <a:pt x="1172" y="104780"/>
                  </a:cubicBezTo>
                  <a:cubicBezTo>
                    <a:pt x="-5178" y="92609"/>
                    <a:pt x="15989" y="73030"/>
                    <a:pt x="23397" y="60330"/>
                  </a:cubicBezTo>
                  <a:cubicBezTo>
                    <a:pt x="30805" y="47630"/>
                    <a:pt x="51972" y="534"/>
                    <a:pt x="48797" y="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1A6E40C6-3314-4206-79CE-06455073F391}"/>
                </a:ext>
              </a:extLst>
            </p:cNvPr>
            <p:cNvSpPr/>
            <p:nvPr/>
          </p:nvSpPr>
          <p:spPr>
            <a:xfrm>
              <a:off x="3273178" y="5737225"/>
              <a:ext cx="150565" cy="185401"/>
            </a:xfrm>
            <a:custGeom>
              <a:avLst/>
              <a:gdLst>
                <a:gd name="connsiteX0" fmla="*/ 247 w 150565"/>
                <a:gd name="connsiteY0" fmla="*/ 0 h 185401"/>
                <a:gd name="connsiteX1" fmla="*/ 95497 w 150565"/>
                <a:gd name="connsiteY1" fmla="*/ 22225 h 185401"/>
                <a:gd name="connsiteX2" fmla="*/ 117722 w 150565"/>
                <a:gd name="connsiteY2" fmla="*/ 60325 h 185401"/>
                <a:gd name="connsiteX3" fmla="*/ 114547 w 150565"/>
                <a:gd name="connsiteY3" fmla="*/ 139700 h 185401"/>
                <a:gd name="connsiteX4" fmla="*/ 105022 w 150565"/>
                <a:gd name="connsiteY4" fmla="*/ 184150 h 185401"/>
                <a:gd name="connsiteX5" fmla="*/ 105022 w 150565"/>
                <a:gd name="connsiteY5" fmla="*/ 161925 h 185401"/>
                <a:gd name="connsiteX6" fmla="*/ 149472 w 150565"/>
                <a:gd name="connsiteY6" fmla="*/ 50800 h 185401"/>
                <a:gd name="connsiteX7" fmla="*/ 127247 w 150565"/>
                <a:gd name="connsiteY7" fmla="*/ 22225 h 185401"/>
                <a:gd name="connsiteX8" fmla="*/ 247 w 150565"/>
                <a:gd name="connsiteY8" fmla="*/ 0 h 18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65" h="185401">
                  <a:moveTo>
                    <a:pt x="247" y="0"/>
                  </a:moveTo>
                  <a:cubicBezTo>
                    <a:pt x="-5045" y="0"/>
                    <a:pt x="75918" y="12171"/>
                    <a:pt x="95497" y="22225"/>
                  </a:cubicBezTo>
                  <a:cubicBezTo>
                    <a:pt x="115076" y="32279"/>
                    <a:pt x="114547" y="40746"/>
                    <a:pt x="117722" y="60325"/>
                  </a:cubicBezTo>
                  <a:cubicBezTo>
                    <a:pt x="120897" y="79904"/>
                    <a:pt x="116664" y="119063"/>
                    <a:pt x="114547" y="139700"/>
                  </a:cubicBezTo>
                  <a:cubicBezTo>
                    <a:pt x="112430" y="160337"/>
                    <a:pt x="106609" y="180446"/>
                    <a:pt x="105022" y="184150"/>
                  </a:cubicBezTo>
                  <a:cubicBezTo>
                    <a:pt x="103435" y="187854"/>
                    <a:pt x="97614" y="184150"/>
                    <a:pt x="105022" y="161925"/>
                  </a:cubicBezTo>
                  <a:cubicBezTo>
                    <a:pt x="112430" y="139700"/>
                    <a:pt x="145768" y="74083"/>
                    <a:pt x="149472" y="50800"/>
                  </a:cubicBezTo>
                  <a:cubicBezTo>
                    <a:pt x="153176" y="27517"/>
                    <a:pt x="147884" y="31750"/>
                    <a:pt x="127247" y="22225"/>
                  </a:cubicBezTo>
                  <a:cubicBezTo>
                    <a:pt x="106610" y="12700"/>
                    <a:pt x="5539" y="0"/>
                    <a:pt x="24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8BAE04FF-C4F2-F9EC-C688-CCCC0A6A6A0D}"/>
                </a:ext>
              </a:extLst>
            </p:cNvPr>
            <p:cNvSpPr/>
            <p:nvPr/>
          </p:nvSpPr>
          <p:spPr>
            <a:xfrm>
              <a:off x="3206689" y="5724466"/>
              <a:ext cx="162192" cy="208222"/>
            </a:xfrm>
            <a:custGeom>
              <a:avLst/>
              <a:gdLst>
                <a:gd name="connsiteX0" fmla="*/ 85786 w 162192"/>
                <a:gd name="connsiteY0" fmla="*/ 59 h 208222"/>
                <a:gd name="connsiteX1" fmla="*/ 28636 w 162192"/>
                <a:gd name="connsiteY1" fmla="*/ 82609 h 208222"/>
                <a:gd name="connsiteX2" fmla="*/ 54036 w 162192"/>
                <a:gd name="connsiteY2" fmla="*/ 181034 h 208222"/>
                <a:gd name="connsiteX3" fmla="*/ 28636 w 162192"/>
                <a:gd name="connsiteY3" fmla="*/ 161984 h 208222"/>
                <a:gd name="connsiteX4" fmla="*/ 158811 w 162192"/>
                <a:gd name="connsiteY4" fmla="*/ 203259 h 208222"/>
                <a:gd name="connsiteX5" fmla="*/ 117536 w 162192"/>
                <a:gd name="connsiteY5" fmla="*/ 206434 h 208222"/>
                <a:gd name="connsiteX6" fmla="*/ 47686 w 162192"/>
                <a:gd name="connsiteY6" fmla="*/ 193734 h 208222"/>
                <a:gd name="connsiteX7" fmla="*/ 61 w 162192"/>
                <a:gd name="connsiteY7" fmla="*/ 95309 h 208222"/>
                <a:gd name="connsiteX8" fmla="*/ 85786 w 162192"/>
                <a:gd name="connsiteY8" fmla="*/ 59 h 20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192" h="208222">
                  <a:moveTo>
                    <a:pt x="85786" y="59"/>
                  </a:moveTo>
                  <a:cubicBezTo>
                    <a:pt x="90548" y="-2058"/>
                    <a:pt x="33928" y="52447"/>
                    <a:pt x="28636" y="82609"/>
                  </a:cubicBezTo>
                  <a:cubicBezTo>
                    <a:pt x="23344" y="112771"/>
                    <a:pt x="54036" y="167805"/>
                    <a:pt x="54036" y="181034"/>
                  </a:cubicBezTo>
                  <a:cubicBezTo>
                    <a:pt x="54036" y="194263"/>
                    <a:pt x="11174" y="158280"/>
                    <a:pt x="28636" y="161984"/>
                  </a:cubicBezTo>
                  <a:cubicBezTo>
                    <a:pt x="46098" y="165688"/>
                    <a:pt x="143994" y="195851"/>
                    <a:pt x="158811" y="203259"/>
                  </a:cubicBezTo>
                  <a:cubicBezTo>
                    <a:pt x="173628" y="210667"/>
                    <a:pt x="136057" y="208021"/>
                    <a:pt x="117536" y="206434"/>
                  </a:cubicBezTo>
                  <a:cubicBezTo>
                    <a:pt x="99015" y="204847"/>
                    <a:pt x="67265" y="212255"/>
                    <a:pt x="47686" y="193734"/>
                  </a:cubicBezTo>
                  <a:cubicBezTo>
                    <a:pt x="28107" y="175213"/>
                    <a:pt x="-1526" y="125471"/>
                    <a:pt x="61" y="95309"/>
                  </a:cubicBezTo>
                  <a:cubicBezTo>
                    <a:pt x="1648" y="65147"/>
                    <a:pt x="81024" y="2176"/>
                    <a:pt x="85786" y="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59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F57EB526-E658-2131-C4B5-AB841BED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2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" descr="池田エライザがドロンジョ役、WOWOWドラマ「DORONJO」ビジュアル ...">
            <a:extLst>
              <a:ext uri="{FF2B5EF4-FFF2-40B4-BE49-F238E27FC236}">
                <a16:creationId xmlns:a16="http://schemas.microsoft.com/office/drawing/2014/main" id="{22BF6F15-6759-729A-C77E-3BF4F2E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8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9F15472-FC12-C3A5-FAF5-AB4D449FE519}"/>
              </a:ext>
            </a:extLst>
          </p:cNvPr>
          <p:cNvSpPr/>
          <p:nvPr/>
        </p:nvSpPr>
        <p:spPr>
          <a:xfrm>
            <a:off x="9258289" y="2063657"/>
            <a:ext cx="266749" cy="141204"/>
          </a:xfrm>
          <a:custGeom>
            <a:avLst/>
            <a:gdLst>
              <a:gd name="connsiteX0" fmla="*/ 11 w 266749"/>
              <a:gd name="connsiteY0" fmla="*/ 35018 h 141204"/>
              <a:gd name="connsiteX1" fmla="*/ 98436 w 266749"/>
              <a:gd name="connsiteY1" fmla="*/ 22318 h 141204"/>
              <a:gd name="connsiteX2" fmla="*/ 82561 w 266749"/>
              <a:gd name="connsiteY2" fmla="*/ 22318 h 141204"/>
              <a:gd name="connsiteX3" fmla="*/ 158761 w 266749"/>
              <a:gd name="connsiteY3" fmla="*/ 22318 h 141204"/>
              <a:gd name="connsiteX4" fmla="*/ 142886 w 266749"/>
              <a:gd name="connsiteY4" fmla="*/ 28668 h 141204"/>
              <a:gd name="connsiteX5" fmla="*/ 215911 w 266749"/>
              <a:gd name="connsiteY5" fmla="*/ 76293 h 141204"/>
              <a:gd name="connsiteX6" fmla="*/ 266711 w 266749"/>
              <a:gd name="connsiteY6" fmla="*/ 139793 h 141204"/>
              <a:gd name="connsiteX7" fmla="*/ 222261 w 266749"/>
              <a:gd name="connsiteY7" fmla="*/ 111218 h 141204"/>
              <a:gd name="connsiteX8" fmla="*/ 117486 w 266749"/>
              <a:gd name="connsiteY8" fmla="*/ 9618 h 141204"/>
              <a:gd name="connsiteX9" fmla="*/ 136536 w 266749"/>
              <a:gd name="connsiteY9" fmla="*/ 19143 h 141204"/>
              <a:gd name="connsiteX10" fmla="*/ 92086 w 266749"/>
              <a:gd name="connsiteY10" fmla="*/ 93 h 141204"/>
              <a:gd name="connsiteX11" fmla="*/ 11 w 266749"/>
              <a:gd name="connsiteY11" fmla="*/ 35018 h 14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749" h="141204">
                <a:moveTo>
                  <a:pt x="11" y="35018"/>
                </a:moveTo>
                <a:cubicBezTo>
                  <a:pt x="1069" y="38722"/>
                  <a:pt x="98436" y="22318"/>
                  <a:pt x="98436" y="22318"/>
                </a:cubicBezTo>
                <a:cubicBezTo>
                  <a:pt x="112194" y="20201"/>
                  <a:pt x="82561" y="22318"/>
                  <a:pt x="82561" y="22318"/>
                </a:cubicBezTo>
                <a:cubicBezTo>
                  <a:pt x="92615" y="22318"/>
                  <a:pt x="148707" y="21260"/>
                  <a:pt x="158761" y="22318"/>
                </a:cubicBezTo>
                <a:cubicBezTo>
                  <a:pt x="168815" y="23376"/>
                  <a:pt x="133361" y="19672"/>
                  <a:pt x="142886" y="28668"/>
                </a:cubicBezTo>
                <a:cubicBezTo>
                  <a:pt x="152411" y="37664"/>
                  <a:pt x="195274" y="57772"/>
                  <a:pt x="215911" y="76293"/>
                </a:cubicBezTo>
                <a:cubicBezTo>
                  <a:pt x="236548" y="94814"/>
                  <a:pt x="265653" y="133972"/>
                  <a:pt x="266711" y="139793"/>
                </a:cubicBezTo>
                <a:cubicBezTo>
                  <a:pt x="267769" y="145614"/>
                  <a:pt x="247132" y="132914"/>
                  <a:pt x="222261" y="111218"/>
                </a:cubicBezTo>
                <a:cubicBezTo>
                  <a:pt x="197390" y="89522"/>
                  <a:pt x="117486" y="9618"/>
                  <a:pt x="117486" y="9618"/>
                </a:cubicBezTo>
                <a:cubicBezTo>
                  <a:pt x="103199" y="-5728"/>
                  <a:pt x="140769" y="20730"/>
                  <a:pt x="136536" y="19143"/>
                </a:cubicBezTo>
                <a:cubicBezTo>
                  <a:pt x="132303" y="17556"/>
                  <a:pt x="114840" y="-1494"/>
                  <a:pt x="92086" y="93"/>
                </a:cubicBezTo>
                <a:cubicBezTo>
                  <a:pt x="69332" y="1680"/>
                  <a:pt x="-1047" y="31314"/>
                  <a:pt x="11" y="3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8A327AA-7EEC-9324-6573-4FCD475B07E3}"/>
              </a:ext>
            </a:extLst>
          </p:cNvPr>
          <p:cNvSpPr/>
          <p:nvPr/>
        </p:nvSpPr>
        <p:spPr>
          <a:xfrm>
            <a:off x="9263804" y="2114934"/>
            <a:ext cx="175518" cy="45469"/>
          </a:xfrm>
          <a:custGeom>
            <a:avLst/>
            <a:gdLst>
              <a:gd name="connsiteX0" fmla="*/ 846 w 175518"/>
              <a:gd name="connsiteY0" fmla="*/ 12316 h 45469"/>
              <a:gd name="connsiteX1" fmla="*/ 143721 w 175518"/>
              <a:gd name="connsiteY1" fmla="*/ 21841 h 45469"/>
              <a:gd name="connsiteX2" fmla="*/ 73871 w 175518"/>
              <a:gd name="connsiteY2" fmla="*/ 34541 h 45469"/>
              <a:gd name="connsiteX3" fmla="*/ 175471 w 175518"/>
              <a:gd name="connsiteY3" fmla="*/ 44066 h 45469"/>
              <a:gd name="connsiteX4" fmla="*/ 86571 w 175518"/>
              <a:gd name="connsiteY4" fmla="*/ 2791 h 45469"/>
              <a:gd name="connsiteX5" fmla="*/ 846 w 175518"/>
              <a:gd name="connsiteY5" fmla="*/ 12316 h 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18" h="45469">
                <a:moveTo>
                  <a:pt x="846" y="12316"/>
                </a:moveTo>
                <a:cubicBezTo>
                  <a:pt x="10371" y="15491"/>
                  <a:pt x="131550" y="18137"/>
                  <a:pt x="143721" y="21841"/>
                </a:cubicBezTo>
                <a:cubicBezTo>
                  <a:pt x="155892" y="25545"/>
                  <a:pt x="68579" y="30837"/>
                  <a:pt x="73871" y="34541"/>
                </a:cubicBezTo>
                <a:cubicBezTo>
                  <a:pt x="79163" y="38245"/>
                  <a:pt x="173354" y="49358"/>
                  <a:pt x="175471" y="44066"/>
                </a:cubicBezTo>
                <a:cubicBezTo>
                  <a:pt x="177588" y="38774"/>
                  <a:pt x="108267" y="11787"/>
                  <a:pt x="86571" y="2791"/>
                </a:cubicBezTo>
                <a:cubicBezTo>
                  <a:pt x="64875" y="-6205"/>
                  <a:pt x="-8679" y="9141"/>
                  <a:pt x="846" y="12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F287398-C0D0-2ACC-CCD2-BCF09CF610F6}"/>
              </a:ext>
            </a:extLst>
          </p:cNvPr>
          <p:cNvSpPr/>
          <p:nvPr/>
        </p:nvSpPr>
        <p:spPr>
          <a:xfrm>
            <a:off x="9269846" y="2114801"/>
            <a:ext cx="144546" cy="212665"/>
          </a:xfrm>
          <a:custGeom>
            <a:avLst/>
            <a:gdLst>
              <a:gd name="connsiteX0" fmla="*/ 144029 w 144546"/>
              <a:gd name="connsiteY0" fmla="*/ 18799 h 212665"/>
              <a:gd name="connsiteX1" fmla="*/ 51954 w 144546"/>
              <a:gd name="connsiteY1" fmla="*/ 82299 h 212665"/>
              <a:gd name="connsiteX2" fmla="*/ 58304 w 144546"/>
              <a:gd name="connsiteY2" fmla="*/ 171199 h 212665"/>
              <a:gd name="connsiteX3" fmla="*/ 39254 w 144546"/>
              <a:gd name="connsiteY3" fmla="*/ 142624 h 212665"/>
              <a:gd name="connsiteX4" fmla="*/ 48779 w 144546"/>
              <a:gd name="connsiteY4" fmla="*/ 212474 h 212665"/>
              <a:gd name="connsiteX5" fmla="*/ 26554 w 144546"/>
              <a:gd name="connsiteY5" fmla="*/ 117224 h 212665"/>
              <a:gd name="connsiteX6" fmla="*/ 1154 w 144546"/>
              <a:gd name="connsiteY6" fmla="*/ 53724 h 212665"/>
              <a:gd name="connsiteX7" fmla="*/ 4329 w 144546"/>
              <a:gd name="connsiteY7" fmla="*/ 72774 h 212665"/>
              <a:gd name="connsiteX8" fmla="*/ 4329 w 144546"/>
              <a:gd name="connsiteY8" fmla="*/ 2924 h 212665"/>
              <a:gd name="connsiteX9" fmla="*/ 26554 w 144546"/>
              <a:gd name="connsiteY9" fmla="*/ 12449 h 212665"/>
              <a:gd name="connsiteX10" fmla="*/ 4329 w 144546"/>
              <a:gd name="connsiteY10" fmla="*/ 6099 h 212665"/>
              <a:gd name="connsiteX11" fmla="*/ 144029 w 144546"/>
              <a:gd name="connsiteY11" fmla="*/ 18799 h 21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546" h="212665">
                <a:moveTo>
                  <a:pt x="144029" y="18799"/>
                </a:moveTo>
                <a:cubicBezTo>
                  <a:pt x="151966" y="31499"/>
                  <a:pt x="66241" y="56899"/>
                  <a:pt x="51954" y="82299"/>
                </a:cubicBezTo>
                <a:cubicBezTo>
                  <a:pt x="37667" y="107699"/>
                  <a:pt x="60421" y="161145"/>
                  <a:pt x="58304" y="171199"/>
                </a:cubicBezTo>
                <a:cubicBezTo>
                  <a:pt x="56187" y="181253"/>
                  <a:pt x="40841" y="135745"/>
                  <a:pt x="39254" y="142624"/>
                </a:cubicBezTo>
                <a:cubicBezTo>
                  <a:pt x="37667" y="149503"/>
                  <a:pt x="50896" y="216707"/>
                  <a:pt x="48779" y="212474"/>
                </a:cubicBezTo>
                <a:cubicBezTo>
                  <a:pt x="46662" y="208241"/>
                  <a:pt x="34492" y="143682"/>
                  <a:pt x="26554" y="117224"/>
                </a:cubicBezTo>
                <a:cubicBezTo>
                  <a:pt x="18616" y="90766"/>
                  <a:pt x="1154" y="53724"/>
                  <a:pt x="1154" y="53724"/>
                </a:cubicBezTo>
                <a:cubicBezTo>
                  <a:pt x="-2550" y="46316"/>
                  <a:pt x="3800" y="81241"/>
                  <a:pt x="4329" y="72774"/>
                </a:cubicBezTo>
                <a:cubicBezTo>
                  <a:pt x="4858" y="64307"/>
                  <a:pt x="625" y="12978"/>
                  <a:pt x="4329" y="2924"/>
                </a:cubicBezTo>
                <a:cubicBezTo>
                  <a:pt x="8033" y="-7130"/>
                  <a:pt x="26554" y="11920"/>
                  <a:pt x="26554" y="12449"/>
                </a:cubicBezTo>
                <a:cubicBezTo>
                  <a:pt x="26554" y="12978"/>
                  <a:pt x="-8900" y="5570"/>
                  <a:pt x="4329" y="6099"/>
                </a:cubicBezTo>
                <a:cubicBezTo>
                  <a:pt x="17558" y="6628"/>
                  <a:pt x="136092" y="6099"/>
                  <a:pt x="144029" y="18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E07D3F8-0B65-CBD7-54C8-46543A44FDAF}"/>
              </a:ext>
            </a:extLst>
          </p:cNvPr>
          <p:cNvSpPr/>
          <p:nvPr/>
        </p:nvSpPr>
        <p:spPr>
          <a:xfrm>
            <a:off x="9394768" y="2136691"/>
            <a:ext cx="143284" cy="244506"/>
          </a:xfrm>
          <a:custGeom>
            <a:avLst/>
            <a:gdLst>
              <a:gd name="connsiteX0" fmla="*/ 38157 w 143284"/>
              <a:gd name="connsiteY0" fmla="*/ 84 h 244506"/>
              <a:gd name="connsiteX1" fmla="*/ 117532 w 143284"/>
              <a:gd name="connsiteY1" fmla="*/ 69934 h 244506"/>
              <a:gd name="connsiteX2" fmla="*/ 139757 w 143284"/>
              <a:gd name="connsiteY2" fmla="*/ 181059 h 244506"/>
              <a:gd name="connsiteX3" fmla="*/ 142932 w 143284"/>
              <a:gd name="connsiteY3" fmla="*/ 168359 h 244506"/>
              <a:gd name="connsiteX4" fmla="*/ 136582 w 143284"/>
              <a:gd name="connsiteY4" fmla="*/ 241384 h 244506"/>
              <a:gd name="connsiteX5" fmla="*/ 133407 w 143284"/>
              <a:gd name="connsiteY5" fmla="*/ 228684 h 244506"/>
              <a:gd name="connsiteX6" fmla="*/ 57207 w 143284"/>
              <a:gd name="connsiteY6" fmla="*/ 206459 h 244506"/>
              <a:gd name="connsiteX7" fmla="*/ 22282 w 143284"/>
              <a:gd name="connsiteY7" fmla="*/ 184234 h 244506"/>
              <a:gd name="connsiteX8" fmla="*/ 57 w 143284"/>
              <a:gd name="connsiteY8" fmla="*/ 146134 h 244506"/>
              <a:gd name="connsiteX9" fmla="*/ 28632 w 143284"/>
              <a:gd name="connsiteY9" fmla="*/ 57234 h 244506"/>
              <a:gd name="connsiteX10" fmla="*/ 38157 w 143284"/>
              <a:gd name="connsiteY10" fmla="*/ 84 h 2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284" h="244506">
                <a:moveTo>
                  <a:pt x="38157" y="84"/>
                </a:moveTo>
                <a:cubicBezTo>
                  <a:pt x="52974" y="2201"/>
                  <a:pt x="100599" y="39772"/>
                  <a:pt x="117532" y="69934"/>
                </a:cubicBezTo>
                <a:cubicBezTo>
                  <a:pt x="134465" y="100096"/>
                  <a:pt x="139757" y="181059"/>
                  <a:pt x="139757" y="181059"/>
                </a:cubicBezTo>
                <a:cubicBezTo>
                  <a:pt x="143990" y="197463"/>
                  <a:pt x="143461" y="158305"/>
                  <a:pt x="142932" y="168359"/>
                </a:cubicBezTo>
                <a:cubicBezTo>
                  <a:pt x="142403" y="178413"/>
                  <a:pt x="136582" y="241384"/>
                  <a:pt x="136582" y="241384"/>
                </a:cubicBezTo>
                <a:cubicBezTo>
                  <a:pt x="134995" y="251438"/>
                  <a:pt x="146636" y="234505"/>
                  <a:pt x="133407" y="228684"/>
                </a:cubicBezTo>
                <a:cubicBezTo>
                  <a:pt x="120178" y="222863"/>
                  <a:pt x="75728" y="213867"/>
                  <a:pt x="57207" y="206459"/>
                </a:cubicBezTo>
                <a:cubicBezTo>
                  <a:pt x="38686" y="199051"/>
                  <a:pt x="31807" y="194288"/>
                  <a:pt x="22282" y="184234"/>
                </a:cubicBezTo>
                <a:cubicBezTo>
                  <a:pt x="12757" y="174180"/>
                  <a:pt x="-1001" y="167301"/>
                  <a:pt x="57" y="146134"/>
                </a:cubicBezTo>
                <a:cubicBezTo>
                  <a:pt x="1115" y="124967"/>
                  <a:pt x="27574" y="78401"/>
                  <a:pt x="28632" y="57234"/>
                </a:cubicBezTo>
                <a:cubicBezTo>
                  <a:pt x="29690" y="36067"/>
                  <a:pt x="23340" y="-2033"/>
                  <a:pt x="38157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月 9">
            <a:extLst>
              <a:ext uri="{FF2B5EF4-FFF2-40B4-BE49-F238E27FC236}">
                <a16:creationId xmlns:a16="http://schemas.microsoft.com/office/drawing/2014/main" id="{A16550B1-2F1C-8BB9-3180-DDBFBB21F994}"/>
              </a:ext>
            </a:extLst>
          </p:cNvPr>
          <p:cNvSpPr/>
          <p:nvPr/>
        </p:nvSpPr>
        <p:spPr>
          <a:xfrm rot="19195995">
            <a:off x="9440866" y="2234902"/>
            <a:ext cx="51087" cy="6130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08C797A-543C-2ADB-0FD2-074609CA3F25}"/>
              </a:ext>
            </a:extLst>
          </p:cNvPr>
          <p:cNvSpPr/>
          <p:nvPr/>
        </p:nvSpPr>
        <p:spPr>
          <a:xfrm>
            <a:off x="9263739" y="2158914"/>
            <a:ext cx="272952" cy="220564"/>
          </a:xfrm>
          <a:custGeom>
            <a:avLst/>
            <a:gdLst>
              <a:gd name="connsiteX0" fmla="*/ 58061 w 272952"/>
              <a:gd name="connsiteY0" fmla="*/ 86 h 220564"/>
              <a:gd name="connsiteX1" fmla="*/ 23136 w 272952"/>
              <a:gd name="connsiteY1" fmla="*/ 111211 h 220564"/>
              <a:gd name="connsiteX2" fmla="*/ 48536 w 272952"/>
              <a:gd name="connsiteY2" fmla="*/ 155661 h 220564"/>
              <a:gd name="connsiteX3" fmla="*/ 29486 w 272952"/>
              <a:gd name="connsiteY3" fmla="*/ 139786 h 220564"/>
              <a:gd name="connsiteX4" fmla="*/ 127911 w 272952"/>
              <a:gd name="connsiteY4" fmla="*/ 165186 h 220564"/>
              <a:gd name="connsiteX5" fmla="*/ 112036 w 272952"/>
              <a:gd name="connsiteY5" fmla="*/ 165186 h 220564"/>
              <a:gd name="connsiteX6" fmla="*/ 188236 w 272952"/>
              <a:gd name="connsiteY6" fmla="*/ 177886 h 220564"/>
              <a:gd name="connsiteX7" fmla="*/ 270786 w 272952"/>
              <a:gd name="connsiteY7" fmla="*/ 219161 h 220564"/>
              <a:gd name="connsiteX8" fmla="*/ 245386 w 272952"/>
              <a:gd name="connsiteY8" fmla="*/ 209636 h 220564"/>
              <a:gd name="connsiteX9" fmla="*/ 207286 w 272952"/>
              <a:gd name="connsiteY9" fmla="*/ 196936 h 220564"/>
              <a:gd name="connsiteX10" fmla="*/ 115211 w 272952"/>
              <a:gd name="connsiteY10" fmla="*/ 168361 h 220564"/>
              <a:gd name="connsiteX11" fmla="*/ 32661 w 272952"/>
              <a:gd name="connsiteY11" fmla="*/ 168361 h 220564"/>
              <a:gd name="connsiteX12" fmla="*/ 42186 w 272952"/>
              <a:gd name="connsiteY12" fmla="*/ 165186 h 220564"/>
              <a:gd name="connsiteX13" fmla="*/ 911 w 272952"/>
              <a:gd name="connsiteY13" fmla="*/ 133436 h 220564"/>
              <a:gd name="connsiteX14" fmla="*/ 13611 w 272952"/>
              <a:gd name="connsiteY14" fmla="*/ 130261 h 220564"/>
              <a:gd name="connsiteX15" fmla="*/ 13611 w 272952"/>
              <a:gd name="connsiteY15" fmla="*/ 79461 h 220564"/>
              <a:gd name="connsiteX16" fmla="*/ 4086 w 272952"/>
              <a:gd name="connsiteY16" fmla="*/ 92161 h 220564"/>
              <a:gd name="connsiteX17" fmla="*/ 58061 w 272952"/>
              <a:gd name="connsiteY17" fmla="*/ 86 h 22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2952" h="220564">
                <a:moveTo>
                  <a:pt x="58061" y="86"/>
                </a:moveTo>
                <a:cubicBezTo>
                  <a:pt x="61236" y="3261"/>
                  <a:pt x="24723" y="85282"/>
                  <a:pt x="23136" y="111211"/>
                </a:cubicBezTo>
                <a:cubicBezTo>
                  <a:pt x="21548" y="137140"/>
                  <a:pt x="48536" y="155661"/>
                  <a:pt x="48536" y="155661"/>
                </a:cubicBezTo>
                <a:cubicBezTo>
                  <a:pt x="49594" y="160423"/>
                  <a:pt x="16257" y="138199"/>
                  <a:pt x="29486" y="139786"/>
                </a:cubicBezTo>
                <a:cubicBezTo>
                  <a:pt x="42715" y="141373"/>
                  <a:pt x="127911" y="165186"/>
                  <a:pt x="127911" y="165186"/>
                </a:cubicBezTo>
                <a:cubicBezTo>
                  <a:pt x="141669" y="169419"/>
                  <a:pt x="101982" y="163069"/>
                  <a:pt x="112036" y="165186"/>
                </a:cubicBezTo>
                <a:cubicBezTo>
                  <a:pt x="122090" y="167303"/>
                  <a:pt x="161778" y="168890"/>
                  <a:pt x="188236" y="177886"/>
                </a:cubicBezTo>
                <a:cubicBezTo>
                  <a:pt x="214694" y="186882"/>
                  <a:pt x="261261" y="213869"/>
                  <a:pt x="270786" y="219161"/>
                </a:cubicBezTo>
                <a:cubicBezTo>
                  <a:pt x="280311" y="224453"/>
                  <a:pt x="255969" y="213340"/>
                  <a:pt x="245386" y="209636"/>
                </a:cubicBezTo>
                <a:cubicBezTo>
                  <a:pt x="234803" y="205932"/>
                  <a:pt x="207286" y="196936"/>
                  <a:pt x="207286" y="196936"/>
                </a:cubicBezTo>
                <a:cubicBezTo>
                  <a:pt x="185590" y="190057"/>
                  <a:pt x="144315" y="173123"/>
                  <a:pt x="115211" y="168361"/>
                </a:cubicBezTo>
                <a:cubicBezTo>
                  <a:pt x="86107" y="163599"/>
                  <a:pt x="32661" y="168361"/>
                  <a:pt x="32661" y="168361"/>
                </a:cubicBezTo>
                <a:cubicBezTo>
                  <a:pt x="20490" y="167832"/>
                  <a:pt x="47478" y="171007"/>
                  <a:pt x="42186" y="165186"/>
                </a:cubicBezTo>
                <a:cubicBezTo>
                  <a:pt x="36894" y="159365"/>
                  <a:pt x="911" y="133436"/>
                  <a:pt x="911" y="133436"/>
                </a:cubicBezTo>
                <a:cubicBezTo>
                  <a:pt x="-3851" y="127615"/>
                  <a:pt x="11494" y="139257"/>
                  <a:pt x="13611" y="130261"/>
                </a:cubicBezTo>
                <a:cubicBezTo>
                  <a:pt x="15728" y="121265"/>
                  <a:pt x="13611" y="79461"/>
                  <a:pt x="13611" y="79461"/>
                </a:cubicBezTo>
                <a:cubicBezTo>
                  <a:pt x="12023" y="73111"/>
                  <a:pt x="-677" y="101686"/>
                  <a:pt x="4086" y="92161"/>
                </a:cubicBezTo>
                <a:cubicBezTo>
                  <a:pt x="8849" y="82636"/>
                  <a:pt x="54886" y="-3089"/>
                  <a:pt x="58061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1729499-6FB3-A768-34EE-11160B2355E0}"/>
              </a:ext>
            </a:extLst>
          </p:cNvPr>
          <p:cNvSpPr/>
          <p:nvPr/>
        </p:nvSpPr>
        <p:spPr>
          <a:xfrm>
            <a:off x="9486821" y="2155749"/>
            <a:ext cx="64078" cy="233390"/>
          </a:xfrm>
          <a:custGeom>
            <a:avLst/>
            <a:gdLst>
              <a:gd name="connsiteX0" fmla="*/ 79 w 64078"/>
              <a:gd name="connsiteY0" fmla="*/ 76 h 233390"/>
              <a:gd name="connsiteX1" fmla="*/ 47704 w 64078"/>
              <a:gd name="connsiteY1" fmla="*/ 123901 h 233390"/>
              <a:gd name="connsiteX2" fmla="*/ 54054 w 64078"/>
              <a:gd name="connsiteY2" fmla="*/ 108026 h 233390"/>
              <a:gd name="connsiteX3" fmla="*/ 47704 w 64078"/>
              <a:gd name="connsiteY3" fmla="*/ 231851 h 233390"/>
              <a:gd name="connsiteX4" fmla="*/ 63579 w 64078"/>
              <a:gd name="connsiteY4" fmla="*/ 171526 h 233390"/>
              <a:gd name="connsiteX5" fmla="*/ 60404 w 64078"/>
              <a:gd name="connsiteY5" fmla="*/ 85801 h 233390"/>
              <a:gd name="connsiteX6" fmla="*/ 60404 w 64078"/>
              <a:gd name="connsiteY6" fmla="*/ 104851 h 233390"/>
              <a:gd name="connsiteX7" fmla="*/ 79 w 64078"/>
              <a:gd name="connsiteY7" fmla="*/ 76 h 23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8" h="233390">
                <a:moveTo>
                  <a:pt x="79" y="76"/>
                </a:moveTo>
                <a:cubicBezTo>
                  <a:pt x="-2038" y="3251"/>
                  <a:pt x="38708" y="105909"/>
                  <a:pt x="47704" y="123901"/>
                </a:cubicBezTo>
                <a:cubicBezTo>
                  <a:pt x="56700" y="141893"/>
                  <a:pt x="54054" y="90034"/>
                  <a:pt x="54054" y="108026"/>
                </a:cubicBezTo>
                <a:cubicBezTo>
                  <a:pt x="54054" y="126018"/>
                  <a:pt x="46117" y="221268"/>
                  <a:pt x="47704" y="231851"/>
                </a:cubicBezTo>
                <a:cubicBezTo>
                  <a:pt x="49292" y="242434"/>
                  <a:pt x="61462" y="195868"/>
                  <a:pt x="63579" y="171526"/>
                </a:cubicBezTo>
                <a:cubicBezTo>
                  <a:pt x="65696" y="147184"/>
                  <a:pt x="60404" y="85801"/>
                  <a:pt x="60404" y="85801"/>
                </a:cubicBezTo>
                <a:cubicBezTo>
                  <a:pt x="59875" y="74689"/>
                  <a:pt x="68342" y="116493"/>
                  <a:pt x="60404" y="104851"/>
                </a:cubicBezTo>
                <a:cubicBezTo>
                  <a:pt x="52467" y="93209"/>
                  <a:pt x="2196" y="-3099"/>
                  <a:pt x="7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6063BEB-3CA9-C006-2CD6-9FF4E840CD8F}"/>
              </a:ext>
            </a:extLst>
          </p:cNvPr>
          <p:cNvSpPr/>
          <p:nvPr/>
        </p:nvSpPr>
        <p:spPr>
          <a:xfrm>
            <a:off x="9220024" y="2294937"/>
            <a:ext cx="325119" cy="95978"/>
          </a:xfrm>
          <a:custGeom>
            <a:avLst/>
            <a:gdLst>
              <a:gd name="connsiteX0" fmla="*/ 176 w 325119"/>
              <a:gd name="connsiteY0" fmla="*/ 588 h 95978"/>
              <a:gd name="connsiteX1" fmla="*/ 104951 w 325119"/>
              <a:gd name="connsiteY1" fmla="*/ 38688 h 95978"/>
              <a:gd name="connsiteX2" fmla="*/ 89076 w 325119"/>
              <a:gd name="connsiteY2" fmla="*/ 35513 h 95978"/>
              <a:gd name="connsiteX3" fmla="*/ 168451 w 325119"/>
              <a:gd name="connsiteY3" fmla="*/ 45038 h 95978"/>
              <a:gd name="connsiteX4" fmla="*/ 289101 w 325119"/>
              <a:gd name="connsiteY4" fmla="*/ 76788 h 95978"/>
              <a:gd name="connsiteX5" fmla="*/ 324026 w 325119"/>
              <a:gd name="connsiteY5" fmla="*/ 95838 h 95978"/>
              <a:gd name="connsiteX6" fmla="*/ 257351 w 325119"/>
              <a:gd name="connsiteY6" fmla="*/ 67263 h 95978"/>
              <a:gd name="connsiteX7" fmla="*/ 171626 w 325119"/>
              <a:gd name="connsiteY7" fmla="*/ 38688 h 95978"/>
              <a:gd name="connsiteX8" fmla="*/ 108126 w 325119"/>
              <a:gd name="connsiteY8" fmla="*/ 32338 h 95978"/>
              <a:gd name="connsiteX9" fmla="*/ 104951 w 325119"/>
              <a:gd name="connsiteY9" fmla="*/ 41863 h 95978"/>
              <a:gd name="connsiteX10" fmla="*/ 79551 w 325119"/>
              <a:gd name="connsiteY10" fmla="*/ 16463 h 95978"/>
              <a:gd name="connsiteX11" fmla="*/ 176 w 325119"/>
              <a:gd name="connsiteY11" fmla="*/ 588 h 9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119" h="95978">
                <a:moveTo>
                  <a:pt x="176" y="588"/>
                </a:moveTo>
                <a:cubicBezTo>
                  <a:pt x="4409" y="4292"/>
                  <a:pt x="104951" y="38688"/>
                  <a:pt x="104951" y="38688"/>
                </a:cubicBezTo>
                <a:cubicBezTo>
                  <a:pt x="119768" y="44509"/>
                  <a:pt x="78493" y="34455"/>
                  <a:pt x="89076" y="35513"/>
                </a:cubicBezTo>
                <a:cubicBezTo>
                  <a:pt x="99659" y="36571"/>
                  <a:pt x="135113" y="38159"/>
                  <a:pt x="168451" y="45038"/>
                </a:cubicBezTo>
                <a:cubicBezTo>
                  <a:pt x="201789" y="51917"/>
                  <a:pt x="263172" y="68321"/>
                  <a:pt x="289101" y="76788"/>
                </a:cubicBezTo>
                <a:cubicBezTo>
                  <a:pt x="315030" y="85255"/>
                  <a:pt x="329318" y="97425"/>
                  <a:pt x="324026" y="95838"/>
                </a:cubicBezTo>
                <a:cubicBezTo>
                  <a:pt x="318734" y="94251"/>
                  <a:pt x="282751" y="76788"/>
                  <a:pt x="257351" y="67263"/>
                </a:cubicBezTo>
                <a:cubicBezTo>
                  <a:pt x="231951" y="57738"/>
                  <a:pt x="196497" y="44509"/>
                  <a:pt x="171626" y="38688"/>
                </a:cubicBezTo>
                <a:cubicBezTo>
                  <a:pt x="146755" y="32867"/>
                  <a:pt x="108126" y="32338"/>
                  <a:pt x="108126" y="32338"/>
                </a:cubicBezTo>
                <a:cubicBezTo>
                  <a:pt x="97014" y="32867"/>
                  <a:pt x="109713" y="44509"/>
                  <a:pt x="104951" y="41863"/>
                </a:cubicBezTo>
                <a:cubicBezTo>
                  <a:pt x="100189" y="39217"/>
                  <a:pt x="90134" y="21226"/>
                  <a:pt x="79551" y="16463"/>
                </a:cubicBezTo>
                <a:cubicBezTo>
                  <a:pt x="68968" y="11701"/>
                  <a:pt x="-4057" y="-3116"/>
                  <a:pt x="176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82441E9-DB80-A913-68E0-7F5D521D31BF}"/>
              </a:ext>
            </a:extLst>
          </p:cNvPr>
          <p:cNvSpPr/>
          <p:nvPr/>
        </p:nvSpPr>
        <p:spPr>
          <a:xfrm>
            <a:off x="9924266" y="2422497"/>
            <a:ext cx="455318" cy="159409"/>
          </a:xfrm>
          <a:custGeom>
            <a:avLst/>
            <a:gdLst>
              <a:gd name="connsiteX0" fmla="*/ 784 w 455318"/>
              <a:gd name="connsiteY0" fmla="*/ 54003 h 159409"/>
              <a:gd name="connsiteX1" fmla="*/ 178584 w 455318"/>
              <a:gd name="connsiteY1" fmla="*/ 19078 h 159409"/>
              <a:gd name="connsiteX2" fmla="*/ 150009 w 455318"/>
              <a:gd name="connsiteY2" fmla="*/ 12728 h 159409"/>
              <a:gd name="connsiteX3" fmla="*/ 292884 w 455318"/>
              <a:gd name="connsiteY3" fmla="*/ 44478 h 159409"/>
              <a:gd name="connsiteX4" fmla="*/ 267484 w 455318"/>
              <a:gd name="connsiteY4" fmla="*/ 38128 h 159409"/>
              <a:gd name="connsiteX5" fmla="*/ 362734 w 455318"/>
              <a:gd name="connsiteY5" fmla="*/ 82578 h 159409"/>
              <a:gd name="connsiteX6" fmla="*/ 413534 w 455318"/>
              <a:gd name="connsiteY6" fmla="*/ 107978 h 159409"/>
              <a:gd name="connsiteX7" fmla="*/ 454809 w 455318"/>
              <a:gd name="connsiteY7" fmla="*/ 158778 h 159409"/>
              <a:gd name="connsiteX8" fmla="*/ 432584 w 455318"/>
              <a:gd name="connsiteY8" fmla="*/ 133378 h 159409"/>
              <a:gd name="connsiteX9" fmla="*/ 375434 w 455318"/>
              <a:gd name="connsiteY9" fmla="*/ 88928 h 159409"/>
              <a:gd name="connsiteX10" fmla="*/ 200809 w 455318"/>
              <a:gd name="connsiteY10" fmla="*/ 3203 h 159409"/>
              <a:gd name="connsiteX11" fmla="*/ 235734 w 455318"/>
              <a:gd name="connsiteY11" fmla="*/ 19078 h 159409"/>
              <a:gd name="connsiteX12" fmla="*/ 178584 w 455318"/>
              <a:gd name="connsiteY12" fmla="*/ 28 h 159409"/>
              <a:gd name="connsiteX13" fmla="*/ 115084 w 455318"/>
              <a:gd name="connsiteY13" fmla="*/ 15903 h 159409"/>
              <a:gd name="connsiteX14" fmla="*/ 784 w 455318"/>
              <a:gd name="connsiteY14" fmla="*/ 54003 h 1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5318" h="159409">
                <a:moveTo>
                  <a:pt x="784" y="54003"/>
                </a:moveTo>
                <a:cubicBezTo>
                  <a:pt x="11367" y="54532"/>
                  <a:pt x="153713" y="25957"/>
                  <a:pt x="178584" y="19078"/>
                </a:cubicBezTo>
                <a:cubicBezTo>
                  <a:pt x="203455" y="12199"/>
                  <a:pt x="150009" y="12728"/>
                  <a:pt x="150009" y="12728"/>
                </a:cubicBezTo>
                <a:lnTo>
                  <a:pt x="292884" y="44478"/>
                </a:lnTo>
                <a:cubicBezTo>
                  <a:pt x="312463" y="48711"/>
                  <a:pt x="255842" y="31778"/>
                  <a:pt x="267484" y="38128"/>
                </a:cubicBezTo>
                <a:cubicBezTo>
                  <a:pt x="279126" y="44478"/>
                  <a:pt x="338392" y="70936"/>
                  <a:pt x="362734" y="82578"/>
                </a:cubicBezTo>
                <a:cubicBezTo>
                  <a:pt x="387076" y="94220"/>
                  <a:pt x="398188" y="95278"/>
                  <a:pt x="413534" y="107978"/>
                </a:cubicBezTo>
                <a:cubicBezTo>
                  <a:pt x="428880" y="120678"/>
                  <a:pt x="451634" y="154545"/>
                  <a:pt x="454809" y="158778"/>
                </a:cubicBezTo>
                <a:cubicBezTo>
                  <a:pt x="457984" y="163011"/>
                  <a:pt x="445813" y="145020"/>
                  <a:pt x="432584" y="133378"/>
                </a:cubicBezTo>
                <a:cubicBezTo>
                  <a:pt x="419355" y="121736"/>
                  <a:pt x="414063" y="110624"/>
                  <a:pt x="375434" y="88928"/>
                </a:cubicBezTo>
                <a:cubicBezTo>
                  <a:pt x="336805" y="67232"/>
                  <a:pt x="224092" y="14845"/>
                  <a:pt x="200809" y="3203"/>
                </a:cubicBezTo>
                <a:cubicBezTo>
                  <a:pt x="177526" y="-8439"/>
                  <a:pt x="239438" y="19607"/>
                  <a:pt x="235734" y="19078"/>
                </a:cubicBezTo>
                <a:cubicBezTo>
                  <a:pt x="232030" y="18549"/>
                  <a:pt x="198692" y="557"/>
                  <a:pt x="178584" y="28"/>
                </a:cubicBezTo>
                <a:cubicBezTo>
                  <a:pt x="158476" y="-501"/>
                  <a:pt x="140484" y="6378"/>
                  <a:pt x="115084" y="15903"/>
                </a:cubicBezTo>
                <a:cubicBezTo>
                  <a:pt x="89684" y="25428"/>
                  <a:pt x="-9799" y="53474"/>
                  <a:pt x="784" y="54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BAE85E9-C1AE-4B24-8BDF-0E6F28BC8EF9}"/>
              </a:ext>
            </a:extLst>
          </p:cNvPr>
          <p:cNvSpPr/>
          <p:nvPr/>
        </p:nvSpPr>
        <p:spPr>
          <a:xfrm>
            <a:off x="10206619" y="2466128"/>
            <a:ext cx="197018" cy="194208"/>
          </a:xfrm>
          <a:custGeom>
            <a:avLst/>
            <a:gdLst>
              <a:gd name="connsiteX0" fmla="*/ 4181 w 197018"/>
              <a:gd name="connsiteY0" fmla="*/ 847 h 194208"/>
              <a:gd name="connsiteX1" fmla="*/ 105781 w 197018"/>
              <a:gd name="connsiteY1" fmla="*/ 96097 h 194208"/>
              <a:gd name="connsiteX2" fmla="*/ 128006 w 197018"/>
              <a:gd name="connsiteY2" fmla="*/ 111972 h 194208"/>
              <a:gd name="connsiteX3" fmla="*/ 115306 w 197018"/>
              <a:gd name="connsiteY3" fmla="*/ 89747 h 194208"/>
              <a:gd name="connsiteX4" fmla="*/ 194681 w 197018"/>
              <a:gd name="connsiteY4" fmla="*/ 191347 h 194208"/>
              <a:gd name="connsiteX5" fmla="*/ 162931 w 197018"/>
              <a:gd name="connsiteY5" fmla="*/ 156422 h 194208"/>
              <a:gd name="connsiteX6" fmla="*/ 32756 w 197018"/>
              <a:gd name="connsiteY6" fmla="*/ 54822 h 194208"/>
              <a:gd name="connsiteX7" fmla="*/ 4181 w 197018"/>
              <a:gd name="connsiteY7" fmla="*/ 847 h 19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18" h="194208">
                <a:moveTo>
                  <a:pt x="4181" y="847"/>
                </a:moveTo>
                <a:cubicBezTo>
                  <a:pt x="16352" y="7726"/>
                  <a:pt x="85144" y="77576"/>
                  <a:pt x="105781" y="96097"/>
                </a:cubicBezTo>
                <a:cubicBezTo>
                  <a:pt x="126418" y="114618"/>
                  <a:pt x="126418" y="113030"/>
                  <a:pt x="128006" y="111972"/>
                </a:cubicBezTo>
                <a:cubicBezTo>
                  <a:pt x="129594" y="110914"/>
                  <a:pt x="104194" y="76518"/>
                  <a:pt x="115306" y="89747"/>
                </a:cubicBezTo>
                <a:cubicBezTo>
                  <a:pt x="126418" y="102976"/>
                  <a:pt x="186744" y="180235"/>
                  <a:pt x="194681" y="191347"/>
                </a:cubicBezTo>
                <a:cubicBezTo>
                  <a:pt x="202619" y="202460"/>
                  <a:pt x="189919" y="179176"/>
                  <a:pt x="162931" y="156422"/>
                </a:cubicBezTo>
                <a:cubicBezTo>
                  <a:pt x="135944" y="133668"/>
                  <a:pt x="57627" y="79164"/>
                  <a:pt x="32756" y="54822"/>
                </a:cubicBezTo>
                <a:cubicBezTo>
                  <a:pt x="7885" y="30480"/>
                  <a:pt x="-7990" y="-6032"/>
                  <a:pt x="4181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0C3BF40-974B-8D62-82D3-35D3A7BBA897}"/>
              </a:ext>
            </a:extLst>
          </p:cNvPr>
          <p:cNvSpPr/>
          <p:nvPr/>
        </p:nvSpPr>
        <p:spPr>
          <a:xfrm>
            <a:off x="10153510" y="2432047"/>
            <a:ext cx="231955" cy="159232"/>
          </a:xfrm>
          <a:custGeom>
            <a:avLst/>
            <a:gdLst>
              <a:gd name="connsiteX0" fmla="*/ 140 w 231955"/>
              <a:gd name="connsiteY0" fmla="*/ 3 h 159232"/>
              <a:gd name="connsiteX1" fmla="*/ 152540 w 231955"/>
              <a:gd name="connsiteY1" fmla="*/ 69853 h 159232"/>
              <a:gd name="connsiteX2" fmla="*/ 127140 w 231955"/>
              <a:gd name="connsiteY2" fmla="*/ 47628 h 159232"/>
              <a:gd name="connsiteX3" fmla="*/ 193815 w 231955"/>
              <a:gd name="connsiteY3" fmla="*/ 107953 h 159232"/>
              <a:gd name="connsiteX4" fmla="*/ 231915 w 231955"/>
              <a:gd name="connsiteY4" fmla="*/ 158753 h 159232"/>
              <a:gd name="connsiteX5" fmla="*/ 200165 w 231955"/>
              <a:gd name="connsiteY5" fmla="*/ 130178 h 159232"/>
              <a:gd name="connsiteX6" fmla="*/ 155715 w 231955"/>
              <a:gd name="connsiteY6" fmla="*/ 76203 h 159232"/>
              <a:gd name="connsiteX7" fmla="*/ 95390 w 231955"/>
              <a:gd name="connsiteY7" fmla="*/ 41278 h 159232"/>
              <a:gd name="connsiteX8" fmla="*/ 123965 w 231955"/>
              <a:gd name="connsiteY8" fmla="*/ 66678 h 159232"/>
              <a:gd name="connsiteX9" fmla="*/ 140 w 231955"/>
              <a:gd name="connsiteY9" fmla="*/ 3 h 15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55" h="159232">
                <a:moveTo>
                  <a:pt x="140" y="3"/>
                </a:moveTo>
                <a:cubicBezTo>
                  <a:pt x="4903" y="532"/>
                  <a:pt x="131373" y="61916"/>
                  <a:pt x="152540" y="69853"/>
                </a:cubicBezTo>
                <a:cubicBezTo>
                  <a:pt x="173707" y="77791"/>
                  <a:pt x="120261" y="41278"/>
                  <a:pt x="127140" y="47628"/>
                </a:cubicBezTo>
                <a:cubicBezTo>
                  <a:pt x="134019" y="53978"/>
                  <a:pt x="176353" y="89432"/>
                  <a:pt x="193815" y="107953"/>
                </a:cubicBezTo>
                <a:cubicBezTo>
                  <a:pt x="211278" y="126474"/>
                  <a:pt x="230857" y="155049"/>
                  <a:pt x="231915" y="158753"/>
                </a:cubicBezTo>
                <a:cubicBezTo>
                  <a:pt x="232973" y="162457"/>
                  <a:pt x="212865" y="143936"/>
                  <a:pt x="200165" y="130178"/>
                </a:cubicBezTo>
                <a:cubicBezTo>
                  <a:pt x="187465" y="116420"/>
                  <a:pt x="173177" y="91020"/>
                  <a:pt x="155715" y="76203"/>
                </a:cubicBezTo>
                <a:cubicBezTo>
                  <a:pt x="138253" y="61386"/>
                  <a:pt x="100682" y="42865"/>
                  <a:pt x="95390" y="41278"/>
                </a:cubicBezTo>
                <a:cubicBezTo>
                  <a:pt x="90098" y="39691"/>
                  <a:pt x="134548" y="70382"/>
                  <a:pt x="123965" y="66678"/>
                </a:cubicBezTo>
                <a:cubicBezTo>
                  <a:pt x="113382" y="62974"/>
                  <a:pt x="-4623" y="-526"/>
                  <a:pt x="1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66C202F-364B-A54C-9833-70FE611C63A4}"/>
              </a:ext>
            </a:extLst>
          </p:cNvPr>
          <p:cNvSpPr/>
          <p:nvPr/>
        </p:nvSpPr>
        <p:spPr>
          <a:xfrm>
            <a:off x="9914186" y="2456160"/>
            <a:ext cx="464894" cy="277536"/>
          </a:xfrm>
          <a:custGeom>
            <a:avLst/>
            <a:gdLst>
              <a:gd name="connsiteX0" fmla="*/ 1339 w 464894"/>
              <a:gd name="connsiteY0" fmla="*/ 83840 h 277536"/>
              <a:gd name="connsiteX1" fmla="*/ 185489 w 464894"/>
              <a:gd name="connsiteY1" fmla="*/ 26690 h 277536"/>
              <a:gd name="connsiteX2" fmla="*/ 141039 w 464894"/>
              <a:gd name="connsiteY2" fmla="*/ 61615 h 277536"/>
              <a:gd name="connsiteX3" fmla="*/ 233114 w 464894"/>
              <a:gd name="connsiteY3" fmla="*/ 48915 h 277536"/>
              <a:gd name="connsiteX4" fmla="*/ 293439 w 464894"/>
              <a:gd name="connsiteY4" fmla="*/ 58440 h 277536"/>
              <a:gd name="connsiteX5" fmla="*/ 277564 w 464894"/>
              <a:gd name="connsiteY5" fmla="*/ 64790 h 277536"/>
              <a:gd name="connsiteX6" fmla="*/ 318839 w 464894"/>
              <a:gd name="connsiteY6" fmla="*/ 74315 h 277536"/>
              <a:gd name="connsiteX7" fmla="*/ 379164 w 464894"/>
              <a:gd name="connsiteY7" fmla="*/ 137815 h 277536"/>
              <a:gd name="connsiteX8" fmla="*/ 369639 w 464894"/>
              <a:gd name="connsiteY8" fmla="*/ 121940 h 277536"/>
              <a:gd name="connsiteX9" fmla="*/ 398214 w 464894"/>
              <a:gd name="connsiteY9" fmla="*/ 160040 h 277536"/>
              <a:gd name="connsiteX10" fmla="*/ 401389 w 464894"/>
              <a:gd name="connsiteY10" fmla="*/ 172740 h 277536"/>
              <a:gd name="connsiteX11" fmla="*/ 382339 w 464894"/>
              <a:gd name="connsiteY11" fmla="*/ 185440 h 277536"/>
              <a:gd name="connsiteX12" fmla="*/ 410914 w 464894"/>
              <a:gd name="connsiteY12" fmla="*/ 188615 h 277536"/>
              <a:gd name="connsiteX13" fmla="*/ 395039 w 464894"/>
              <a:gd name="connsiteY13" fmla="*/ 217190 h 277536"/>
              <a:gd name="connsiteX14" fmla="*/ 420439 w 464894"/>
              <a:gd name="connsiteY14" fmla="*/ 229890 h 277536"/>
              <a:gd name="connsiteX15" fmla="*/ 464889 w 464894"/>
              <a:gd name="connsiteY15" fmla="*/ 277515 h 277536"/>
              <a:gd name="connsiteX16" fmla="*/ 423614 w 464894"/>
              <a:gd name="connsiteY16" fmla="*/ 223540 h 277536"/>
              <a:gd name="connsiteX17" fmla="*/ 423614 w 464894"/>
              <a:gd name="connsiteY17" fmla="*/ 179090 h 277536"/>
              <a:gd name="connsiteX18" fmla="*/ 344239 w 464894"/>
              <a:gd name="connsiteY18" fmla="*/ 90190 h 277536"/>
              <a:gd name="connsiteX19" fmla="*/ 156914 w 464894"/>
              <a:gd name="connsiteY19" fmla="*/ 4465 h 277536"/>
              <a:gd name="connsiteX20" fmla="*/ 210889 w 464894"/>
              <a:gd name="connsiteY20" fmla="*/ 13990 h 277536"/>
              <a:gd name="connsiteX21" fmla="*/ 141039 w 464894"/>
              <a:gd name="connsiteY21" fmla="*/ 29865 h 277536"/>
              <a:gd name="connsiteX22" fmla="*/ 102939 w 464894"/>
              <a:gd name="connsiteY22" fmla="*/ 33040 h 277536"/>
              <a:gd name="connsiteX23" fmla="*/ 1339 w 464894"/>
              <a:gd name="connsiteY23" fmla="*/ 83840 h 27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4894" h="277536">
                <a:moveTo>
                  <a:pt x="1339" y="83840"/>
                </a:moveTo>
                <a:cubicBezTo>
                  <a:pt x="15097" y="82782"/>
                  <a:pt x="162206" y="30394"/>
                  <a:pt x="185489" y="26690"/>
                </a:cubicBezTo>
                <a:cubicBezTo>
                  <a:pt x="208772" y="22986"/>
                  <a:pt x="133102" y="57911"/>
                  <a:pt x="141039" y="61615"/>
                </a:cubicBezTo>
                <a:cubicBezTo>
                  <a:pt x="148976" y="65319"/>
                  <a:pt x="207714" y="49444"/>
                  <a:pt x="233114" y="48915"/>
                </a:cubicBezTo>
                <a:cubicBezTo>
                  <a:pt x="258514" y="48386"/>
                  <a:pt x="286031" y="55794"/>
                  <a:pt x="293439" y="58440"/>
                </a:cubicBezTo>
                <a:cubicBezTo>
                  <a:pt x="300847" y="61086"/>
                  <a:pt x="273331" y="62144"/>
                  <a:pt x="277564" y="64790"/>
                </a:cubicBezTo>
                <a:cubicBezTo>
                  <a:pt x="281797" y="67436"/>
                  <a:pt x="301906" y="62144"/>
                  <a:pt x="318839" y="74315"/>
                </a:cubicBezTo>
                <a:cubicBezTo>
                  <a:pt x="335772" y="86486"/>
                  <a:pt x="379164" y="137815"/>
                  <a:pt x="379164" y="137815"/>
                </a:cubicBezTo>
                <a:cubicBezTo>
                  <a:pt x="387631" y="145753"/>
                  <a:pt x="366464" y="118236"/>
                  <a:pt x="369639" y="121940"/>
                </a:cubicBezTo>
                <a:cubicBezTo>
                  <a:pt x="372814" y="125644"/>
                  <a:pt x="398214" y="160040"/>
                  <a:pt x="398214" y="160040"/>
                </a:cubicBezTo>
                <a:cubicBezTo>
                  <a:pt x="403506" y="168507"/>
                  <a:pt x="401389" y="172740"/>
                  <a:pt x="401389" y="172740"/>
                </a:cubicBezTo>
                <a:cubicBezTo>
                  <a:pt x="398743" y="176973"/>
                  <a:pt x="380752" y="182794"/>
                  <a:pt x="382339" y="185440"/>
                </a:cubicBezTo>
                <a:cubicBezTo>
                  <a:pt x="383927" y="188086"/>
                  <a:pt x="408797" y="183323"/>
                  <a:pt x="410914" y="188615"/>
                </a:cubicBezTo>
                <a:cubicBezTo>
                  <a:pt x="413031" y="193907"/>
                  <a:pt x="393452" y="210311"/>
                  <a:pt x="395039" y="217190"/>
                </a:cubicBezTo>
                <a:cubicBezTo>
                  <a:pt x="396626" y="224069"/>
                  <a:pt x="408797" y="219836"/>
                  <a:pt x="420439" y="229890"/>
                </a:cubicBezTo>
                <a:cubicBezTo>
                  <a:pt x="432081" y="239944"/>
                  <a:pt x="464360" y="278573"/>
                  <a:pt x="464889" y="277515"/>
                </a:cubicBezTo>
                <a:cubicBezTo>
                  <a:pt x="465418" y="276457"/>
                  <a:pt x="430493" y="239944"/>
                  <a:pt x="423614" y="223540"/>
                </a:cubicBezTo>
                <a:cubicBezTo>
                  <a:pt x="416735" y="207136"/>
                  <a:pt x="436843" y="201315"/>
                  <a:pt x="423614" y="179090"/>
                </a:cubicBezTo>
                <a:cubicBezTo>
                  <a:pt x="410385" y="156865"/>
                  <a:pt x="388689" y="119294"/>
                  <a:pt x="344239" y="90190"/>
                </a:cubicBezTo>
                <a:cubicBezTo>
                  <a:pt x="299789" y="61086"/>
                  <a:pt x="179139" y="17165"/>
                  <a:pt x="156914" y="4465"/>
                </a:cubicBezTo>
                <a:cubicBezTo>
                  <a:pt x="134689" y="-8235"/>
                  <a:pt x="213535" y="9757"/>
                  <a:pt x="210889" y="13990"/>
                </a:cubicBezTo>
                <a:cubicBezTo>
                  <a:pt x="208243" y="18223"/>
                  <a:pt x="159031" y="26690"/>
                  <a:pt x="141039" y="29865"/>
                </a:cubicBezTo>
                <a:cubicBezTo>
                  <a:pt x="123047" y="33040"/>
                  <a:pt x="121989" y="26690"/>
                  <a:pt x="102939" y="33040"/>
                </a:cubicBezTo>
                <a:cubicBezTo>
                  <a:pt x="83889" y="39390"/>
                  <a:pt x="-12419" y="84898"/>
                  <a:pt x="1339" y="83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ABB72A2-2632-49F8-78A8-DCD51F0E9101}"/>
              </a:ext>
            </a:extLst>
          </p:cNvPr>
          <p:cNvSpPr/>
          <p:nvPr/>
        </p:nvSpPr>
        <p:spPr>
          <a:xfrm>
            <a:off x="9956757" y="2479420"/>
            <a:ext cx="108057" cy="191405"/>
          </a:xfrm>
          <a:custGeom>
            <a:avLst/>
            <a:gdLst>
              <a:gd name="connsiteX0" fmla="*/ 107993 w 108057"/>
              <a:gd name="connsiteY0" fmla="*/ 255 h 191405"/>
              <a:gd name="connsiteX1" fmla="*/ 50843 w 108057"/>
              <a:gd name="connsiteY1" fmla="*/ 70105 h 191405"/>
              <a:gd name="connsiteX2" fmla="*/ 57193 w 108057"/>
              <a:gd name="connsiteY2" fmla="*/ 149480 h 191405"/>
              <a:gd name="connsiteX3" fmla="*/ 47668 w 108057"/>
              <a:gd name="connsiteY3" fmla="*/ 133605 h 191405"/>
              <a:gd name="connsiteX4" fmla="*/ 88943 w 108057"/>
              <a:gd name="connsiteY4" fmla="*/ 190755 h 191405"/>
              <a:gd name="connsiteX5" fmla="*/ 57193 w 108057"/>
              <a:gd name="connsiteY5" fmla="*/ 155830 h 191405"/>
              <a:gd name="connsiteX6" fmla="*/ 43 w 108057"/>
              <a:gd name="connsiteY6" fmla="*/ 32005 h 191405"/>
              <a:gd name="connsiteX7" fmla="*/ 47668 w 108057"/>
              <a:gd name="connsiteY7" fmla="*/ 108205 h 191405"/>
              <a:gd name="connsiteX8" fmla="*/ 38143 w 108057"/>
              <a:gd name="connsiteY8" fmla="*/ 47880 h 191405"/>
              <a:gd name="connsiteX9" fmla="*/ 107993 w 108057"/>
              <a:gd name="connsiteY9" fmla="*/ 255 h 1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7" h="191405">
                <a:moveTo>
                  <a:pt x="107993" y="255"/>
                </a:moveTo>
                <a:cubicBezTo>
                  <a:pt x="110110" y="3959"/>
                  <a:pt x="59310" y="45234"/>
                  <a:pt x="50843" y="70105"/>
                </a:cubicBezTo>
                <a:cubicBezTo>
                  <a:pt x="42376" y="94976"/>
                  <a:pt x="57193" y="149480"/>
                  <a:pt x="57193" y="149480"/>
                </a:cubicBezTo>
                <a:cubicBezTo>
                  <a:pt x="56664" y="160063"/>
                  <a:pt x="42376" y="126726"/>
                  <a:pt x="47668" y="133605"/>
                </a:cubicBezTo>
                <a:cubicBezTo>
                  <a:pt x="52960" y="140484"/>
                  <a:pt x="87356" y="187051"/>
                  <a:pt x="88943" y="190755"/>
                </a:cubicBezTo>
                <a:cubicBezTo>
                  <a:pt x="90530" y="194459"/>
                  <a:pt x="72010" y="182288"/>
                  <a:pt x="57193" y="155830"/>
                </a:cubicBezTo>
                <a:cubicBezTo>
                  <a:pt x="42376" y="129372"/>
                  <a:pt x="1631" y="39943"/>
                  <a:pt x="43" y="32005"/>
                </a:cubicBezTo>
                <a:cubicBezTo>
                  <a:pt x="-1545" y="24067"/>
                  <a:pt x="41318" y="105559"/>
                  <a:pt x="47668" y="108205"/>
                </a:cubicBezTo>
                <a:cubicBezTo>
                  <a:pt x="54018" y="110851"/>
                  <a:pt x="30735" y="61638"/>
                  <a:pt x="38143" y="47880"/>
                </a:cubicBezTo>
                <a:cubicBezTo>
                  <a:pt x="45551" y="34122"/>
                  <a:pt x="105876" y="-3449"/>
                  <a:pt x="10799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20D6399-ED0C-2A87-B250-1915444B3DC6}"/>
              </a:ext>
            </a:extLst>
          </p:cNvPr>
          <p:cNvSpPr/>
          <p:nvPr/>
        </p:nvSpPr>
        <p:spPr>
          <a:xfrm>
            <a:off x="9905820" y="2475896"/>
            <a:ext cx="168456" cy="170425"/>
          </a:xfrm>
          <a:custGeom>
            <a:avLst/>
            <a:gdLst>
              <a:gd name="connsiteX0" fmla="*/ 168455 w 168456"/>
              <a:gd name="connsiteY0" fmla="*/ 604 h 170425"/>
              <a:gd name="connsiteX1" fmla="*/ 28755 w 168456"/>
              <a:gd name="connsiteY1" fmla="*/ 51404 h 170425"/>
              <a:gd name="connsiteX2" fmla="*/ 22405 w 168456"/>
              <a:gd name="connsiteY2" fmla="*/ 79979 h 170425"/>
              <a:gd name="connsiteX3" fmla="*/ 101780 w 168456"/>
              <a:gd name="connsiteY3" fmla="*/ 165704 h 170425"/>
              <a:gd name="connsiteX4" fmla="*/ 73205 w 168456"/>
              <a:gd name="connsiteY4" fmla="*/ 149829 h 170425"/>
              <a:gd name="connsiteX5" fmla="*/ 180 w 168456"/>
              <a:gd name="connsiteY5" fmla="*/ 70454 h 170425"/>
              <a:gd name="connsiteX6" fmla="*/ 50980 w 168456"/>
              <a:gd name="connsiteY6" fmla="*/ 29179 h 170425"/>
              <a:gd name="connsiteX7" fmla="*/ 31930 w 168456"/>
              <a:gd name="connsiteY7" fmla="*/ 22829 h 170425"/>
              <a:gd name="connsiteX8" fmla="*/ 168455 w 168456"/>
              <a:gd name="connsiteY8" fmla="*/ 604 h 1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456" h="170425">
                <a:moveTo>
                  <a:pt x="168455" y="604"/>
                </a:moveTo>
                <a:cubicBezTo>
                  <a:pt x="167926" y="5367"/>
                  <a:pt x="53097" y="38175"/>
                  <a:pt x="28755" y="51404"/>
                </a:cubicBezTo>
                <a:cubicBezTo>
                  <a:pt x="4413" y="64633"/>
                  <a:pt x="10234" y="60929"/>
                  <a:pt x="22405" y="79979"/>
                </a:cubicBezTo>
                <a:cubicBezTo>
                  <a:pt x="34576" y="99029"/>
                  <a:pt x="93313" y="154062"/>
                  <a:pt x="101780" y="165704"/>
                </a:cubicBezTo>
                <a:cubicBezTo>
                  <a:pt x="110247" y="177346"/>
                  <a:pt x="90138" y="165704"/>
                  <a:pt x="73205" y="149829"/>
                </a:cubicBezTo>
                <a:cubicBezTo>
                  <a:pt x="56272" y="133954"/>
                  <a:pt x="3884" y="90562"/>
                  <a:pt x="180" y="70454"/>
                </a:cubicBezTo>
                <a:cubicBezTo>
                  <a:pt x="-3524" y="50346"/>
                  <a:pt x="50980" y="29179"/>
                  <a:pt x="50980" y="29179"/>
                </a:cubicBezTo>
                <a:cubicBezTo>
                  <a:pt x="56272" y="21242"/>
                  <a:pt x="17113" y="24946"/>
                  <a:pt x="31930" y="22829"/>
                </a:cubicBezTo>
                <a:cubicBezTo>
                  <a:pt x="46747" y="20712"/>
                  <a:pt x="168984" y="-4159"/>
                  <a:pt x="168455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59DEBEC-F4C5-FD75-4F2B-A2C7064EC1AB}"/>
              </a:ext>
            </a:extLst>
          </p:cNvPr>
          <p:cNvSpPr/>
          <p:nvPr/>
        </p:nvSpPr>
        <p:spPr>
          <a:xfrm>
            <a:off x="9928222" y="2558987"/>
            <a:ext cx="79481" cy="63567"/>
          </a:xfrm>
          <a:custGeom>
            <a:avLst/>
            <a:gdLst>
              <a:gd name="connsiteX0" fmla="*/ 3 w 79481"/>
              <a:gd name="connsiteY0" fmla="*/ 28638 h 63567"/>
              <a:gd name="connsiteX1" fmla="*/ 66678 w 79481"/>
              <a:gd name="connsiteY1" fmla="*/ 15938 h 63567"/>
              <a:gd name="connsiteX2" fmla="*/ 79378 w 79481"/>
              <a:gd name="connsiteY2" fmla="*/ 63563 h 63567"/>
              <a:gd name="connsiteX3" fmla="*/ 73028 w 79481"/>
              <a:gd name="connsiteY3" fmla="*/ 12763 h 63567"/>
              <a:gd name="connsiteX4" fmla="*/ 69853 w 79481"/>
              <a:gd name="connsiteY4" fmla="*/ 63 h 63567"/>
              <a:gd name="connsiteX5" fmla="*/ 3 w 79481"/>
              <a:gd name="connsiteY5" fmla="*/ 28638 h 6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81" h="63567">
                <a:moveTo>
                  <a:pt x="3" y="28638"/>
                </a:moveTo>
                <a:cubicBezTo>
                  <a:pt x="-526" y="31284"/>
                  <a:pt x="53449" y="10117"/>
                  <a:pt x="66678" y="15938"/>
                </a:cubicBezTo>
                <a:cubicBezTo>
                  <a:pt x="79907" y="21759"/>
                  <a:pt x="78320" y="64092"/>
                  <a:pt x="79378" y="63563"/>
                </a:cubicBezTo>
                <a:cubicBezTo>
                  <a:pt x="80436" y="63034"/>
                  <a:pt x="73028" y="12763"/>
                  <a:pt x="73028" y="12763"/>
                </a:cubicBezTo>
                <a:cubicBezTo>
                  <a:pt x="71441" y="2180"/>
                  <a:pt x="77791" y="-466"/>
                  <a:pt x="69853" y="63"/>
                </a:cubicBezTo>
                <a:cubicBezTo>
                  <a:pt x="61916" y="592"/>
                  <a:pt x="532" y="25992"/>
                  <a:pt x="3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5765DB8-145C-741E-5CC8-962A36056577}"/>
              </a:ext>
            </a:extLst>
          </p:cNvPr>
          <p:cNvSpPr/>
          <p:nvPr/>
        </p:nvSpPr>
        <p:spPr>
          <a:xfrm>
            <a:off x="10013662" y="2584396"/>
            <a:ext cx="346577" cy="146466"/>
          </a:xfrm>
          <a:custGeom>
            <a:avLst/>
            <a:gdLst>
              <a:gd name="connsiteX0" fmla="*/ 288 w 346577"/>
              <a:gd name="connsiteY0" fmla="*/ 54 h 146466"/>
              <a:gd name="connsiteX1" fmla="*/ 51088 w 346577"/>
              <a:gd name="connsiteY1" fmla="*/ 82604 h 146466"/>
              <a:gd name="connsiteX2" fmla="*/ 22513 w 346577"/>
              <a:gd name="connsiteY2" fmla="*/ 88954 h 146466"/>
              <a:gd name="connsiteX3" fmla="*/ 155863 w 346577"/>
              <a:gd name="connsiteY3" fmla="*/ 127054 h 146466"/>
              <a:gd name="connsiteX4" fmla="*/ 155863 w 346577"/>
              <a:gd name="connsiteY4" fmla="*/ 136579 h 146466"/>
              <a:gd name="connsiteX5" fmla="*/ 273338 w 346577"/>
              <a:gd name="connsiteY5" fmla="*/ 130229 h 146466"/>
              <a:gd name="connsiteX6" fmla="*/ 346363 w 346577"/>
              <a:gd name="connsiteY6" fmla="*/ 98479 h 146466"/>
              <a:gd name="connsiteX7" fmla="*/ 251113 w 346577"/>
              <a:gd name="connsiteY7" fmla="*/ 136579 h 146466"/>
              <a:gd name="connsiteX8" fmla="*/ 159038 w 346577"/>
              <a:gd name="connsiteY8" fmla="*/ 142929 h 146466"/>
              <a:gd name="connsiteX9" fmla="*/ 47913 w 346577"/>
              <a:gd name="connsiteY9" fmla="*/ 88954 h 146466"/>
              <a:gd name="connsiteX10" fmla="*/ 60613 w 346577"/>
              <a:gd name="connsiteY10" fmla="*/ 98479 h 146466"/>
              <a:gd name="connsiteX11" fmla="*/ 32038 w 346577"/>
              <a:gd name="connsiteY11" fmla="*/ 69904 h 146466"/>
              <a:gd name="connsiteX12" fmla="*/ 288 w 346577"/>
              <a:gd name="connsiteY12" fmla="*/ 54 h 1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577" h="146466">
                <a:moveTo>
                  <a:pt x="288" y="54"/>
                </a:moveTo>
                <a:cubicBezTo>
                  <a:pt x="3463" y="2171"/>
                  <a:pt x="47384" y="67787"/>
                  <a:pt x="51088" y="82604"/>
                </a:cubicBezTo>
                <a:cubicBezTo>
                  <a:pt x="54792" y="97421"/>
                  <a:pt x="5051" y="81546"/>
                  <a:pt x="22513" y="88954"/>
                </a:cubicBezTo>
                <a:cubicBezTo>
                  <a:pt x="39975" y="96362"/>
                  <a:pt x="155863" y="127054"/>
                  <a:pt x="155863" y="127054"/>
                </a:cubicBezTo>
                <a:cubicBezTo>
                  <a:pt x="178088" y="134992"/>
                  <a:pt x="136284" y="136050"/>
                  <a:pt x="155863" y="136579"/>
                </a:cubicBezTo>
                <a:cubicBezTo>
                  <a:pt x="175442" y="137108"/>
                  <a:pt x="241588" y="136579"/>
                  <a:pt x="273338" y="130229"/>
                </a:cubicBezTo>
                <a:cubicBezTo>
                  <a:pt x="305088" y="123879"/>
                  <a:pt x="350067" y="97421"/>
                  <a:pt x="346363" y="98479"/>
                </a:cubicBezTo>
                <a:cubicBezTo>
                  <a:pt x="342659" y="99537"/>
                  <a:pt x="282334" y="129171"/>
                  <a:pt x="251113" y="136579"/>
                </a:cubicBezTo>
                <a:cubicBezTo>
                  <a:pt x="219892" y="143987"/>
                  <a:pt x="192905" y="150867"/>
                  <a:pt x="159038" y="142929"/>
                </a:cubicBezTo>
                <a:cubicBezTo>
                  <a:pt x="125171" y="134992"/>
                  <a:pt x="47913" y="88954"/>
                  <a:pt x="47913" y="88954"/>
                </a:cubicBezTo>
                <a:cubicBezTo>
                  <a:pt x="31509" y="81546"/>
                  <a:pt x="63259" y="101654"/>
                  <a:pt x="60613" y="98479"/>
                </a:cubicBezTo>
                <a:cubicBezTo>
                  <a:pt x="57967" y="95304"/>
                  <a:pt x="43151" y="81546"/>
                  <a:pt x="32038" y="69904"/>
                </a:cubicBezTo>
                <a:cubicBezTo>
                  <a:pt x="20926" y="58262"/>
                  <a:pt x="-2887" y="-2063"/>
                  <a:pt x="28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397DAB6-5111-A98C-6A5E-2D91CF4DDEBC}"/>
              </a:ext>
            </a:extLst>
          </p:cNvPr>
          <p:cNvSpPr/>
          <p:nvPr/>
        </p:nvSpPr>
        <p:spPr>
          <a:xfrm>
            <a:off x="10308468" y="2590419"/>
            <a:ext cx="134328" cy="153096"/>
          </a:xfrm>
          <a:custGeom>
            <a:avLst/>
            <a:gdLst>
              <a:gd name="connsiteX0" fmla="*/ 757 w 134328"/>
              <a:gd name="connsiteY0" fmla="*/ 381 h 153096"/>
              <a:gd name="connsiteX1" fmla="*/ 61082 w 134328"/>
              <a:gd name="connsiteY1" fmla="*/ 86106 h 153096"/>
              <a:gd name="connsiteX2" fmla="*/ 89657 w 134328"/>
              <a:gd name="connsiteY2" fmla="*/ 89281 h 153096"/>
              <a:gd name="connsiteX3" fmla="*/ 89657 w 134328"/>
              <a:gd name="connsiteY3" fmla="*/ 108331 h 153096"/>
              <a:gd name="connsiteX4" fmla="*/ 134107 w 134328"/>
              <a:gd name="connsiteY4" fmla="*/ 152781 h 153096"/>
              <a:gd name="connsiteX5" fmla="*/ 105532 w 134328"/>
              <a:gd name="connsiteY5" fmla="*/ 127381 h 153096"/>
              <a:gd name="connsiteX6" fmla="*/ 76957 w 134328"/>
              <a:gd name="connsiteY6" fmla="*/ 111506 h 153096"/>
              <a:gd name="connsiteX7" fmla="*/ 108707 w 134328"/>
              <a:gd name="connsiteY7" fmla="*/ 114681 h 153096"/>
              <a:gd name="connsiteX8" fmla="*/ 83307 w 134328"/>
              <a:gd name="connsiteY8" fmla="*/ 79756 h 153096"/>
              <a:gd name="connsiteX9" fmla="*/ 29332 w 134328"/>
              <a:gd name="connsiteY9" fmla="*/ 54356 h 153096"/>
              <a:gd name="connsiteX10" fmla="*/ 757 w 134328"/>
              <a:gd name="connsiteY10" fmla="*/ 381 h 1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28" h="153096">
                <a:moveTo>
                  <a:pt x="757" y="381"/>
                </a:moveTo>
                <a:cubicBezTo>
                  <a:pt x="6049" y="5673"/>
                  <a:pt x="46265" y="71289"/>
                  <a:pt x="61082" y="86106"/>
                </a:cubicBezTo>
                <a:cubicBezTo>
                  <a:pt x="75899" y="100923"/>
                  <a:pt x="89657" y="89281"/>
                  <a:pt x="89657" y="89281"/>
                </a:cubicBezTo>
                <a:cubicBezTo>
                  <a:pt x="94419" y="92985"/>
                  <a:pt x="82249" y="97748"/>
                  <a:pt x="89657" y="108331"/>
                </a:cubicBezTo>
                <a:cubicBezTo>
                  <a:pt x="97065" y="118914"/>
                  <a:pt x="131461" y="149606"/>
                  <a:pt x="134107" y="152781"/>
                </a:cubicBezTo>
                <a:cubicBezTo>
                  <a:pt x="136753" y="155956"/>
                  <a:pt x="115057" y="134260"/>
                  <a:pt x="105532" y="127381"/>
                </a:cubicBezTo>
                <a:cubicBezTo>
                  <a:pt x="96007" y="120502"/>
                  <a:pt x="76428" y="113623"/>
                  <a:pt x="76957" y="111506"/>
                </a:cubicBezTo>
                <a:cubicBezTo>
                  <a:pt x="77486" y="109389"/>
                  <a:pt x="107649" y="119972"/>
                  <a:pt x="108707" y="114681"/>
                </a:cubicBezTo>
                <a:cubicBezTo>
                  <a:pt x="109765" y="109390"/>
                  <a:pt x="96536" y="89810"/>
                  <a:pt x="83307" y="79756"/>
                </a:cubicBezTo>
                <a:cubicBezTo>
                  <a:pt x="70078" y="69702"/>
                  <a:pt x="39386" y="62293"/>
                  <a:pt x="29332" y="54356"/>
                </a:cubicBezTo>
                <a:cubicBezTo>
                  <a:pt x="19278" y="46419"/>
                  <a:pt x="-4535" y="-4911"/>
                  <a:pt x="75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9972E9F-C7F5-0982-DEA5-06E970BB4F6A}"/>
              </a:ext>
            </a:extLst>
          </p:cNvPr>
          <p:cNvSpPr/>
          <p:nvPr/>
        </p:nvSpPr>
        <p:spPr>
          <a:xfrm>
            <a:off x="10080603" y="2498250"/>
            <a:ext cx="274892" cy="204925"/>
          </a:xfrm>
          <a:custGeom>
            <a:avLst/>
            <a:gdLst>
              <a:gd name="connsiteX0" fmla="*/ 22 w 274892"/>
              <a:gd name="connsiteY0" fmla="*/ 19525 h 204925"/>
              <a:gd name="connsiteX1" fmla="*/ 88922 w 274892"/>
              <a:gd name="connsiteY1" fmla="*/ 22700 h 204925"/>
              <a:gd name="connsiteX2" fmla="*/ 50822 w 274892"/>
              <a:gd name="connsiteY2" fmla="*/ 41750 h 204925"/>
              <a:gd name="connsiteX3" fmla="*/ 22247 w 274892"/>
              <a:gd name="connsiteY3" fmla="*/ 73500 h 204925"/>
              <a:gd name="connsiteX4" fmla="*/ 28597 w 274892"/>
              <a:gd name="connsiteY4" fmla="*/ 143350 h 204925"/>
              <a:gd name="connsiteX5" fmla="*/ 34947 w 274892"/>
              <a:gd name="connsiteY5" fmla="*/ 143350 h 204925"/>
              <a:gd name="connsiteX6" fmla="*/ 142897 w 274892"/>
              <a:gd name="connsiteY6" fmla="*/ 197325 h 204925"/>
              <a:gd name="connsiteX7" fmla="*/ 107972 w 274892"/>
              <a:gd name="connsiteY7" fmla="*/ 200500 h 204925"/>
              <a:gd name="connsiteX8" fmla="*/ 53997 w 274892"/>
              <a:gd name="connsiteY8" fmla="*/ 159225 h 204925"/>
              <a:gd name="connsiteX9" fmla="*/ 117497 w 274892"/>
              <a:gd name="connsiteY9" fmla="*/ 197325 h 204925"/>
              <a:gd name="connsiteX10" fmla="*/ 196872 w 274892"/>
              <a:gd name="connsiteY10" fmla="*/ 168750 h 204925"/>
              <a:gd name="connsiteX11" fmla="*/ 273072 w 274892"/>
              <a:gd name="connsiteY11" fmla="*/ 124300 h 204925"/>
              <a:gd name="connsiteX12" fmla="*/ 244497 w 274892"/>
              <a:gd name="connsiteY12" fmla="*/ 111600 h 204925"/>
              <a:gd name="connsiteX13" fmla="*/ 171472 w 274892"/>
              <a:gd name="connsiteY13" fmla="*/ 41750 h 204925"/>
              <a:gd name="connsiteX14" fmla="*/ 98447 w 274892"/>
              <a:gd name="connsiteY14" fmla="*/ 475 h 204925"/>
              <a:gd name="connsiteX15" fmla="*/ 22 w 274892"/>
              <a:gd name="connsiteY15" fmla="*/ 19525 h 2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892" h="204925">
                <a:moveTo>
                  <a:pt x="22" y="19525"/>
                </a:moveTo>
                <a:cubicBezTo>
                  <a:pt x="-1565" y="23229"/>
                  <a:pt x="80455" y="18996"/>
                  <a:pt x="88922" y="22700"/>
                </a:cubicBezTo>
                <a:cubicBezTo>
                  <a:pt x="97389" y="26404"/>
                  <a:pt x="61934" y="33283"/>
                  <a:pt x="50822" y="41750"/>
                </a:cubicBezTo>
                <a:cubicBezTo>
                  <a:pt x="39710" y="50217"/>
                  <a:pt x="25951" y="56567"/>
                  <a:pt x="22247" y="73500"/>
                </a:cubicBezTo>
                <a:cubicBezTo>
                  <a:pt x="18543" y="90433"/>
                  <a:pt x="28597" y="143350"/>
                  <a:pt x="28597" y="143350"/>
                </a:cubicBezTo>
                <a:cubicBezTo>
                  <a:pt x="30714" y="154992"/>
                  <a:pt x="15897" y="134354"/>
                  <a:pt x="34947" y="143350"/>
                </a:cubicBezTo>
                <a:cubicBezTo>
                  <a:pt x="53997" y="152346"/>
                  <a:pt x="130726" y="187800"/>
                  <a:pt x="142897" y="197325"/>
                </a:cubicBezTo>
                <a:cubicBezTo>
                  <a:pt x="155068" y="206850"/>
                  <a:pt x="122789" y="206850"/>
                  <a:pt x="107972" y="200500"/>
                </a:cubicBezTo>
                <a:cubicBezTo>
                  <a:pt x="93155" y="194150"/>
                  <a:pt x="52410" y="159754"/>
                  <a:pt x="53997" y="159225"/>
                </a:cubicBezTo>
                <a:cubicBezTo>
                  <a:pt x="55584" y="158696"/>
                  <a:pt x="93684" y="195737"/>
                  <a:pt x="117497" y="197325"/>
                </a:cubicBezTo>
                <a:cubicBezTo>
                  <a:pt x="141310" y="198913"/>
                  <a:pt x="170943" y="180921"/>
                  <a:pt x="196872" y="168750"/>
                </a:cubicBezTo>
                <a:cubicBezTo>
                  <a:pt x="222801" y="156579"/>
                  <a:pt x="265135" y="133825"/>
                  <a:pt x="273072" y="124300"/>
                </a:cubicBezTo>
                <a:cubicBezTo>
                  <a:pt x="281009" y="114775"/>
                  <a:pt x="261430" y="125358"/>
                  <a:pt x="244497" y="111600"/>
                </a:cubicBezTo>
                <a:cubicBezTo>
                  <a:pt x="227564" y="97842"/>
                  <a:pt x="195814" y="60271"/>
                  <a:pt x="171472" y="41750"/>
                </a:cubicBezTo>
                <a:cubicBezTo>
                  <a:pt x="147130" y="23229"/>
                  <a:pt x="121730" y="4179"/>
                  <a:pt x="98447" y="475"/>
                </a:cubicBezTo>
                <a:cubicBezTo>
                  <a:pt x="75164" y="-3229"/>
                  <a:pt x="1609" y="15821"/>
                  <a:pt x="22" y="1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6762105-BEE9-FC10-AB29-8D211F215735}"/>
              </a:ext>
            </a:extLst>
          </p:cNvPr>
          <p:cNvSpPr/>
          <p:nvPr/>
        </p:nvSpPr>
        <p:spPr>
          <a:xfrm>
            <a:off x="10106024" y="2587573"/>
            <a:ext cx="177880" cy="112204"/>
          </a:xfrm>
          <a:custGeom>
            <a:avLst/>
            <a:gdLst>
              <a:gd name="connsiteX0" fmla="*/ 9526 w 177880"/>
              <a:gd name="connsiteY0" fmla="*/ 52 h 112204"/>
              <a:gd name="connsiteX1" fmla="*/ 15876 w 177880"/>
              <a:gd name="connsiteY1" fmla="*/ 85777 h 112204"/>
              <a:gd name="connsiteX2" fmla="*/ 57151 w 177880"/>
              <a:gd name="connsiteY2" fmla="*/ 111177 h 112204"/>
              <a:gd name="connsiteX3" fmla="*/ 149226 w 177880"/>
              <a:gd name="connsiteY3" fmla="*/ 104827 h 112204"/>
              <a:gd name="connsiteX4" fmla="*/ 177801 w 177880"/>
              <a:gd name="connsiteY4" fmla="*/ 82602 h 112204"/>
              <a:gd name="connsiteX5" fmla="*/ 142876 w 177880"/>
              <a:gd name="connsiteY5" fmla="*/ 73077 h 112204"/>
              <a:gd name="connsiteX6" fmla="*/ 9526 w 177880"/>
              <a:gd name="connsiteY6" fmla="*/ 52 h 1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80" h="112204">
                <a:moveTo>
                  <a:pt x="9526" y="52"/>
                </a:moveTo>
                <a:cubicBezTo>
                  <a:pt x="-11641" y="2169"/>
                  <a:pt x="7939" y="67256"/>
                  <a:pt x="15876" y="85777"/>
                </a:cubicBezTo>
                <a:cubicBezTo>
                  <a:pt x="23813" y="104298"/>
                  <a:pt x="34926" y="108002"/>
                  <a:pt x="57151" y="111177"/>
                </a:cubicBezTo>
                <a:cubicBezTo>
                  <a:pt x="79376" y="114352"/>
                  <a:pt x="129118" y="109589"/>
                  <a:pt x="149226" y="104827"/>
                </a:cubicBezTo>
                <a:cubicBezTo>
                  <a:pt x="169334" y="100065"/>
                  <a:pt x="178859" y="87893"/>
                  <a:pt x="177801" y="82602"/>
                </a:cubicBezTo>
                <a:cubicBezTo>
                  <a:pt x="176743" y="77311"/>
                  <a:pt x="169864" y="85248"/>
                  <a:pt x="142876" y="73077"/>
                </a:cubicBezTo>
                <a:cubicBezTo>
                  <a:pt x="115889" y="60906"/>
                  <a:pt x="30693" y="-2065"/>
                  <a:pt x="952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月 26">
            <a:extLst>
              <a:ext uri="{FF2B5EF4-FFF2-40B4-BE49-F238E27FC236}">
                <a16:creationId xmlns:a16="http://schemas.microsoft.com/office/drawing/2014/main" id="{7F938DED-E7C5-CDBF-EA2F-49167D1C8EB5}"/>
              </a:ext>
            </a:extLst>
          </p:cNvPr>
          <p:cNvSpPr/>
          <p:nvPr/>
        </p:nvSpPr>
        <p:spPr>
          <a:xfrm rot="19195995">
            <a:off x="10192506" y="2580347"/>
            <a:ext cx="51087" cy="6130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0E8C7FD-5720-A5F7-AAE0-18599415ED28}"/>
              </a:ext>
            </a:extLst>
          </p:cNvPr>
          <p:cNvSpPr/>
          <p:nvPr/>
        </p:nvSpPr>
        <p:spPr>
          <a:xfrm>
            <a:off x="10001152" y="2682872"/>
            <a:ext cx="355900" cy="82136"/>
          </a:xfrm>
          <a:custGeom>
            <a:avLst/>
            <a:gdLst>
              <a:gd name="connsiteX0" fmla="*/ 98 w 355900"/>
              <a:gd name="connsiteY0" fmla="*/ 3 h 82136"/>
              <a:gd name="connsiteX1" fmla="*/ 212823 w 355900"/>
              <a:gd name="connsiteY1" fmla="*/ 76203 h 82136"/>
              <a:gd name="connsiteX2" fmla="*/ 142973 w 355900"/>
              <a:gd name="connsiteY2" fmla="*/ 76203 h 82136"/>
              <a:gd name="connsiteX3" fmla="*/ 336648 w 355900"/>
              <a:gd name="connsiteY3" fmla="*/ 73028 h 82136"/>
              <a:gd name="connsiteX4" fmla="*/ 301723 w 355900"/>
              <a:gd name="connsiteY4" fmla="*/ 50803 h 82136"/>
              <a:gd name="connsiteX5" fmla="*/ 355698 w 355900"/>
              <a:gd name="connsiteY5" fmla="*/ 63503 h 82136"/>
              <a:gd name="connsiteX6" fmla="*/ 317598 w 355900"/>
              <a:gd name="connsiteY6" fmla="*/ 57153 h 82136"/>
              <a:gd name="connsiteX7" fmla="*/ 254098 w 355900"/>
              <a:gd name="connsiteY7" fmla="*/ 79378 h 82136"/>
              <a:gd name="connsiteX8" fmla="*/ 133448 w 355900"/>
              <a:gd name="connsiteY8" fmla="*/ 66678 h 82136"/>
              <a:gd name="connsiteX9" fmla="*/ 184248 w 355900"/>
              <a:gd name="connsiteY9" fmla="*/ 79378 h 82136"/>
              <a:gd name="connsiteX10" fmla="*/ 98 w 355900"/>
              <a:gd name="connsiteY10" fmla="*/ 3 h 8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900" h="82136">
                <a:moveTo>
                  <a:pt x="98" y="3"/>
                </a:moveTo>
                <a:cubicBezTo>
                  <a:pt x="4861" y="-526"/>
                  <a:pt x="189011" y="63503"/>
                  <a:pt x="212823" y="76203"/>
                </a:cubicBezTo>
                <a:cubicBezTo>
                  <a:pt x="236636" y="88903"/>
                  <a:pt x="142973" y="76203"/>
                  <a:pt x="142973" y="76203"/>
                </a:cubicBezTo>
                <a:cubicBezTo>
                  <a:pt x="163610" y="75674"/>
                  <a:pt x="310190" y="77261"/>
                  <a:pt x="336648" y="73028"/>
                </a:cubicBezTo>
                <a:cubicBezTo>
                  <a:pt x="363106" y="68795"/>
                  <a:pt x="298548" y="52390"/>
                  <a:pt x="301723" y="50803"/>
                </a:cubicBezTo>
                <a:cubicBezTo>
                  <a:pt x="304898" y="49216"/>
                  <a:pt x="353052" y="62445"/>
                  <a:pt x="355698" y="63503"/>
                </a:cubicBezTo>
                <a:cubicBezTo>
                  <a:pt x="358344" y="64561"/>
                  <a:pt x="334531" y="54507"/>
                  <a:pt x="317598" y="57153"/>
                </a:cubicBezTo>
                <a:cubicBezTo>
                  <a:pt x="300665" y="59799"/>
                  <a:pt x="284790" y="77791"/>
                  <a:pt x="254098" y="79378"/>
                </a:cubicBezTo>
                <a:cubicBezTo>
                  <a:pt x="223406" y="80966"/>
                  <a:pt x="145090" y="66678"/>
                  <a:pt x="133448" y="66678"/>
                </a:cubicBezTo>
                <a:cubicBezTo>
                  <a:pt x="121806" y="66678"/>
                  <a:pt x="203827" y="89961"/>
                  <a:pt x="184248" y="79378"/>
                </a:cubicBezTo>
                <a:cubicBezTo>
                  <a:pt x="164669" y="68795"/>
                  <a:pt x="-4665" y="532"/>
                  <a:pt x="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73856C3-6FC5-A1C1-5E8C-BFEB3E6D85E3}"/>
              </a:ext>
            </a:extLst>
          </p:cNvPr>
          <p:cNvSpPr/>
          <p:nvPr/>
        </p:nvSpPr>
        <p:spPr>
          <a:xfrm>
            <a:off x="9931334" y="2389692"/>
            <a:ext cx="260820" cy="71002"/>
          </a:xfrm>
          <a:custGeom>
            <a:avLst/>
            <a:gdLst>
              <a:gd name="connsiteX0" fmla="*/ 66 w 260820"/>
              <a:gd name="connsiteY0" fmla="*/ 70933 h 71002"/>
              <a:gd name="connsiteX1" fmla="*/ 158816 w 260820"/>
              <a:gd name="connsiteY1" fmla="*/ 4258 h 71002"/>
              <a:gd name="connsiteX2" fmla="*/ 85791 w 260820"/>
              <a:gd name="connsiteY2" fmla="*/ 26483 h 71002"/>
              <a:gd name="connsiteX3" fmla="*/ 212791 w 260820"/>
              <a:gd name="connsiteY3" fmla="*/ 26483 h 71002"/>
              <a:gd name="connsiteX4" fmla="*/ 260416 w 260820"/>
              <a:gd name="connsiteY4" fmla="*/ 20133 h 71002"/>
              <a:gd name="connsiteX5" fmla="*/ 190566 w 260820"/>
              <a:gd name="connsiteY5" fmla="*/ 4258 h 71002"/>
              <a:gd name="connsiteX6" fmla="*/ 254066 w 260820"/>
              <a:gd name="connsiteY6" fmla="*/ 1083 h 71002"/>
              <a:gd name="connsiteX7" fmla="*/ 203266 w 260820"/>
              <a:gd name="connsiteY7" fmla="*/ 20133 h 71002"/>
              <a:gd name="connsiteX8" fmla="*/ 139766 w 260820"/>
              <a:gd name="connsiteY8" fmla="*/ 16958 h 71002"/>
              <a:gd name="connsiteX9" fmla="*/ 66 w 260820"/>
              <a:gd name="connsiteY9" fmla="*/ 70933 h 7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820" h="71002">
                <a:moveTo>
                  <a:pt x="66" y="70933"/>
                </a:moveTo>
                <a:cubicBezTo>
                  <a:pt x="3241" y="68816"/>
                  <a:pt x="144529" y="11666"/>
                  <a:pt x="158816" y="4258"/>
                </a:cubicBezTo>
                <a:cubicBezTo>
                  <a:pt x="173103" y="-3150"/>
                  <a:pt x="76795" y="22779"/>
                  <a:pt x="85791" y="26483"/>
                </a:cubicBezTo>
                <a:cubicBezTo>
                  <a:pt x="94787" y="30187"/>
                  <a:pt x="183687" y="27541"/>
                  <a:pt x="212791" y="26483"/>
                </a:cubicBezTo>
                <a:cubicBezTo>
                  <a:pt x="241895" y="25425"/>
                  <a:pt x="264120" y="23837"/>
                  <a:pt x="260416" y="20133"/>
                </a:cubicBezTo>
                <a:cubicBezTo>
                  <a:pt x="256712" y="16429"/>
                  <a:pt x="191624" y="7433"/>
                  <a:pt x="190566" y="4258"/>
                </a:cubicBezTo>
                <a:cubicBezTo>
                  <a:pt x="189508" y="1083"/>
                  <a:pt x="251949" y="-1563"/>
                  <a:pt x="254066" y="1083"/>
                </a:cubicBezTo>
                <a:cubicBezTo>
                  <a:pt x="256183" y="3729"/>
                  <a:pt x="222316" y="17487"/>
                  <a:pt x="203266" y="20133"/>
                </a:cubicBezTo>
                <a:cubicBezTo>
                  <a:pt x="184216" y="22779"/>
                  <a:pt x="171516" y="7962"/>
                  <a:pt x="139766" y="16958"/>
                </a:cubicBezTo>
                <a:cubicBezTo>
                  <a:pt x="108016" y="25954"/>
                  <a:pt x="-3109" y="73050"/>
                  <a:pt x="66" y="70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53BC969-3924-7A03-5395-A3B6F15E48D6}"/>
              </a:ext>
            </a:extLst>
          </p:cNvPr>
          <p:cNvSpPr/>
          <p:nvPr/>
        </p:nvSpPr>
        <p:spPr>
          <a:xfrm>
            <a:off x="9274092" y="1822450"/>
            <a:ext cx="371646" cy="257604"/>
          </a:xfrm>
          <a:custGeom>
            <a:avLst/>
            <a:gdLst>
              <a:gd name="connsiteX0" fmla="*/ 83 w 371646"/>
              <a:gd name="connsiteY0" fmla="*/ 12700 h 257604"/>
              <a:gd name="connsiteX1" fmla="*/ 117558 w 371646"/>
              <a:gd name="connsiteY1" fmla="*/ 0 h 257604"/>
              <a:gd name="connsiteX2" fmla="*/ 127083 w 371646"/>
              <a:gd name="connsiteY2" fmla="*/ 12700 h 257604"/>
              <a:gd name="connsiteX3" fmla="*/ 184233 w 371646"/>
              <a:gd name="connsiteY3" fmla="*/ 44450 h 257604"/>
              <a:gd name="connsiteX4" fmla="*/ 181058 w 371646"/>
              <a:gd name="connsiteY4" fmla="*/ 60325 h 257604"/>
              <a:gd name="connsiteX5" fmla="*/ 235033 w 371646"/>
              <a:gd name="connsiteY5" fmla="*/ 44450 h 257604"/>
              <a:gd name="connsiteX6" fmla="*/ 235033 w 371646"/>
              <a:gd name="connsiteY6" fmla="*/ 69850 h 257604"/>
              <a:gd name="connsiteX7" fmla="*/ 289008 w 371646"/>
              <a:gd name="connsiteY7" fmla="*/ 133350 h 257604"/>
              <a:gd name="connsiteX8" fmla="*/ 269958 w 371646"/>
              <a:gd name="connsiteY8" fmla="*/ 149225 h 257604"/>
              <a:gd name="connsiteX9" fmla="*/ 304883 w 371646"/>
              <a:gd name="connsiteY9" fmla="*/ 168275 h 257604"/>
              <a:gd name="connsiteX10" fmla="*/ 292183 w 371646"/>
              <a:gd name="connsiteY10" fmla="*/ 161925 h 257604"/>
              <a:gd name="connsiteX11" fmla="*/ 339808 w 371646"/>
              <a:gd name="connsiteY11" fmla="*/ 190500 h 257604"/>
              <a:gd name="connsiteX12" fmla="*/ 371558 w 371646"/>
              <a:gd name="connsiteY12" fmla="*/ 257175 h 257604"/>
              <a:gd name="connsiteX13" fmla="*/ 330283 w 371646"/>
              <a:gd name="connsiteY13" fmla="*/ 215900 h 257604"/>
              <a:gd name="connsiteX14" fmla="*/ 285833 w 371646"/>
              <a:gd name="connsiteY14" fmla="*/ 152400 h 257604"/>
              <a:gd name="connsiteX15" fmla="*/ 206458 w 371646"/>
              <a:gd name="connsiteY15" fmla="*/ 41275 h 257604"/>
              <a:gd name="connsiteX16" fmla="*/ 171533 w 371646"/>
              <a:gd name="connsiteY16" fmla="*/ 12700 h 257604"/>
              <a:gd name="connsiteX17" fmla="*/ 190583 w 371646"/>
              <a:gd name="connsiteY17" fmla="*/ 25400 h 257604"/>
              <a:gd name="connsiteX18" fmla="*/ 139783 w 371646"/>
              <a:gd name="connsiteY18" fmla="*/ 6350 h 257604"/>
              <a:gd name="connsiteX19" fmla="*/ 83 w 371646"/>
              <a:gd name="connsiteY19" fmla="*/ 12700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646" h="257604">
                <a:moveTo>
                  <a:pt x="83" y="12700"/>
                </a:moveTo>
                <a:cubicBezTo>
                  <a:pt x="-3621" y="11642"/>
                  <a:pt x="117558" y="0"/>
                  <a:pt x="117558" y="0"/>
                </a:cubicBezTo>
                <a:cubicBezTo>
                  <a:pt x="138725" y="0"/>
                  <a:pt x="115971" y="5292"/>
                  <a:pt x="127083" y="12700"/>
                </a:cubicBezTo>
                <a:cubicBezTo>
                  <a:pt x="138196" y="20108"/>
                  <a:pt x="175237" y="36513"/>
                  <a:pt x="184233" y="44450"/>
                </a:cubicBezTo>
                <a:cubicBezTo>
                  <a:pt x="193229" y="52388"/>
                  <a:pt x="172591" y="60325"/>
                  <a:pt x="181058" y="60325"/>
                </a:cubicBezTo>
                <a:cubicBezTo>
                  <a:pt x="189525" y="60325"/>
                  <a:pt x="226037" y="42863"/>
                  <a:pt x="235033" y="44450"/>
                </a:cubicBezTo>
                <a:cubicBezTo>
                  <a:pt x="244029" y="46037"/>
                  <a:pt x="226037" y="55033"/>
                  <a:pt x="235033" y="69850"/>
                </a:cubicBezTo>
                <a:cubicBezTo>
                  <a:pt x="244029" y="84667"/>
                  <a:pt x="283187" y="120121"/>
                  <a:pt x="289008" y="133350"/>
                </a:cubicBezTo>
                <a:cubicBezTo>
                  <a:pt x="294829" y="146579"/>
                  <a:pt x="267312" y="143404"/>
                  <a:pt x="269958" y="149225"/>
                </a:cubicBezTo>
                <a:cubicBezTo>
                  <a:pt x="272604" y="155046"/>
                  <a:pt x="304883" y="168275"/>
                  <a:pt x="304883" y="168275"/>
                </a:cubicBezTo>
                <a:cubicBezTo>
                  <a:pt x="308587" y="170392"/>
                  <a:pt x="286362" y="158221"/>
                  <a:pt x="292183" y="161925"/>
                </a:cubicBezTo>
                <a:cubicBezTo>
                  <a:pt x="298004" y="165629"/>
                  <a:pt x="326579" y="174625"/>
                  <a:pt x="339808" y="190500"/>
                </a:cubicBezTo>
                <a:cubicBezTo>
                  <a:pt x="353037" y="206375"/>
                  <a:pt x="373145" y="252942"/>
                  <a:pt x="371558" y="257175"/>
                </a:cubicBezTo>
                <a:cubicBezTo>
                  <a:pt x="369971" y="261408"/>
                  <a:pt x="344570" y="233362"/>
                  <a:pt x="330283" y="215900"/>
                </a:cubicBezTo>
                <a:cubicBezTo>
                  <a:pt x="315996" y="198438"/>
                  <a:pt x="306471" y="181504"/>
                  <a:pt x="285833" y="152400"/>
                </a:cubicBezTo>
                <a:cubicBezTo>
                  <a:pt x="265196" y="123296"/>
                  <a:pt x="225508" y="64558"/>
                  <a:pt x="206458" y="41275"/>
                </a:cubicBezTo>
                <a:cubicBezTo>
                  <a:pt x="187408" y="17992"/>
                  <a:pt x="174179" y="15346"/>
                  <a:pt x="171533" y="12700"/>
                </a:cubicBezTo>
                <a:cubicBezTo>
                  <a:pt x="168887" y="10054"/>
                  <a:pt x="195874" y="26458"/>
                  <a:pt x="190583" y="25400"/>
                </a:cubicBezTo>
                <a:cubicBezTo>
                  <a:pt x="185292" y="24342"/>
                  <a:pt x="167300" y="10054"/>
                  <a:pt x="139783" y="6350"/>
                </a:cubicBezTo>
                <a:cubicBezTo>
                  <a:pt x="112266" y="2646"/>
                  <a:pt x="3787" y="13758"/>
                  <a:pt x="8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BF1FC26-5DB7-EF00-749F-F71CC420FC78}"/>
              </a:ext>
            </a:extLst>
          </p:cNvPr>
          <p:cNvSpPr/>
          <p:nvPr/>
        </p:nvSpPr>
        <p:spPr>
          <a:xfrm>
            <a:off x="9239136" y="1879597"/>
            <a:ext cx="381279" cy="232202"/>
          </a:xfrm>
          <a:custGeom>
            <a:avLst/>
            <a:gdLst>
              <a:gd name="connsiteX0" fmla="*/ 114 w 381279"/>
              <a:gd name="connsiteY0" fmla="*/ 3178 h 232202"/>
              <a:gd name="connsiteX1" fmla="*/ 193789 w 381279"/>
              <a:gd name="connsiteY1" fmla="*/ 3178 h 232202"/>
              <a:gd name="connsiteX2" fmla="*/ 139814 w 381279"/>
              <a:gd name="connsiteY2" fmla="*/ 44453 h 232202"/>
              <a:gd name="connsiteX3" fmla="*/ 187439 w 381279"/>
              <a:gd name="connsiteY3" fmla="*/ 47628 h 232202"/>
              <a:gd name="connsiteX4" fmla="*/ 212839 w 381279"/>
              <a:gd name="connsiteY4" fmla="*/ 69853 h 232202"/>
              <a:gd name="connsiteX5" fmla="*/ 206489 w 381279"/>
              <a:gd name="connsiteY5" fmla="*/ 60328 h 232202"/>
              <a:gd name="connsiteX6" fmla="*/ 244589 w 381279"/>
              <a:gd name="connsiteY6" fmla="*/ 98428 h 232202"/>
              <a:gd name="connsiteX7" fmla="*/ 279514 w 381279"/>
              <a:gd name="connsiteY7" fmla="*/ 139703 h 232202"/>
              <a:gd name="connsiteX8" fmla="*/ 266814 w 381279"/>
              <a:gd name="connsiteY8" fmla="*/ 130178 h 232202"/>
              <a:gd name="connsiteX9" fmla="*/ 292214 w 381279"/>
              <a:gd name="connsiteY9" fmla="*/ 155578 h 232202"/>
              <a:gd name="connsiteX10" fmla="*/ 273164 w 381279"/>
              <a:gd name="connsiteY10" fmla="*/ 149228 h 232202"/>
              <a:gd name="connsiteX11" fmla="*/ 317614 w 381279"/>
              <a:gd name="connsiteY11" fmla="*/ 190503 h 232202"/>
              <a:gd name="connsiteX12" fmla="*/ 381114 w 381279"/>
              <a:gd name="connsiteY12" fmla="*/ 231778 h 232202"/>
              <a:gd name="connsiteX13" fmla="*/ 336664 w 381279"/>
              <a:gd name="connsiteY13" fmla="*/ 209553 h 232202"/>
              <a:gd name="connsiteX14" fmla="*/ 355714 w 381279"/>
              <a:gd name="connsiteY14" fmla="*/ 171453 h 232202"/>
              <a:gd name="connsiteX15" fmla="*/ 333489 w 381279"/>
              <a:gd name="connsiteY15" fmla="*/ 190503 h 232202"/>
              <a:gd name="connsiteX16" fmla="*/ 308089 w 381279"/>
              <a:gd name="connsiteY16" fmla="*/ 174628 h 232202"/>
              <a:gd name="connsiteX17" fmla="*/ 193789 w 381279"/>
              <a:gd name="connsiteY17" fmla="*/ 47628 h 232202"/>
              <a:gd name="connsiteX18" fmla="*/ 165214 w 381279"/>
              <a:gd name="connsiteY18" fmla="*/ 6353 h 232202"/>
              <a:gd name="connsiteX19" fmla="*/ 114 w 381279"/>
              <a:gd name="connsiteY19" fmla="*/ 3178 h 23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279" h="232202">
                <a:moveTo>
                  <a:pt x="114" y="3178"/>
                </a:moveTo>
                <a:cubicBezTo>
                  <a:pt x="4877" y="2649"/>
                  <a:pt x="170506" y="-3701"/>
                  <a:pt x="193789" y="3178"/>
                </a:cubicBezTo>
                <a:cubicBezTo>
                  <a:pt x="217072" y="10057"/>
                  <a:pt x="140872" y="37045"/>
                  <a:pt x="139814" y="44453"/>
                </a:cubicBezTo>
                <a:cubicBezTo>
                  <a:pt x="138756" y="51861"/>
                  <a:pt x="175268" y="43395"/>
                  <a:pt x="187439" y="47628"/>
                </a:cubicBezTo>
                <a:cubicBezTo>
                  <a:pt x="199610" y="51861"/>
                  <a:pt x="212839" y="69853"/>
                  <a:pt x="212839" y="69853"/>
                </a:cubicBezTo>
                <a:cubicBezTo>
                  <a:pt x="216014" y="71970"/>
                  <a:pt x="201197" y="55566"/>
                  <a:pt x="206489" y="60328"/>
                </a:cubicBezTo>
                <a:cubicBezTo>
                  <a:pt x="211781" y="65091"/>
                  <a:pt x="232418" y="85199"/>
                  <a:pt x="244589" y="98428"/>
                </a:cubicBezTo>
                <a:cubicBezTo>
                  <a:pt x="256760" y="111657"/>
                  <a:pt x="275810" y="134411"/>
                  <a:pt x="279514" y="139703"/>
                </a:cubicBezTo>
                <a:cubicBezTo>
                  <a:pt x="283218" y="144995"/>
                  <a:pt x="264697" y="127532"/>
                  <a:pt x="266814" y="130178"/>
                </a:cubicBezTo>
                <a:cubicBezTo>
                  <a:pt x="268931" y="132824"/>
                  <a:pt x="291156" y="152403"/>
                  <a:pt x="292214" y="155578"/>
                </a:cubicBezTo>
                <a:cubicBezTo>
                  <a:pt x="293272" y="158753"/>
                  <a:pt x="268931" y="143407"/>
                  <a:pt x="273164" y="149228"/>
                </a:cubicBezTo>
                <a:cubicBezTo>
                  <a:pt x="277397" y="155049"/>
                  <a:pt x="299622" y="176745"/>
                  <a:pt x="317614" y="190503"/>
                </a:cubicBezTo>
                <a:cubicBezTo>
                  <a:pt x="335606" y="204261"/>
                  <a:pt x="377939" y="228603"/>
                  <a:pt x="381114" y="231778"/>
                </a:cubicBezTo>
                <a:cubicBezTo>
                  <a:pt x="384289" y="234953"/>
                  <a:pt x="340897" y="219607"/>
                  <a:pt x="336664" y="209553"/>
                </a:cubicBezTo>
                <a:cubicBezTo>
                  <a:pt x="332431" y="199499"/>
                  <a:pt x="356243" y="174628"/>
                  <a:pt x="355714" y="171453"/>
                </a:cubicBezTo>
                <a:cubicBezTo>
                  <a:pt x="355185" y="168278"/>
                  <a:pt x="341427" y="189974"/>
                  <a:pt x="333489" y="190503"/>
                </a:cubicBezTo>
                <a:cubicBezTo>
                  <a:pt x="325552" y="191032"/>
                  <a:pt x="331372" y="198441"/>
                  <a:pt x="308089" y="174628"/>
                </a:cubicBezTo>
                <a:cubicBezTo>
                  <a:pt x="284806" y="150816"/>
                  <a:pt x="217602" y="75674"/>
                  <a:pt x="193789" y="47628"/>
                </a:cubicBezTo>
                <a:cubicBezTo>
                  <a:pt x="169977" y="19582"/>
                  <a:pt x="190085" y="12703"/>
                  <a:pt x="165214" y="6353"/>
                </a:cubicBezTo>
                <a:cubicBezTo>
                  <a:pt x="140343" y="3"/>
                  <a:pt x="-4649" y="3707"/>
                  <a:pt x="114" y="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C395A13-9DFF-3F56-E8B3-8A5704661793}"/>
              </a:ext>
            </a:extLst>
          </p:cNvPr>
          <p:cNvSpPr/>
          <p:nvPr/>
        </p:nvSpPr>
        <p:spPr>
          <a:xfrm>
            <a:off x="9912210" y="2193921"/>
            <a:ext cx="484182" cy="195006"/>
          </a:xfrm>
          <a:custGeom>
            <a:avLst/>
            <a:gdLst>
              <a:gd name="connsiteX0" fmla="*/ 140 w 484182"/>
              <a:gd name="connsiteY0" fmla="*/ 4 h 195006"/>
              <a:gd name="connsiteX1" fmla="*/ 76340 w 484182"/>
              <a:gd name="connsiteY1" fmla="*/ 60329 h 195006"/>
              <a:gd name="connsiteX2" fmla="*/ 54115 w 484182"/>
              <a:gd name="connsiteY2" fmla="*/ 79379 h 195006"/>
              <a:gd name="connsiteX3" fmla="*/ 44590 w 484182"/>
              <a:gd name="connsiteY3" fmla="*/ 73029 h 195006"/>
              <a:gd name="connsiteX4" fmla="*/ 114440 w 484182"/>
              <a:gd name="connsiteY4" fmla="*/ 66679 h 195006"/>
              <a:gd name="connsiteX5" fmla="*/ 196990 w 484182"/>
              <a:gd name="connsiteY5" fmla="*/ 76204 h 195006"/>
              <a:gd name="connsiteX6" fmla="*/ 222390 w 484182"/>
              <a:gd name="connsiteY6" fmla="*/ 95254 h 195006"/>
              <a:gd name="connsiteX7" fmla="*/ 158890 w 484182"/>
              <a:gd name="connsiteY7" fmla="*/ 104779 h 195006"/>
              <a:gd name="connsiteX8" fmla="*/ 314465 w 484182"/>
              <a:gd name="connsiteY8" fmla="*/ 88904 h 195006"/>
              <a:gd name="connsiteX9" fmla="*/ 219215 w 484182"/>
              <a:gd name="connsiteY9" fmla="*/ 107954 h 195006"/>
              <a:gd name="connsiteX10" fmla="*/ 374790 w 484182"/>
              <a:gd name="connsiteY10" fmla="*/ 117479 h 195006"/>
              <a:gd name="connsiteX11" fmla="*/ 482740 w 484182"/>
              <a:gd name="connsiteY11" fmla="*/ 193679 h 195006"/>
              <a:gd name="connsiteX12" fmla="*/ 428765 w 484182"/>
              <a:gd name="connsiteY12" fmla="*/ 161929 h 195006"/>
              <a:gd name="connsiteX13" fmla="*/ 314465 w 484182"/>
              <a:gd name="connsiteY13" fmla="*/ 111129 h 195006"/>
              <a:gd name="connsiteX14" fmla="*/ 149365 w 484182"/>
              <a:gd name="connsiteY14" fmla="*/ 69854 h 195006"/>
              <a:gd name="connsiteX15" fmla="*/ 120790 w 484182"/>
              <a:gd name="connsiteY15" fmla="*/ 66679 h 195006"/>
              <a:gd name="connsiteX16" fmla="*/ 98565 w 484182"/>
              <a:gd name="connsiteY16" fmla="*/ 57154 h 195006"/>
              <a:gd name="connsiteX17" fmla="*/ 140 w 484182"/>
              <a:gd name="connsiteY17" fmla="*/ 4 h 1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4182" h="195006">
                <a:moveTo>
                  <a:pt x="140" y="4"/>
                </a:moveTo>
                <a:cubicBezTo>
                  <a:pt x="-3564" y="533"/>
                  <a:pt x="67344" y="47100"/>
                  <a:pt x="76340" y="60329"/>
                </a:cubicBezTo>
                <a:cubicBezTo>
                  <a:pt x="85336" y="73558"/>
                  <a:pt x="54115" y="79379"/>
                  <a:pt x="54115" y="79379"/>
                </a:cubicBezTo>
                <a:cubicBezTo>
                  <a:pt x="48823" y="81496"/>
                  <a:pt x="34536" y="75146"/>
                  <a:pt x="44590" y="73029"/>
                </a:cubicBezTo>
                <a:cubicBezTo>
                  <a:pt x="54644" y="70912"/>
                  <a:pt x="89040" y="66150"/>
                  <a:pt x="114440" y="66679"/>
                </a:cubicBezTo>
                <a:cubicBezTo>
                  <a:pt x="139840" y="67208"/>
                  <a:pt x="178998" y="71442"/>
                  <a:pt x="196990" y="76204"/>
                </a:cubicBezTo>
                <a:cubicBezTo>
                  <a:pt x="214982" y="80967"/>
                  <a:pt x="228740" y="90492"/>
                  <a:pt x="222390" y="95254"/>
                </a:cubicBezTo>
                <a:cubicBezTo>
                  <a:pt x="216040" y="100016"/>
                  <a:pt x="143544" y="105837"/>
                  <a:pt x="158890" y="104779"/>
                </a:cubicBezTo>
                <a:cubicBezTo>
                  <a:pt x="174236" y="103721"/>
                  <a:pt x="304411" y="88375"/>
                  <a:pt x="314465" y="88904"/>
                </a:cubicBezTo>
                <a:cubicBezTo>
                  <a:pt x="324519" y="89433"/>
                  <a:pt x="209161" y="103192"/>
                  <a:pt x="219215" y="107954"/>
                </a:cubicBezTo>
                <a:cubicBezTo>
                  <a:pt x="229269" y="112717"/>
                  <a:pt x="330869" y="103192"/>
                  <a:pt x="374790" y="117479"/>
                </a:cubicBezTo>
                <a:cubicBezTo>
                  <a:pt x="418711" y="131766"/>
                  <a:pt x="473744" y="186271"/>
                  <a:pt x="482740" y="193679"/>
                </a:cubicBezTo>
                <a:cubicBezTo>
                  <a:pt x="491736" y="201087"/>
                  <a:pt x="456811" y="175687"/>
                  <a:pt x="428765" y="161929"/>
                </a:cubicBezTo>
                <a:cubicBezTo>
                  <a:pt x="400719" y="148171"/>
                  <a:pt x="361032" y="126475"/>
                  <a:pt x="314465" y="111129"/>
                </a:cubicBezTo>
                <a:cubicBezTo>
                  <a:pt x="267898" y="95783"/>
                  <a:pt x="181644" y="77262"/>
                  <a:pt x="149365" y="69854"/>
                </a:cubicBezTo>
                <a:cubicBezTo>
                  <a:pt x="117086" y="62446"/>
                  <a:pt x="129257" y="68796"/>
                  <a:pt x="120790" y="66679"/>
                </a:cubicBezTo>
                <a:cubicBezTo>
                  <a:pt x="112323" y="64562"/>
                  <a:pt x="114440" y="64562"/>
                  <a:pt x="98565" y="57154"/>
                </a:cubicBezTo>
                <a:cubicBezTo>
                  <a:pt x="82690" y="49746"/>
                  <a:pt x="3844" y="-525"/>
                  <a:pt x="1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456024-22CE-E86F-405F-6BCDF9E6528C}"/>
              </a:ext>
            </a:extLst>
          </p:cNvPr>
          <p:cNvSpPr/>
          <p:nvPr/>
        </p:nvSpPr>
        <p:spPr>
          <a:xfrm>
            <a:off x="9917621" y="2190676"/>
            <a:ext cx="661712" cy="239014"/>
          </a:xfrm>
          <a:custGeom>
            <a:avLst/>
            <a:gdLst>
              <a:gd name="connsiteX0" fmla="*/ 1079 w 661712"/>
              <a:gd name="connsiteY0" fmla="*/ 12774 h 239014"/>
              <a:gd name="connsiteX1" fmla="*/ 147129 w 661712"/>
              <a:gd name="connsiteY1" fmla="*/ 74 h 239014"/>
              <a:gd name="connsiteX2" fmla="*/ 112204 w 661712"/>
              <a:gd name="connsiteY2" fmla="*/ 19124 h 239014"/>
              <a:gd name="connsiteX3" fmla="*/ 194754 w 661712"/>
              <a:gd name="connsiteY3" fmla="*/ 19124 h 239014"/>
              <a:gd name="connsiteX4" fmla="*/ 258254 w 661712"/>
              <a:gd name="connsiteY4" fmla="*/ 38174 h 239014"/>
              <a:gd name="connsiteX5" fmla="*/ 255079 w 661712"/>
              <a:gd name="connsiteY5" fmla="*/ 9599 h 239014"/>
              <a:gd name="connsiteX6" fmla="*/ 366204 w 661712"/>
              <a:gd name="connsiteY6" fmla="*/ 57224 h 239014"/>
              <a:gd name="connsiteX7" fmla="*/ 382079 w 661712"/>
              <a:gd name="connsiteY7" fmla="*/ 44524 h 239014"/>
              <a:gd name="connsiteX8" fmla="*/ 499554 w 661712"/>
              <a:gd name="connsiteY8" fmla="*/ 108024 h 239014"/>
              <a:gd name="connsiteX9" fmla="*/ 470979 w 661712"/>
              <a:gd name="connsiteY9" fmla="*/ 108024 h 239014"/>
              <a:gd name="connsiteX10" fmla="*/ 528129 w 661712"/>
              <a:gd name="connsiteY10" fmla="*/ 123899 h 239014"/>
              <a:gd name="connsiteX11" fmla="*/ 496379 w 661712"/>
              <a:gd name="connsiteY11" fmla="*/ 161999 h 239014"/>
              <a:gd name="connsiteX12" fmla="*/ 544004 w 661712"/>
              <a:gd name="connsiteY12" fmla="*/ 149299 h 239014"/>
              <a:gd name="connsiteX13" fmla="*/ 572579 w 661712"/>
              <a:gd name="connsiteY13" fmla="*/ 152474 h 239014"/>
              <a:gd name="connsiteX14" fmla="*/ 575754 w 661712"/>
              <a:gd name="connsiteY14" fmla="*/ 142949 h 239014"/>
              <a:gd name="connsiteX15" fmla="*/ 629729 w 661712"/>
              <a:gd name="connsiteY15" fmla="*/ 190574 h 239014"/>
              <a:gd name="connsiteX16" fmla="*/ 661479 w 661712"/>
              <a:gd name="connsiteY16" fmla="*/ 238199 h 239014"/>
              <a:gd name="connsiteX17" fmla="*/ 636079 w 661712"/>
              <a:gd name="connsiteY17" fmla="*/ 212799 h 239014"/>
              <a:gd name="connsiteX18" fmla="*/ 512254 w 661712"/>
              <a:gd name="connsiteY18" fmla="*/ 117549 h 239014"/>
              <a:gd name="connsiteX19" fmla="*/ 270954 w 661712"/>
              <a:gd name="connsiteY19" fmla="*/ 41349 h 239014"/>
              <a:gd name="connsiteX20" fmla="*/ 296354 w 661712"/>
              <a:gd name="connsiteY20" fmla="*/ 41349 h 239014"/>
              <a:gd name="connsiteX21" fmla="*/ 236029 w 661712"/>
              <a:gd name="connsiteY21" fmla="*/ 19124 h 239014"/>
              <a:gd name="connsiteX22" fmla="*/ 1079 w 661712"/>
              <a:gd name="connsiteY22" fmla="*/ 12774 h 2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1712" h="239014">
                <a:moveTo>
                  <a:pt x="1079" y="12774"/>
                </a:moveTo>
                <a:cubicBezTo>
                  <a:pt x="-13738" y="9599"/>
                  <a:pt x="128608" y="-984"/>
                  <a:pt x="147129" y="74"/>
                </a:cubicBezTo>
                <a:cubicBezTo>
                  <a:pt x="165650" y="1132"/>
                  <a:pt x="104266" y="15949"/>
                  <a:pt x="112204" y="19124"/>
                </a:cubicBezTo>
                <a:cubicBezTo>
                  <a:pt x="120142" y="22299"/>
                  <a:pt x="170412" y="15949"/>
                  <a:pt x="194754" y="19124"/>
                </a:cubicBezTo>
                <a:cubicBezTo>
                  <a:pt x="219096" y="22299"/>
                  <a:pt x="248200" y="39761"/>
                  <a:pt x="258254" y="38174"/>
                </a:cubicBezTo>
                <a:cubicBezTo>
                  <a:pt x="268308" y="36587"/>
                  <a:pt x="237087" y="6424"/>
                  <a:pt x="255079" y="9599"/>
                </a:cubicBezTo>
                <a:cubicBezTo>
                  <a:pt x="273071" y="12774"/>
                  <a:pt x="345037" y="51403"/>
                  <a:pt x="366204" y="57224"/>
                </a:cubicBezTo>
                <a:cubicBezTo>
                  <a:pt x="387371" y="63045"/>
                  <a:pt x="359854" y="36057"/>
                  <a:pt x="382079" y="44524"/>
                </a:cubicBezTo>
                <a:cubicBezTo>
                  <a:pt x="404304" y="52991"/>
                  <a:pt x="484737" y="97441"/>
                  <a:pt x="499554" y="108024"/>
                </a:cubicBezTo>
                <a:cubicBezTo>
                  <a:pt x="514371" y="118607"/>
                  <a:pt x="466217" y="105378"/>
                  <a:pt x="470979" y="108024"/>
                </a:cubicBezTo>
                <a:cubicBezTo>
                  <a:pt x="475741" y="110670"/>
                  <a:pt x="523896" y="114903"/>
                  <a:pt x="528129" y="123899"/>
                </a:cubicBezTo>
                <a:cubicBezTo>
                  <a:pt x="532362" y="132895"/>
                  <a:pt x="493733" y="157766"/>
                  <a:pt x="496379" y="161999"/>
                </a:cubicBezTo>
                <a:cubicBezTo>
                  <a:pt x="499025" y="166232"/>
                  <a:pt x="531304" y="150886"/>
                  <a:pt x="544004" y="149299"/>
                </a:cubicBezTo>
                <a:cubicBezTo>
                  <a:pt x="556704" y="147712"/>
                  <a:pt x="567288" y="153532"/>
                  <a:pt x="572579" y="152474"/>
                </a:cubicBezTo>
                <a:cubicBezTo>
                  <a:pt x="577870" y="151416"/>
                  <a:pt x="566229" y="136599"/>
                  <a:pt x="575754" y="142949"/>
                </a:cubicBezTo>
                <a:cubicBezTo>
                  <a:pt x="585279" y="149299"/>
                  <a:pt x="615442" y="174699"/>
                  <a:pt x="629729" y="190574"/>
                </a:cubicBezTo>
                <a:cubicBezTo>
                  <a:pt x="644017" y="206449"/>
                  <a:pt x="660421" y="234495"/>
                  <a:pt x="661479" y="238199"/>
                </a:cubicBezTo>
                <a:cubicBezTo>
                  <a:pt x="662537" y="241903"/>
                  <a:pt x="660950" y="232907"/>
                  <a:pt x="636079" y="212799"/>
                </a:cubicBezTo>
                <a:cubicBezTo>
                  <a:pt x="611208" y="192691"/>
                  <a:pt x="573108" y="146124"/>
                  <a:pt x="512254" y="117549"/>
                </a:cubicBezTo>
                <a:cubicBezTo>
                  <a:pt x="451400" y="88974"/>
                  <a:pt x="306937" y="54049"/>
                  <a:pt x="270954" y="41349"/>
                </a:cubicBezTo>
                <a:cubicBezTo>
                  <a:pt x="234971" y="28649"/>
                  <a:pt x="302175" y="45053"/>
                  <a:pt x="296354" y="41349"/>
                </a:cubicBezTo>
                <a:cubicBezTo>
                  <a:pt x="290533" y="37645"/>
                  <a:pt x="282596" y="26003"/>
                  <a:pt x="236029" y="19124"/>
                </a:cubicBezTo>
                <a:cubicBezTo>
                  <a:pt x="189462" y="12245"/>
                  <a:pt x="15896" y="15949"/>
                  <a:pt x="1079" y="12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F45B05B-3539-7422-0AC9-D617FB31FCBD}"/>
              </a:ext>
            </a:extLst>
          </p:cNvPr>
          <p:cNvSpPr/>
          <p:nvPr/>
        </p:nvSpPr>
        <p:spPr>
          <a:xfrm>
            <a:off x="10378736" y="2292290"/>
            <a:ext cx="204586" cy="188505"/>
          </a:xfrm>
          <a:custGeom>
            <a:avLst/>
            <a:gdLst>
              <a:gd name="connsiteX0" fmla="*/ 339 w 204586"/>
              <a:gd name="connsiteY0" fmla="*/ 60 h 188505"/>
              <a:gd name="connsiteX1" fmla="*/ 92414 w 204586"/>
              <a:gd name="connsiteY1" fmla="*/ 117535 h 188505"/>
              <a:gd name="connsiteX2" fmla="*/ 32089 w 204586"/>
              <a:gd name="connsiteY2" fmla="*/ 104835 h 188505"/>
              <a:gd name="connsiteX3" fmla="*/ 200364 w 204586"/>
              <a:gd name="connsiteY3" fmla="*/ 187385 h 188505"/>
              <a:gd name="connsiteX4" fmla="*/ 146389 w 204586"/>
              <a:gd name="connsiteY4" fmla="*/ 149285 h 188505"/>
              <a:gd name="connsiteX5" fmla="*/ 63839 w 204586"/>
              <a:gd name="connsiteY5" fmla="*/ 101660 h 188505"/>
              <a:gd name="connsiteX6" fmla="*/ 339 w 204586"/>
              <a:gd name="connsiteY6" fmla="*/ 60 h 18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86" h="188505">
                <a:moveTo>
                  <a:pt x="339" y="60"/>
                </a:moveTo>
                <a:cubicBezTo>
                  <a:pt x="5101" y="2706"/>
                  <a:pt x="87122" y="100073"/>
                  <a:pt x="92414" y="117535"/>
                </a:cubicBezTo>
                <a:cubicBezTo>
                  <a:pt x="97706" y="134997"/>
                  <a:pt x="14097" y="93193"/>
                  <a:pt x="32089" y="104835"/>
                </a:cubicBezTo>
                <a:cubicBezTo>
                  <a:pt x="50081" y="116477"/>
                  <a:pt x="181314" y="179977"/>
                  <a:pt x="200364" y="187385"/>
                </a:cubicBezTo>
                <a:cubicBezTo>
                  <a:pt x="219414" y="194793"/>
                  <a:pt x="169143" y="163573"/>
                  <a:pt x="146389" y="149285"/>
                </a:cubicBezTo>
                <a:cubicBezTo>
                  <a:pt x="123635" y="134998"/>
                  <a:pt x="85535" y="120710"/>
                  <a:pt x="63839" y="101660"/>
                </a:cubicBezTo>
                <a:cubicBezTo>
                  <a:pt x="42143" y="82610"/>
                  <a:pt x="-4423" y="-2586"/>
                  <a:pt x="339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0E65A4B-4C24-65CB-F2B3-4B54FE5C826B}"/>
              </a:ext>
            </a:extLst>
          </p:cNvPr>
          <p:cNvSpPr/>
          <p:nvPr/>
        </p:nvSpPr>
        <p:spPr>
          <a:xfrm>
            <a:off x="9273923" y="2126944"/>
            <a:ext cx="413011" cy="659784"/>
          </a:xfrm>
          <a:custGeom>
            <a:avLst/>
            <a:gdLst>
              <a:gd name="connsiteX0" fmla="*/ 413002 w 413011"/>
              <a:gd name="connsiteY0" fmla="*/ 306 h 659784"/>
              <a:gd name="connsiteX1" fmla="*/ 381252 w 413011"/>
              <a:gd name="connsiteY1" fmla="*/ 155881 h 659784"/>
              <a:gd name="connsiteX2" fmla="*/ 409827 w 413011"/>
              <a:gd name="connsiteY2" fmla="*/ 143181 h 659784"/>
              <a:gd name="connsiteX3" fmla="*/ 327277 w 413011"/>
              <a:gd name="connsiteY3" fmla="*/ 286056 h 659784"/>
              <a:gd name="connsiteX4" fmla="*/ 339977 w 413011"/>
              <a:gd name="connsiteY4" fmla="*/ 273356 h 659784"/>
              <a:gd name="connsiteX5" fmla="*/ 139952 w 413011"/>
              <a:gd name="connsiteY5" fmla="*/ 505131 h 659784"/>
              <a:gd name="connsiteX6" fmla="*/ 181227 w 413011"/>
              <a:gd name="connsiteY6" fmla="*/ 463856 h 659784"/>
              <a:gd name="connsiteX7" fmla="*/ 3427 w 413011"/>
              <a:gd name="connsiteY7" fmla="*/ 654356 h 659784"/>
              <a:gd name="connsiteX8" fmla="*/ 85977 w 413011"/>
              <a:gd name="connsiteY8" fmla="*/ 581331 h 659784"/>
              <a:gd name="connsiteX9" fmla="*/ 346327 w 413011"/>
              <a:gd name="connsiteY9" fmla="*/ 311456 h 659784"/>
              <a:gd name="connsiteX10" fmla="*/ 295527 w 413011"/>
              <a:gd name="connsiteY10" fmla="*/ 346381 h 659784"/>
              <a:gd name="connsiteX11" fmla="*/ 387602 w 413011"/>
              <a:gd name="connsiteY11" fmla="*/ 209856 h 659784"/>
              <a:gd name="connsiteX12" fmla="*/ 384427 w 413011"/>
              <a:gd name="connsiteY12" fmla="*/ 117781 h 659784"/>
              <a:gd name="connsiteX13" fmla="*/ 413002 w 413011"/>
              <a:gd name="connsiteY13" fmla="*/ 306 h 65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011" h="659784">
                <a:moveTo>
                  <a:pt x="413002" y="306"/>
                </a:moveTo>
                <a:cubicBezTo>
                  <a:pt x="412473" y="6656"/>
                  <a:pt x="381781" y="132069"/>
                  <a:pt x="381252" y="155881"/>
                </a:cubicBezTo>
                <a:cubicBezTo>
                  <a:pt x="380723" y="179693"/>
                  <a:pt x="418823" y="121485"/>
                  <a:pt x="409827" y="143181"/>
                </a:cubicBezTo>
                <a:cubicBezTo>
                  <a:pt x="400831" y="164877"/>
                  <a:pt x="327277" y="286056"/>
                  <a:pt x="327277" y="286056"/>
                </a:cubicBezTo>
                <a:cubicBezTo>
                  <a:pt x="315635" y="307752"/>
                  <a:pt x="371198" y="236844"/>
                  <a:pt x="339977" y="273356"/>
                </a:cubicBezTo>
                <a:cubicBezTo>
                  <a:pt x="308756" y="309869"/>
                  <a:pt x="166410" y="473381"/>
                  <a:pt x="139952" y="505131"/>
                </a:cubicBezTo>
                <a:cubicBezTo>
                  <a:pt x="113494" y="536881"/>
                  <a:pt x="203981" y="438985"/>
                  <a:pt x="181227" y="463856"/>
                </a:cubicBezTo>
                <a:cubicBezTo>
                  <a:pt x="158473" y="488727"/>
                  <a:pt x="19302" y="634777"/>
                  <a:pt x="3427" y="654356"/>
                </a:cubicBezTo>
                <a:cubicBezTo>
                  <a:pt x="-12448" y="673935"/>
                  <a:pt x="28827" y="638481"/>
                  <a:pt x="85977" y="581331"/>
                </a:cubicBezTo>
                <a:cubicBezTo>
                  <a:pt x="143127" y="524181"/>
                  <a:pt x="311402" y="350614"/>
                  <a:pt x="346327" y="311456"/>
                </a:cubicBezTo>
                <a:cubicBezTo>
                  <a:pt x="381252" y="272298"/>
                  <a:pt x="288648" y="363314"/>
                  <a:pt x="295527" y="346381"/>
                </a:cubicBezTo>
                <a:cubicBezTo>
                  <a:pt x="302406" y="329448"/>
                  <a:pt x="372785" y="247956"/>
                  <a:pt x="387602" y="209856"/>
                </a:cubicBezTo>
                <a:cubicBezTo>
                  <a:pt x="402419" y="171756"/>
                  <a:pt x="378077" y="147414"/>
                  <a:pt x="384427" y="117781"/>
                </a:cubicBezTo>
                <a:cubicBezTo>
                  <a:pt x="390777" y="88148"/>
                  <a:pt x="413531" y="-6044"/>
                  <a:pt x="41300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53460D4-4CC8-A5CC-7B1A-C4181460B4AF}"/>
              </a:ext>
            </a:extLst>
          </p:cNvPr>
          <p:cNvSpPr/>
          <p:nvPr/>
        </p:nvSpPr>
        <p:spPr>
          <a:xfrm>
            <a:off x="9264197" y="2809856"/>
            <a:ext cx="213543" cy="155362"/>
          </a:xfrm>
          <a:custGeom>
            <a:avLst/>
            <a:gdLst>
              <a:gd name="connsiteX0" fmla="*/ 22678 w 213543"/>
              <a:gd name="connsiteY0" fmla="*/ 19 h 155362"/>
              <a:gd name="connsiteX1" fmla="*/ 19503 w 213543"/>
              <a:gd name="connsiteY1" fmla="*/ 60344 h 155362"/>
              <a:gd name="connsiteX2" fmla="*/ 60778 w 213543"/>
              <a:gd name="connsiteY2" fmla="*/ 114319 h 155362"/>
              <a:gd name="connsiteX3" fmla="*/ 44903 w 213543"/>
              <a:gd name="connsiteY3" fmla="*/ 114319 h 155362"/>
              <a:gd name="connsiteX4" fmla="*/ 156028 w 213543"/>
              <a:gd name="connsiteY4" fmla="*/ 152419 h 155362"/>
              <a:gd name="connsiteX5" fmla="*/ 213178 w 213543"/>
              <a:gd name="connsiteY5" fmla="*/ 152419 h 155362"/>
              <a:gd name="connsiteX6" fmla="*/ 130628 w 213543"/>
              <a:gd name="connsiteY6" fmla="*/ 149244 h 155362"/>
              <a:gd name="connsiteX7" fmla="*/ 32203 w 213543"/>
              <a:gd name="connsiteY7" fmla="*/ 114319 h 155362"/>
              <a:gd name="connsiteX8" fmla="*/ 41728 w 213543"/>
              <a:gd name="connsiteY8" fmla="*/ 114319 h 155362"/>
              <a:gd name="connsiteX9" fmla="*/ 453 w 213543"/>
              <a:gd name="connsiteY9" fmla="*/ 57169 h 155362"/>
              <a:gd name="connsiteX10" fmla="*/ 19503 w 213543"/>
              <a:gd name="connsiteY10" fmla="*/ 66694 h 155362"/>
              <a:gd name="connsiteX11" fmla="*/ 22678 w 213543"/>
              <a:gd name="connsiteY11" fmla="*/ 19 h 1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543" h="155362">
                <a:moveTo>
                  <a:pt x="22678" y="19"/>
                </a:moveTo>
                <a:cubicBezTo>
                  <a:pt x="22678" y="-1039"/>
                  <a:pt x="13153" y="41294"/>
                  <a:pt x="19503" y="60344"/>
                </a:cubicBezTo>
                <a:cubicBezTo>
                  <a:pt x="25853" y="79394"/>
                  <a:pt x="56545" y="105323"/>
                  <a:pt x="60778" y="114319"/>
                </a:cubicBezTo>
                <a:cubicBezTo>
                  <a:pt x="65011" y="123315"/>
                  <a:pt x="29028" y="107969"/>
                  <a:pt x="44903" y="114319"/>
                </a:cubicBezTo>
                <a:cubicBezTo>
                  <a:pt x="60778" y="120669"/>
                  <a:pt x="127982" y="146069"/>
                  <a:pt x="156028" y="152419"/>
                </a:cubicBezTo>
                <a:cubicBezTo>
                  <a:pt x="184074" y="158769"/>
                  <a:pt x="217411" y="152948"/>
                  <a:pt x="213178" y="152419"/>
                </a:cubicBezTo>
                <a:cubicBezTo>
                  <a:pt x="208945" y="151890"/>
                  <a:pt x="160790" y="155594"/>
                  <a:pt x="130628" y="149244"/>
                </a:cubicBezTo>
                <a:cubicBezTo>
                  <a:pt x="100466" y="142894"/>
                  <a:pt x="47020" y="120140"/>
                  <a:pt x="32203" y="114319"/>
                </a:cubicBezTo>
                <a:cubicBezTo>
                  <a:pt x="17386" y="108498"/>
                  <a:pt x="47020" y="123844"/>
                  <a:pt x="41728" y="114319"/>
                </a:cubicBezTo>
                <a:cubicBezTo>
                  <a:pt x="36436" y="104794"/>
                  <a:pt x="453" y="57169"/>
                  <a:pt x="453" y="57169"/>
                </a:cubicBezTo>
                <a:cubicBezTo>
                  <a:pt x="-3251" y="49232"/>
                  <a:pt x="16857" y="71456"/>
                  <a:pt x="19503" y="66694"/>
                </a:cubicBezTo>
                <a:cubicBezTo>
                  <a:pt x="22149" y="61932"/>
                  <a:pt x="22678" y="1077"/>
                  <a:pt x="2267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3915E92-4193-0E0B-3E1E-FCAE11DECA08}"/>
              </a:ext>
            </a:extLst>
          </p:cNvPr>
          <p:cNvSpPr/>
          <p:nvPr/>
        </p:nvSpPr>
        <p:spPr>
          <a:xfrm>
            <a:off x="9423397" y="2939982"/>
            <a:ext cx="261695" cy="165673"/>
          </a:xfrm>
          <a:custGeom>
            <a:avLst/>
            <a:gdLst>
              <a:gd name="connsiteX0" fmla="*/ 3 w 261695"/>
              <a:gd name="connsiteY0" fmla="*/ 68 h 165673"/>
              <a:gd name="connsiteX1" fmla="*/ 88903 w 261695"/>
              <a:gd name="connsiteY1" fmla="*/ 44518 h 165673"/>
              <a:gd name="connsiteX2" fmla="*/ 127003 w 261695"/>
              <a:gd name="connsiteY2" fmla="*/ 117543 h 165673"/>
              <a:gd name="connsiteX3" fmla="*/ 133353 w 261695"/>
              <a:gd name="connsiteY3" fmla="*/ 101668 h 165673"/>
              <a:gd name="connsiteX4" fmla="*/ 165103 w 261695"/>
              <a:gd name="connsiteY4" fmla="*/ 146118 h 165673"/>
              <a:gd name="connsiteX5" fmla="*/ 234953 w 261695"/>
              <a:gd name="connsiteY5" fmla="*/ 142943 h 165673"/>
              <a:gd name="connsiteX6" fmla="*/ 257178 w 261695"/>
              <a:gd name="connsiteY6" fmla="*/ 117543 h 165673"/>
              <a:gd name="connsiteX7" fmla="*/ 152403 w 261695"/>
              <a:gd name="connsiteY7" fmla="*/ 165168 h 165673"/>
              <a:gd name="connsiteX8" fmla="*/ 133353 w 261695"/>
              <a:gd name="connsiteY8" fmla="*/ 139768 h 165673"/>
              <a:gd name="connsiteX9" fmla="*/ 127003 w 261695"/>
              <a:gd name="connsiteY9" fmla="*/ 95318 h 165673"/>
              <a:gd name="connsiteX10" fmla="*/ 85728 w 261695"/>
              <a:gd name="connsiteY10" fmla="*/ 54043 h 165673"/>
              <a:gd name="connsiteX11" fmla="*/ 3 w 261695"/>
              <a:gd name="connsiteY11" fmla="*/ 68 h 1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695" h="165673">
                <a:moveTo>
                  <a:pt x="3" y="68"/>
                </a:moveTo>
                <a:cubicBezTo>
                  <a:pt x="532" y="-1519"/>
                  <a:pt x="67736" y="24939"/>
                  <a:pt x="88903" y="44518"/>
                </a:cubicBezTo>
                <a:cubicBezTo>
                  <a:pt x="110070" y="64097"/>
                  <a:pt x="119595" y="108018"/>
                  <a:pt x="127003" y="117543"/>
                </a:cubicBezTo>
                <a:cubicBezTo>
                  <a:pt x="134411" y="127068"/>
                  <a:pt x="127003" y="96906"/>
                  <a:pt x="133353" y="101668"/>
                </a:cubicBezTo>
                <a:cubicBezTo>
                  <a:pt x="139703" y="106430"/>
                  <a:pt x="148170" y="139239"/>
                  <a:pt x="165103" y="146118"/>
                </a:cubicBezTo>
                <a:cubicBezTo>
                  <a:pt x="182036" y="152997"/>
                  <a:pt x="219607" y="147706"/>
                  <a:pt x="234953" y="142943"/>
                </a:cubicBezTo>
                <a:cubicBezTo>
                  <a:pt x="250299" y="138180"/>
                  <a:pt x="270936" y="113839"/>
                  <a:pt x="257178" y="117543"/>
                </a:cubicBezTo>
                <a:cubicBezTo>
                  <a:pt x="243420" y="121247"/>
                  <a:pt x="173041" y="161464"/>
                  <a:pt x="152403" y="165168"/>
                </a:cubicBezTo>
                <a:cubicBezTo>
                  <a:pt x="131765" y="168872"/>
                  <a:pt x="137586" y="151410"/>
                  <a:pt x="133353" y="139768"/>
                </a:cubicBezTo>
                <a:cubicBezTo>
                  <a:pt x="129120" y="128126"/>
                  <a:pt x="134940" y="109605"/>
                  <a:pt x="127003" y="95318"/>
                </a:cubicBezTo>
                <a:cubicBezTo>
                  <a:pt x="119066" y="81031"/>
                  <a:pt x="103720" y="67801"/>
                  <a:pt x="85728" y="54043"/>
                </a:cubicBezTo>
                <a:cubicBezTo>
                  <a:pt x="67736" y="40285"/>
                  <a:pt x="-526" y="1655"/>
                  <a:pt x="3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13EF6AC-E761-F259-3B5E-D562D060D8D1}"/>
              </a:ext>
            </a:extLst>
          </p:cNvPr>
          <p:cNvSpPr/>
          <p:nvPr/>
        </p:nvSpPr>
        <p:spPr>
          <a:xfrm>
            <a:off x="9247029" y="2755723"/>
            <a:ext cx="121791" cy="278918"/>
          </a:xfrm>
          <a:custGeom>
            <a:avLst/>
            <a:gdLst>
              <a:gd name="connsiteX0" fmla="*/ 11271 w 121791"/>
              <a:gd name="connsiteY0" fmla="*/ 177 h 278918"/>
              <a:gd name="connsiteX1" fmla="*/ 11271 w 121791"/>
              <a:gd name="connsiteY1" fmla="*/ 139877 h 278918"/>
              <a:gd name="connsiteX2" fmla="*/ 17621 w 121791"/>
              <a:gd name="connsiteY2" fmla="*/ 181152 h 278918"/>
              <a:gd name="connsiteX3" fmla="*/ 4921 w 121791"/>
              <a:gd name="connsiteY3" fmla="*/ 181152 h 278918"/>
              <a:gd name="connsiteX4" fmla="*/ 112871 w 121791"/>
              <a:gd name="connsiteY4" fmla="*/ 273227 h 278918"/>
              <a:gd name="connsiteX5" fmla="*/ 106521 w 121791"/>
              <a:gd name="connsiteY5" fmla="*/ 260527 h 278918"/>
              <a:gd name="connsiteX6" fmla="*/ 33496 w 121791"/>
              <a:gd name="connsiteY6" fmla="*/ 190677 h 278918"/>
              <a:gd name="connsiteX7" fmla="*/ 39846 w 121791"/>
              <a:gd name="connsiteY7" fmla="*/ 203377 h 278918"/>
              <a:gd name="connsiteX8" fmla="*/ 27146 w 121791"/>
              <a:gd name="connsiteY8" fmla="*/ 171627 h 278918"/>
              <a:gd name="connsiteX9" fmla="*/ 11271 w 121791"/>
              <a:gd name="connsiteY9" fmla="*/ 177 h 27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91" h="278918">
                <a:moveTo>
                  <a:pt x="11271" y="177"/>
                </a:moveTo>
                <a:cubicBezTo>
                  <a:pt x="8625" y="-5115"/>
                  <a:pt x="10213" y="109715"/>
                  <a:pt x="11271" y="139877"/>
                </a:cubicBezTo>
                <a:cubicBezTo>
                  <a:pt x="12329" y="170039"/>
                  <a:pt x="17621" y="181152"/>
                  <a:pt x="17621" y="181152"/>
                </a:cubicBezTo>
                <a:cubicBezTo>
                  <a:pt x="16563" y="188031"/>
                  <a:pt x="-10954" y="165806"/>
                  <a:pt x="4921" y="181152"/>
                </a:cubicBezTo>
                <a:cubicBezTo>
                  <a:pt x="20796" y="196498"/>
                  <a:pt x="112871" y="273227"/>
                  <a:pt x="112871" y="273227"/>
                </a:cubicBezTo>
                <a:cubicBezTo>
                  <a:pt x="129804" y="286456"/>
                  <a:pt x="119750" y="274285"/>
                  <a:pt x="106521" y="260527"/>
                </a:cubicBezTo>
                <a:cubicBezTo>
                  <a:pt x="93292" y="246769"/>
                  <a:pt x="33496" y="190677"/>
                  <a:pt x="33496" y="190677"/>
                </a:cubicBezTo>
                <a:cubicBezTo>
                  <a:pt x="22384" y="181152"/>
                  <a:pt x="40904" y="206552"/>
                  <a:pt x="39846" y="203377"/>
                </a:cubicBezTo>
                <a:cubicBezTo>
                  <a:pt x="38788" y="200202"/>
                  <a:pt x="31909" y="201790"/>
                  <a:pt x="27146" y="171627"/>
                </a:cubicBezTo>
                <a:cubicBezTo>
                  <a:pt x="22384" y="141465"/>
                  <a:pt x="13917" y="5469"/>
                  <a:pt x="11271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BE4F4D2-4EE4-978A-B8B9-06630C78A5EC}"/>
              </a:ext>
            </a:extLst>
          </p:cNvPr>
          <p:cNvSpPr/>
          <p:nvPr/>
        </p:nvSpPr>
        <p:spPr>
          <a:xfrm>
            <a:off x="9314406" y="2942669"/>
            <a:ext cx="139244" cy="58005"/>
          </a:xfrm>
          <a:custGeom>
            <a:avLst/>
            <a:gdLst>
              <a:gd name="connsiteX0" fmla="*/ 1044 w 139244"/>
              <a:gd name="connsiteY0" fmla="*/ 57706 h 58005"/>
              <a:gd name="connsiteX1" fmla="*/ 55019 w 139244"/>
              <a:gd name="connsiteY1" fmla="*/ 22781 h 58005"/>
              <a:gd name="connsiteX2" fmla="*/ 137569 w 139244"/>
              <a:gd name="connsiteY2" fmla="*/ 16431 h 58005"/>
              <a:gd name="connsiteX3" fmla="*/ 102644 w 139244"/>
              <a:gd name="connsiteY3" fmla="*/ 556 h 58005"/>
              <a:gd name="connsiteX4" fmla="*/ 1044 w 139244"/>
              <a:gd name="connsiteY4" fmla="*/ 57706 h 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44" h="58005">
                <a:moveTo>
                  <a:pt x="1044" y="57706"/>
                </a:moveTo>
                <a:cubicBezTo>
                  <a:pt x="-6893" y="61410"/>
                  <a:pt x="32265" y="29660"/>
                  <a:pt x="55019" y="22781"/>
                </a:cubicBezTo>
                <a:cubicBezTo>
                  <a:pt x="77773" y="15902"/>
                  <a:pt x="129632" y="20135"/>
                  <a:pt x="137569" y="16431"/>
                </a:cubicBezTo>
                <a:cubicBezTo>
                  <a:pt x="145506" y="12727"/>
                  <a:pt x="123811" y="-3148"/>
                  <a:pt x="102644" y="556"/>
                </a:cubicBezTo>
                <a:cubicBezTo>
                  <a:pt x="81477" y="4260"/>
                  <a:pt x="8981" y="54002"/>
                  <a:pt x="1044" y="57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5ECA394-32B5-B416-2404-6A54AF95356C}"/>
              </a:ext>
            </a:extLst>
          </p:cNvPr>
          <p:cNvSpPr/>
          <p:nvPr/>
        </p:nvSpPr>
        <p:spPr>
          <a:xfrm>
            <a:off x="9347049" y="2952738"/>
            <a:ext cx="201897" cy="132484"/>
          </a:xfrm>
          <a:custGeom>
            <a:avLst/>
            <a:gdLst>
              <a:gd name="connsiteX0" fmla="*/ 79526 w 201897"/>
              <a:gd name="connsiteY0" fmla="*/ 12 h 132484"/>
              <a:gd name="connsiteX1" fmla="*/ 184301 w 201897"/>
              <a:gd name="connsiteY1" fmla="*/ 73037 h 132484"/>
              <a:gd name="connsiteX2" fmla="*/ 200176 w 201897"/>
              <a:gd name="connsiteY2" fmla="*/ 130187 h 132484"/>
              <a:gd name="connsiteX3" fmla="*/ 187476 w 201897"/>
              <a:gd name="connsiteY3" fmla="*/ 114312 h 132484"/>
              <a:gd name="connsiteX4" fmla="*/ 76351 w 201897"/>
              <a:gd name="connsiteY4" fmla="*/ 50812 h 132484"/>
              <a:gd name="connsiteX5" fmla="*/ 120801 w 201897"/>
              <a:gd name="connsiteY5" fmla="*/ 69862 h 132484"/>
              <a:gd name="connsiteX6" fmla="*/ 151 w 201897"/>
              <a:gd name="connsiteY6" fmla="*/ 31762 h 132484"/>
              <a:gd name="connsiteX7" fmla="*/ 95401 w 201897"/>
              <a:gd name="connsiteY7" fmla="*/ 66687 h 132484"/>
              <a:gd name="connsiteX8" fmla="*/ 79526 w 201897"/>
              <a:gd name="connsiteY8" fmla="*/ 12 h 1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897" h="132484">
                <a:moveTo>
                  <a:pt x="79526" y="12"/>
                </a:moveTo>
                <a:cubicBezTo>
                  <a:pt x="94343" y="1070"/>
                  <a:pt x="164193" y="51341"/>
                  <a:pt x="184301" y="73037"/>
                </a:cubicBezTo>
                <a:cubicBezTo>
                  <a:pt x="204409" y="94733"/>
                  <a:pt x="200176" y="130187"/>
                  <a:pt x="200176" y="130187"/>
                </a:cubicBezTo>
                <a:cubicBezTo>
                  <a:pt x="200705" y="137066"/>
                  <a:pt x="208114" y="127541"/>
                  <a:pt x="187476" y="114312"/>
                </a:cubicBezTo>
                <a:cubicBezTo>
                  <a:pt x="166838" y="101083"/>
                  <a:pt x="87464" y="58220"/>
                  <a:pt x="76351" y="50812"/>
                </a:cubicBezTo>
                <a:cubicBezTo>
                  <a:pt x="65238" y="43404"/>
                  <a:pt x="133501" y="73037"/>
                  <a:pt x="120801" y="69862"/>
                </a:cubicBezTo>
                <a:cubicBezTo>
                  <a:pt x="108101" y="66687"/>
                  <a:pt x="4384" y="32291"/>
                  <a:pt x="151" y="31762"/>
                </a:cubicBezTo>
                <a:cubicBezTo>
                  <a:pt x="-4082" y="31233"/>
                  <a:pt x="81643" y="66158"/>
                  <a:pt x="95401" y="66687"/>
                </a:cubicBezTo>
                <a:cubicBezTo>
                  <a:pt x="109159" y="67216"/>
                  <a:pt x="64709" y="-1046"/>
                  <a:pt x="79526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9C5D84D-849F-6055-7C43-4287502A4A23}"/>
              </a:ext>
            </a:extLst>
          </p:cNvPr>
          <p:cNvSpPr/>
          <p:nvPr/>
        </p:nvSpPr>
        <p:spPr>
          <a:xfrm>
            <a:off x="9227491" y="3031709"/>
            <a:ext cx="78466" cy="146466"/>
          </a:xfrm>
          <a:custGeom>
            <a:avLst/>
            <a:gdLst>
              <a:gd name="connsiteX0" fmla="*/ 78434 w 78466"/>
              <a:gd name="connsiteY0" fmla="*/ 416 h 146466"/>
              <a:gd name="connsiteX1" fmla="*/ 5409 w 78466"/>
              <a:gd name="connsiteY1" fmla="*/ 92491 h 146466"/>
              <a:gd name="connsiteX2" fmla="*/ 5409 w 78466"/>
              <a:gd name="connsiteY2" fmla="*/ 146466 h 146466"/>
              <a:gd name="connsiteX3" fmla="*/ 5409 w 78466"/>
              <a:gd name="connsiteY3" fmla="*/ 89316 h 146466"/>
              <a:gd name="connsiteX4" fmla="*/ 18109 w 78466"/>
              <a:gd name="connsiteY4" fmla="*/ 127416 h 146466"/>
              <a:gd name="connsiteX5" fmla="*/ 14934 w 78466"/>
              <a:gd name="connsiteY5" fmla="*/ 60741 h 146466"/>
              <a:gd name="connsiteX6" fmla="*/ 78434 w 78466"/>
              <a:gd name="connsiteY6" fmla="*/ 416 h 1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66" h="146466">
                <a:moveTo>
                  <a:pt x="78434" y="416"/>
                </a:moveTo>
                <a:cubicBezTo>
                  <a:pt x="76847" y="5708"/>
                  <a:pt x="17580" y="68149"/>
                  <a:pt x="5409" y="92491"/>
                </a:cubicBezTo>
                <a:cubicBezTo>
                  <a:pt x="-6762" y="116833"/>
                  <a:pt x="5409" y="146466"/>
                  <a:pt x="5409" y="146466"/>
                </a:cubicBezTo>
                <a:cubicBezTo>
                  <a:pt x="5409" y="145937"/>
                  <a:pt x="3292" y="92491"/>
                  <a:pt x="5409" y="89316"/>
                </a:cubicBezTo>
                <a:cubicBezTo>
                  <a:pt x="7526" y="86141"/>
                  <a:pt x="16522" y="132178"/>
                  <a:pt x="18109" y="127416"/>
                </a:cubicBezTo>
                <a:cubicBezTo>
                  <a:pt x="19696" y="122654"/>
                  <a:pt x="7526" y="79791"/>
                  <a:pt x="14934" y="60741"/>
                </a:cubicBezTo>
                <a:cubicBezTo>
                  <a:pt x="22342" y="41691"/>
                  <a:pt x="80021" y="-4876"/>
                  <a:pt x="78434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F47D8FF-EE05-8585-4136-BE703196427E}"/>
              </a:ext>
            </a:extLst>
          </p:cNvPr>
          <p:cNvSpPr/>
          <p:nvPr/>
        </p:nvSpPr>
        <p:spPr>
          <a:xfrm>
            <a:off x="9092998" y="3174981"/>
            <a:ext cx="203536" cy="161994"/>
          </a:xfrm>
          <a:custGeom>
            <a:avLst/>
            <a:gdLst>
              <a:gd name="connsiteX0" fmla="*/ 41477 w 203536"/>
              <a:gd name="connsiteY0" fmla="*/ 161944 h 161994"/>
              <a:gd name="connsiteX1" fmla="*/ 35127 w 203536"/>
              <a:gd name="connsiteY1" fmla="*/ 111144 h 161994"/>
              <a:gd name="connsiteX2" fmla="*/ 22427 w 203536"/>
              <a:gd name="connsiteY2" fmla="*/ 63519 h 161994"/>
              <a:gd name="connsiteX3" fmla="*/ 51002 w 203536"/>
              <a:gd name="connsiteY3" fmla="*/ 95269 h 161994"/>
              <a:gd name="connsiteX4" fmla="*/ 44652 w 203536"/>
              <a:gd name="connsiteY4" fmla="*/ 44469 h 161994"/>
              <a:gd name="connsiteX5" fmla="*/ 89102 w 203536"/>
              <a:gd name="connsiteY5" fmla="*/ 22244 h 161994"/>
              <a:gd name="connsiteX6" fmla="*/ 51002 w 203536"/>
              <a:gd name="connsiteY6" fmla="*/ 19069 h 161994"/>
              <a:gd name="connsiteX7" fmla="*/ 120852 w 203536"/>
              <a:gd name="connsiteY7" fmla="*/ 6369 h 161994"/>
              <a:gd name="connsiteX8" fmla="*/ 168477 w 203536"/>
              <a:gd name="connsiteY8" fmla="*/ 28594 h 161994"/>
              <a:gd name="connsiteX9" fmla="*/ 203402 w 203536"/>
              <a:gd name="connsiteY9" fmla="*/ 41294 h 161994"/>
              <a:gd name="connsiteX10" fmla="*/ 155777 w 203536"/>
              <a:gd name="connsiteY10" fmla="*/ 15894 h 161994"/>
              <a:gd name="connsiteX11" fmla="*/ 85927 w 203536"/>
              <a:gd name="connsiteY11" fmla="*/ 19 h 161994"/>
              <a:gd name="connsiteX12" fmla="*/ 54177 w 203536"/>
              <a:gd name="connsiteY12" fmla="*/ 12719 h 161994"/>
              <a:gd name="connsiteX13" fmla="*/ 73227 w 203536"/>
              <a:gd name="connsiteY13" fmla="*/ 15894 h 161994"/>
              <a:gd name="connsiteX14" fmla="*/ 38302 w 203536"/>
              <a:gd name="connsiteY14" fmla="*/ 60344 h 161994"/>
              <a:gd name="connsiteX15" fmla="*/ 51002 w 203536"/>
              <a:gd name="connsiteY15" fmla="*/ 88919 h 161994"/>
              <a:gd name="connsiteX16" fmla="*/ 202 w 203536"/>
              <a:gd name="connsiteY16" fmla="*/ 101619 h 161994"/>
              <a:gd name="connsiteX17" fmla="*/ 41477 w 203536"/>
              <a:gd name="connsiteY17" fmla="*/ 161944 h 1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536" h="161994">
                <a:moveTo>
                  <a:pt x="41477" y="161944"/>
                </a:moveTo>
                <a:cubicBezTo>
                  <a:pt x="47298" y="163532"/>
                  <a:pt x="38302" y="127548"/>
                  <a:pt x="35127" y="111144"/>
                </a:cubicBezTo>
                <a:cubicBezTo>
                  <a:pt x="31952" y="94740"/>
                  <a:pt x="19781" y="66165"/>
                  <a:pt x="22427" y="63519"/>
                </a:cubicBezTo>
                <a:cubicBezTo>
                  <a:pt x="25073" y="60873"/>
                  <a:pt x="47298" y="98444"/>
                  <a:pt x="51002" y="95269"/>
                </a:cubicBezTo>
                <a:cubicBezTo>
                  <a:pt x="54706" y="92094"/>
                  <a:pt x="38302" y="56640"/>
                  <a:pt x="44652" y="44469"/>
                </a:cubicBezTo>
                <a:cubicBezTo>
                  <a:pt x="51002" y="32298"/>
                  <a:pt x="88044" y="26477"/>
                  <a:pt x="89102" y="22244"/>
                </a:cubicBezTo>
                <a:cubicBezTo>
                  <a:pt x="90160" y="18011"/>
                  <a:pt x="45710" y="21715"/>
                  <a:pt x="51002" y="19069"/>
                </a:cubicBezTo>
                <a:cubicBezTo>
                  <a:pt x="56294" y="16423"/>
                  <a:pt x="101273" y="4782"/>
                  <a:pt x="120852" y="6369"/>
                </a:cubicBezTo>
                <a:cubicBezTo>
                  <a:pt x="140431" y="7956"/>
                  <a:pt x="154719" y="22773"/>
                  <a:pt x="168477" y="28594"/>
                </a:cubicBezTo>
                <a:cubicBezTo>
                  <a:pt x="182235" y="34415"/>
                  <a:pt x="205519" y="43411"/>
                  <a:pt x="203402" y="41294"/>
                </a:cubicBezTo>
                <a:cubicBezTo>
                  <a:pt x="201285" y="39177"/>
                  <a:pt x="175356" y="22773"/>
                  <a:pt x="155777" y="15894"/>
                </a:cubicBezTo>
                <a:cubicBezTo>
                  <a:pt x="136198" y="9015"/>
                  <a:pt x="102860" y="548"/>
                  <a:pt x="85927" y="19"/>
                </a:cubicBezTo>
                <a:cubicBezTo>
                  <a:pt x="68994" y="-510"/>
                  <a:pt x="56294" y="10073"/>
                  <a:pt x="54177" y="12719"/>
                </a:cubicBezTo>
                <a:cubicBezTo>
                  <a:pt x="52060" y="15365"/>
                  <a:pt x="75873" y="7957"/>
                  <a:pt x="73227" y="15894"/>
                </a:cubicBezTo>
                <a:cubicBezTo>
                  <a:pt x="70581" y="23831"/>
                  <a:pt x="42006" y="48173"/>
                  <a:pt x="38302" y="60344"/>
                </a:cubicBezTo>
                <a:cubicBezTo>
                  <a:pt x="34598" y="72515"/>
                  <a:pt x="57352" y="82040"/>
                  <a:pt x="51002" y="88919"/>
                </a:cubicBezTo>
                <a:cubicBezTo>
                  <a:pt x="44652" y="95798"/>
                  <a:pt x="-3502" y="94740"/>
                  <a:pt x="202" y="101619"/>
                </a:cubicBezTo>
                <a:cubicBezTo>
                  <a:pt x="3906" y="108498"/>
                  <a:pt x="35656" y="160356"/>
                  <a:pt x="41477" y="16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76F95E2-94EC-CD3D-35DB-804BEB5AB6E7}"/>
              </a:ext>
            </a:extLst>
          </p:cNvPr>
          <p:cNvSpPr/>
          <p:nvPr/>
        </p:nvSpPr>
        <p:spPr>
          <a:xfrm>
            <a:off x="9188201" y="3177951"/>
            <a:ext cx="156687" cy="72918"/>
          </a:xfrm>
          <a:custGeom>
            <a:avLst/>
            <a:gdLst>
              <a:gd name="connsiteX0" fmla="*/ 249 w 156687"/>
              <a:gd name="connsiteY0" fmla="*/ 224 h 72918"/>
              <a:gd name="connsiteX1" fmla="*/ 66924 w 156687"/>
              <a:gd name="connsiteY1" fmla="*/ 66899 h 72918"/>
              <a:gd name="connsiteX2" fmla="*/ 51049 w 156687"/>
              <a:gd name="connsiteY2" fmla="*/ 66899 h 72918"/>
              <a:gd name="connsiteX3" fmla="*/ 114549 w 156687"/>
              <a:gd name="connsiteY3" fmla="*/ 41499 h 72918"/>
              <a:gd name="connsiteX4" fmla="*/ 155824 w 156687"/>
              <a:gd name="connsiteY4" fmla="*/ 22449 h 72918"/>
              <a:gd name="connsiteX5" fmla="*/ 76449 w 156687"/>
              <a:gd name="connsiteY5" fmla="*/ 44674 h 72918"/>
              <a:gd name="connsiteX6" fmla="*/ 44699 w 156687"/>
              <a:gd name="connsiteY6" fmla="*/ 44674 h 72918"/>
              <a:gd name="connsiteX7" fmla="*/ 249 w 156687"/>
              <a:gd name="connsiteY7" fmla="*/ 224 h 7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87" h="72918">
                <a:moveTo>
                  <a:pt x="249" y="224"/>
                </a:moveTo>
                <a:lnTo>
                  <a:pt x="66924" y="66899"/>
                </a:lnTo>
                <a:cubicBezTo>
                  <a:pt x="75391" y="78011"/>
                  <a:pt x="43112" y="71132"/>
                  <a:pt x="51049" y="66899"/>
                </a:cubicBezTo>
                <a:cubicBezTo>
                  <a:pt x="58986" y="62666"/>
                  <a:pt x="97087" y="48907"/>
                  <a:pt x="114549" y="41499"/>
                </a:cubicBezTo>
                <a:cubicBezTo>
                  <a:pt x="132011" y="34091"/>
                  <a:pt x="162174" y="21920"/>
                  <a:pt x="155824" y="22449"/>
                </a:cubicBezTo>
                <a:cubicBezTo>
                  <a:pt x="149474" y="22978"/>
                  <a:pt x="94970" y="40970"/>
                  <a:pt x="76449" y="44674"/>
                </a:cubicBezTo>
                <a:cubicBezTo>
                  <a:pt x="57928" y="48378"/>
                  <a:pt x="54224" y="49437"/>
                  <a:pt x="44699" y="44674"/>
                </a:cubicBezTo>
                <a:cubicBezTo>
                  <a:pt x="35174" y="39911"/>
                  <a:pt x="-3455" y="-3480"/>
                  <a:pt x="249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09C5C21-F05A-F930-722E-B47243695CE5}"/>
              </a:ext>
            </a:extLst>
          </p:cNvPr>
          <p:cNvSpPr/>
          <p:nvPr/>
        </p:nvSpPr>
        <p:spPr>
          <a:xfrm>
            <a:off x="9343878" y="3228824"/>
            <a:ext cx="307766" cy="338234"/>
          </a:xfrm>
          <a:custGeom>
            <a:avLst/>
            <a:gdLst>
              <a:gd name="connsiteX0" fmla="*/ 147 w 307766"/>
              <a:gd name="connsiteY0" fmla="*/ 151 h 338234"/>
              <a:gd name="connsiteX1" fmla="*/ 133497 w 307766"/>
              <a:gd name="connsiteY1" fmla="*/ 130326 h 338234"/>
              <a:gd name="connsiteX2" fmla="*/ 120797 w 307766"/>
              <a:gd name="connsiteY2" fmla="*/ 127151 h 338234"/>
              <a:gd name="connsiteX3" fmla="*/ 282722 w 307766"/>
              <a:gd name="connsiteY3" fmla="*/ 225576 h 338234"/>
              <a:gd name="connsiteX4" fmla="*/ 285897 w 307766"/>
              <a:gd name="connsiteY4" fmla="*/ 270026 h 338234"/>
              <a:gd name="connsiteX5" fmla="*/ 292247 w 307766"/>
              <a:gd name="connsiteY5" fmla="*/ 279551 h 338234"/>
              <a:gd name="connsiteX6" fmla="*/ 263672 w 307766"/>
              <a:gd name="connsiteY6" fmla="*/ 311301 h 338234"/>
              <a:gd name="connsiteX7" fmla="*/ 209697 w 307766"/>
              <a:gd name="connsiteY7" fmla="*/ 336701 h 338234"/>
              <a:gd name="connsiteX8" fmla="*/ 295422 w 307766"/>
              <a:gd name="connsiteY8" fmla="*/ 330351 h 338234"/>
              <a:gd name="connsiteX9" fmla="*/ 304947 w 307766"/>
              <a:gd name="connsiteY9" fmla="*/ 289076 h 338234"/>
              <a:gd name="connsiteX10" fmla="*/ 273197 w 307766"/>
              <a:gd name="connsiteY10" fmla="*/ 254151 h 338234"/>
              <a:gd name="connsiteX11" fmla="*/ 165247 w 307766"/>
              <a:gd name="connsiteY11" fmla="*/ 162076 h 338234"/>
              <a:gd name="connsiteX12" fmla="*/ 147 w 307766"/>
              <a:gd name="connsiteY12" fmla="*/ 151 h 33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766" h="338234">
                <a:moveTo>
                  <a:pt x="147" y="151"/>
                </a:moveTo>
                <a:cubicBezTo>
                  <a:pt x="-5145" y="-5141"/>
                  <a:pt x="133497" y="130326"/>
                  <a:pt x="133497" y="130326"/>
                </a:cubicBezTo>
                <a:cubicBezTo>
                  <a:pt x="153605" y="151493"/>
                  <a:pt x="95926" y="111276"/>
                  <a:pt x="120797" y="127151"/>
                </a:cubicBezTo>
                <a:cubicBezTo>
                  <a:pt x="145668" y="143026"/>
                  <a:pt x="255205" y="201764"/>
                  <a:pt x="282722" y="225576"/>
                </a:cubicBezTo>
                <a:cubicBezTo>
                  <a:pt x="310239" y="249388"/>
                  <a:pt x="285897" y="270026"/>
                  <a:pt x="285897" y="270026"/>
                </a:cubicBezTo>
                <a:cubicBezTo>
                  <a:pt x="287484" y="279022"/>
                  <a:pt x="295951" y="272672"/>
                  <a:pt x="292247" y="279551"/>
                </a:cubicBezTo>
                <a:cubicBezTo>
                  <a:pt x="288543" y="286430"/>
                  <a:pt x="277430" y="301776"/>
                  <a:pt x="263672" y="311301"/>
                </a:cubicBezTo>
                <a:cubicBezTo>
                  <a:pt x="249914" y="320826"/>
                  <a:pt x="204405" y="333526"/>
                  <a:pt x="209697" y="336701"/>
                </a:cubicBezTo>
                <a:cubicBezTo>
                  <a:pt x="214989" y="339876"/>
                  <a:pt x="279547" y="338288"/>
                  <a:pt x="295422" y="330351"/>
                </a:cubicBezTo>
                <a:cubicBezTo>
                  <a:pt x="311297" y="322414"/>
                  <a:pt x="308651" y="301776"/>
                  <a:pt x="304947" y="289076"/>
                </a:cubicBezTo>
                <a:cubicBezTo>
                  <a:pt x="301243" y="276376"/>
                  <a:pt x="296480" y="275318"/>
                  <a:pt x="273197" y="254151"/>
                </a:cubicBezTo>
                <a:cubicBezTo>
                  <a:pt x="249914" y="232984"/>
                  <a:pt x="205993" y="198059"/>
                  <a:pt x="165247" y="162076"/>
                </a:cubicBezTo>
                <a:cubicBezTo>
                  <a:pt x="124501" y="126093"/>
                  <a:pt x="5439" y="5443"/>
                  <a:pt x="147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69DF1AD-62A7-5011-B114-F114EBF0ECA2}"/>
              </a:ext>
            </a:extLst>
          </p:cNvPr>
          <p:cNvSpPr/>
          <p:nvPr/>
        </p:nvSpPr>
        <p:spPr>
          <a:xfrm>
            <a:off x="9280318" y="3187698"/>
            <a:ext cx="239052" cy="190269"/>
          </a:xfrm>
          <a:custGeom>
            <a:avLst/>
            <a:gdLst>
              <a:gd name="connsiteX0" fmla="*/ 207 w 239052"/>
              <a:gd name="connsiteY0" fmla="*/ 2 h 190269"/>
              <a:gd name="connsiteX1" fmla="*/ 89107 w 239052"/>
              <a:gd name="connsiteY1" fmla="*/ 79377 h 190269"/>
              <a:gd name="connsiteX2" fmla="*/ 89107 w 239052"/>
              <a:gd name="connsiteY2" fmla="*/ 60327 h 190269"/>
              <a:gd name="connsiteX3" fmla="*/ 165307 w 239052"/>
              <a:gd name="connsiteY3" fmla="*/ 139702 h 190269"/>
              <a:gd name="connsiteX4" fmla="*/ 238332 w 239052"/>
              <a:gd name="connsiteY4" fmla="*/ 187327 h 190269"/>
              <a:gd name="connsiteX5" fmla="*/ 197057 w 239052"/>
              <a:gd name="connsiteY5" fmla="*/ 174627 h 190269"/>
              <a:gd name="connsiteX6" fmla="*/ 108157 w 239052"/>
              <a:gd name="connsiteY6" fmla="*/ 88902 h 190269"/>
              <a:gd name="connsiteX7" fmla="*/ 139907 w 239052"/>
              <a:gd name="connsiteY7" fmla="*/ 114302 h 190269"/>
              <a:gd name="connsiteX8" fmla="*/ 117682 w 239052"/>
              <a:gd name="connsiteY8" fmla="*/ 82552 h 190269"/>
              <a:gd name="connsiteX9" fmla="*/ 207 w 239052"/>
              <a:gd name="connsiteY9" fmla="*/ 2 h 1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052" h="190269">
                <a:moveTo>
                  <a:pt x="207" y="2"/>
                </a:moveTo>
                <a:cubicBezTo>
                  <a:pt x="-4556" y="-527"/>
                  <a:pt x="74290" y="69323"/>
                  <a:pt x="89107" y="79377"/>
                </a:cubicBezTo>
                <a:cubicBezTo>
                  <a:pt x="103924" y="89431"/>
                  <a:pt x="76407" y="50273"/>
                  <a:pt x="89107" y="60327"/>
                </a:cubicBezTo>
                <a:cubicBezTo>
                  <a:pt x="101807" y="70381"/>
                  <a:pt x="140436" y="118535"/>
                  <a:pt x="165307" y="139702"/>
                </a:cubicBezTo>
                <a:cubicBezTo>
                  <a:pt x="190178" y="160869"/>
                  <a:pt x="233040" y="181506"/>
                  <a:pt x="238332" y="187327"/>
                </a:cubicBezTo>
                <a:cubicBezTo>
                  <a:pt x="243624" y="193148"/>
                  <a:pt x="218753" y="191031"/>
                  <a:pt x="197057" y="174627"/>
                </a:cubicBezTo>
                <a:cubicBezTo>
                  <a:pt x="175361" y="158223"/>
                  <a:pt x="117682" y="98956"/>
                  <a:pt x="108157" y="88902"/>
                </a:cubicBezTo>
                <a:cubicBezTo>
                  <a:pt x="98632" y="78848"/>
                  <a:pt x="138319" y="115360"/>
                  <a:pt x="139907" y="114302"/>
                </a:cubicBezTo>
                <a:cubicBezTo>
                  <a:pt x="141495" y="113244"/>
                  <a:pt x="136203" y="98956"/>
                  <a:pt x="117682" y="82552"/>
                </a:cubicBezTo>
                <a:cubicBezTo>
                  <a:pt x="99161" y="66148"/>
                  <a:pt x="4970" y="531"/>
                  <a:pt x="2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355ABE29-6292-73BF-BC10-F69511EB5274}"/>
              </a:ext>
            </a:extLst>
          </p:cNvPr>
          <p:cNvSpPr/>
          <p:nvPr/>
        </p:nvSpPr>
        <p:spPr>
          <a:xfrm>
            <a:off x="9184624" y="3214612"/>
            <a:ext cx="175255" cy="62062"/>
          </a:xfrm>
          <a:custGeom>
            <a:avLst/>
            <a:gdLst>
              <a:gd name="connsiteX0" fmla="*/ 651 w 175255"/>
              <a:gd name="connsiteY0" fmla="*/ 1663 h 62062"/>
              <a:gd name="connsiteX1" fmla="*/ 89551 w 175255"/>
              <a:gd name="connsiteY1" fmla="*/ 42938 h 62062"/>
              <a:gd name="connsiteX2" fmla="*/ 45101 w 175255"/>
              <a:gd name="connsiteY2" fmla="*/ 42938 h 62062"/>
              <a:gd name="connsiteX3" fmla="*/ 168926 w 175255"/>
              <a:gd name="connsiteY3" fmla="*/ 61988 h 62062"/>
              <a:gd name="connsiteX4" fmla="*/ 149876 w 175255"/>
              <a:gd name="connsiteY4" fmla="*/ 49288 h 62062"/>
              <a:gd name="connsiteX5" fmla="*/ 86376 w 175255"/>
              <a:gd name="connsiteY5" fmla="*/ 42938 h 62062"/>
              <a:gd name="connsiteX6" fmla="*/ 51451 w 175255"/>
              <a:gd name="connsiteY6" fmla="*/ 11188 h 62062"/>
              <a:gd name="connsiteX7" fmla="*/ 651 w 175255"/>
              <a:gd name="connsiteY7" fmla="*/ 1663 h 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55" h="62062">
                <a:moveTo>
                  <a:pt x="651" y="1663"/>
                </a:moveTo>
                <a:cubicBezTo>
                  <a:pt x="7001" y="6955"/>
                  <a:pt x="82143" y="36059"/>
                  <a:pt x="89551" y="42938"/>
                </a:cubicBezTo>
                <a:cubicBezTo>
                  <a:pt x="96959" y="49817"/>
                  <a:pt x="31872" y="39763"/>
                  <a:pt x="45101" y="42938"/>
                </a:cubicBezTo>
                <a:cubicBezTo>
                  <a:pt x="58330" y="46113"/>
                  <a:pt x="168926" y="61988"/>
                  <a:pt x="168926" y="61988"/>
                </a:cubicBezTo>
                <a:cubicBezTo>
                  <a:pt x="186388" y="63046"/>
                  <a:pt x="163634" y="52463"/>
                  <a:pt x="149876" y="49288"/>
                </a:cubicBezTo>
                <a:cubicBezTo>
                  <a:pt x="136118" y="46113"/>
                  <a:pt x="102780" y="49288"/>
                  <a:pt x="86376" y="42938"/>
                </a:cubicBezTo>
                <a:cubicBezTo>
                  <a:pt x="69972" y="36588"/>
                  <a:pt x="66797" y="17538"/>
                  <a:pt x="51451" y="11188"/>
                </a:cubicBezTo>
                <a:cubicBezTo>
                  <a:pt x="36105" y="4838"/>
                  <a:pt x="-5699" y="-3629"/>
                  <a:pt x="651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B8326C4-53AE-BF66-EEBF-9B91AFD4B6CC}"/>
              </a:ext>
            </a:extLst>
          </p:cNvPr>
          <p:cNvSpPr/>
          <p:nvPr/>
        </p:nvSpPr>
        <p:spPr>
          <a:xfrm>
            <a:off x="9369410" y="3305124"/>
            <a:ext cx="266717" cy="225552"/>
          </a:xfrm>
          <a:custGeom>
            <a:avLst/>
            <a:gdLst>
              <a:gd name="connsiteX0" fmla="*/ 15 w 266717"/>
              <a:gd name="connsiteY0" fmla="*/ 51 h 225552"/>
              <a:gd name="connsiteX1" fmla="*/ 117490 w 266717"/>
              <a:gd name="connsiteY1" fmla="*/ 98476 h 225552"/>
              <a:gd name="connsiteX2" fmla="*/ 107965 w 266717"/>
              <a:gd name="connsiteY2" fmla="*/ 92126 h 225552"/>
              <a:gd name="connsiteX3" fmla="*/ 187340 w 266717"/>
              <a:gd name="connsiteY3" fmla="*/ 142926 h 225552"/>
              <a:gd name="connsiteX4" fmla="*/ 168290 w 266717"/>
              <a:gd name="connsiteY4" fmla="*/ 146101 h 225552"/>
              <a:gd name="connsiteX5" fmla="*/ 244490 w 266717"/>
              <a:gd name="connsiteY5" fmla="*/ 190551 h 225552"/>
              <a:gd name="connsiteX6" fmla="*/ 209565 w 266717"/>
              <a:gd name="connsiteY6" fmla="*/ 196901 h 225552"/>
              <a:gd name="connsiteX7" fmla="*/ 263540 w 266717"/>
              <a:gd name="connsiteY7" fmla="*/ 225476 h 225552"/>
              <a:gd name="connsiteX8" fmla="*/ 244490 w 266717"/>
              <a:gd name="connsiteY8" fmla="*/ 203251 h 225552"/>
              <a:gd name="connsiteX9" fmla="*/ 114315 w 266717"/>
              <a:gd name="connsiteY9" fmla="*/ 146101 h 225552"/>
              <a:gd name="connsiteX10" fmla="*/ 158765 w 266717"/>
              <a:gd name="connsiteY10" fmla="*/ 155626 h 225552"/>
              <a:gd name="connsiteX11" fmla="*/ 127015 w 266717"/>
              <a:gd name="connsiteY11" fmla="*/ 114351 h 225552"/>
              <a:gd name="connsiteX12" fmla="*/ 15 w 266717"/>
              <a:gd name="connsiteY12" fmla="*/ 51 h 2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17" h="225552">
                <a:moveTo>
                  <a:pt x="15" y="51"/>
                </a:moveTo>
                <a:cubicBezTo>
                  <a:pt x="-1573" y="-2595"/>
                  <a:pt x="117490" y="98476"/>
                  <a:pt x="117490" y="98476"/>
                </a:cubicBezTo>
                <a:cubicBezTo>
                  <a:pt x="135482" y="113822"/>
                  <a:pt x="107965" y="92126"/>
                  <a:pt x="107965" y="92126"/>
                </a:cubicBezTo>
                <a:cubicBezTo>
                  <a:pt x="119607" y="99534"/>
                  <a:pt x="177286" y="133930"/>
                  <a:pt x="187340" y="142926"/>
                </a:cubicBezTo>
                <a:cubicBezTo>
                  <a:pt x="197394" y="151922"/>
                  <a:pt x="158765" y="138164"/>
                  <a:pt x="168290" y="146101"/>
                </a:cubicBezTo>
                <a:cubicBezTo>
                  <a:pt x="177815" y="154038"/>
                  <a:pt x="237611" y="182084"/>
                  <a:pt x="244490" y="190551"/>
                </a:cubicBezTo>
                <a:cubicBezTo>
                  <a:pt x="251369" y="199018"/>
                  <a:pt x="206390" y="191080"/>
                  <a:pt x="209565" y="196901"/>
                </a:cubicBezTo>
                <a:cubicBezTo>
                  <a:pt x="212740" y="202722"/>
                  <a:pt x="263540" y="225476"/>
                  <a:pt x="263540" y="225476"/>
                </a:cubicBezTo>
                <a:cubicBezTo>
                  <a:pt x="269361" y="226534"/>
                  <a:pt x="269361" y="216480"/>
                  <a:pt x="244490" y="203251"/>
                </a:cubicBezTo>
                <a:cubicBezTo>
                  <a:pt x="219619" y="190022"/>
                  <a:pt x="128602" y="154038"/>
                  <a:pt x="114315" y="146101"/>
                </a:cubicBezTo>
                <a:cubicBezTo>
                  <a:pt x="100028" y="138164"/>
                  <a:pt x="156648" y="160918"/>
                  <a:pt x="158765" y="155626"/>
                </a:cubicBezTo>
                <a:cubicBezTo>
                  <a:pt x="160882" y="150334"/>
                  <a:pt x="148711" y="137634"/>
                  <a:pt x="127015" y="114351"/>
                </a:cubicBezTo>
                <a:cubicBezTo>
                  <a:pt x="105319" y="91068"/>
                  <a:pt x="1603" y="2697"/>
                  <a:pt x="1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10E487D-50FF-D988-4352-BCA1E7AAF857}"/>
              </a:ext>
            </a:extLst>
          </p:cNvPr>
          <p:cNvSpPr/>
          <p:nvPr/>
        </p:nvSpPr>
        <p:spPr>
          <a:xfrm>
            <a:off x="9223055" y="3244580"/>
            <a:ext cx="321054" cy="200682"/>
          </a:xfrm>
          <a:custGeom>
            <a:avLst/>
            <a:gdLst>
              <a:gd name="connsiteX0" fmla="*/ 35245 w 321054"/>
              <a:gd name="connsiteY0" fmla="*/ 270 h 200682"/>
              <a:gd name="connsiteX1" fmla="*/ 25720 w 321054"/>
              <a:gd name="connsiteY1" fmla="*/ 60595 h 200682"/>
              <a:gd name="connsiteX2" fmla="*/ 105095 w 321054"/>
              <a:gd name="connsiteY2" fmla="*/ 108220 h 200682"/>
              <a:gd name="connsiteX3" fmla="*/ 51120 w 321054"/>
              <a:gd name="connsiteY3" fmla="*/ 108220 h 200682"/>
              <a:gd name="connsiteX4" fmla="*/ 171770 w 321054"/>
              <a:gd name="connsiteY4" fmla="*/ 136795 h 200682"/>
              <a:gd name="connsiteX5" fmla="*/ 98745 w 321054"/>
              <a:gd name="connsiteY5" fmla="*/ 136795 h 200682"/>
              <a:gd name="connsiteX6" fmla="*/ 251145 w 321054"/>
              <a:gd name="connsiteY6" fmla="*/ 174895 h 200682"/>
              <a:gd name="connsiteX7" fmla="*/ 320995 w 321054"/>
              <a:gd name="connsiteY7" fmla="*/ 200295 h 200682"/>
              <a:gd name="connsiteX8" fmla="*/ 260670 w 321054"/>
              <a:gd name="connsiteY8" fmla="*/ 187595 h 200682"/>
              <a:gd name="connsiteX9" fmla="*/ 133670 w 321054"/>
              <a:gd name="connsiteY9" fmla="*/ 152670 h 200682"/>
              <a:gd name="connsiteX10" fmla="*/ 3495 w 321054"/>
              <a:gd name="connsiteY10" fmla="*/ 101870 h 200682"/>
              <a:gd name="connsiteX11" fmla="*/ 35245 w 321054"/>
              <a:gd name="connsiteY11" fmla="*/ 120920 h 200682"/>
              <a:gd name="connsiteX12" fmla="*/ 13020 w 321054"/>
              <a:gd name="connsiteY12" fmla="*/ 95520 h 200682"/>
              <a:gd name="connsiteX13" fmla="*/ 44770 w 321054"/>
              <a:gd name="connsiteY13" fmla="*/ 105045 h 200682"/>
              <a:gd name="connsiteX14" fmla="*/ 19370 w 321054"/>
              <a:gd name="connsiteY14" fmla="*/ 85995 h 200682"/>
              <a:gd name="connsiteX15" fmla="*/ 35245 w 321054"/>
              <a:gd name="connsiteY15" fmla="*/ 270 h 20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054" h="200682">
                <a:moveTo>
                  <a:pt x="35245" y="270"/>
                </a:moveTo>
                <a:cubicBezTo>
                  <a:pt x="36303" y="-3963"/>
                  <a:pt x="14078" y="42603"/>
                  <a:pt x="25720" y="60595"/>
                </a:cubicBezTo>
                <a:cubicBezTo>
                  <a:pt x="37362" y="78587"/>
                  <a:pt x="100862" y="100283"/>
                  <a:pt x="105095" y="108220"/>
                </a:cubicBezTo>
                <a:cubicBezTo>
                  <a:pt x="109328" y="116157"/>
                  <a:pt x="40008" y="103458"/>
                  <a:pt x="51120" y="108220"/>
                </a:cubicBezTo>
                <a:cubicBezTo>
                  <a:pt x="62232" y="112982"/>
                  <a:pt x="163833" y="132033"/>
                  <a:pt x="171770" y="136795"/>
                </a:cubicBezTo>
                <a:cubicBezTo>
                  <a:pt x="179708" y="141558"/>
                  <a:pt x="85516" y="130445"/>
                  <a:pt x="98745" y="136795"/>
                </a:cubicBezTo>
                <a:cubicBezTo>
                  <a:pt x="111974" y="143145"/>
                  <a:pt x="214103" y="164312"/>
                  <a:pt x="251145" y="174895"/>
                </a:cubicBezTo>
                <a:cubicBezTo>
                  <a:pt x="288187" y="185478"/>
                  <a:pt x="319407" y="198178"/>
                  <a:pt x="320995" y="200295"/>
                </a:cubicBezTo>
                <a:cubicBezTo>
                  <a:pt x="322583" y="202412"/>
                  <a:pt x="291891" y="195532"/>
                  <a:pt x="260670" y="187595"/>
                </a:cubicBezTo>
                <a:cubicBezTo>
                  <a:pt x="229449" y="179658"/>
                  <a:pt x="176532" y="166957"/>
                  <a:pt x="133670" y="152670"/>
                </a:cubicBezTo>
                <a:cubicBezTo>
                  <a:pt x="90808" y="138383"/>
                  <a:pt x="19899" y="107162"/>
                  <a:pt x="3495" y="101870"/>
                </a:cubicBezTo>
                <a:cubicBezTo>
                  <a:pt x="-12909" y="96578"/>
                  <a:pt x="33657" y="121978"/>
                  <a:pt x="35245" y="120920"/>
                </a:cubicBezTo>
                <a:cubicBezTo>
                  <a:pt x="36833" y="119862"/>
                  <a:pt x="11432" y="98166"/>
                  <a:pt x="13020" y="95520"/>
                </a:cubicBezTo>
                <a:cubicBezTo>
                  <a:pt x="14607" y="92874"/>
                  <a:pt x="44770" y="105045"/>
                  <a:pt x="44770" y="105045"/>
                </a:cubicBezTo>
                <a:cubicBezTo>
                  <a:pt x="45828" y="103457"/>
                  <a:pt x="25191" y="100812"/>
                  <a:pt x="19370" y="85995"/>
                </a:cubicBezTo>
                <a:cubicBezTo>
                  <a:pt x="13549" y="71178"/>
                  <a:pt x="34187" y="4503"/>
                  <a:pt x="3524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16AA0C3-EB03-4A4A-B3E8-E221EAAE72B4}"/>
              </a:ext>
            </a:extLst>
          </p:cNvPr>
          <p:cNvSpPr/>
          <p:nvPr/>
        </p:nvSpPr>
        <p:spPr>
          <a:xfrm>
            <a:off x="9124912" y="3232005"/>
            <a:ext cx="254822" cy="178231"/>
          </a:xfrm>
          <a:custGeom>
            <a:avLst/>
            <a:gdLst>
              <a:gd name="connsiteX0" fmla="*/ 41313 w 254822"/>
              <a:gd name="connsiteY0" fmla="*/ 145 h 178231"/>
              <a:gd name="connsiteX1" fmla="*/ 34963 w 254822"/>
              <a:gd name="connsiteY1" fmla="*/ 73170 h 178231"/>
              <a:gd name="connsiteX2" fmla="*/ 38138 w 254822"/>
              <a:gd name="connsiteY2" fmla="*/ 79520 h 178231"/>
              <a:gd name="connsiteX3" fmla="*/ 130213 w 254822"/>
              <a:gd name="connsiteY3" fmla="*/ 104920 h 178231"/>
              <a:gd name="connsiteX4" fmla="*/ 177838 w 254822"/>
              <a:gd name="connsiteY4" fmla="*/ 133495 h 178231"/>
              <a:gd name="connsiteX5" fmla="*/ 254038 w 254822"/>
              <a:gd name="connsiteY5" fmla="*/ 174770 h 178231"/>
              <a:gd name="connsiteX6" fmla="*/ 209588 w 254822"/>
              <a:gd name="connsiteY6" fmla="*/ 171595 h 178231"/>
              <a:gd name="connsiteX7" fmla="*/ 88938 w 254822"/>
              <a:gd name="connsiteY7" fmla="*/ 136670 h 178231"/>
              <a:gd name="connsiteX8" fmla="*/ 12738 w 254822"/>
              <a:gd name="connsiteY8" fmla="*/ 95395 h 178231"/>
              <a:gd name="connsiteX9" fmla="*/ 22263 w 254822"/>
              <a:gd name="connsiteY9" fmla="*/ 111270 h 178231"/>
              <a:gd name="connsiteX10" fmla="*/ 38 w 254822"/>
              <a:gd name="connsiteY10" fmla="*/ 73170 h 178231"/>
              <a:gd name="connsiteX11" fmla="*/ 28613 w 254822"/>
              <a:gd name="connsiteY11" fmla="*/ 79520 h 178231"/>
              <a:gd name="connsiteX12" fmla="*/ 6388 w 254822"/>
              <a:gd name="connsiteY12" fmla="*/ 54120 h 178231"/>
              <a:gd name="connsiteX13" fmla="*/ 41313 w 254822"/>
              <a:gd name="connsiteY13" fmla="*/ 145 h 1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822" h="178231">
                <a:moveTo>
                  <a:pt x="41313" y="145"/>
                </a:moveTo>
                <a:cubicBezTo>
                  <a:pt x="46075" y="3320"/>
                  <a:pt x="34963" y="73170"/>
                  <a:pt x="34963" y="73170"/>
                </a:cubicBezTo>
                <a:cubicBezTo>
                  <a:pt x="34434" y="86399"/>
                  <a:pt x="22263" y="74228"/>
                  <a:pt x="38138" y="79520"/>
                </a:cubicBezTo>
                <a:cubicBezTo>
                  <a:pt x="54013" y="84812"/>
                  <a:pt x="106930" y="95924"/>
                  <a:pt x="130213" y="104920"/>
                </a:cubicBezTo>
                <a:cubicBezTo>
                  <a:pt x="153496" y="113916"/>
                  <a:pt x="157201" y="121853"/>
                  <a:pt x="177838" y="133495"/>
                </a:cubicBezTo>
                <a:cubicBezTo>
                  <a:pt x="198475" y="145137"/>
                  <a:pt x="248746" y="168420"/>
                  <a:pt x="254038" y="174770"/>
                </a:cubicBezTo>
                <a:cubicBezTo>
                  <a:pt x="259330" y="181120"/>
                  <a:pt x="237105" y="177945"/>
                  <a:pt x="209588" y="171595"/>
                </a:cubicBezTo>
                <a:cubicBezTo>
                  <a:pt x="182071" y="165245"/>
                  <a:pt x="121746" y="149370"/>
                  <a:pt x="88938" y="136670"/>
                </a:cubicBezTo>
                <a:cubicBezTo>
                  <a:pt x="56130" y="123970"/>
                  <a:pt x="23850" y="99628"/>
                  <a:pt x="12738" y="95395"/>
                </a:cubicBezTo>
                <a:cubicBezTo>
                  <a:pt x="1625" y="91162"/>
                  <a:pt x="24380" y="114974"/>
                  <a:pt x="22263" y="111270"/>
                </a:cubicBezTo>
                <a:cubicBezTo>
                  <a:pt x="20146" y="107566"/>
                  <a:pt x="-1020" y="78461"/>
                  <a:pt x="38" y="73170"/>
                </a:cubicBezTo>
                <a:cubicBezTo>
                  <a:pt x="1096" y="67879"/>
                  <a:pt x="27555" y="82695"/>
                  <a:pt x="28613" y="79520"/>
                </a:cubicBezTo>
                <a:cubicBezTo>
                  <a:pt x="29671" y="76345"/>
                  <a:pt x="6388" y="54120"/>
                  <a:pt x="6388" y="54120"/>
                </a:cubicBezTo>
                <a:cubicBezTo>
                  <a:pt x="5330" y="46712"/>
                  <a:pt x="36551" y="-3030"/>
                  <a:pt x="41313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9C704AE-E67F-9BF6-E29F-9C9D1A5FD893}"/>
              </a:ext>
            </a:extLst>
          </p:cNvPr>
          <p:cNvSpPr/>
          <p:nvPr/>
        </p:nvSpPr>
        <p:spPr>
          <a:xfrm>
            <a:off x="9117432" y="3327268"/>
            <a:ext cx="145007" cy="213138"/>
          </a:xfrm>
          <a:custGeom>
            <a:avLst/>
            <a:gdLst>
              <a:gd name="connsiteX0" fmla="*/ 17043 w 145007"/>
              <a:gd name="connsiteY0" fmla="*/ 132 h 213138"/>
              <a:gd name="connsiteX1" fmla="*/ 23393 w 145007"/>
              <a:gd name="connsiteY1" fmla="*/ 89032 h 213138"/>
              <a:gd name="connsiteX2" fmla="*/ 23393 w 145007"/>
              <a:gd name="connsiteY2" fmla="*/ 104907 h 213138"/>
              <a:gd name="connsiteX3" fmla="*/ 71018 w 145007"/>
              <a:gd name="connsiteY3" fmla="*/ 146182 h 213138"/>
              <a:gd name="connsiteX4" fmla="*/ 83718 w 145007"/>
              <a:gd name="connsiteY4" fmla="*/ 165232 h 213138"/>
              <a:gd name="connsiteX5" fmla="*/ 144043 w 145007"/>
              <a:gd name="connsiteY5" fmla="*/ 212857 h 213138"/>
              <a:gd name="connsiteX6" fmla="*/ 112293 w 145007"/>
              <a:gd name="connsiteY6" fmla="*/ 181107 h 213138"/>
              <a:gd name="connsiteX7" fmla="*/ 4343 w 145007"/>
              <a:gd name="connsiteY7" fmla="*/ 104907 h 213138"/>
              <a:gd name="connsiteX8" fmla="*/ 20218 w 145007"/>
              <a:gd name="connsiteY8" fmla="*/ 111257 h 213138"/>
              <a:gd name="connsiteX9" fmla="*/ 17043 w 145007"/>
              <a:gd name="connsiteY9" fmla="*/ 132 h 21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007" h="213138">
                <a:moveTo>
                  <a:pt x="17043" y="132"/>
                </a:moveTo>
                <a:cubicBezTo>
                  <a:pt x="17572" y="-3572"/>
                  <a:pt x="22335" y="71570"/>
                  <a:pt x="23393" y="89032"/>
                </a:cubicBezTo>
                <a:cubicBezTo>
                  <a:pt x="24451" y="106494"/>
                  <a:pt x="15456" y="95382"/>
                  <a:pt x="23393" y="104907"/>
                </a:cubicBezTo>
                <a:cubicBezTo>
                  <a:pt x="31330" y="114432"/>
                  <a:pt x="71018" y="146182"/>
                  <a:pt x="71018" y="146182"/>
                </a:cubicBezTo>
                <a:cubicBezTo>
                  <a:pt x="81072" y="156236"/>
                  <a:pt x="71547" y="154119"/>
                  <a:pt x="83718" y="165232"/>
                </a:cubicBezTo>
                <a:cubicBezTo>
                  <a:pt x="95889" y="176345"/>
                  <a:pt x="139281" y="210211"/>
                  <a:pt x="144043" y="212857"/>
                </a:cubicBezTo>
                <a:cubicBezTo>
                  <a:pt x="148805" y="215503"/>
                  <a:pt x="135576" y="199099"/>
                  <a:pt x="112293" y="181107"/>
                </a:cubicBezTo>
                <a:cubicBezTo>
                  <a:pt x="89010" y="163115"/>
                  <a:pt x="4343" y="104907"/>
                  <a:pt x="4343" y="104907"/>
                </a:cubicBezTo>
                <a:cubicBezTo>
                  <a:pt x="-11003" y="93265"/>
                  <a:pt x="19160" y="125544"/>
                  <a:pt x="20218" y="111257"/>
                </a:cubicBezTo>
                <a:cubicBezTo>
                  <a:pt x="21276" y="96970"/>
                  <a:pt x="16514" y="3836"/>
                  <a:pt x="17043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4AA0AFE-38FE-F1E1-6204-007D4B07060C}"/>
              </a:ext>
            </a:extLst>
          </p:cNvPr>
          <p:cNvSpPr/>
          <p:nvPr/>
        </p:nvSpPr>
        <p:spPr>
          <a:xfrm>
            <a:off x="9254826" y="3441679"/>
            <a:ext cx="280428" cy="50821"/>
          </a:xfrm>
          <a:custGeom>
            <a:avLst/>
            <a:gdLst>
              <a:gd name="connsiteX0" fmla="*/ 299 w 280428"/>
              <a:gd name="connsiteY0" fmla="*/ 3196 h 50821"/>
              <a:gd name="connsiteX1" fmla="*/ 136824 w 280428"/>
              <a:gd name="connsiteY1" fmla="*/ 12721 h 50821"/>
              <a:gd name="connsiteX2" fmla="*/ 279699 w 280428"/>
              <a:gd name="connsiteY2" fmla="*/ 50821 h 50821"/>
              <a:gd name="connsiteX3" fmla="*/ 190799 w 280428"/>
              <a:gd name="connsiteY3" fmla="*/ 12721 h 50821"/>
              <a:gd name="connsiteX4" fmla="*/ 152699 w 280428"/>
              <a:gd name="connsiteY4" fmla="*/ 21 h 50821"/>
              <a:gd name="connsiteX5" fmla="*/ 174924 w 280428"/>
              <a:gd name="connsiteY5" fmla="*/ 9546 h 50821"/>
              <a:gd name="connsiteX6" fmla="*/ 299 w 280428"/>
              <a:gd name="connsiteY6" fmla="*/ 3196 h 5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428" h="50821">
                <a:moveTo>
                  <a:pt x="299" y="3196"/>
                </a:moveTo>
                <a:cubicBezTo>
                  <a:pt x="-6051" y="3725"/>
                  <a:pt x="90257" y="4784"/>
                  <a:pt x="136824" y="12721"/>
                </a:cubicBezTo>
                <a:cubicBezTo>
                  <a:pt x="183391" y="20658"/>
                  <a:pt x="270703" y="50821"/>
                  <a:pt x="279699" y="50821"/>
                </a:cubicBezTo>
                <a:cubicBezTo>
                  <a:pt x="288695" y="50821"/>
                  <a:pt x="211966" y="21188"/>
                  <a:pt x="190799" y="12721"/>
                </a:cubicBezTo>
                <a:cubicBezTo>
                  <a:pt x="169632" y="4254"/>
                  <a:pt x="155345" y="550"/>
                  <a:pt x="152699" y="21"/>
                </a:cubicBezTo>
                <a:cubicBezTo>
                  <a:pt x="150053" y="-508"/>
                  <a:pt x="196620" y="9017"/>
                  <a:pt x="174924" y="9546"/>
                </a:cubicBezTo>
                <a:cubicBezTo>
                  <a:pt x="153228" y="10075"/>
                  <a:pt x="6649" y="2667"/>
                  <a:pt x="299" y="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9EC594C-DDA1-3322-9F3F-CA8AEB5995FF}"/>
              </a:ext>
            </a:extLst>
          </p:cNvPr>
          <p:cNvSpPr/>
          <p:nvPr/>
        </p:nvSpPr>
        <p:spPr>
          <a:xfrm>
            <a:off x="9213767" y="3406725"/>
            <a:ext cx="399203" cy="130253"/>
          </a:xfrm>
          <a:custGeom>
            <a:avLst/>
            <a:gdLst>
              <a:gd name="connsiteX0" fmla="*/ 83 w 399203"/>
              <a:gd name="connsiteY0" fmla="*/ 50 h 130253"/>
              <a:gd name="connsiteX1" fmla="*/ 117558 w 399203"/>
              <a:gd name="connsiteY1" fmla="*/ 76250 h 130253"/>
              <a:gd name="connsiteX2" fmla="*/ 101683 w 399203"/>
              <a:gd name="connsiteY2" fmla="*/ 79425 h 130253"/>
              <a:gd name="connsiteX3" fmla="*/ 304883 w 399203"/>
              <a:gd name="connsiteY3" fmla="*/ 117525 h 130253"/>
              <a:gd name="connsiteX4" fmla="*/ 231858 w 399203"/>
              <a:gd name="connsiteY4" fmla="*/ 117525 h 130253"/>
              <a:gd name="connsiteX5" fmla="*/ 396958 w 399203"/>
              <a:gd name="connsiteY5" fmla="*/ 130225 h 130253"/>
              <a:gd name="connsiteX6" fmla="*/ 317583 w 399203"/>
              <a:gd name="connsiteY6" fmla="*/ 120700 h 130253"/>
              <a:gd name="connsiteX7" fmla="*/ 177883 w 399203"/>
              <a:gd name="connsiteY7" fmla="*/ 111175 h 130253"/>
              <a:gd name="connsiteX8" fmla="*/ 88983 w 399203"/>
              <a:gd name="connsiteY8" fmla="*/ 92125 h 130253"/>
              <a:gd name="connsiteX9" fmla="*/ 98508 w 399203"/>
              <a:gd name="connsiteY9" fmla="*/ 88950 h 130253"/>
              <a:gd name="connsiteX10" fmla="*/ 83 w 399203"/>
              <a:gd name="connsiteY10" fmla="*/ 50 h 13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203" h="130253">
                <a:moveTo>
                  <a:pt x="83" y="50"/>
                </a:moveTo>
                <a:cubicBezTo>
                  <a:pt x="3258" y="-2067"/>
                  <a:pt x="100625" y="63021"/>
                  <a:pt x="117558" y="76250"/>
                </a:cubicBezTo>
                <a:cubicBezTo>
                  <a:pt x="134491" y="89479"/>
                  <a:pt x="70462" y="72546"/>
                  <a:pt x="101683" y="79425"/>
                </a:cubicBezTo>
                <a:cubicBezTo>
                  <a:pt x="132904" y="86304"/>
                  <a:pt x="283187" y="111175"/>
                  <a:pt x="304883" y="117525"/>
                </a:cubicBezTo>
                <a:cubicBezTo>
                  <a:pt x="326579" y="123875"/>
                  <a:pt x="216512" y="115408"/>
                  <a:pt x="231858" y="117525"/>
                </a:cubicBezTo>
                <a:cubicBezTo>
                  <a:pt x="247204" y="119642"/>
                  <a:pt x="382671" y="129696"/>
                  <a:pt x="396958" y="130225"/>
                </a:cubicBezTo>
                <a:cubicBezTo>
                  <a:pt x="411246" y="130754"/>
                  <a:pt x="354095" y="123875"/>
                  <a:pt x="317583" y="120700"/>
                </a:cubicBezTo>
                <a:cubicBezTo>
                  <a:pt x="281071" y="117525"/>
                  <a:pt x="215983" y="115938"/>
                  <a:pt x="177883" y="111175"/>
                </a:cubicBezTo>
                <a:cubicBezTo>
                  <a:pt x="139783" y="106413"/>
                  <a:pt x="102212" y="95829"/>
                  <a:pt x="88983" y="92125"/>
                </a:cubicBezTo>
                <a:cubicBezTo>
                  <a:pt x="75754" y="88421"/>
                  <a:pt x="112266" y="101121"/>
                  <a:pt x="98508" y="88950"/>
                </a:cubicBezTo>
                <a:cubicBezTo>
                  <a:pt x="84750" y="76779"/>
                  <a:pt x="-3092" y="2167"/>
                  <a:pt x="8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D63639B-B163-FDCC-6659-04E134CD2541}"/>
              </a:ext>
            </a:extLst>
          </p:cNvPr>
          <p:cNvSpPr/>
          <p:nvPr/>
        </p:nvSpPr>
        <p:spPr>
          <a:xfrm>
            <a:off x="9169120" y="3340023"/>
            <a:ext cx="70511" cy="133619"/>
          </a:xfrm>
          <a:custGeom>
            <a:avLst/>
            <a:gdLst>
              <a:gd name="connsiteX0" fmla="*/ 280 w 70511"/>
              <a:gd name="connsiteY0" fmla="*/ 77 h 133619"/>
              <a:gd name="connsiteX1" fmla="*/ 44730 w 70511"/>
              <a:gd name="connsiteY1" fmla="*/ 63577 h 133619"/>
              <a:gd name="connsiteX2" fmla="*/ 22505 w 70511"/>
              <a:gd name="connsiteY2" fmla="*/ 98502 h 133619"/>
              <a:gd name="connsiteX3" fmla="*/ 44730 w 70511"/>
              <a:gd name="connsiteY3" fmla="*/ 133427 h 133619"/>
              <a:gd name="connsiteX4" fmla="*/ 41555 w 70511"/>
              <a:gd name="connsiteY4" fmla="*/ 111202 h 133619"/>
              <a:gd name="connsiteX5" fmla="*/ 44730 w 70511"/>
              <a:gd name="connsiteY5" fmla="*/ 82627 h 133619"/>
              <a:gd name="connsiteX6" fmla="*/ 70130 w 70511"/>
              <a:gd name="connsiteY6" fmla="*/ 50877 h 133619"/>
              <a:gd name="connsiteX7" fmla="*/ 280 w 70511"/>
              <a:gd name="connsiteY7" fmla="*/ 77 h 13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11" h="133619">
                <a:moveTo>
                  <a:pt x="280" y="77"/>
                </a:moveTo>
                <a:cubicBezTo>
                  <a:pt x="-3953" y="2194"/>
                  <a:pt x="41026" y="47173"/>
                  <a:pt x="44730" y="63577"/>
                </a:cubicBezTo>
                <a:cubicBezTo>
                  <a:pt x="48434" y="79981"/>
                  <a:pt x="22505" y="86860"/>
                  <a:pt x="22505" y="98502"/>
                </a:cubicBezTo>
                <a:cubicBezTo>
                  <a:pt x="22505" y="110144"/>
                  <a:pt x="41555" y="131310"/>
                  <a:pt x="44730" y="133427"/>
                </a:cubicBezTo>
                <a:cubicBezTo>
                  <a:pt x="47905" y="135544"/>
                  <a:pt x="41555" y="119669"/>
                  <a:pt x="41555" y="111202"/>
                </a:cubicBezTo>
                <a:cubicBezTo>
                  <a:pt x="41555" y="102735"/>
                  <a:pt x="39968" y="92681"/>
                  <a:pt x="44730" y="82627"/>
                </a:cubicBezTo>
                <a:cubicBezTo>
                  <a:pt x="49493" y="72573"/>
                  <a:pt x="73834" y="61989"/>
                  <a:pt x="70130" y="50877"/>
                </a:cubicBezTo>
                <a:cubicBezTo>
                  <a:pt x="66426" y="39765"/>
                  <a:pt x="4513" y="-2040"/>
                  <a:pt x="28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ADECFA0-4B06-9011-8D05-745964C0275A}"/>
              </a:ext>
            </a:extLst>
          </p:cNvPr>
          <p:cNvSpPr/>
          <p:nvPr/>
        </p:nvSpPr>
        <p:spPr>
          <a:xfrm>
            <a:off x="9229571" y="3511493"/>
            <a:ext cx="407858" cy="79520"/>
          </a:xfrm>
          <a:custGeom>
            <a:avLst/>
            <a:gdLst>
              <a:gd name="connsiteX0" fmla="*/ 154 w 407858"/>
              <a:gd name="connsiteY0" fmla="*/ 57 h 79520"/>
              <a:gd name="connsiteX1" fmla="*/ 168429 w 407858"/>
              <a:gd name="connsiteY1" fmla="*/ 15932 h 79520"/>
              <a:gd name="connsiteX2" fmla="*/ 377979 w 407858"/>
              <a:gd name="connsiteY2" fmla="*/ 19107 h 79520"/>
              <a:gd name="connsiteX3" fmla="*/ 276379 w 407858"/>
              <a:gd name="connsiteY3" fmla="*/ 34982 h 79520"/>
              <a:gd name="connsiteX4" fmla="*/ 168429 w 407858"/>
              <a:gd name="connsiteY4" fmla="*/ 79432 h 79520"/>
              <a:gd name="connsiteX5" fmla="*/ 406554 w 407858"/>
              <a:gd name="connsiteY5" fmla="*/ 22282 h 79520"/>
              <a:gd name="connsiteX6" fmla="*/ 270029 w 407858"/>
              <a:gd name="connsiteY6" fmla="*/ 22282 h 79520"/>
              <a:gd name="connsiteX7" fmla="*/ 139854 w 407858"/>
              <a:gd name="connsiteY7" fmla="*/ 22282 h 79520"/>
              <a:gd name="connsiteX8" fmla="*/ 154 w 407858"/>
              <a:gd name="connsiteY8" fmla="*/ 57 h 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858" h="79520">
                <a:moveTo>
                  <a:pt x="154" y="57"/>
                </a:moveTo>
                <a:cubicBezTo>
                  <a:pt x="4916" y="-1001"/>
                  <a:pt x="105458" y="12757"/>
                  <a:pt x="168429" y="15932"/>
                </a:cubicBezTo>
                <a:cubicBezTo>
                  <a:pt x="231400" y="19107"/>
                  <a:pt x="359987" y="15932"/>
                  <a:pt x="377979" y="19107"/>
                </a:cubicBezTo>
                <a:cubicBezTo>
                  <a:pt x="395971" y="22282"/>
                  <a:pt x="311304" y="24928"/>
                  <a:pt x="276379" y="34982"/>
                </a:cubicBezTo>
                <a:cubicBezTo>
                  <a:pt x="241454" y="45036"/>
                  <a:pt x="146733" y="81549"/>
                  <a:pt x="168429" y="79432"/>
                </a:cubicBezTo>
                <a:cubicBezTo>
                  <a:pt x="190125" y="77315"/>
                  <a:pt x="389621" y="31807"/>
                  <a:pt x="406554" y="22282"/>
                </a:cubicBezTo>
                <a:cubicBezTo>
                  <a:pt x="423487" y="12757"/>
                  <a:pt x="270029" y="22282"/>
                  <a:pt x="270029" y="22282"/>
                </a:cubicBezTo>
                <a:cubicBezTo>
                  <a:pt x="225579" y="22282"/>
                  <a:pt x="177954" y="23870"/>
                  <a:pt x="139854" y="22282"/>
                </a:cubicBezTo>
                <a:cubicBezTo>
                  <a:pt x="101754" y="20694"/>
                  <a:pt x="-4608" y="1115"/>
                  <a:pt x="15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09333E4-F39E-3895-0390-6E43ACEE4644}"/>
              </a:ext>
            </a:extLst>
          </p:cNvPr>
          <p:cNvSpPr/>
          <p:nvPr/>
        </p:nvSpPr>
        <p:spPr>
          <a:xfrm>
            <a:off x="9401079" y="2008984"/>
            <a:ext cx="179267" cy="369093"/>
          </a:xfrm>
          <a:custGeom>
            <a:avLst/>
            <a:gdLst>
              <a:gd name="connsiteX0" fmla="*/ 96 w 179267"/>
              <a:gd name="connsiteY0" fmla="*/ 791 h 369093"/>
              <a:gd name="connsiteX1" fmla="*/ 142971 w 179267"/>
              <a:gd name="connsiteY1" fmla="*/ 184941 h 369093"/>
              <a:gd name="connsiteX2" fmla="*/ 177896 w 179267"/>
              <a:gd name="connsiteY2" fmla="*/ 315116 h 369093"/>
              <a:gd name="connsiteX3" fmla="*/ 171546 w 179267"/>
              <a:gd name="connsiteY3" fmla="*/ 257966 h 369093"/>
              <a:gd name="connsiteX4" fmla="*/ 165196 w 179267"/>
              <a:gd name="connsiteY4" fmla="*/ 369091 h 369093"/>
              <a:gd name="connsiteX5" fmla="*/ 162021 w 179267"/>
              <a:gd name="connsiteY5" fmla="*/ 254791 h 369093"/>
              <a:gd name="connsiteX6" fmla="*/ 142971 w 179267"/>
              <a:gd name="connsiteY6" fmla="*/ 172241 h 369093"/>
              <a:gd name="connsiteX7" fmla="*/ 142971 w 179267"/>
              <a:gd name="connsiteY7" fmla="*/ 194466 h 369093"/>
              <a:gd name="connsiteX8" fmla="*/ 120746 w 179267"/>
              <a:gd name="connsiteY8" fmla="*/ 121441 h 369093"/>
              <a:gd name="connsiteX9" fmla="*/ 96 w 179267"/>
              <a:gd name="connsiteY9" fmla="*/ 791 h 3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267" h="369093">
                <a:moveTo>
                  <a:pt x="96" y="791"/>
                </a:moveTo>
                <a:cubicBezTo>
                  <a:pt x="3800" y="11374"/>
                  <a:pt x="113338" y="132554"/>
                  <a:pt x="142971" y="184941"/>
                </a:cubicBezTo>
                <a:cubicBezTo>
                  <a:pt x="172604" y="237328"/>
                  <a:pt x="173134" y="302945"/>
                  <a:pt x="177896" y="315116"/>
                </a:cubicBezTo>
                <a:cubicBezTo>
                  <a:pt x="182658" y="327287"/>
                  <a:pt x="173663" y="248970"/>
                  <a:pt x="171546" y="257966"/>
                </a:cubicBezTo>
                <a:cubicBezTo>
                  <a:pt x="169429" y="266962"/>
                  <a:pt x="166783" y="369620"/>
                  <a:pt x="165196" y="369091"/>
                </a:cubicBezTo>
                <a:cubicBezTo>
                  <a:pt x="163609" y="368562"/>
                  <a:pt x="165725" y="287599"/>
                  <a:pt x="162021" y="254791"/>
                </a:cubicBezTo>
                <a:cubicBezTo>
                  <a:pt x="158317" y="221983"/>
                  <a:pt x="146146" y="182295"/>
                  <a:pt x="142971" y="172241"/>
                </a:cubicBezTo>
                <a:cubicBezTo>
                  <a:pt x="139796" y="162187"/>
                  <a:pt x="146675" y="202933"/>
                  <a:pt x="142971" y="194466"/>
                </a:cubicBezTo>
                <a:cubicBezTo>
                  <a:pt x="139267" y="185999"/>
                  <a:pt x="140854" y="154249"/>
                  <a:pt x="120746" y="121441"/>
                </a:cubicBezTo>
                <a:cubicBezTo>
                  <a:pt x="100638" y="88633"/>
                  <a:pt x="-3608" y="-9792"/>
                  <a:pt x="96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0E302A6-3881-272B-6EA8-FC6170F0D847}"/>
              </a:ext>
            </a:extLst>
          </p:cNvPr>
          <p:cNvSpPr/>
          <p:nvPr/>
        </p:nvSpPr>
        <p:spPr>
          <a:xfrm>
            <a:off x="9385297" y="1259494"/>
            <a:ext cx="865352" cy="544714"/>
          </a:xfrm>
          <a:custGeom>
            <a:avLst/>
            <a:gdLst>
              <a:gd name="connsiteX0" fmla="*/ 860428 w 865352"/>
              <a:gd name="connsiteY0" fmla="*/ 181956 h 544714"/>
              <a:gd name="connsiteX1" fmla="*/ 536578 w 865352"/>
              <a:gd name="connsiteY1" fmla="*/ 7331 h 544714"/>
              <a:gd name="connsiteX2" fmla="*/ 590553 w 865352"/>
              <a:gd name="connsiteY2" fmla="*/ 32731 h 544714"/>
              <a:gd name="connsiteX3" fmla="*/ 476253 w 865352"/>
              <a:gd name="connsiteY3" fmla="*/ 32731 h 544714"/>
              <a:gd name="connsiteX4" fmla="*/ 301628 w 865352"/>
              <a:gd name="connsiteY4" fmla="*/ 86706 h 544714"/>
              <a:gd name="connsiteX5" fmla="*/ 346078 w 865352"/>
              <a:gd name="connsiteY5" fmla="*/ 64481 h 544714"/>
              <a:gd name="connsiteX6" fmla="*/ 123828 w 865352"/>
              <a:gd name="connsiteY6" fmla="*/ 289906 h 544714"/>
              <a:gd name="connsiteX7" fmla="*/ 152403 w 865352"/>
              <a:gd name="connsiteY7" fmla="*/ 254981 h 544714"/>
              <a:gd name="connsiteX8" fmla="*/ 69853 w 865352"/>
              <a:gd name="connsiteY8" fmla="*/ 401031 h 544714"/>
              <a:gd name="connsiteX9" fmla="*/ 15878 w 865352"/>
              <a:gd name="connsiteY9" fmla="*/ 518506 h 544714"/>
              <a:gd name="connsiteX10" fmla="*/ 85728 w 865352"/>
              <a:gd name="connsiteY10" fmla="*/ 397856 h 544714"/>
              <a:gd name="connsiteX11" fmla="*/ 3 w 865352"/>
              <a:gd name="connsiteY11" fmla="*/ 543906 h 544714"/>
              <a:gd name="connsiteX12" fmla="*/ 82553 w 865352"/>
              <a:gd name="connsiteY12" fmla="*/ 448656 h 544714"/>
              <a:gd name="connsiteX13" fmla="*/ 174628 w 865352"/>
              <a:gd name="connsiteY13" fmla="*/ 280381 h 544714"/>
              <a:gd name="connsiteX14" fmla="*/ 130178 w 865352"/>
              <a:gd name="connsiteY14" fmla="*/ 274031 h 544714"/>
              <a:gd name="connsiteX15" fmla="*/ 371478 w 865352"/>
              <a:gd name="connsiteY15" fmla="*/ 39081 h 544714"/>
              <a:gd name="connsiteX16" fmla="*/ 342903 w 865352"/>
              <a:gd name="connsiteY16" fmla="*/ 64481 h 544714"/>
              <a:gd name="connsiteX17" fmla="*/ 495303 w 865352"/>
              <a:gd name="connsiteY17" fmla="*/ 7331 h 544714"/>
              <a:gd name="connsiteX18" fmla="*/ 714378 w 865352"/>
              <a:gd name="connsiteY18" fmla="*/ 61306 h 544714"/>
              <a:gd name="connsiteX19" fmla="*/ 860428 w 865352"/>
              <a:gd name="connsiteY19" fmla="*/ 181956 h 54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5352" h="544714">
                <a:moveTo>
                  <a:pt x="860428" y="181956"/>
                </a:moveTo>
                <a:cubicBezTo>
                  <a:pt x="830795" y="172960"/>
                  <a:pt x="581557" y="32202"/>
                  <a:pt x="536578" y="7331"/>
                </a:cubicBezTo>
                <a:cubicBezTo>
                  <a:pt x="491599" y="-17540"/>
                  <a:pt x="600607" y="28498"/>
                  <a:pt x="590553" y="32731"/>
                </a:cubicBezTo>
                <a:cubicBezTo>
                  <a:pt x="580499" y="36964"/>
                  <a:pt x="524407" y="23735"/>
                  <a:pt x="476253" y="32731"/>
                </a:cubicBezTo>
                <a:cubicBezTo>
                  <a:pt x="428099" y="41727"/>
                  <a:pt x="323324" y="81414"/>
                  <a:pt x="301628" y="86706"/>
                </a:cubicBezTo>
                <a:cubicBezTo>
                  <a:pt x="279932" y="91998"/>
                  <a:pt x="375711" y="30614"/>
                  <a:pt x="346078" y="64481"/>
                </a:cubicBezTo>
                <a:cubicBezTo>
                  <a:pt x="316445" y="98348"/>
                  <a:pt x="156107" y="258156"/>
                  <a:pt x="123828" y="289906"/>
                </a:cubicBezTo>
                <a:cubicBezTo>
                  <a:pt x="91549" y="321656"/>
                  <a:pt x="161399" y="236460"/>
                  <a:pt x="152403" y="254981"/>
                </a:cubicBezTo>
                <a:cubicBezTo>
                  <a:pt x="143407" y="273502"/>
                  <a:pt x="92607" y="357110"/>
                  <a:pt x="69853" y="401031"/>
                </a:cubicBezTo>
                <a:cubicBezTo>
                  <a:pt x="47099" y="444952"/>
                  <a:pt x="13232" y="519035"/>
                  <a:pt x="15878" y="518506"/>
                </a:cubicBezTo>
                <a:cubicBezTo>
                  <a:pt x="18524" y="517977"/>
                  <a:pt x="88374" y="393623"/>
                  <a:pt x="85728" y="397856"/>
                </a:cubicBezTo>
                <a:cubicBezTo>
                  <a:pt x="83082" y="402089"/>
                  <a:pt x="532" y="535439"/>
                  <a:pt x="3" y="543906"/>
                </a:cubicBezTo>
                <a:cubicBezTo>
                  <a:pt x="-526" y="552373"/>
                  <a:pt x="53449" y="492577"/>
                  <a:pt x="82553" y="448656"/>
                </a:cubicBezTo>
                <a:cubicBezTo>
                  <a:pt x="111657" y="404735"/>
                  <a:pt x="166691" y="309485"/>
                  <a:pt x="174628" y="280381"/>
                </a:cubicBezTo>
                <a:cubicBezTo>
                  <a:pt x="182565" y="251277"/>
                  <a:pt x="97370" y="314248"/>
                  <a:pt x="130178" y="274031"/>
                </a:cubicBezTo>
                <a:cubicBezTo>
                  <a:pt x="162986" y="233814"/>
                  <a:pt x="336024" y="74006"/>
                  <a:pt x="371478" y="39081"/>
                </a:cubicBezTo>
                <a:cubicBezTo>
                  <a:pt x="406932" y="4156"/>
                  <a:pt x="322266" y="69773"/>
                  <a:pt x="342903" y="64481"/>
                </a:cubicBezTo>
                <a:cubicBezTo>
                  <a:pt x="363540" y="59189"/>
                  <a:pt x="433391" y="7860"/>
                  <a:pt x="495303" y="7331"/>
                </a:cubicBezTo>
                <a:cubicBezTo>
                  <a:pt x="557215" y="6802"/>
                  <a:pt x="649820" y="36964"/>
                  <a:pt x="714378" y="61306"/>
                </a:cubicBezTo>
                <a:cubicBezTo>
                  <a:pt x="778936" y="85648"/>
                  <a:pt x="890061" y="190952"/>
                  <a:pt x="860428" y="181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26F67BE-4DF4-7FAE-0927-E3E395590013}"/>
              </a:ext>
            </a:extLst>
          </p:cNvPr>
          <p:cNvSpPr/>
          <p:nvPr/>
        </p:nvSpPr>
        <p:spPr>
          <a:xfrm>
            <a:off x="9296400" y="1770167"/>
            <a:ext cx="127242" cy="309884"/>
          </a:xfrm>
          <a:custGeom>
            <a:avLst/>
            <a:gdLst>
              <a:gd name="connsiteX0" fmla="*/ 127000 w 127242"/>
              <a:gd name="connsiteY0" fmla="*/ 1483 h 309884"/>
              <a:gd name="connsiteX1" fmla="*/ 44450 w 127242"/>
              <a:gd name="connsiteY1" fmla="*/ 147533 h 309884"/>
              <a:gd name="connsiteX2" fmla="*/ 31750 w 127242"/>
              <a:gd name="connsiteY2" fmla="*/ 284058 h 309884"/>
              <a:gd name="connsiteX3" fmla="*/ 15875 w 127242"/>
              <a:gd name="connsiteY3" fmla="*/ 255483 h 309884"/>
              <a:gd name="connsiteX4" fmla="*/ 0 w 127242"/>
              <a:gd name="connsiteY4" fmla="*/ 309458 h 309884"/>
              <a:gd name="connsiteX5" fmla="*/ 15875 w 127242"/>
              <a:gd name="connsiteY5" fmla="*/ 220558 h 309884"/>
              <a:gd name="connsiteX6" fmla="*/ 12700 w 127242"/>
              <a:gd name="connsiteY6" fmla="*/ 144358 h 309884"/>
              <a:gd name="connsiteX7" fmla="*/ 9525 w 127242"/>
              <a:gd name="connsiteY7" fmla="*/ 191983 h 309884"/>
              <a:gd name="connsiteX8" fmla="*/ 44450 w 127242"/>
              <a:gd name="connsiteY8" fmla="*/ 96733 h 309884"/>
              <a:gd name="connsiteX9" fmla="*/ 38100 w 127242"/>
              <a:gd name="connsiteY9" fmla="*/ 141183 h 309884"/>
              <a:gd name="connsiteX10" fmla="*/ 69850 w 127242"/>
              <a:gd name="connsiteY10" fmla="*/ 74508 h 309884"/>
              <a:gd name="connsiteX11" fmla="*/ 127000 w 127242"/>
              <a:gd name="connsiteY11" fmla="*/ 1483 h 30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42" h="309884">
                <a:moveTo>
                  <a:pt x="127000" y="1483"/>
                </a:moveTo>
                <a:cubicBezTo>
                  <a:pt x="122767" y="13654"/>
                  <a:pt x="60325" y="100437"/>
                  <a:pt x="44450" y="147533"/>
                </a:cubicBezTo>
                <a:cubicBezTo>
                  <a:pt x="28575" y="194629"/>
                  <a:pt x="36512" y="266066"/>
                  <a:pt x="31750" y="284058"/>
                </a:cubicBezTo>
                <a:cubicBezTo>
                  <a:pt x="26987" y="302050"/>
                  <a:pt x="21167" y="251250"/>
                  <a:pt x="15875" y="255483"/>
                </a:cubicBezTo>
                <a:cubicBezTo>
                  <a:pt x="10583" y="259716"/>
                  <a:pt x="0" y="315279"/>
                  <a:pt x="0" y="309458"/>
                </a:cubicBezTo>
                <a:cubicBezTo>
                  <a:pt x="0" y="303637"/>
                  <a:pt x="13758" y="248075"/>
                  <a:pt x="15875" y="220558"/>
                </a:cubicBezTo>
                <a:cubicBezTo>
                  <a:pt x="17992" y="193041"/>
                  <a:pt x="13758" y="149120"/>
                  <a:pt x="12700" y="144358"/>
                </a:cubicBezTo>
                <a:cubicBezTo>
                  <a:pt x="11642" y="139596"/>
                  <a:pt x="4233" y="199920"/>
                  <a:pt x="9525" y="191983"/>
                </a:cubicBezTo>
                <a:cubicBezTo>
                  <a:pt x="14817" y="184046"/>
                  <a:pt x="39687" y="105200"/>
                  <a:pt x="44450" y="96733"/>
                </a:cubicBezTo>
                <a:cubicBezTo>
                  <a:pt x="49213" y="88266"/>
                  <a:pt x="33867" y="144887"/>
                  <a:pt x="38100" y="141183"/>
                </a:cubicBezTo>
                <a:cubicBezTo>
                  <a:pt x="42333" y="137479"/>
                  <a:pt x="60854" y="93558"/>
                  <a:pt x="69850" y="74508"/>
                </a:cubicBezTo>
                <a:cubicBezTo>
                  <a:pt x="78846" y="55458"/>
                  <a:pt x="131233" y="-10688"/>
                  <a:pt x="127000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544A09E-84B1-9DCA-B0FA-E05B7A17D619}"/>
              </a:ext>
            </a:extLst>
          </p:cNvPr>
          <p:cNvSpPr/>
          <p:nvPr/>
        </p:nvSpPr>
        <p:spPr>
          <a:xfrm>
            <a:off x="9081693" y="2317101"/>
            <a:ext cx="119474" cy="643209"/>
          </a:xfrm>
          <a:custGeom>
            <a:avLst/>
            <a:gdLst>
              <a:gd name="connsiteX0" fmla="*/ 119457 w 119474"/>
              <a:gd name="connsiteY0" fmla="*/ 649 h 643209"/>
              <a:gd name="connsiteX1" fmla="*/ 59132 w 119474"/>
              <a:gd name="connsiteY1" fmla="*/ 207024 h 643209"/>
              <a:gd name="connsiteX2" fmla="*/ 84532 w 119474"/>
              <a:gd name="connsiteY2" fmla="*/ 175274 h 643209"/>
              <a:gd name="connsiteX3" fmla="*/ 49607 w 119474"/>
              <a:gd name="connsiteY3" fmla="*/ 254649 h 643209"/>
              <a:gd name="connsiteX4" fmla="*/ 1982 w 119474"/>
              <a:gd name="connsiteY4" fmla="*/ 483249 h 643209"/>
              <a:gd name="connsiteX5" fmla="*/ 8332 w 119474"/>
              <a:gd name="connsiteY5" fmla="*/ 441974 h 643209"/>
              <a:gd name="connsiteX6" fmla="*/ 1982 w 119474"/>
              <a:gd name="connsiteY6" fmla="*/ 638824 h 643209"/>
              <a:gd name="connsiteX7" fmla="*/ 8332 w 119474"/>
              <a:gd name="connsiteY7" fmla="*/ 553099 h 643209"/>
              <a:gd name="connsiteX8" fmla="*/ 14682 w 119474"/>
              <a:gd name="connsiteY8" fmla="*/ 267349 h 643209"/>
              <a:gd name="connsiteX9" fmla="*/ 24207 w 119474"/>
              <a:gd name="connsiteY9" fmla="*/ 305449 h 643209"/>
              <a:gd name="connsiteX10" fmla="*/ 49607 w 119474"/>
              <a:gd name="connsiteY10" fmla="*/ 207024 h 643209"/>
              <a:gd name="connsiteX11" fmla="*/ 65482 w 119474"/>
              <a:gd name="connsiteY11" fmla="*/ 143524 h 643209"/>
              <a:gd name="connsiteX12" fmla="*/ 119457 w 119474"/>
              <a:gd name="connsiteY12" fmla="*/ 649 h 64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74" h="643209">
                <a:moveTo>
                  <a:pt x="119457" y="649"/>
                </a:moveTo>
                <a:cubicBezTo>
                  <a:pt x="118399" y="11232"/>
                  <a:pt x="64953" y="177920"/>
                  <a:pt x="59132" y="207024"/>
                </a:cubicBezTo>
                <a:cubicBezTo>
                  <a:pt x="53311" y="236128"/>
                  <a:pt x="86120" y="167336"/>
                  <a:pt x="84532" y="175274"/>
                </a:cubicBezTo>
                <a:cubicBezTo>
                  <a:pt x="82944" y="183212"/>
                  <a:pt x="63365" y="203320"/>
                  <a:pt x="49607" y="254649"/>
                </a:cubicBezTo>
                <a:cubicBezTo>
                  <a:pt x="35849" y="305978"/>
                  <a:pt x="8861" y="452028"/>
                  <a:pt x="1982" y="483249"/>
                </a:cubicBezTo>
                <a:cubicBezTo>
                  <a:pt x="-4897" y="514470"/>
                  <a:pt x="8332" y="416045"/>
                  <a:pt x="8332" y="441974"/>
                </a:cubicBezTo>
                <a:cubicBezTo>
                  <a:pt x="8332" y="467903"/>
                  <a:pt x="1982" y="620303"/>
                  <a:pt x="1982" y="638824"/>
                </a:cubicBezTo>
                <a:cubicBezTo>
                  <a:pt x="1982" y="657345"/>
                  <a:pt x="6215" y="615011"/>
                  <a:pt x="8332" y="553099"/>
                </a:cubicBezTo>
                <a:cubicBezTo>
                  <a:pt x="10449" y="491187"/>
                  <a:pt x="12036" y="308624"/>
                  <a:pt x="14682" y="267349"/>
                </a:cubicBezTo>
                <a:cubicBezTo>
                  <a:pt x="17328" y="226074"/>
                  <a:pt x="18386" y="315503"/>
                  <a:pt x="24207" y="305449"/>
                </a:cubicBezTo>
                <a:cubicBezTo>
                  <a:pt x="30028" y="295395"/>
                  <a:pt x="42728" y="234011"/>
                  <a:pt x="49607" y="207024"/>
                </a:cubicBezTo>
                <a:cubicBezTo>
                  <a:pt x="56486" y="180037"/>
                  <a:pt x="57015" y="175274"/>
                  <a:pt x="65482" y="143524"/>
                </a:cubicBezTo>
                <a:cubicBezTo>
                  <a:pt x="73949" y="111774"/>
                  <a:pt x="120515" y="-9934"/>
                  <a:pt x="119457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B1DB37F-85F1-23E3-21A8-6FA68053758C}"/>
              </a:ext>
            </a:extLst>
          </p:cNvPr>
          <p:cNvSpPr/>
          <p:nvPr/>
        </p:nvSpPr>
        <p:spPr>
          <a:xfrm>
            <a:off x="9035711" y="2733575"/>
            <a:ext cx="47972" cy="557290"/>
          </a:xfrm>
          <a:custGeom>
            <a:avLst/>
            <a:gdLst>
              <a:gd name="connsiteX0" fmla="*/ 47964 w 47972"/>
              <a:gd name="connsiteY0" fmla="*/ 100 h 557290"/>
              <a:gd name="connsiteX1" fmla="*/ 19389 w 47972"/>
              <a:gd name="connsiteY1" fmla="*/ 209650 h 557290"/>
              <a:gd name="connsiteX2" fmla="*/ 19389 w 47972"/>
              <a:gd name="connsiteY2" fmla="*/ 193775 h 557290"/>
              <a:gd name="connsiteX3" fmla="*/ 339 w 47972"/>
              <a:gd name="connsiteY3" fmla="*/ 343000 h 557290"/>
              <a:gd name="connsiteX4" fmla="*/ 6689 w 47972"/>
              <a:gd name="connsiteY4" fmla="*/ 549375 h 557290"/>
              <a:gd name="connsiteX5" fmla="*/ 339 w 47972"/>
              <a:gd name="connsiteY5" fmla="*/ 501750 h 557290"/>
              <a:gd name="connsiteX6" fmla="*/ 9864 w 47972"/>
              <a:gd name="connsiteY6" fmla="*/ 381100 h 557290"/>
              <a:gd name="connsiteX7" fmla="*/ 6689 w 47972"/>
              <a:gd name="connsiteY7" fmla="*/ 158850 h 557290"/>
              <a:gd name="connsiteX8" fmla="*/ 16214 w 47972"/>
              <a:gd name="connsiteY8" fmla="*/ 181075 h 557290"/>
              <a:gd name="connsiteX9" fmla="*/ 47964 w 47972"/>
              <a:gd name="connsiteY9" fmla="*/ 100 h 55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72" h="557290">
                <a:moveTo>
                  <a:pt x="47964" y="100"/>
                </a:moveTo>
                <a:cubicBezTo>
                  <a:pt x="48493" y="4863"/>
                  <a:pt x="24151" y="177371"/>
                  <a:pt x="19389" y="209650"/>
                </a:cubicBezTo>
                <a:cubicBezTo>
                  <a:pt x="14626" y="241929"/>
                  <a:pt x="22564" y="171550"/>
                  <a:pt x="19389" y="193775"/>
                </a:cubicBezTo>
                <a:cubicBezTo>
                  <a:pt x="16214" y="216000"/>
                  <a:pt x="2456" y="283733"/>
                  <a:pt x="339" y="343000"/>
                </a:cubicBezTo>
                <a:cubicBezTo>
                  <a:pt x="-1778" y="402267"/>
                  <a:pt x="6689" y="522917"/>
                  <a:pt x="6689" y="549375"/>
                </a:cubicBezTo>
                <a:cubicBezTo>
                  <a:pt x="6689" y="575833"/>
                  <a:pt x="-190" y="529796"/>
                  <a:pt x="339" y="501750"/>
                </a:cubicBezTo>
                <a:cubicBezTo>
                  <a:pt x="868" y="473704"/>
                  <a:pt x="8806" y="438250"/>
                  <a:pt x="9864" y="381100"/>
                </a:cubicBezTo>
                <a:cubicBezTo>
                  <a:pt x="10922" y="323950"/>
                  <a:pt x="5631" y="192187"/>
                  <a:pt x="6689" y="158850"/>
                </a:cubicBezTo>
                <a:cubicBezTo>
                  <a:pt x="7747" y="125513"/>
                  <a:pt x="13039" y="201183"/>
                  <a:pt x="16214" y="181075"/>
                </a:cubicBezTo>
                <a:cubicBezTo>
                  <a:pt x="19389" y="160967"/>
                  <a:pt x="47435" y="-4663"/>
                  <a:pt x="4796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F17EB45-478E-085B-C918-9B870836BF05}"/>
              </a:ext>
            </a:extLst>
          </p:cNvPr>
          <p:cNvSpPr/>
          <p:nvPr/>
        </p:nvSpPr>
        <p:spPr>
          <a:xfrm>
            <a:off x="9023347" y="3294883"/>
            <a:ext cx="133935" cy="553217"/>
          </a:xfrm>
          <a:custGeom>
            <a:avLst/>
            <a:gdLst>
              <a:gd name="connsiteX0" fmla="*/ 3 w 133935"/>
              <a:gd name="connsiteY0" fmla="*/ 767 h 553217"/>
              <a:gd name="connsiteX1" fmla="*/ 63503 w 133935"/>
              <a:gd name="connsiteY1" fmla="*/ 248417 h 553217"/>
              <a:gd name="connsiteX2" fmla="*/ 63503 w 133935"/>
              <a:gd name="connsiteY2" fmla="*/ 213492 h 553217"/>
              <a:gd name="connsiteX3" fmla="*/ 104778 w 133935"/>
              <a:gd name="connsiteY3" fmla="*/ 391292 h 553217"/>
              <a:gd name="connsiteX4" fmla="*/ 104778 w 133935"/>
              <a:gd name="connsiteY4" fmla="*/ 378592 h 553217"/>
              <a:gd name="connsiteX5" fmla="*/ 101603 w 133935"/>
              <a:gd name="connsiteY5" fmla="*/ 470667 h 553217"/>
              <a:gd name="connsiteX6" fmla="*/ 133353 w 133935"/>
              <a:gd name="connsiteY6" fmla="*/ 553217 h 553217"/>
              <a:gd name="connsiteX7" fmla="*/ 120653 w 133935"/>
              <a:gd name="connsiteY7" fmla="*/ 470667 h 553217"/>
              <a:gd name="connsiteX8" fmla="*/ 101603 w 133935"/>
              <a:gd name="connsiteY8" fmla="*/ 359542 h 553217"/>
              <a:gd name="connsiteX9" fmla="*/ 82553 w 133935"/>
              <a:gd name="connsiteY9" fmla="*/ 242067 h 553217"/>
              <a:gd name="connsiteX10" fmla="*/ 88903 w 133935"/>
              <a:gd name="connsiteY10" fmla="*/ 257942 h 553217"/>
              <a:gd name="connsiteX11" fmla="*/ 66678 w 133935"/>
              <a:gd name="connsiteY11" fmla="*/ 172217 h 553217"/>
              <a:gd name="connsiteX12" fmla="*/ 3 w 133935"/>
              <a:gd name="connsiteY12" fmla="*/ 767 h 55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935" h="553217">
                <a:moveTo>
                  <a:pt x="3" y="767"/>
                </a:moveTo>
                <a:cubicBezTo>
                  <a:pt x="-526" y="13467"/>
                  <a:pt x="52920" y="212963"/>
                  <a:pt x="63503" y="248417"/>
                </a:cubicBezTo>
                <a:cubicBezTo>
                  <a:pt x="74086" y="283871"/>
                  <a:pt x="56624" y="189680"/>
                  <a:pt x="63503" y="213492"/>
                </a:cubicBezTo>
                <a:cubicBezTo>
                  <a:pt x="70382" y="237304"/>
                  <a:pt x="104778" y="391292"/>
                  <a:pt x="104778" y="391292"/>
                </a:cubicBezTo>
                <a:cubicBezTo>
                  <a:pt x="111657" y="418809"/>
                  <a:pt x="105307" y="365363"/>
                  <a:pt x="104778" y="378592"/>
                </a:cubicBezTo>
                <a:cubicBezTo>
                  <a:pt x="104249" y="391821"/>
                  <a:pt x="96841" y="441563"/>
                  <a:pt x="101603" y="470667"/>
                </a:cubicBezTo>
                <a:cubicBezTo>
                  <a:pt x="106365" y="499771"/>
                  <a:pt x="130178" y="553217"/>
                  <a:pt x="133353" y="553217"/>
                </a:cubicBezTo>
                <a:cubicBezTo>
                  <a:pt x="136528" y="553217"/>
                  <a:pt x="125945" y="502946"/>
                  <a:pt x="120653" y="470667"/>
                </a:cubicBezTo>
                <a:cubicBezTo>
                  <a:pt x="115361" y="438388"/>
                  <a:pt x="107953" y="397642"/>
                  <a:pt x="101603" y="359542"/>
                </a:cubicBezTo>
                <a:cubicBezTo>
                  <a:pt x="95253" y="321442"/>
                  <a:pt x="84670" y="259000"/>
                  <a:pt x="82553" y="242067"/>
                </a:cubicBezTo>
                <a:cubicBezTo>
                  <a:pt x="80436" y="225134"/>
                  <a:pt x="91549" y="269584"/>
                  <a:pt x="88903" y="257942"/>
                </a:cubicBezTo>
                <a:cubicBezTo>
                  <a:pt x="86257" y="246300"/>
                  <a:pt x="80436" y="207671"/>
                  <a:pt x="66678" y="172217"/>
                </a:cubicBezTo>
                <a:cubicBezTo>
                  <a:pt x="52920" y="136763"/>
                  <a:pt x="532" y="-11933"/>
                  <a:pt x="3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6504D41-B575-7C8D-D217-A29E94D0C1F7}"/>
              </a:ext>
            </a:extLst>
          </p:cNvPr>
          <p:cNvSpPr/>
          <p:nvPr/>
        </p:nvSpPr>
        <p:spPr>
          <a:xfrm>
            <a:off x="9147175" y="3775075"/>
            <a:ext cx="761258" cy="210953"/>
          </a:xfrm>
          <a:custGeom>
            <a:avLst/>
            <a:gdLst>
              <a:gd name="connsiteX0" fmla="*/ 0 w 761258"/>
              <a:gd name="connsiteY0" fmla="*/ 0 h 210953"/>
              <a:gd name="connsiteX1" fmla="*/ 161925 w 761258"/>
              <a:gd name="connsiteY1" fmla="*/ 136525 h 210953"/>
              <a:gd name="connsiteX2" fmla="*/ 127000 w 761258"/>
              <a:gd name="connsiteY2" fmla="*/ 117475 h 210953"/>
              <a:gd name="connsiteX3" fmla="*/ 282575 w 761258"/>
              <a:gd name="connsiteY3" fmla="*/ 184150 h 210953"/>
              <a:gd name="connsiteX4" fmla="*/ 250825 w 761258"/>
              <a:gd name="connsiteY4" fmla="*/ 165100 h 210953"/>
              <a:gd name="connsiteX5" fmla="*/ 419100 w 761258"/>
              <a:gd name="connsiteY5" fmla="*/ 190500 h 210953"/>
              <a:gd name="connsiteX6" fmla="*/ 755650 w 761258"/>
              <a:gd name="connsiteY6" fmla="*/ 149225 h 210953"/>
              <a:gd name="connsiteX7" fmla="*/ 615950 w 761258"/>
              <a:gd name="connsiteY7" fmla="*/ 177800 h 210953"/>
              <a:gd name="connsiteX8" fmla="*/ 438150 w 761258"/>
              <a:gd name="connsiteY8" fmla="*/ 206375 h 210953"/>
              <a:gd name="connsiteX9" fmla="*/ 450850 w 761258"/>
              <a:gd name="connsiteY9" fmla="*/ 203200 h 210953"/>
              <a:gd name="connsiteX10" fmla="*/ 203200 w 761258"/>
              <a:gd name="connsiteY10" fmla="*/ 133350 h 210953"/>
              <a:gd name="connsiteX11" fmla="*/ 219075 w 761258"/>
              <a:gd name="connsiteY11" fmla="*/ 142875 h 210953"/>
              <a:gd name="connsiteX12" fmla="*/ 63500 w 761258"/>
              <a:gd name="connsiteY12" fmla="*/ 44450 h 210953"/>
              <a:gd name="connsiteX13" fmla="*/ 0 w 761258"/>
              <a:gd name="connsiteY13" fmla="*/ 0 h 2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1258" h="210953">
                <a:moveTo>
                  <a:pt x="0" y="0"/>
                </a:moveTo>
                <a:cubicBezTo>
                  <a:pt x="70379" y="58473"/>
                  <a:pt x="140758" y="116946"/>
                  <a:pt x="161925" y="136525"/>
                </a:cubicBezTo>
                <a:cubicBezTo>
                  <a:pt x="183092" y="156104"/>
                  <a:pt x="106892" y="109538"/>
                  <a:pt x="127000" y="117475"/>
                </a:cubicBezTo>
                <a:cubicBezTo>
                  <a:pt x="147108" y="125412"/>
                  <a:pt x="261938" y="176213"/>
                  <a:pt x="282575" y="184150"/>
                </a:cubicBezTo>
                <a:cubicBezTo>
                  <a:pt x="303213" y="192088"/>
                  <a:pt x="228071" y="164042"/>
                  <a:pt x="250825" y="165100"/>
                </a:cubicBezTo>
                <a:cubicBezTo>
                  <a:pt x="273579" y="166158"/>
                  <a:pt x="334963" y="193146"/>
                  <a:pt x="419100" y="190500"/>
                </a:cubicBezTo>
                <a:cubicBezTo>
                  <a:pt x="503237" y="187854"/>
                  <a:pt x="722842" y="151342"/>
                  <a:pt x="755650" y="149225"/>
                </a:cubicBezTo>
                <a:cubicBezTo>
                  <a:pt x="788458" y="147108"/>
                  <a:pt x="668867" y="168275"/>
                  <a:pt x="615950" y="177800"/>
                </a:cubicBezTo>
                <a:cubicBezTo>
                  <a:pt x="563033" y="187325"/>
                  <a:pt x="465667" y="202142"/>
                  <a:pt x="438150" y="206375"/>
                </a:cubicBezTo>
                <a:cubicBezTo>
                  <a:pt x="410633" y="210608"/>
                  <a:pt x="490008" y="215371"/>
                  <a:pt x="450850" y="203200"/>
                </a:cubicBezTo>
                <a:cubicBezTo>
                  <a:pt x="411692" y="191029"/>
                  <a:pt x="241829" y="143404"/>
                  <a:pt x="203200" y="133350"/>
                </a:cubicBezTo>
                <a:cubicBezTo>
                  <a:pt x="164571" y="123296"/>
                  <a:pt x="219075" y="142875"/>
                  <a:pt x="219075" y="142875"/>
                </a:cubicBezTo>
                <a:lnTo>
                  <a:pt x="6350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DE55BF4-EA6C-E60B-413E-BCE5F1FCDD5B}"/>
              </a:ext>
            </a:extLst>
          </p:cNvPr>
          <p:cNvSpPr/>
          <p:nvPr/>
        </p:nvSpPr>
        <p:spPr>
          <a:xfrm>
            <a:off x="9867852" y="3377414"/>
            <a:ext cx="821059" cy="534678"/>
          </a:xfrm>
          <a:custGeom>
            <a:avLst/>
            <a:gdLst>
              <a:gd name="connsiteX0" fmla="*/ 48 w 821059"/>
              <a:gd name="connsiteY0" fmla="*/ 534186 h 534678"/>
              <a:gd name="connsiteX1" fmla="*/ 295323 w 821059"/>
              <a:gd name="connsiteY1" fmla="*/ 489736 h 534678"/>
              <a:gd name="connsiteX2" fmla="*/ 149273 w 821059"/>
              <a:gd name="connsiteY2" fmla="*/ 518311 h 534678"/>
              <a:gd name="connsiteX3" fmla="*/ 450898 w 821059"/>
              <a:gd name="connsiteY3" fmla="*/ 416711 h 534678"/>
              <a:gd name="connsiteX4" fmla="*/ 403273 w 821059"/>
              <a:gd name="connsiteY4" fmla="*/ 429411 h 534678"/>
              <a:gd name="connsiteX5" fmla="*/ 568373 w 821059"/>
              <a:gd name="connsiteY5" fmla="*/ 353211 h 534678"/>
              <a:gd name="connsiteX6" fmla="*/ 504873 w 821059"/>
              <a:gd name="connsiteY6" fmla="*/ 375436 h 534678"/>
              <a:gd name="connsiteX7" fmla="*/ 666798 w 821059"/>
              <a:gd name="connsiteY7" fmla="*/ 286536 h 534678"/>
              <a:gd name="connsiteX8" fmla="*/ 638223 w 821059"/>
              <a:gd name="connsiteY8" fmla="*/ 299236 h 534678"/>
              <a:gd name="connsiteX9" fmla="*/ 787448 w 821059"/>
              <a:gd name="connsiteY9" fmla="*/ 124611 h 534678"/>
              <a:gd name="connsiteX10" fmla="*/ 755698 w 821059"/>
              <a:gd name="connsiteY10" fmla="*/ 130961 h 534678"/>
              <a:gd name="connsiteX11" fmla="*/ 819198 w 821059"/>
              <a:gd name="connsiteY11" fmla="*/ 786 h 534678"/>
              <a:gd name="connsiteX12" fmla="*/ 669973 w 821059"/>
              <a:gd name="connsiteY12" fmla="*/ 200811 h 534678"/>
              <a:gd name="connsiteX13" fmla="*/ 593773 w 821059"/>
              <a:gd name="connsiteY13" fmla="*/ 296061 h 534678"/>
              <a:gd name="connsiteX14" fmla="*/ 361998 w 821059"/>
              <a:gd name="connsiteY14" fmla="*/ 419886 h 534678"/>
              <a:gd name="connsiteX15" fmla="*/ 320723 w 821059"/>
              <a:gd name="connsiteY15" fmla="*/ 454811 h 534678"/>
              <a:gd name="connsiteX16" fmla="*/ 48 w 821059"/>
              <a:gd name="connsiteY16" fmla="*/ 534186 h 5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1059" h="534678">
                <a:moveTo>
                  <a:pt x="48" y="534186"/>
                </a:moveTo>
                <a:cubicBezTo>
                  <a:pt x="-4185" y="540007"/>
                  <a:pt x="270452" y="492382"/>
                  <a:pt x="295323" y="489736"/>
                </a:cubicBezTo>
                <a:cubicBezTo>
                  <a:pt x="320194" y="487090"/>
                  <a:pt x="123344" y="530482"/>
                  <a:pt x="149273" y="518311"/>
                </a:cubicBezTo>
                <a:cubicBezTo>
                  <a:pt x="175202" y="506140"/>
                  <a:pt x="408565" y="431528"/>
                  <a:pt x="450898" y="416711"/>
                </a:cubicBezTo>
                <a:cubicBezTo>
                  <a:pt x="493231" y="401894"/>
                  <a:pt x="383694" y="439994"/>
                  <a:pt x="403273" y="429411"/>
                </a:cubicBezTo>
                <a:cubicBezTo>
                  <a:pt x="422852" y="418828"/>
                  <a:pt x="551440" y="362207"/>
                  <a:pt x="568373" y="353211"/>
                </a:cubicBezTo>
                <a:cubicBezTo>
                  <a:pt x="585306" y="344215"/>
                  <a:pt x="488469" y="386548"/>
                  <a:pt x="504873" y="375436"/>
                </a:cubicBezTo>
                <a:cubicBezTo>
                  <a:pt x="521277" y="364324"/>
                  <a:pt x="644573" y="299236"/>
                  <a:pt x="666798" y="286536"/>
                </a:cubicBezTo>
                <a:cubicBezTo>
                  <a:pt x="689023" y="273836"/>
                  <a:pt x="618115" y="326223"/>
                  <a:pt x="638223" y="299236"/>
                </a:cubicBezTo>
                <a:cubicBezTo>
                  <a:pt x="658331" y="272248"/>
                  <a:pt x="767869" y="152657"/>
                  <a:pt x="787448" y="124611"/>
                </a:cubicBezTo>
                <a:cubicBezTo>
                  <a:pt x="807027" y="96565"/>
                  <a:pt x="750406" y="151598"/>
                  <a:pt x="755698" y="130961"/>
                </a:cubicBezTo>
                <a:cubicBezTo>
                  <a:pt x="760990" y="110324"/>
                  <a:pt x="833485" y="-10856"/>
                  <a:pt x="819198" y="786"/>
                </a:cubicBezTo>
                <a:cubicBezTo>
                  <a:pt x="804911" y="12428"/>
                  <a:pt x="707544" y="151599"/>
                  <a:pt x="669973" y="200811"/>
                </a:cubicBezTo>
                <a:cubicBezTo>
                  <a:pt x="632402" y="250023"/>
                  <a:pt x="645102" y="259548"/>
                  <a:pt x="593773" y="296061"/>
                </a:cubicBezTo>
                <a:cubicBezTo>
                  <a:pt x="542444" y="332573"/>
                  <a:pt x="407506" y="393428"/>
                  <a:pt x="361998" y="419886"/>
                </a:cubicBezTo>
                <a:cubicBezTo>
                  <a:pt x="316490" y="446344"/>
                  <a:pt x="376286" y="433644"/>
                  <a:pt x="320723" y="454811"/>
                </a:cubicBezTo>
                <a:cubicBezTo>
                  <a:pt x="265161" y="475978"/>
                  <a:pt x="4281" y="528365"/>
                  <a:pt x="48" y="53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72D3415-A1B1-ADE2-F41B-D2C9935DB8B8}"/>
              </a:ext>
            </a:extLst>
          </p:cNvPr>
          <p:cNvSpPr/>
          <p:nvPr/>
        </p:nvSpPr>
        <p:spPr>
          <a:xfrm>
            <a:off x="10565260" y="2704818"/>
            <a:ext cx="151879" cy="727536"/>
          </a:xfrm>
          <a:custGeom>
            <a:avLst/>
            <a:gdLst>
              <a:gd name="connsiteX0" fmla="*/ 1140 w 151879"/>
              <a:gd name="connsiteY0" fmla="*/ 282 h 727536"/>
              <a:gd name="connsiteX1" fmla="*/ 96390 w 151879"/>
              <a:gd name="connsiteY1" fmla="*/ 225707 h 727536"/>
              <a:gd name="connsiteX2" fmla="*/ 83690 w 151879"/>
              <a:gd name="connsiteY2" fmla="*/ 251107 h 727536"/>
              <a:gd name="connsiteX3" fmla="*/ 112265 w 151879"/>
              <a:gd name="connsiteY3" fmla="*/ 276507 h 727536"/>
              <a:gd name="connsiteX4" fmla="*/ 121790 w 151879"/>
              <a:gd name="connsiteY4" fmla="*/ 374932 h 727536"/>
              <a:gd name="connsiteX5" fmla="*/ 150365 w 151879"/>
              <a:gd name="connsiteY5" fmla="*/ 368582 h 727536"/>
              <a:gd name="connsiteX6" fmla="*/ 147190 w 151879"/>
              <a:gd name="connsiteY6" fmla="*/ 600357 h 727536"/>
              <a:gd name="connsiteX7" fmla="*/ 140840 w 151879"/>
              <a:gd name="connsiteY7" fmla="*/ 587657 h 727536"/>
              <a:gd name="connsiteX8" fmla="*/ 58290 w 151879"/>
              <a:gd name="connsiteY8" fmla="*/ 727357 h 727536"/>
              <a:gd name="connsiteX9" fmla="*/ 93215 w 151879"/>
              <a:gd name="connsiteY9" fmla="*/ 613057 h 727536"/>
              <a:gd name="connsiteX10" fmla="*/ 121790 w 151879"/>
              <a:gd name="connsiteY10" fmla="*/ 444782 h 727536"/>
              <a:gd name="connsiteX11" fmla="*/ 102740 w 151879"/>
              <a:gd name="connsiteY11" fmla="*/ 533682 h 727536"/>
              <a:gd name="connsiteX12" fmla="*/ 144015 w 151879"/>
              <a:gd name="connsiteY12" fmla="*/ 384457 h 727536"/>
              <a:gd name="connsiteX13" fmla="*/ 26540 w 151879"/>
              <a:gd name="connsiteY13" fmla="*/ 171732 h 727536"/>
              <a:gd name="connsiteX14" fmla="*/ 42415 w 151879"/>
              <a:gd name="connsiteY14" fmla="*/ 178082 h 727536"/>
              <a:gd name="connsiteX15" fmla="*/ 1140 w 151879"/>
              <a:gd name="connsiteY15" fmla="*/ 282 h 7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1879" h="727536">
                <a:moveTo>
                  <a:pt x="1140" y="282"/>
                </a:moveTo>
                <a:cubicBezTo>
                  <a:pt x="10136" y="8220"/>
                  <a:pt x="82632" y="183903"/>
                  <a:pt x="96390" y="225707"/>
                </a:cubicBezTo>
                <a:cubicBezTo>
                  <a:pt x="110148" y="267511"/>
                  <a:pt x="81044" y="242640"/>
                  <a:pt x="83690" y="251107"/>
                </a:cubicBezTo>
                <a:cubicBezTo>
                  <a:pt x="86336" y="259574"/>
                  <a:pt x="105915" y="255870"/>
                  <a:pt x="112265" y="276507"/>
                </a:cubicBezTo>
                <a:cubicBezTo>
                  <a:pt x="118615" y="297144"/>
                  <a:pt x="115440" y="359586"/>
                  <a:pt x="121790" y="374932"/>
                </a:cubicBezTo>
                <a:cubicBezTo>
                  <a:pt x="128140" y="390278"/>
                  <a:pt x="146132" y="331011"/>
                  <a:pt x="150365" y="368582"/>
                </a:cubicBezTo>
                <a:cubicBezTo>
                  <a:pt x="154598" y="406153"/>
                  <a:pt x="148777" y="563845"/>
                  <a:pt x="147190" y="600357"/>
                </a:cubicBezTo>
                <a:cubicBezTo>
                  <a:pt x="145603" y="636869"/>
                  <a:pt x="155657" y="566490"/>
                  <a:pt x="140840" y="587657"/>
                </a:cubicBezTo>
                <a:cubicBezTo>
                  <a:pt x="126023" y="608824"/>
                  <a:pt x="66227" y="723124"/>
                  <a:pt x="58290" y="727357"/>
                </a:cubicBezTo>
                <a:cubicBezTo>
                  <a:pt x="50353" y="731590"/>
                  <a:pt x="82632" y="660153"/>
                  <a:pt x="93215" y="613057"/>
                </a:cubicBezTo>
                <a:cubicBezTo>
                  <a:pt x="103798" y="565961"/>
                  <a:pt x="120203" y="458011"/>
                  <a:pt x="121790" y="444782"/>
                </a:cubicBezTo>
                <a:cubicBezTo>
                  <a:pt x="123377" y="431553"/>
                  <a:pt x="99036" y="543736"/>
                  <a:pt x="102740" y="533682"/>
                </a:cubicBezTo>
                <a:cubicBezTo>
                  <a:pt x="106444" y="523628"/>
                  <a:pt x="156715" y="444782"/>
                  <a:pt x="144015" y="384457"/>
                </a:cubicBezTo>
                <a:cubicBezTo>
                  <a:pt x="131315" y="324132"/>
                  <a:pt x="26540" y="171732"/>
                  <a:pt x="26540" y="171732"/>
                </a:cubicBezTo>
                <a:cubicBezTo>
                  <a:pt x="9607" y="137336"/>
                  <a:pt x="45590" y="201895"/>
                  <a:pt x="42415" y="178082"/>
                </a:cubicBezTo>
                <a:cubicBezTo>
                  <a:pt x="39240" y="154270"/>
                  <a:pt x="-7856" y="-7656"/>
                  <a:pt x="1140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7019C6F8-3CB7-F530-5665-749C6B3C2631}"/>
              </a:ext>
            </a:extLst>
          </p:cNvPr>
          <p:cNvSpPr/>
          <p:nvPr/>
        </p:nvSpPr>
        <p:spPr>
          <a:xfrm>
            <a:off x="9477172" y="2116546"/>
            <a:ext cx="170339" cy="394880"/>
          </a:xfrm>
          <a:custGeom>
            <a:avLst/>
            <a:gdLst>
              <a:gd name="connsiteX0" fmla="*/ 108153 w 170339"/>
              <a:gd name="connsiteY0" fmla="*/ 1179 h 394880"/>
              <a:gd name="connsiteX1" fmla="*/ 158953 w 170339"/>
              <a:gd name="connsiteY1" fmla="*/ 140879 h 394880"/>
              <a:gd name="connsiteX2" fmla="*/ 165303 w 170339"/>
              <a:gd name="connsiteY2" fmla="*/ 140879 h 394880"/>
              <a:gd name="connsiteX3" fmla="*/ 120853 w 170339"/>
              <a:gd name="connsiteY3" fmla="*/ 277404 h 394880"/>
              <a:gd name="connsiteX4" fmla="*/ 152603 w 170339"/>
              <a:gd name="connsiteY4" fmla="*/ 213904 h 394880"/>
              <a:gd name="connsiteX5" fmla="*/ 203 w 170339"/>
              <a:gd name="connsiteY5" fmla="*/ 394879 h 394880"/>
              <a:gd name="connsiteX6" fmla="*/ 120853 w 170339"/>
              <a:gd name="connsiteY6" fmla="*/ 210729 h 394880"/>
              <a:gd name="connsiteX7" fmla="*/ 158953 w 170339"/>
              <a:gd name="connsiteY7" fmla="*/ 150404 h 394880"/>
              <a:gd name="connsiteX8" fmla="*/ 168478 w 170339"/>
              <a:gd name="connsiteY8" fmla="*/ 77379 h 394880"/>
              <a:gd name="connsiteX9" fmla="*/ 108153 w 170339"/>
              <a:gd name="connsiteY9" fmla="*/ 1179 h 39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39" h="394880">
                <a:moveTo>
                  <a:pt x="108153" y="1179"/>
                </a:moveTo>
                <a:cubicBezTo>
                  <a:pt x="106565" y="11762"/>
                  <a:pt x="149428" y="117596"/>
                  <a:pt x="158953" y="140879"/>
                </a:cubicBezTo>
                <a:cubicBezTo>
                  <a:pt x="168478" y="164162"/>
                  <a:pt x="171653" y="118125"/>
                  <a:pt x="165303" y="140879"/>
                </a:cubicBezTo>
                <a:cubicBezTo>
                  <a:pt x="158953" y="163633"/>
                  <a:pt x="122970" y="265233"/>
                  <a:pt x="120853" y="277404"/>
                </a:cubicBezTo>
                <a:cubicBezTo>
                  <a:pt x="118736" y="289575"/>
                  <a:pt x="172711" y="194325"/>
                  <a:pt x="152603" y="213904"/>
                </a:cubicBezTo>
                <a:cubicBezTo>
                  <a:pt x="132495" y="233483"/>
                  <a:pt x="5495" y="395408"/>
                  <a:pt x="203" y="394879"/>
                </a:cubicBezTo>
                <a:cubicBezTo>
                  <a:pt x="-5089" y="394350"/>
                  <a:pt x="94395" y="251475"/>
                  <a:pt x="120853" y="210729"/>
                </a:cubicBezTo>
                <a:cubicBezTo>
                  <a:pt x="147311" y="169983"/>
                  <a:pt x="151016" y="172629"/>
                  <a:pt x="158953" y="150404"/>
                </a:cubicBezTo>
                <a:cubicBezTo>
                  <a:pt x="166891" y="128179"/>
                  <a:pt x="173770" y="100662"/>
                  <a:pt x="168478" y="77379"/>
                </a:cubicBezTo>
                <a:cubicBezTo>
                  <a:pt x="163186" y="54096"/>
                  <a:pt x="109741" y="-9404"/>
                  <a:pt x="108153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644C598-322D-498C-3779-ABA9DBAE9435}"/>
              </a:ext>
            </a:extLst>
          </p:cNvPr>
          <p:cNvSpPr/>
          <p:nvPr/>
        </p:nvSpPr>
        <p:spPr>
          <a:xfrm>
            <a:off x="9185051" y="2510527"/>
            <a:ext cx="305272" cy="315479"/>
          </a:xfrm>
          <a:custGeom>
            <a:avLst/>
            <a:gdLst>
              <a:gd name="connsiteX0" fmla="*/ 305024 w 305272"/>
              <a:gd name="connsiteY0" fmla="*/ 898 h 315479"/>
              <a:gd name="connsiteX1" fmla="*/ 117699 w 305272"/>
              <a:gd name="connsiteY1" fmla="*/ 185048 h 315479"/>
              <a:gd name="connsiteX2" fmla="*/ 165324 w 305272"/>
              <a:gd name="connsiteY2" fmla="*/ 159648 h 315479"/>
              <a:gd name="connsiteX3" fmla="*/ 63724 w 305272"/>
              <a:gd name="connsiteY3" fmla="*/ 210448 h 315479"/>
              <a:gd name="connsiteX4" fmla="*/ 155799 w 305272"/>
              <a:gd name="connsiteY4" fmla="*/ 210448 h 315479"/>
              <a:gd name="connsiteX5" fmla="*/ 70074 w 305272"/>
              <a:gd name="connsiteY5" fmla="*/ 273948 h 315479"/>
              <a:gd name="connsiteX6" fmla="*/ 224 w 305272"/>
              <a:gd name="connsiteY6" fmla="*/ 315223 h 315479"/>
              <a:gd name="connsiteX7" fmla="*/ 51024 w 305272"/>
              <a:gd name="connsiteY7" fmla="*/ 254898 h 315479"/>
              <a:gd name="connsiteX8" fmla="*/ 136749 w 305272"/>
              <a:gd name="connsiteY8" fmla="*/ 169173 h 315479"/>
              <a:gd name="connsiteX9" fmla="*/ 124049 w 305272"/>
              <a:gd name="connsiteY9" fmla="*/ 162823 h 315479"/>
              <a:gd name="connsiteX10" fmla="*/ 190724 w 305272"/>
              <a:gd name="connsiteY10" fmla="*/ 80273 h 315479"/>
              <a:gd name="connsiteX11" fmla="*/ 158974 w 305272"/>
              <a:gd name="connsiteY11" fmla="*/ 112023 h 315479"/>
              <a:gd name="connsiteX12" fmla="*/ 305024 w 305272"/>
              <a:gd name="connsiteY12" fmla="*/ 898 h 3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272" h="315479">
                <a:moveTo>
                  <a:pt x="305024" y="898"/>
                </a:moveTo>
                <a:cubicBezTo>
                  <a:pt x="298145" y="13069"/>
                  <a:pt x="140982" y="158590"/>
                  <a:pt x="117699" y="185048"/>
                </a:cubicBezTo>
                <a:cubicBezTo>
                  <a:pt x="94416" y="211506"/>
                  <a:pt x="174320" y="155415"/>
                  <a:pt x="165324" y="159648"/>
                </a:cubicBezTo>
                <a:cubicBezTo>
                  <a:pt x="156328" y="163881"/>
                  <a:pt x="65311" y="201981"/>
                  <a:pt x="63724" y="210448"/>
                </a:cubicBezTo>
                <a:cubicBezTo>
                  <a:pt x="62137" y="218915"/>
                  <a:pt x="154741" y="199865"/>
                  <a:pt x="155799" y="210448"/>
                </a:cubicBezTo>
                <a:cubicBezTo>
                  <a:pt x="156857" y="221031"/>
                  <a:pt x="96003" y="256486"/>
                  <a:pt x="70074" y="273948"/>
                </a:cubicBezTo>
                <a:cubicBezTo>
                  <a:pt x="44145" y="291410"/>
                  <a:pt x="3399" y="318398"/>
                  <a:pt x="224" y="315223"/>
                </a:cubicBezTo>
                <a:cubicBezTo>
                  <a:pt x="-2951" y="312048"/>
                  <a:pt x="28270" y="279240"/>
                  <a:pt x="51024" y="254898"/>
                </a:cubicBezTo>
                <a:cubicBezTo>
                  <a:pt x="73778" y="230556"/>
                  <a:pt x="136749" y="169173"/>
                  <a:pt x="136749" y="169173"/>
                </a:cubicBezTo>
                <a:cubicBezTo>
                  <a:pt x="148920" y="153827"/>
                  <a:pt x="115053" y="177640"/>
                  <a:pt x="124049" y="162823"/>
                </a:cubicBezTo>
                <a:cubicBezTo>
                  <a:pt x="133045" y="148006"/>
                  <a:pt x="184903" y="88740"/>
                  <a:pt x="190724" y="80273"/>
                </a:cubicBezTo>
                <a:cubicBezTo>
                  <a:pt x="196545" y="71806"/>
                  <a:pt x="144157" y="119961"/>
                  <a:pt x="158974" y="112023"/>
                </a:cubicBezTo>
                <a:cubicBezTo>
                  <a:pt x="173791" y="104086"/>
                  <a:pt x="311903" y="-11273"/>
                  <a:pt x="305024" y="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2A9CDACF-88C5-21B7-6B48-C113BAAA206F}"/>
              </a:ext>
            </a:extLst>
          </p:cNvPr>
          <p:cNvSpPr/>
          <p:nvPr/>
        </p:nvSpPr>
        <p:spPr>
          <a:xfrm>
            <a:off x="9215323" y="2800323"/>
            <a:ext cx="36706" cy="143908"/>
          </a:xfrm>
          <a:custGeom>
            <a:avLst/>
            <a:gdLst>
              <a:gd name="connsiteX0" fmla="*/ 33452 w 36706"/>
              <a:gd name="connsiteY0" fmla="*/ 27 h 143908"/>
              <a:gd name="connsiteX1" fmla="*/ 30277 w 36706"/>
              <a:gd name="connsiteY1" fmla="*/ 85752 h 143908"/>
              <a:gd name="connsiteX2" fmla="*/ 14402 w 36706"/>
              <a:gd name="connsiteY2" fmla="*/ 114327 h 143908"/>
              <a:gd name="connsiteX3" fmla="*/ 36627 w 36706"/>
              <a:gd name="connsiteY3" fmla="*/ 142902 h 143908"/>
              <a:gd name="connsiteX4" fmla="*/ 4877 w 36706"/>
              <a:gd name="connsiteY4" fmla="*/ 76227 h 143908"/>
              <a:gd name="connsiteX5" fmla="*/ 1702 w 36706"/>
              <a:gd name="connsiteY5" fmla="*/ 69877 h 143908"/>
              <a:gd name="connsiteX6" fmla="*/ 20752 w 36706"/>
              <a:gd name="connsiteY6" fmla="*/ 95277 h 143908"/>
              <a:gd name="connsiteX7" fmla="*/ 33452 w 36706"/>
              <a:gd name="connsiteY7" fmla="*/ 27 h 14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06" h="143908">
                <a:moveTo>
                  <a:pt x="33452" y="27"/>
                </a:moveTo>
                <a:cubicBezTo>
                  <a:pt x="35039" y="-1560"/>
                  <a:pt x="33452" y="66702"/>
                  <a:pt x="30277" y="85752"/>
                </a:cubicBezTo>
                <a:cubicBezTo>
                  <a:pt x="27102" y="104802"/>
                  <a:pt x="13344" y="104802"/>
                  <a:pt x="14402" y="114327"/>
                </a:cubicBezTo>
                <a:cubicBezTo>
                  <a:pt x="15460" y="123852"/>
                  <a:pt x="38215" y="149252"/>
                  <a:pt x="36627" y="142902"/>
                </a:cubicBezTo>
                <a:cubicBezTo>
                  <a:pt x="35040" y="136552"/>
                  <a:pt x="10698" y="88398"/>
                  <a:pt x="4877" y="76227"/>
                </a:cubicBezTo>
                <a:cubicBezTo>
                  <a:pt x="-944" y="64056"/>
                  <a:pt x="-944" y="66702"/>
                  <a:pt x="1702" y="69877"/>
                </a:cubicBezTo>
                <a:cubicBezTo>
                  <a:pt x="4348" y="73052"/>
                  <a:pt x="18635" y="102685"/>
                  <a:pt x="20752" y="95277"/>
                </a:cubicBezTo>
                <a:cubicBezTo>
                  <a:pt x="22869" y="87869"/>
                  <a:pt x="31865" y="1614"/>
                  <a:pt x="3345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B7A2653-751D-21FF-0DB8-8B5AB0189AF8}"/>
              </a:ext>
            </a:extLst>
          </p:cNvPr>
          <p:cNvSpPr/>
          <p:nvPr/>
        </p:nvSpPr>
        <p:spPr>
          <a:xfrm>
            <a:off x="9135558" y="994781"/>
            <a:ext cx="1331699" cy="686880"/>
          </a:xfrm>
          <a:custGeom>
            <a:avLst/>
            <a:gdLst>
              <a:gd name="connsiteX0" fmla="*/ 1329242 w 1331699"/>
              <a:gd name="connsiteY0" fmla="*/ 440319 h 686880"/>
              <a:gd name="connsiteX1" fmla="*/ 843467 w 1331699"/>
              <a:gd name="connsiteY1" fmla="*/ 164094 h 686880"/>
              <a:gd name="connsiteX2" fmla="*/ 681542 w 1331699"/>
              <a:gd name="connsiteY2" fmla="*/ 138694 h 686880"/>
              <a:gd name="connsiteX3" fmla="*/ 338642 w 1331699"/>
              <a:gd name="connsiteY3" fmla="*/ 243469 h 686880"/>
              <a:gd name="connsiteX4" fmla="*/ 367217 w 1331699"/>
              <a:gd name="connsiteY4" fmla="*/ 157744 h 686880"/>
              <a:gd name="connsiteX5" fmla="*/ 11617 w 1331699"/>
              <a:gd name="connsiteY5" fmla="*/ 672094 h 686880"/>
              <a:gd name="connsiteX6" fmla="*/ 100517 w 1331699"/>
              <a:gd name="connsiteY6" fmla="*/ 510169 h 686880"/>
              <a:gd name="connsiteX7" fmla="*/ 243392 w 1331699"/>
              <a:gd name="connsiteY7" fmla="*/ 122819 h 686880"/>
              <a:gd name="connsiteX8" fmla="*/ 192592 w 1331699"/>
              <a:gd name="connsiteY8" fmla="*/ 233944 h 686880"/>
              <a:gd name="connsiteX9" fmla="*/ 383092 w 1331699"/>
              <a:gd name="connsiteY9" fmla="*/ 49794 h 686880"/>
              <a:gd name="connsiteX10" fmla="*/ 414842 w 1331699"/>
              <a:gd name="connsiteY10" fmla="*/ 214894 h 686880"/>
              <a:gd name="connsiteX11" fmla="*/ 487867 w 1331699"/>
              <a:gd name="connsiteY11" fmla="*/ 37094 h 686880"/>
              <a:gd name="connsiteX12" fmla="*/ 624392 w 1331699"/>
              <a:gd name="connsiteY12" fmla="*/ 65669 h 686880"/>
              <a:gd name="connsiteX13" fmla="*/ 614867 w 1331699"/>
              <a:gd name="connsiteY13" fmla="*/ 18044 h 686880"/>
              <a:gd name="connsiteX14" fmla="*/ 1329242 w 1331699"/>
              <a:gd name="connsiteY14" fmla="*/ 440319 h 68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1699" h="686880">
                <a:moveTo>
                  <a:pt x="1329242" y="440319"/>
                </a:moveTo>
                <a:cubicBezTo>
                  <a:pt x="1367342" y="464661"/>
                  <a:pt x="951417" y="214365"/>
                  <a:pt x="843467" y="164094"/>
                </a:cubicBezTo>
                <a:cubicBezTo>
                  <a:pt x="735517" y="113823"/>
                  <a:pt x="765679" y="125465"/>
                  <a:pt x="681542" y="138694"/>
                </a:cubicBezTo>
                <a:cubicBezTo>
                  <a:pt x="597404" y="151923"/>
                  <a:pt x="391029" y="240294"/>
                  <a:pt x="338642" y="243469"/>
                </a:cubicBezTo>
                <a:cubicBezTo>
                  <a:pt x="286255" y="246644"/>
                  <a:pt x="421721" y="86307"/>
                  <a:pt x="367217" y="157744"/>
                </a:cubicBezTo>
                <a:cubicBezTo>
                  <a:pt x="312713" y="229181"/>
                  <a:pt x="56067" y="613357"/>
                  <a:pt x="11617" y="672094"/>
                </a:cubicBezTo>
                <a:cubicBezTo>
                  <a:pt x="-32833" y="730831"/>
                  <a:pt x="61888" y="601715"/>
                  <a:pt x="100517" y="510169"/>
                </a:cubicBezTo>
                <a:cubicBezTo>
                  <a:pt x="139146" y="418623"/>
                  <a:pt x="228046" y="168857"/>
                  <a:pt x="243392" y="122819"/>
                </a:cubicBezTo>
                <a:cubicBezTo>
                  <a:pt x="258738" y="76781"/>
                  <a:pt x="169309" y="246115"/>
                  <a:pt x="192592" y="233944"/>
                </a:cubicBezTo>
                <a:cubicBezTo>
                  <a:pt x="215875" y="221773"/>
                  <a:pt x="346050" y="52969"/>
                  <a:pt x="383092" y="49794"/>
                </a:cubicBezTo>
                <a:cubicBezTo>
                  <a:pt x="420134" y="46619"/>
                  <a:pt x="397380" y="217011"/>
                  <a:pt x="414842" y="214894"/>
                </a:cubicBezTo>
                <a:cubicBezTo>
                  <a:pt x="432304" y="212777"/>
                  <a:pt x="452942" y="61965"/>
                  <a:pt x="487867" y="37094"/>
                </a:cubicBezTo>
                <a:cubicBezTo>
                  <a:pt x="522792" y="12223"/>
                  <a:pt x="603225" y="68844"/>
                  <a:pt x="624392" y="65669"/>
                </a:cubicBezTo>
                <a:cubicBezTo>
                  <a:pt x="645559" y="62494"/>
                  <a:pt x="500567" y="-40693"/>
                  <a:pt x="614867" y="18044"/>
                </a:cubicBezTo>
                <a:cubicBezTo>
                  <a:pt x="729167" y="76781"/>
                  <a:pt x="1291142" y="415977"/>
                  <a:pt x="1329242" y="440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76B9309-8374-7F2A-D21F-4F4810F3756A}"/>
              </a:ext>
            </a:extLst>
          </p:cNvPr>
          <p:cNvSpPr/>
          <p:nvPr/>
        </p:nvSpPr>
        <p:spPr>
          <a:xfrm>
            <a:off x="9788099" y="533400"/>
            <a:ext cx="799291" cy="923498"/>
          </a:xfrm>
          <a:custGeom>
            <a:avLst/>
            <a:gdLst>
              <a:gd name="connsiteX0" fmla="*/ 749726 w 799291"/>
              <a:gd name="connsiteY0" fmla="*/ 917575 h 923498"/>
              <a:gd name="connsiteX1" fmla="*/ 797351 w 799291"/>
              <a:gd name="connsiteY1" fmla="*/ 736600 h 923498"/>
              <a:gd name="connsiteX2" fmla="*/ 679876 w 799291"/>
              <a:gd name="connsiteY2" fmla="*/ 409575 h 923498"/>
              <a:gd name="connsiteX3" fmla="*/ 695751 w 799291"/>
              <a:gd name="connsiteY3" fmla="*/ 438150 h 923498"/>
              <a:gd name="connsiteX4" fmla="*/ 562401 w 799291"/>
              <a:gd name="connsiteY4" fmla="*/ 47625 h 923498"/>
              <a:gd name="connsiteX5" fmla="*/ 356026 w 799291"/>
              <a:gd name="connsiteY5" fmla="*/ 123825 h 923498"/>
              <a:gd name="connsiteX6" fmla="*/ 340151 w 799291"/>
              <a:gd name="connsiteY6" fmla="*/ 88900 h 923498"/>
              <a:gd name="connsiteX7" fmla="*/ 426 w 799291"/>
              <a:gd name="connsiteY7" fmla="*/ 187325 h 923498"/>
              <a:gd name="connsiteX8" fmla="*/ 273476 w 799291"/>
              <a:gd name="connsiteY8" fmla="*/ 114300 h 923498"/>
              <a:gd name="connsiteX9" fmla="*/ 451276 w 799291"/>
              <a:gd name="connsiteY9" fmla="*/ 63500 h 923498"/>
              <a:gd name="connsiteX10" fmla="*/ 336976 w 799291"/>
              <a:gd name="connsiteY10" fmla="*/ 57150 h 923498"/>
              <a:gd name="connsiteX11" fmla="*/ 610026 w 799291"/>
              <a:gd name="connsiteY11" fmla="*/ 0 h 923498"/>
              <a:gd name="connsiteX12" fmla="*/ 584626 w 799291"/>
              <a:gd name="connsiteY12" fmla="*/ 57150 h 923498"/>
              <a:gd name="connsiteX13" fmla="*/ 673526 w 799291"/>
              <a:gd name="connsiteY13" fmla="*/ 311150 h 923498"/>
              <a:gd name="connsiteX14" fmla="*/ 556051 w 799291"/>
              <a:gd name="connsiteY14" fmla="*/ 241300 h 923498"/>
              <a:gd name="connsiteX15" fmla="*/ 705276 w 799291"/>
              <a:gd name="connsiteY15" fmla="*/ 523875 h 923498"/>
              <a:gd name="connsiteX16" fmla="*/ 749726 w 799291"/>
              <a:gd name="connsiteY16" fmla="*/ 917575 h 9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291" h="923498">
                <a:moveTo>
                  <a:pt x="749726" y="917575"/>
                </a:moveTo>
                <a:cubicBezTo>
                  <a:pt x="765072" y="953029"/>
                  <a:pt x="808993" y="821267"/>
                  <a:pt x="797351" y="736600"/>
                </a:cubicBezTo>
                <a:cubicBezTo>
                  <a:pt x="785709" y="651933"/>
                  <a:pt x="696809" y="459317"/>
                  <a:pt x="679876" y="409575"/>
                </a:cubicBezTo>
                <a:cubicBezTo>
                  <a:pt x="662943" y="359833"/>
                  <a:pt x="715330" y="498475"/>
                  <a:pt x="695751" y="438150"/>
                </a:cubicBezTo>
                <a:cubicBezTo>
                  <a:pt x="676172" y="377825"/>
                  <a:pt x="619022" y="100012"/>
                  <a:pt x="562401" y="47625"/>
                </a:cubicBezTo>
                <a:cubicBezTo>
                  <a:pt x="505780" y="-4762"/>
                  <a:pt x="393068" y="116946"/>
                  <a:pt x="356026" y="123825"/>
                </a:cubicBezTo>
                <a:cubicBezTo>
                  <a:pt x="318984" y="130704"/>
                  <a:pt x="399418" y="78317"/>
                  <a:pt x="340151" y="88900"/>
                </a:cubicBezTo>
                <a:cubicBezTo>
                  <a:pt x="280884" y="99483"/>
                  <a:pt x="11538" y="183092"/>
                  <a:pt x="426" y="187325"/>
                </a:cubicBezTo>
                <a:cubicBezTo>
                  <a:pt x="-10687" y="191558"/>
                  <a:pt x="198334" y="134937"/>
                  <a:pt x="273476" y="114300"/>
                </a:cubicBezTo>
                <a:cubicBezTo>
                  <a:pt x="348618" y="93662"/>
                  <a:pt x="440693" y="73025"/>
                  <a:pt x="451276" y="63500"/>
                </a:cubicBezTo>
                <a:cubicBezTo>
                  <a:pt x="461859" y="53975"/>
                  <a:pt x="310518" y="67733"/>
                  <a:pt x="336976" y="57150"/>
                </a:cubicBezTo>
                <a:cubicBezTo>
                  <a:pt x="363434" y="46567"/>
                  <a:pt x="568751" y="0"/>
                  <a:pt x="610026" y="0"/>
                </a:cubicBezTo>
                <a:cubicBezTo>
                  <a:pt x="651301" y="0"/>
                  <a:pt x="574043" y="5292"/>
                  <a:pt x="584626" y="57150"/>
                </a:cubicBezTo>
                <a:cubicBezTo>
                  <a:pt x="595209" y="109008"/>
                  <a:pt x="678288" y="280459"/>
                  <a:pt x="673526" y="311150"/>
                </a:cubicBezTo>
                <a:cubicBezTo>
                  <a:pt x="668764" y="341841"/>
                  <a:pt x="550759" y="205846"/>
                  <a:pt x="556051" y="241300"/>
                </a:cubicBezTo>
                <a:cubicBezTo>
                  <a:pt x="561343" y="276754"/>
                  <a:pt x="668763" y="414867"/>
                  <a:pt x="705276" y="523875"/>
                </a:cubicBezTo>
                <a:cubicBezTo>
                  <a:pt x="741788" y="632883"/>
                  <a:pt x="734380" y="882121"/>
                  <a:pt x="749726" y="917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715D659-ECFC-5056-B93A-17EEF49A7E90}"/>
              </a:ext>
            </a:extLst>
          </p:cNvPr>
          <p:cNvSpPr/>
          <p:nvPr/>
        </p:nvSpPr>
        <p:spPr>
          <a:xfrm>
            <a:off x="10562428" y="579738"/>
            <a:ext cx="813726" cy="790629"/>
          </a:xfrm>
          <a:custGeom>
            <a:avLst/>
            <a:gdLst>
              <a:gd name="connsiteX0" fmla="*/ 51597 w 813726"/>
              <a:gd name="connsiteY0" fmla="*/ 788687 h 790629"/>
              <a:gd name="connsiteX1" fmla="*/ 115097 w 813726"/>
              <a:gd name="connsiteY1" fmla="*/ 534687 h 790629"/>
              <a:gd name="connsiteX2" fmla="*/ 140497 w 813726"/>
              <a:gd name="connsiteY2" fmla="*/ 499762 h 790629"/>
              <a:gd name="connsiteX3" fmla="*/ 35722 w 813726"/>
              <a:gd name="connsiteY3" fmla="*/ 61612 h 790629"/>
              <a:gd name="connsiteX4" fmla="*/ 83347 w 813726"/>
              <a:gd name="connsiteY4" fmla="*/ 83837 h 790629"/>
              <a:gd name="connsiteX5" fmla="*/ 10322 w 813726"/>
              <a:gd name="connsiteY5" fmla="*/ 1287 h 790629"/>
              <a:gd name="connsiteX6" fmla="*/ 350047 w 813726"/>
              <a:gd name="connsiteY6" fmla="*/ 160037 h 790629"/>
              <a:gd name="connsiteX7" fmla="*/ 340522 w 813726"/>
              <a:gd name="connsiteY7" fmla="*/ 77487 h 790629"/>
              <a:gd name="connsiteX8" fmla="*/ 810422 w 813726"/>
              <a:gd name="connsiteY8" fmla="*/ 274337 h 790629"/>
              <a:gd name="connsiteX9" fmla="*/ 524672 w 813726"/>
              <a:gd name="connsiteY9" fmla="*/ 137812 h 790629"/>
              <a:gd name="connsiteX10" fmla="*/ 51597 w 813726"/>
              <a:gd name="connsiteY10" fmla="*/ 102887 h 790629"/>
              <a:gd name="connsiteX11" fmla="*/ 134147 w 813726"/>
              <a:gd name="connsiteY11" fmla="*/ 210837 h 790629"/>
              <a:gd name="connsiteX12" fmla="*/ 105572 w 813726"/>
              <a:gd name="connsiteY12" fmla="*/ 382287 h 790629"/>
              <a:gd name="connsiteX13" fmla="*/ 51597 w 813726"/>
              <a:gd name="connsiteY13" fmla="*/ 788687 h 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3726" h="790629">
                <a:moveTo>
                  <a:pt x="51597" y="788687"/>
                </a:moveTo>
                <a:cubicBezTo>
                  <a:pt x="53185" y="814087"/>
                  <a:pt x="100280" y="582841"/>
                  <a:pt x="115097" y="534687"/>
                </a:cubicBezTo>
                <a:cubicBezTo>
                  <a:pt x="129914" y="486533"/>
                  <a:pt x="153726" y="578608"/>
                  <a:pt x="140497" y="499762"/>
                </a:cubicBezTo>
                <a:cubicBezTo>
                  <a:pt x="127268" y="420916"/>
                  <a:pt x="45247" y="130933"/>
                  <a:pt x="35722" y="61612"/>
                </a:cubicBezTo>
                <a:cubicBezTo>
                  <a:pt x="26197" y="-7709"/>
                  <a:pt x="87580" y="93891"/>
                  <a:pt x="83347" y="83837"/>
                </a:cubicBezTo>
                <a:cubicBezTo>
                  <a:pt x="79114" y="73783"/>
                  <a:pt x="-34128" y="-11413"/>
                  <a:pt x="10322" y="1287"/>
                </a:cubicBezTo>
                <a:cubicBezTo>
                  <a:pt x="54772" y="13987"/>
                  <a:pt x="295014" y="147337"/>
                  <a:pt x="350047" y="160037"/>
                </a:cubicBezTo>
                <a:cubicBezTo>
                  <a:pt x="405080" y="172737"/>
                  <a:pt x="263793" y="58437"/>
                  <a:pt x="340522" y="77487"/>
                </a:cubicBezTo>
                <a:cubicBezTo>
                  <a:pt x="417251" y="96537"/>
                  <a:pt x="779730" y="264283"/>
                  <a:pt x="810422" y="274337"/>
                </a:cubicBezTo>
                <a:cubicBezTo>
                  <a:pt x="841114" y="284391"/>
                  <a:pt x="651143" y="166387"/>
                  <a:pt x="524672" y="137812"/>
                </a:cubicBezTo>
                <a:cubicBezTo>
                  <a:pt x="398201" y="109237"/>
                  <a:pt x="116684" y="90716"/>
                  <a:pt x="51597" y="102887"/>
                </a:cubicBezTo>
                <a:cubicBezTo>
                  <a:pt x="-13490" y="115058"/>
                  <a:pt x="125151" y="164270"/>
                  <a:pt x="134147" y="210837"/>
                </a:cubicBezTo>
                <a:cubicBezTo>
                  <a:pt x="143143" y="257404"/>
                  <a:pt x="119859" y="286508"/>
                  <a:pt x="105572" y="382287"/>
                </a:cubicBezTo>
                <a:cubicBezTo>
                  <a:pt x="91285" y="478066"/>
                  <a:pt x="50009" y="763287"/>
                  <a:pt x="51597" y="788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9B19A14-6678-46E1-5AEE-945183730B93}"/>
              </a:ext>
            </a:extLst>
          </p:cNvPr>
          <p:cNvSpPr/>
          <p:nvPr/>
        </p:nvSpPr>
        <p:spPr>
          <a:xfrm>
            <a:off x="10825981" y="1212815"/>
            <a:ext cx="1115737" cy="369870"/>
          </a:xfrm>
          <a:custGeom>
            <a:avLst/>
            <a:gdLst>
              <a:gd name="connsiteX0" fmla="*/ 769 w 1115737"/>
              <a:gd name="connsiteY0" fmla="*/ 35 h 369870"/>
              <a:gd name="connsiteX1" fmla="*/ 575444 w 1115737"/>
              <a:gd name="connsiteY1" fmla="*/ 19085 h 369870"/>
              <a:gd name="connsiteX2" fmla="*/ 788169 w 1115737"/>
              <a:gd name="connsiteY2" fmla="*/ 85760 h 369870"/>
              <a:gd name="connsiteX3" fmla="*/ 775469 w 1115737"/>
              <a:gd name="connsiteY3" fmla="*/ 25435 h 369870"/>
              <a:gd name="connsiteX4" fmla="*/ 1108844 w 1115737"/>
              <a:gd name="connsiteY4" fmla="*/ 365160 h 369870"/>
              <a:gd name="connsiteX5" fmla="*/ 988194 w 1115737"/>
              <a:gd name="connsiteY5" fmla="*/ 212760 h 369870"/>
              <a:gd name="connsiteX6" fmla="*/ 835794 w 1115737"/>
              <a:gd name="connsiteY6" fmla="*/ 57185 h 369870"/>
              <a:gd name="connsiteX7" fmla="*/ 708794 w 1115737"/>
              <a:gd name="connsiteY7" fmla="*/ 22260 h 369870"/>
              <a:gd name="connsiteX8" fmla="*/ 769 w 1115737"/>
              <a:gd name="connsiteY8" fmla="*/ 35 h 36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37" h="369870">
                <a:moveTo>
                  <a:pt x="769" y="35"/>
                </a:moveTo>
                <a:cubicBezTo>
                  <a:pt x="-21456" y="-494"/>
                  <a:pt x="444211" y="4798"/>
                  <a:pt x="575444" y="19085"/>
                </a:cubicBezTo>
                <a:cubicBezTo>
                  <a:pt x="706677" y="33372"/>
                  <a:pt x="754832" y="84702"/>
                  <a:pt x="788169" y="85760"/>
                </a:cubicBezTo>
                <a:cubicBezTo>
                  <a:pt x="821506" y="86818"/>
                  <a:pt x="722023" y="-21132"/>
                  <a:pt x="775469" y="25435"/>
                </a:cubicBezTo>
                <a:cubicBezTo>
                  <a:pt x="828915" y="72002"/>
                  <a:pt x="1073390" y="333939"/>
                  <a:pt x="1108844" y="365160"/>
                </a:cubicBezTo>
                <a:cubicBezTo>
                  <a:pt x="1144298" y="396381"/>
                  <a:pt x="1033702" y="264089"/>
                  <a:pt x="988194" y="212760"/>
                </a:cubicBezTo>
                <a:cubicBezTo>
                  <a:pt x="942686" y="161431"/>
                  <a:pt x="882361" y="88935"/>
                  <a:pt x="835794" y="57185"/>
                </a:cubicBezTo>
                <a:cubicBezTo>
                  <a:pt x="789227" y="25435"/>
                  <a:pt x="841615" y="33372"/>
                  <a:pt x="708794" y="22260"/>
                </a:cubicBezTo>
                <a:cubicBezTo>
                  <a:pt x="575973" y="11148"/>
                  <a:pt x="22994" y="564"/>
                  <a:pt x="76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082B071-C169-0F67-46C2-FA30D1122B40}"/>
              </a:ext>
            </a:extLst>
          </p:cNvPr>
          <p:cNvSpPr/>
          <p:nvPr/>
        </p:nvSpPr>
        <p:spPr>
          <a:xfrm>
            <a:off x="10655592" y="852870"/>
            <a:ext cx="822163" cy="525305"/>
          </a:xfrm>
          <a:custGeom>
            <a:avLst/>
            <a:gdLst>
              <a:gd name="connsiteX0" fmla="*/ 6058 w 822163"/>
              <a:gd name="connsiteY0" fmla="*/ 521905 h 525305"/>
              <a:gd name="connsiteX1" fmla="*/ 361658 w 822163"/>
              <a:gd name="connsiteY1" fmla="*/ 13905 h 525305"/>
              <a:gd name="connsiteX2" fmla="*/ 136233 w 822163"/>
              <a:gd name="connsiteY2" fmla="*/ 137730 h 525305"/>
              <a:gd name="connsiteX3" fmla="*/ 237833 w 822163"/>
              <a:gd name="connsiteY3" fmla="*/ 77405 h 525305"/>
              <a:gd name="connsiteX4" fmla="*/ 310858 w 822163"/>
              <a:gd name="connsiteY4" fmla="*/ 112330 h 525305"/>
              <a:gd name="connsiteX5" fmla="*/ 377533 w 822163"/>
              <a:gd name="connsiteY5" fmla="*/ 77405 h 525305"/>
              <a:gd name="connsiteX6" fmla="*/ 456908 w 822163"/>
              <a:gd name="connsiteY6" fmla="*/ 112330 h 525305"/>
              <a:gd name="connsiteX7" fmla="*/ 822033 w 822163"/>
              <a:gd name="connsiteY7" fmla="*/ 131380 h 525305"/>
              <a:gd name="connsiteX8" fmla="*/ 495008 w 822163"/>
              <a:gd name="connsiteY8" fmla="*/ 102805 h 525305"/>
              <a:gd name="connsiteX9" fmla="*/ 187033 w 822163"/>
              <a:gd name="connsiteY9" fmla="*/ 109155 h 525305"/>
              <a:gd name="connsiteX10" fmla="*/ 269583 w 822163"/>
              <a:gd name="connsiteY10" fmla="*/ 45655 h 525305"/>
              <a:gd name="connsiteX11" fmla="*/ 136233 w 822163"/>
              <a:gd name="connsiteY11" fmla="*/ 150430 h 525305"/>
              <a:gd name="connsiteX12" fmla="*/ 136233 w 822163"/>
              <a:gd name="connsiteY12" fmla="*/ 232980 h 525305"/>
              <a:gd name="connsiteX13" fmla="*/ 6058 w 822163"/>
              <a:gd name="connsiteY13" fmla="*/ 521905 h 5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63" h="525305">
                <a:moveTo>
                  <a:pt x="6058" y="521905"/>
                </a:moveTo>
                <a:cubicBezTo>
                  <a:pt x="43629" y="485392"/>
                  <a:pt x="339962" y="77934"/>
                  <a:pt x="361658" y="13905"/>
                </a:cubicBezTo>
                <a:cubicBezTo>
                  <a:pt x="383354" y="-50124"/>
                  <a:pt x="156871" y="127147"/>
                  <a:pt x="136233" y="137730"/>
                </a:cubicBezTo>
                <a:cubicBezTo>
                  <a:pt x="115596" y="148313"/>
                  <a:pt x="208729" y="81638"/>
                  <a:pt x="237833" y="77405"/>
                </a:cubicBezTo>
                <a:cubicBezTo>
                  <a:pt x="266937" y="73172"/>
                  <a:pt x="287575" y="112330"/>
                  <a:pt x="310858" y="112330"/>
                </a:cubicBezTo>
                <a:cubicBezTo>
                  <a:pt x="334141" y="112330"/>
                  <a:pt x="353191" y="77405"/>
                  <a:pt x="377533" y="77405"/>
                </a:cubicBezTo>
                <a:cubicBezTo>
                  <a:pt x="401875" y="77405"/>
                  <a:pt x="382825" y="103334"/>
                  <a:pt x="456908" y="112330"/>
                </a:cubicBezTo>
                <a:cubicBezTo>
                  <a:pt x="530991" y="121326"/>
                  <a:pt x="815683" y="132967"/>
                  <a:pt x="822033" y="131380"/>
                </a:cubicBezTo>
                <a:cubicBezTo>
                  <a:pt x="828383" y="129792"/>
                  <a:pt x="600841" y="106509"/>
                  <a:pt x="495008" y="102805"/>
                </a:cubicBezTo>
                <a:cubicBezTo>
                  <a:pt x="389175" y="99101"/>
                  <a:pt x="224604" y="118680"/>
                  <a:pt x="187033" y="109155"/>
                </a:cubicBezTo>
                <a:cubicBezTo>
                  <a:pt x="149462" y="99630"/>
                  <a:pt x="278050" y="38776"/>
                  <a:pt x="269583" y="45655"/>
                </a:cubicBezTo>
                <a:cubicBezTo>
                  <a:pt x="261116" y="52534"/>
                  <a:pt x="158458" y="119209"/>
                  <a:pt x="136233" y="150430"/>
                </a:cubicBezTo>
                <a:cubicBezTo>
                  <a:pt x="114008" y="181651"/>
                  <a:pt x="155283" y="175830"/>
                  <a:pt x="136233" y="232980"/>
                </a:cubicBezTo>
                <a:cubicBezTo>
                  <a:pt x="117183" y="290130"/>
                  <a:pt x="-31513" y="558418"/>
                  <a:pt x="6058" y="52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41841B3-1E39-1F60-CFEC-9646A4BC73EB}"/>
              </a:ext>
            </a:extLst>
          </p:cNvPr>
          <p:cNvSpPr/>
          <p:nvPr/>
        </p:nvSpPr>
        <p:spPr>
          <a:xfrm>
            <a:off x="10248174" y="1433177"/>
            <a:ext cx="350642" cy="1222721"/>
          </a:xfrm>
          <a:custGeom>
            <a:avLst/>
            <a:gdLst>
              <a:gd name="connsiteX0" fmla="*/ 3901 w 350642"/>
              <a:gd name="connsiteY0" fmla="*/ 11448 h 1222721"/>
              <a:gd name="connsiteX1" fmla="*/ 257901 w 350642"/>
              <a:gd name="connsiteY1" fmla="*/ 389273 h 1222721"/>
              <a:gd name="connsiteX2" fmla="*/ 257901 w 350642"/>
              <a:gd name="connsiteY2" fmla="*/ 252748 h 1222721"/>
              <a:gd name="connsiteX3" fmla="*/ 280126 w 350642"/>
              <a:gd name="connsiteY3" fmla="*/ 709948 h 1222721"/>
              <a:gd name="connsiteX4" fmla="*/ 302351 w 350642"/>
              <a:gd name="connsiteY4" fmla="*/ 608348 h 1222721"/>
              <a:gd name="connsiteX5" fmla="*/ 349976 w 350642"/>
              <a:gd name="connsiteY5" fmla="*/ 1024273 h 1222721"/>
              <a:gd name="connsiteX6" fmla="*/ 327751 w 350642"/>
              <a:gd name="connsiteY6" fmla="*/ 932198 h 1222721"/>
              <a:gd name="connsiteX7" fmla="*/ 292826 w 350642"/>
              <a:gd name="connsiteY7" fmla="*/ 1221123 h 1222721"/>
              <a:gd name="connsiteX8" fmla="*/ 308701 w 350642"/>
              <a:gd name="connsiteY8" fmla="*/ 1011573 h 1222721"/>
              <a:gd name="connsiteX9" fmla="*/ 308701 w 350642"/>
              <a:gd name="connsiteY9" fmla="*/ 297198 h 1222721"/>
              <a:gd name="connsiteX10" fmla="*/ 302351 w 350642"/>
              <a:gd name="connsiteY10" fmla="*/ 341648 h 1222721"/>
              <a:gd name="connsiteX11" fmla="*/ 165826 w 350642"/>
              <a:gd name="connsiteY11" fmla="*/ 132098 h 1222721"/>
              <a:gd name="connsiteX12" fmla="*/ 188051 w 350642"/>
              <a:gd name="connsiteY12" fmla="*/ 281323 h 1222721"/>
              <a:gd name="connsiteX13" fmla="*/ 108676 w 350642"/>
              <a:gd name="connsiteY13" fmla="*/ 116223 h 1222721"/>
              <a:gd name="connsiteX14" fmla="*/ 3901 w 350642"/>
              <a:gd name="connsiteY14" fmla="*/ 11448 h 12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642" h="1222721">
                <a:moveTo>
                  <a:pt x="3901" y="11448"/>
                </a:moveTo>
                <a:cubicBezTo>
                  <a:pt x="28772" y="56956"/>
                  <a:pt x="215568" y="349056"/>
                  <a:pt x="257901" y="389273"/>
                </a:cubicBezTo>
                <a:cubicBezTo>
                  <a:pt x="300234" y="429490"/>
                  <a:pt x="254197" y="199302"/>
                  <a:pt x="257901" y="252748"/>
                </a:cubicBezTo>
                <a:cubicBezTo>
                  <a:pt x="261605" y="306194"/>
                  <a:pt x="272718" y="650681"/>
                  <a:pt x="280126" y="709948"/>
                </a:cubicBezTo>
                <a:cubicBezTo>
                  <a:pt x="287534" y="769215"/>
                  <a:pt x="290709" y="555961"/>
                  <a:pt x="302351" y="608348"/>
                </a:cubicBezTo>
                <a:cubicBezTo>
                  <a:pt x="313993" y="660735"/>
                  <a:pt x="345743" y="970298"/>
                  <a:pt x="349976" y="1024273"/>
                </a:cubicBezTo>
                <a:cubicBezTo>
                  <a:pt x="354209" y="1078248"/>
                  <a:pt x="337276" y="899390"/>
                  <a:pt x="327751" y="932198"/>
                </a:cubicBezTo>
                <a:cubicBezTo>
                  <a:pt x="318226" y="965006"/>
                  <a:pt x="296001" y="1207894"/>
                  <a:pt x="292826" y="1221123"/>
                </a:cubicBezTo>
                <a:cubicBezTo>
                  <a:pt x="289651" y="1234352"/>
                  <a:pt x="306055" y="1165560"/>
                  <a:pt x="308701" y="1011573"/>
                </a:cubicBezTo>
                <a:cubicBezTo>
                  <a:pt x="311347" y="857586"/>
                  <a:pt x="309759" y="408852"/>
                  <a:pt x="308701" y="297198"/>
                </a:cubicBezTo>
                <a:cubicBezTo>
                  <a:pt x="307643" y="185544"/>
                  <a:pt x="326163" y="369165"/>
                  <a:pt x="302351" y="341648"/>
                </a:cubicBezTo>
                <a:cubicBezTo>
                  <a:pt x="278539" y="314131"/>
                  <a:pt x="184876" y="142152"/>
                  <a:pt x="165826" y="132098"/>
                </a:cubicBezTo>
                <a:cubicBezTo>
                  <a:pt x="146776" y="122044"/>
                  <a:pt x="197576" y="283969"/>
                  <a:pt x="188051" y="281323"/>
                </a:cubicBezTo>
                <a:cubicBezTo>
                  <a:pt x="178526" y="278677"/>
                  <a:pt x="137251" y="164906"/>
                  <a:pt x="108676" y="116223"/>
                </a:cubicBezTo>
                <a:cubicBezTo>
                  <a:pt x="80101" y="67540"/>
                  <a:pt x="-20970" y="-34060"/>
                  <a:pt x="3901" y="1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6631410-2D29-8C81-83BB-90D22EC4EF5F}"/>
              </a:ext>
            </a:extLst>
          </p:cNvPr>
          <p:cNvSpPr/>
          <p:nvPr/>
        </p:nvSpPr>
        <p:spPr>
          <a:xfrm>
            <a:off x="11224297" y="1005818"/>
            <a:ext cx="1068449" cy="1089251"/>
          </a:xfrm>
          <a:custGeom>
            <a:avLst/>
            <a:gdLst>
              <a:gd name="connsiteX0" fmla="*/ 8853 w 1068449"/>
              <a:gd name="connsiteY0" fmla="*/ 51457 h 1089251"/>
              <a:gd name="connsiteX1" fmla="*/ 510503 w 1068449"/>
              <a:gd name="connsiteY1" fmla="*/ 51457 h 1089251"/>
              <a:gd name="connsiteX2" fmla="*/ 450178 w 1068449"/>
              <a:gd name="connsiteY2" fmla="*/ 92732 h 1089251"/>
              <a:gd name="connsiteX3" fmla="*/ 577178 w 1068449"/>
              <a:gd name="connsiteY3" fmla="*/ 165757 h 1089251"/>
              <a:gd name="connsiteX4" fmla="*/ 539078 w 1068449"/>
              <a:gd name="connsiteY4" fmla="*/ 184807 h 1089251"/>
              <a:gd name="connsiteX5" fmla="*/ 767678 w 1068449"/>
              <a:gd name="connsiteY5" fmla="*/ 314982 h 1089251"/>
              <a:gd name="connsiteX6" fmla="*/ 764503 w 1068449"/>
              <a:gd name="connsiteY6" fmla="*/ 305457 h 1089251"/>
              <a:gd name="connsiteX7" fmla="*/ 1031203 w 1068449"/>
              <a:gd name="connsiteY7" fmla="*/ 762657 h 1089251"/>
              <a:gd name="connsiteX8" fmla="*/ 970878 w 1068449"/>
              <a:gd name="connsiteY8" fmla="*/ 718207 h 1089251"/>
              <a:gd name="connsiteX9" fmla="*/ 1059778 w 1068449"/>
              <a:gd name="connsiteY9" fmla="*/ 1086507 h 1089251"/>
              <a:gd name="connsiteX10" fmla="*/ 1043903 w 1068449"/>
              <a:gd name="connsiteY10" fmla="*/ 876957 h 1089251"/>
              <a:gd name="connsiteX11" fmla="*/ 1034378 w 1068449"/>
              <a:gd name="connsiteY11" fmla="*/ 702332 h 1089251"/>
              <a:gd name="connsiteX12" fmla="*/ 605753 w 1068449"/>
              <a:gd name="connsiteY12" fmla="*/ 207032 h 1089251"/>
              <a:gd name="connsiteX13" fmla="*/ 627978 w 1068449"/>
              <a:gd name="connsiteY13" fmla="*/ 280057 h 1089251"/>
              <a:gd name="connsiteX14" fmla="*/ 431128 w 1068449"/>
              <a:gd name="connsiteY14" fmla="*/ 89557 h 1089251"/>
              <a:gd name="connsiteX15" fmla="*/ 205703 w 1068449"/>
              <a:gd name="connsiteY15" fmla="*/ 657 h 1089251"/>
              <a:gd name="connsiteX16" fmla="*/ 8853 w 1068449"/>
              <a:gd name="connsiteY16" fmla="*/ 51457 h 108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8449" h="1089251">
                <a:moveTo>
                  <a:pt x="8853" y="51457"/>
                </a:moveTo>
                <a:cubicBezTo>
                  <a:pt x="59653" y="59924"/>
                  <a:pt x="436949" y="44578"/>
                  <a:pt x="510503" y="51457"/>
                </a:cubicBezTo>
                <a:cubicBezTo>
                  <a:pt x="584057" y="58336"/>
                  <a:pt x="439066" y="73682"/>
                  <a:pt x="450178" y="92732"/>
                </a:cubicBezTo>
                <a:cubicBezTo>
                  <a:pt x="461290" y="111782"/>
                  <a:pt x="562361" y="150411"/>
                  <a:pt x="577178" y="165757"/>
                </a:cubicBezTo>
                <a:cubicBezTo>
                  <a:pt x="591995" y="181103"/>
                  <a:pt x="507328" y="159936"/>
                  <a:pt x="539078" y="184807"/>
                </a:cubicBezTo>
                <a:cubicBezTo>
                  <a:pt x="570828" y="209678"/>
                  <a:pt x="767678" y="314982"/>
                  <a:pt x="767678" y="314982"/>
                </a:cubicBezTo>
                <a:cubicBezTo>
                  <a:pt x="805249" y="335090"/>
                  <a:pt x="720582" y="230845"/>
                  <a:pt x="764503" y="305457"/>
                </a:cubicBezTo>
                <a:cubicBezTo>
                  <a:pt x="808424" y="380070"/>
                  <a:pt x="996807" y="693865"/>
                  <a:pt x="1031203" y="762657"/>
                </a:cubicBezTo>
                <a:cubicBezTo>
                  <a:pt x="1065599" y="831449"/>
                  <a:pt x="966115" y="664232"/>
                  <a:pt x="970878" y="718207"/>
                </a:cubicBezTo>
                <a:cubicBezTo>
                  <a:pt x="975641" y="772182"/>
                  <a:pt x="1047607" y="1060049"/>
                  <a:pt x="1059778" y="1086507"/>
                </a:cubicBezTo>
                <a:cubicBezTo>
                  <a:pt x="1071949" y="1112965"/>
                  <a:pt x="1048136" y="940986"/>
                  <a:pt x="1043903" y="876957"/>
                </a:cubicBezTo>
                <a:cubicBezTo>
                  <a:pt x="1039670" y="812928"/>
                  <a:pt x="1107403" y="813986"/>
                  <a:pt x="1034378" y="702332"/>
                </a:cubicBezTo>
                <a:cubicBezTo>
                  <a:pt x="961353" y="590678"/>
                  <a:pt x="673486" y="277411"/>
                  <a:pt x="605753" y="207032"/>
                </a:cubicBezTo>
                <a:cubicBezTo>
                  <a:pt x="538020" y="136653"/>
                  <a:pt x="657082" y="299636"/>
                  <a:pt x="627978" y="280057"/>
                </a:cubicBezTo>
                <a:cubicBezTo>
                  <a:pt x="598874" y="260478"/>
                  <a:pt x="501507" y="136124"/>
                  <a:pt x="431128" y="89557"/>
                </a:cubicBezTo>
                <a:cubicBezTo>
                  <a:pt x="360749" y="42990"/>
                  <a:pt x="271849" y="7536"/>
                  <a:pt x="205703" y="657"/>
                </a:cubicBezTo>
                <a:cubicBezTo>
                  <a:pt x="139557" y="-6222"/>
                  <a:pt x="-41947" y="42990"/>
                  <a:pt x="8853" y="51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2DFC257-1CC0-1B59-FCDD-BF7F512F9D02}"/>
              </a:ext>
            </a:extLst>
          </p:cNvPr>
          <p:cNvSpPr/>
          <p:nvPr/>
        </p:nvSpPr>
        <p:spPr>
          <a:xfrm>
            <a:off x="12007718" y="2170005"/>
            <a:ext cx="363080" cy="1373457"/>
          </a:xfrm>
          <a:custGeom>
            <a:avLst/>
            <a:gdLst>
              <a:gd name="connsiteX0" fmla="*/ 231907 w 363080"/>
              <a:gd name="connsiteY0" fmla="*/ 1695 h 1373457"/>
              <a:gd name="connsiteX1" fmla="*/ 339857 w 363080"/>
              <a:gd name="connsiteY1" fmla="*/ 300145 h 1373457"/>
              <a:gd name="connsiteX2" fmla="*/ 200157 w 363080"/>
              <a:gd name="connsiteY2" fmla="*/ 655745 h 1373457"/>
              <a:gd name="connsiteX3" fmla="*/ 250957 w 363080"/>
              <a:gd name="connsiteY3" fmla="*/ 608120 h 1373457"/>
              <a:gd name="connsiteX4" fmla="*/ 120782 w 363080"/>
              <a:gd name="connsiteY4" fmla="*/ 976420 h 1373457"/>
              <a:gd name="connsiteX5" fmla="*/ 162057 w 363080"/>
              <a:gd name="connsiteY5" fmla="*/ 890695 h 1373457"/>
              <a:gd name="connsiteX6" fmla="*/ 3307 w 363080"/>
              <a:gd name="connsiteY6" fmla="*/ 1363770 h 1373457"/>
              <a:gd name="connsiteX7" fmla="*/ 73157 w 363080"/>
              <a:gd name="connsiteY7" fmla="*/ 1157395 h 1373457"/>
              <a:gd name="connsiteX8" fmla="*/ 289057 w 363080"/>
              <a:gd name="connsiteY8" fmla="*/ 550970 h 1373457"/>
              <a:gd name="connsiteX9" fmla="*/ 257307 w 363080"/>
              <a:gd name="connsiteY9" fmla="*/ 623995 h 1373457"/>
              <a:gd name="connsiteX10" fmla="*/ 323982 w 363080"/>
              <a:gd name="connsiteY10" fmla="*/ 446195 h 1373457"/>
              <a:gd name="connsiteX11" fmla="*/ 289057 w 363080"/>
              <a:gd name="connsiteY11" fmla="*/ 481120 h 1373457"/>
              <a:gd name="connsiteX12" fmla="*/ 362082 w 363080"/>
              <a:gd name="connsiteY12" fmla="*/ 271570 h 1373457"/>
              <a:gd name="connsiteX13" fmla="*/ 327157 w 363080"/>
              <a:gd name="connsiteY13" fmla="*/ 182670 h 1373457"/>
              <a:gd name="connsiteX14" fmla="*/ 231907 w 363080"/>
              <a:gd name="connsiteY14" fmla="*/ 1695 h 13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080" h="1373457">
                <a:moveTo>
                  <a:pt x="231907" y="1695"/>
                </a:moveTo>
                <a:cubicBezTo>
                  <a:pt x="234024" y="21274"/>
                  <a:pt x="345149" y="191137"/>
                  <a:pt x="339857" y="300145"/>
                </a:cubicBezTo>
                <a:cubicBezTo>
                  <a:pt x="334565" y="409153"/>
                  <a:pt x="214974" y="604416"/>
                  <a:pt x="200157" y="655745"/>
                </a:cubicBezTo>
                <a:cubicBezTo>
                  <a:pt x="185340" y="707074"/>
                  <a:pt x="264186" y="554674"/>
                  <a:pt x="250957" y="608120"/>
                </a:cubicBezTo>
                <a:cubicBezTo>
                  <a:pt x="237728" y="661566"/>
                  <a:pt x="135599" y="929324"/>
                  <a:pt x="120782" y="976420"/>
                </a:cubicBezTo>
                <a:cubicBezTo>
                  <a:pt x="105965" y="1023516"/>
                  <a:pt x="181636" y="826137"/>
                  <a:pt x="162057" y="890695"/>
                </a:cubicBezTo>
                <a:cubicBezTo>
                  <a:pt x="142478" y="955253"/>
                  <a:pt x="18124" y="1319320"/>
                  <a:pt x="3307" y="1363770"/>
                </a:cubicBezTo>
                <a:cubicBezTo>
                  <a:pt x="-11510" y="1408220"/>
                  <a:pt x="25532" y="1292862"/>
                  <a:pt x="73157" y="1157395"/>
                </a:cubicBezTo>
                <a:cubicBezTo>
                  <a:pt x="120782" y="1021928"/>
                  <a:pt x="258365" y="639870"/>
                  <a:pt x="289057" y="550970"/>
                </a:cubicBezTo>
                <a:cubicBezTo>
                  <a:pt x="319749" y="462070"/>
                  <a:pt x="251486" y="641457"/>
                  <a:pt x="257307" y="623995"/>
                </a:cubicBezTo>
                <a:cubicBezTo>
                  <a:pt x="263128" y="606533"/>
                  <a:pt x="318690" y="470008"/>
                  <a:pt x="323982" y="446195"/>
                </a:cubicBezTo>
                <a:cubicBezTo>
                  <a:pt x="329274" y="422382"/>
                  <a:pt x="282707" y="510224"/>
                  <a:pt x="289057" y="481120"/>
                </a:cubicBezTo>
                <a:cubicBezTo>
                  <a:pt x="295407" y="452016"/>
                  <a:pt x="355732" y="321312"/>
                  <a:pt x="362082" y="271570"/>
                </a:cubicBezTo>
                <a:cubicBezTo>
                  <a:pt x="368432" y="221828"/>
                  <a:pt x="343032" y="227649"/>
                  <a:pt x="327157" y="182670"/>
                </a:cubicBezTo>
                <a:cubicBezTo>
                  <a:pt x="311282" y="137691"/>
                  <a:pt x="229790" y="-17884"/>
                  <a:pt x="231907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FD6D074-1350-4084-5D77-961CF09C36E0}"/>
              </a:ext>
            </a:extLst>
          </p:cNvPr>
          <p:cNvSpPr/>
          <p:nvPr/>
        </p:nvSpPr>
        <p:spPr>
          <a:xfrm>
            <a:off x="10899523" y="1302187"/>
            <a:ext cx="1270855" cy="1279021"/>
          </a:xfrm>
          <a:custGeom>
            <a:avLst/>
            <a:gdLst>
              <a:gd name="connsiteX0" fmla="*/ 3427 w 1270855"/>
              <a:gd name="connsiteY0" fmla="*/ 2738 h 1279021"/>
              <a:gd name="connsiteX1" fmla="*/ 803527 w 1270855"/>
              <a:gd name="connsiteY1" fmla="*/ 374213 h 1279021"/>
              <a:gd name="connsiteX2" fmla="*/ 686052 w 1270855"/>
              <a:gd name="connsiteY2" fmla="*/ 409138 h 1279021"/>
              <a:gd name="connsiteX3" fmla="*/ 987677 w 1270855"/>
              <a:gd name="connsiteY3" fmla="*/ 688538 h 1279021"/>
              <a:gd name="connsiteX4" fmla="*/ 1257552 w 1270855"/>
              <a:gd name="connsiteY4" fmla="*/ 1256863 h 1279021"/>
              <a:gd name="connsiteX5" fmla="*/ 1197227 w 1270855"/>
              <a:gd name="connsiteY5" fmla="*/ 1113988 h 1279021"/>
              <a:gd name="connsiteX6" fmla="*/ 917827 w 1270855"/>
              <a:gd name="connsiteY6" fmla="*/ 653613 h 1279021"/>
              <a:gd name="connsiteX7" fmla="*/ 746377 w 1270855"/>
              <a:gd name="connsiteY7" fmla="*/ 425013 h 1279021"/>
              <a:gd name="connsiteX8" fmla="*/ 781302 w 1270855"/>
              <a:gd name="connsiteY8" fmla="*/ 444063 h 1279021"/>
              <a:gd name="connsiteX9" fmla="*/ 698752 w 1270855"/>
              <a:gd name="connsiteY9" fmla="*/ 269438 h 1279021"/>
              <a:gd name="connsiteX10" fmla="*/ 520952 w 1270855"/>
              <a:gd name="connsiteY10" fmla="*/ 209113 h 1279021"/>
              <a:gd name="connsiteX11" fmla="*/ 3427 w 1270855"/>
              <a:gd name="connsiteY11" fmla="*/ 2738 h 1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855" h="1279021">
                <a:moveTo>
                  <a:pt x="3427" y="2738"/>
                </a:moveTo>
                <a:cubicBezTo>
                  <a:pt x="50523" y="30255"/>
                  <a:pt x="689756" y="306480"/>
                  <a:pt x="803527" y="374213"/>
                </a:cubicBezTo>
                <a:cubicBezTo>
                  <a:pt x="917298" y="441946"/>
                  <a:pt x="655360" y="356751"/>
                  <a:pt x="686052" y="409138"/>
                </a:cubicBezTo>
                <a:cubicBezTo>
                  <a:pt x="716744" y="461525"/>
                  <a:pt x="892427" y="547251"/>
                  <a:pt x="987677" y="688538"/>
                </a:cubicBezTo>
                <a:cubicBezTo>
                  <a:pt x="1082927" y="829826"/>
                  <a:pt x="1222627" y="1185955"/>
                  <a:pt x="1257552" y="1256863"/>
                </a:cubicBezTo>
                <a:cubicBezTo>
                  <a:pt x="1292477" y="1327771"/>
                  <a:pt x="1253848" y="1214530"/>
                  <a:pt x="1197227" y="1113988"/>
                </a:cubicBezTo>
                <a:cubicBezTo>
                  <a:pt x="1140606" y="1013446"/>
                  <a:pt x="992969" y="768442"/>
                  <a:pt x="917827" y="653613"/>
                </a:cubicBezTo>
                <a:cubicBezTo>
                  <a:pt x="842685" y="538784"/>
                  <a:pt x="769131" y="459938"/>
                  <a:pt x="746377" y="425013"/>
                </a:cubicBezTo>
                <a:cubicBezTo>
                  <a:pt x="723623" y="390088"/>
                  <a:pt x="789239" y="469992"/>
                  <a:pt x="781302" y="444063"/>
                </a:cubicBezTo>
                <a:cubicBezTo>
                  <a:pt x="773365" y="418134"/>
                  <a:pt x="742144" y="308596"/>
                  <a:pt x="698752" y="269438"/>
                </a:cubicBezTo>
                <a:cubicBezTo>
                  <a:pt x="655360" y="230280"/>
                  <a:pt x="633665" y="255151"/>
                  <a:pt x="520952" y="209113"/>
                </a:cubicBezTo>
                <a:cubicBezTo>
                  <a:pt x="408240" y="163076"/>
                  <a:pt x="-43669" y="-24779"/>
                  <a:pt x="3427" y="2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ABFA8A0-7A88-4C27-DBBC-76FE6B5445CE}"/>
              </a:ext>
            </a:extLst>
          </p:cNvPr>
          <p:cNvSpPr/>
          <p:nvPr/>
        </p:nvSpPr>
        <p:spPr>
          <a:xfrm>
            <a:off x="9480550" y="750279"/>
            <a:ext cx="1155854" cy="690033"/>
          </a:xfrm>
          <a:custGeom>
            <a:avLst/>
            <a:gdLst>
              <a:gd name="connsiteX0" fmla="*/ 0 w 1155854"/>
              <a:gd name="connsiteY0" fmla="*/ 221271 h 690033"/>
              <a:gd name="connsiteX1" fmla="*/ 555625 w 1155854"/>
              <a:gd name="connsiteY1" fmla="*/ 8546 h 690033"/>
              <a:gd name="connsiteX2" fmla="*/ 466725 w 1155854"/>
              <a:gd name="connsiteY2" fmla="*/ 46646 h 690033"/>
              <a:gd name="connsiteX3" fmla="*/ 650875 w 1155854"/>
              <a:gd name="connsiteY3" fmla="*/ 91096 h 690033"/>
              <a:gd name="connsiteX4" fmla="*/ 714375 w 1155854"/>
              <a:gd name="connsiteY4" fmla="*/ 338746 h 690033"/>
              <a:gd name="connsiteX5" fmla="*/ 676275 w 1155854"/>
              <a:gd name="connsiteY5" fmla="*/ 259371 h 690033"/>
              <a:gd name="connsiteX6" fmla="*/ 1139825 w 1155854"/>
              <a:gd name="connsiteY6" fmla="*/ 675296 h 690033"/>
              <a:gd name="connsiteX7" fmla="*/ 1016000 w 1155854"/>
              <a:gd name="connsiteY7" fmla="*/ 560996 h 690033"/>
              <a:gd name="connsiteX8" fmla="*/ 692150 w 1155854"/>
              <a:gd name="connsiteY8" fmla="*/ 218096 h 690033"/>
              <a:gd name="connsiteX9" fmla="*/ 549275 w 1155854"/>
              <a:gd name="connsiteY9" fmla="*/ 27596 h 690033"/>
              <a:gd name="connsiteX10" fmla="*/ 571500 w 1155854"/>
              <a:gd name="connsiteY10" fmla="*/ 46646 h 690033"/>
              <a:gd name="connsiteX11" fmla="*/ 558800 w 1155854"/>
              <a:gd name="connsiteY11" fmla="*/ 2196 h 690033"/>
              <a:gd name="connsiteX12" fmla="*/ 292100 w 1155854"/>
              <a:gd name="connsiteY12" fmla="*/ 113321 h 690033"/>
              <a:gd name="connsiteX13" fmla="*/ 0 w 1155854"/>
              <a:gd name="connsiteY13" fmla="*/ 221271 h 69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5854" h="690033">
                <a:moveTo>
                  <a:pt x="0" y="221271"/>
                </a:moveTo>
                <a:cubicBezTo>
                  <a:pt x="43921" y="203809"/>
                  <a:pt x="477838" y="37650"/>
                  <a:pt x="555625" y="8546"/>
                </a:cubicBezTo>
                <a:cubicBezTo>
                  <a:pt x="633412" y="-20558"/>
                  <a:pt x="450850" y="32888"/>
                  <a:pt x="466725" y="46646"/>
                </a:cubicBezTo>
                <a:cubicBezTo>
                  <a:pt x="482600" y="60404"/>
                  <a:pt x="609600" y="42413"/>
                  <a:pt x="650875" y="91096"/>
                </a:cubicBezTo>
                <a:cubicBezTo>
                  <a:pt x="692150" y="139779"/>
                  <a:pt x="710142" y="310700"/>
                  <a:pt x="714375" y="338746"/>
                </a:cubicBezTo>
                <a:cubicBezTo>
                  <a:pt x="718608" y="366792"/>
                  <a:pt x="605367" y="203279"/>
                  <a:pt x="676275" y="259371"/>
                </a:cubicBezTo>
                <a:cubicBezTo>
                  <a:pt x="747183" y="315463"/>
                  <a:pt x="1083204" y="625025"/>
                  <a:pt x="1139825" y="675296"/>
                </a:cubicBezTo>
                <a:cubicBezTo>
                  <a:pt x="1196446" y="725567"/>
                  <a:pt x="1090613" y="637196"/>
                  <a:pt x="1016000" y="560996"/>
                </a:cubicBezTo>
                <a:cubicBezTo>
                  <a:pt x="941388" y="484796"/>
                  <a:pt x="769938" y="306996"/>
                  <a:pt x="692150" y="218096"/>
                </a:cubicBezTo>
                <a:cubicBezTo>
                  <a:pt x="614363" y="129196"/>
                  <a:pt x="569383" y="56171"/>
                  <a:pt x="549275" y="27596"/>
                </a:cubicBezTo>
                <a:cubicBezTo>
                  <a:pt x="529167" y="-979"/>
                  <a:pt x="569913" y="50879"/>
                  <a:pt x="571500" y="46646"/>
                </a:cubicBezTo>
                <a:cubicBezTo>
                  <a:pt x="573087" y="42413"/>
                  <a:pt x="605367" y="-8916"/>
                  <a:pt x="558800" y="2196"/>
                </a:cubicBezTo>
                <a:cubicBezTo>
                  <a:pt x="512233" y="13308"/>
                  <a:pt x="381000" y="80513"/>
                  <a:pt x="292100" y="113321"/>
                </a:cubicBezTo>
                <a:lnTo>
                  <a:pt x="0" y="2212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2BCE52F-9191-AB6C-1393-C2AC5CD2BEE1}"/>
              </a:ext>
            </a:extLst>
          </p:cNvPr>
          <p:cNvSpPr/>
          <p:nvPr/>
        </p:nvSpPr>
        <p:spPr>
          <a:xfrm>
            <a:off x="10700065" y="1384739"/>
            <a:ext cx="1111698" cy="1239077"/>
          </a:xfrm>
          <a:custGeom>
            <a:avLst/>
            <a:gdLst>
              <a:gd name="connsiteX0" fmla="*/ 18735 w 1111698"/>
              <a:gd name="connsiteY0" fmla="*/ 12261 h 1239077"/>
              <a:gd name="connsiteX1" fmla="*/ 806135 w 1111698"/>
              <a:gd name="connsiteY1" fmla="*/ 571061 h 1239077"/>
              <a:gd name="connsiteX2" fmla="*/ 653735 w 1111698"/>
              <a:gd name="connsiteY2" fmla="*/ 507561 h 1239077"/>
              <a:gd name="connsiteX3" fmla="*/ 901385 w 1111698"/>
              <a:gd name="connsiteY3" fmla="*/ 764736 h 1239077"/>
              <a:gd name="connsiteX4" fmla="*/ 1107760 w 1111698"/>
              <a:gd name="connsiteY4" fmla="*/ 1234636 h 1239077"/>
              <a:gd name="connsiteX5" fmla="*/ 1006160 w 1111698"/>
              <a:gd name="connsiteY5" fmla="*/ 967936 h 1239077"/>
              <a:gd name="connsiteX6" fmla="*/ 644210 w 1111698"/>
              <a:gd name="connsiteY6" fmla="*/ 431361 h 1239077"/>
              <a:gd name="connsiteX7" fmla="*/ 685485 w 1111698"/>
              <a:gd name="connsiteY7" fmla="*/ 491686 h 1239077"/>
              <a:gd name="connsiteX8" fmla="*/ 234635 w 1111698"/>
              <a:gd name="connsiteY8" fmla="*/ 132911 h 1239077"/>
              <a:gd name="connsiteX9" fmla="*/ 244160 w 1111698"/>
              <a:gd name="connsiteY9" fmla="*/ 180536 h 1239077"/>
              <a:gd name="connsiteX10" fmla="*/ 18735 w 1111698"/>
              <a:gd name="connsiteY10" fmla="*/ 12261 h 123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1698" h="1239077">
                <a:moveTo>
                  <a:pt x="18735" y="12261"/>
                </a:moveTo>
                <a:cubicBezTo>
                  <a:pt x="112397" y="77348"/>
                  <a:pt x="700302" y="488511"/>
                  <a:pt x="806135" y="571061"/>
                </a:cubicBezTo>
                <a:cubicBezTo>
                  <a:pt x="911968" y="653611"/>
                  <a:pt x="637860" y="475282"/>
                  <a:pt x="653735" y="507561"/>
                </a:cubicBezTo>
                <a:cubicBezTo>
                  <a:pt x="669610" y="539840"/>
                  <a:pt x="825714" y="643557"/>
                  <a:pt x="901385" y="764736"/>
                </a:cubicBezTo>
                <a:cubicBezTo>
                  <a:pt x="977056" y="885915"/>
                  <a:pt x="1090298" y="1200769"/>
                  <a:pt x="1107760" y="1234636"/>
                </a:cubicBezTo>
                <a:cubicBezTo>
                  <a:pt x="1125223" y="1268503"/>
                  <a:pt x="1083418" y="1101815"/>
                  <a:pt x="1006160" y="967936"/>
                </a:cubicBezTo>
                <a:cubicBezTo>
                  <a:pt x="928902" y="834057"/>
                  <a:pt x="697656" y="510736"/>
                  <a:pt x="644210" y="431361"/>
                </a:cubicBezTo>
                <a:cubicBezTo>
                  <a:pt x="590764" y="351986"/>
                  <a:pt x="753747" y="541428"/>
                  <a:pt x="685485" y="491686"/>
                </a:cubicBezTo>
                <a:cubicBezTo>
                  <a:pt x="617223" y="441944"/>
                  <a:pt x="308189" y="184769"/>
                  <a:pt x="234635" y="132911"/>
                </a:cubicBezTo>
                <a:cubicBezTo>
                  <a:pt x="161081" y="81053"/>
                  <a:pt x="276968" y="199586"/>
                  <a:pt x="244160" y="180536"/>
                </a:cubicBezTo>
                <a:cubicBezTo>
                  <a:pt x="211352" y="161486"/>
                  <a:pt x="-74927" y="-52826"/>
                  <a:pt x="18735" y="12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26D0B00-C55A-2DA5-1E4B-2BE99743D1F8}"/>
              </a:ext>
            </a:extLst>
          </p:cNvPr>
          <p:cNvSpPr/>
          <p:nvPr/>
        </p:nvSpPr>
        <p:spPr>
          <a:xfrm>
            <a:off x="10361870" y="1474278"/>
            <a:ext cx="525528" cy="1335253"/>
          </a:xfrm>
          <a:custGeom>
            <a:avLst/>
            <a:gdLst>
              <a:gd name="connsiteX0" fmla="*/ 1330 w 525528"/>
              <a:gd name="connsiteY0" fmla="*/ 2097 h 1335253"/>
              <a:gd name="connsiteX1" fmla="*/ 455355 w 525528"/>
              <a:gd name="connsiteY1" fmla="*/ 278322 h 1335253"/>
              <a:gd name="connsiteX2" fmla="*/ 398205 w 525528"/>
              <a:gd name="connsiteY2" fmla="*/ 459297 h 1335253"/>
              <a:gd name="connsiteX3" fmla="*/ 436305 w 525528"/>
              <a:gd name="connsiteY3" fmla="*/ 449772 h 1335253"/>
              <a:gd name="connsiteX4" fmla="*/ 468055 w 525528"/>
              <a:gd name="connsiteY4" fmla="*/ 614872 h 1335253"/>
              <a:gd name="connsiteX5" fmla="*/ 525205 w 525528"/>
              <a:gd name="connsiteY5" fmla="*/ 1326072 h 1335253"/>
              <a:gd name="connsiteX6" fmla="*/ 490280 w 525528"/>
              <a:gd name="connsiteY6" fmla="*/ 973647 h 1335253"/>
              <a:gd name="connsiteX7" fmla="*/ 468055 w 525528"/>
              <a:gd name="connsiteY7" fmla="*/ 325947 h 1335253"/>
              <a:gd name="connsiteX8" fmla="*/ 483930 w 525528"/>
              <a:gd name="connsiteY8" fmla="*/ 398972 h 1335253"/>
              <a:gd name="connsiteX9" fmla="*/ 404555 w 525528"/>
              <a:gd name="connsiteY9" fmla="*/ 233872 h 1335253"/>
              <a:gd name="connsiteX10" fmla="*/ 318830 w 525528"/>
              <a:gd name="connsiteY10" fmla="*/ 154497 h 1335253"/>
              <a:gd name="connsiteX11" fmla="*/ 1330 w 525528"/>
              <a:gd name="connsiteY11" fmla="*/ 2097 h 133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28" h="1335253">
                <a:moveTo>
                  <a:pt x="1330" y="2097"/>
                </a:moveTo>
                <a:cubicBezTo>
                  <a:pt x="24084" y="22734"/>
                  <a:pt x="389209" y="202122"/>
                  <a:pt x="455355" y="278322"/>
                </a:cubicBezTo>
                <a:cubicBezTo>
                  <a:pt x="521501" y="354522"/>
                  <a:pt x="401380" y="430722"/>
                  <a:pt x="398205" y="459297"/>
                </a:cubicBezTo>
                <a:cubicBezTo>
                  <a:pt x="395030" y="487872"/>
                  <a:pt x="424663" y="423843"/>
                  <a:pt x="436305" y="449772"/>
                </a:cubicBezTo>
                <a:cubicBezTo>
                  <a:pt x="447947" y="475701"/>
                  <a:pt x="453238" y="468822"/>
                  <a:pt x="468055" y="614872"/>
                </a:cubicBezTo>
                <a:cubicBezTo>
                  <a:pt x="482872" y="760922"/>
                  <a:pt x="521501" y="1266276"/>
                  <a:pt x="525205" y="1326072"/>
                </a:cubicBezTo>
                <a:cubicBezTo>
                  <a:pt x="528909" y="1385868"/>
                  <a:pt x="499805" y="1140335"/>
                  <a:pt x="490280" y="973647"/>
                </a:cubicBezTo>
                <a:cubicBezTo>
                  <a:pt x="480755" y="806960"/>
                  <a:pt x="469113" y="421726"/>
                  <a:pt x="468055" y="325947"/>
                </a:cubicBezTo>
                <a:cubicBezTo>
                  <a:pt x="466997" y="230168"/>
                  <a:pt x="494513" y="414318"/>
                  <a:pt x="483930" y="398972"/>
                </a:cubicBezTo>
                <a:cubicBezTo>
                  <a:pt x="473347" y="383626"/>
                  <a:pt x="432072" y="274618"/>
                  <a:pt x="404555" y="233872"/>
                </a:cubicBezTo>
                <a:cubicBezTo>
                  <a:pt x="377038" y="193126"/>
                  <a:pt x="383388" y="189951"/>
                  <a:pt x="318830" y="154497"/>
                </a:cubicBezTo>
                <a:cubicBezTo>
                  <a:pt x="254272" y="119043"/>
                  <a:pt x="-21424" y="-18540"/>
                  <a:pt x="1330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B987EF8-79A3-01F5-758D-0E0D03E2D109}"/>
              </a:ext>
            </a:extLst>
          </p:cNvPr>
          <p:cNvSpPr/>
          <p:nvPr/>
        </p:nvSpPr>
        <p:spPr>
          <a:xfrm>
            <a:off x="10787894" y="2853210"/>
            <a:ext cx="899565" cy="1026807"/>
          </a:xfrm>
          <a:custGeom>
            <a:avLst/>
            <a:gdLst>
              <a:gd name="connsiteX0" fmla="*/ 899281 w 899565"/>
              <a:gd name="connsiteY0" fmla="*/ 1115 h 1026807"/>
              <a:gd name="connsiteX1" fmla="*/ 442081 w 899565"/>
              <a:gd name="connsiteY1" fmla="*/ 293215 h 1026807"/>
              <a:gd name="connsiteX2" fmla="*/ 565906 w 899565"/>
              <a:gd name="connsiteY2" fmla="*/ 226540 h 1026807"/>
              <a:gd name="connsiteX3" fmla="*/ 369056 w 899565"/>
              <a:gd name="connsiteY3" fmla="*/ 436090 h 1026807"/>
              <a:gd name="connsiteX4" fmla="*/ 432556 w 899565"/>
              <a:gd name="connsiteY4" fmla="*/ 309090 h 1026807"/>
              <a:gd name="connsiteX5" fmla="*/ 292856 w 899565"/>
              <a:gd name="connsiteY5" fmla="*/ 642465 h 1026807"/>
              <a:gd name="connsiteX6" fmla="*/ 108706 w 899565"/>
              <a:gd name="connsiteY6" fmla="*/ 871065 h 1026807"/>
              <a:gd name="connsiteX7" fmla="*/ 172206 w 899565"/>
              <a:gd name="connsiteY7" fmla="*/ 721840 h 1026807"/>
              <a:gd name="connsiteX8" fmla="*/ 756 w 899565"/>
              <a:gd name="connsiteY8" fmla="*/ 1026640 h 1026807"/>
              <a:gd name="connsiteX9" fmla="*/ 121406 w 899565"/>
              <a:gd name="connsiteY9" fmla="*/ 756765 h 1026807"/>
              <a:gd name="connsiteX10" fmla="*/ 391281 w 899565"/>
              <a:gd name="connsiteY10" fmla="*/ 251940 h 1026807"/>
              <a:gd name="connsiteX11" fmla="*/ 388106 w 899565"/>
              <a:gd name="connsiteY11" fmla="*/ 315440 h 1026807"/>
              <a:gd name="connsiteX12" fmla="*/ 588131 w 899565"/>
              <a:gd name="connsiteY12" fmla="*/ 156690 h 1026807"/>
              <a:gd name="connsiteX13" fmla="*/ 511931 w 899565"/>
              <a:gd name="connsiteY13" fmla="*/ 191615 h 1026807"/>
              <a:gd name="connsiteX14" fmla="*/ 899281 w 899565"/>
              <a:gd name="connsiteY14" fmla="*/ 1115 h 10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9565" h="1026807">
                <a:moveTo>
                  <a:pt x="899281" y="1115"/>
                </a:moveTo>
                <a:cubicBezTo>
                  <a:pt x="887639" y="18048"/>
                  <a:pt x="497643" y="255644"/>
                  <a:pt x="442081" y="293215"/>
                </a:cubicBezTo>
                <a:cubicBezTo>
                  <a:pt x="386519" y="330786"/>
                  <a:pt x="578077" y="202728"/>
                  <a:pt x="565906" y="226540"/>
                </a:cubicBezTo>
                <a:cubicBezTo>
                  <a:pt x="553735" y="250353"/>
                  <a:pt x="391281" y="422332"/>
                  <a:pt x="369056" y="436090"/>
                </a:cubicBezTo>
                <a:cubicBezTo>
                  <a:pt x="346831" y="449848"/>
                  <a:pt x="445256" y="274694"/>
                  <a:pt x="432556" y="309090"/>
                </a:cubicBezTo>
                <a:cubicBezTo>
                  <a:pt x="419856" y="343486"/>
                  <a:pt x="346831" y="548803"/>
                  <a:pt x="292856" y="642465"/>
                </a:cubicBezTo>
                <a:cubicBezTo>
                  <a:pt x="238881" y="736127"/>
                  <a:pt x="128814" y="857836"/>
                  <a:pt x="108706" y="871065"/>
                </a:cubicBezTo>
                <a:cubicBezTo>
                  <a:pt x="88598" y="884294"/>
                  <a:pt x="190198" y="695911"/>
                  <a:pt x="172206" y="721840"/>
                </a:cubicBezTo>
                <a:cubicBezTo>
                  <a:pt x="154214" y="747769"/>
                  <a:pt x="9223" y="1020819"/>
                  <a:pt x="756" y="1026640"/>
                </a:cubicBezTo>
                <a:cubicBezTo>
                  <a:pt x="-7711" y="1032461"/>
                  <a:pt x="56319" y="885882"/>
                  <a:pt x="121406" y="756765"/>
                </a:cubicBezTo>
                <a:cubicBezTo>
                  <a:pt x="186493" y="627648"/>
                  <a:pt x="346831" y="325494"/>
                  <a:pt x="391281" y="251940"/>
                </a:cubicBezTo>
                <a:cubicBezTo>
                  <a:pt x="435731" y="178386"/>
                  <a:pt x="355298" y="331315"/>
                  <a:pt x="388106" y="315440"/>
                </a:cubicBezTo>
                <a:cubicBezTo>
                  <a:pt x="420914" y="299565"/>
                  <a:pt x="567494" y="177327"/>
                  <a:pt x="588131" y="156690"/>
                </a:cubicBezTo>
                <a:cubicBezTo>
                  <a:pt x="608768" y="136053"/>
                  <a:pt x="462718" y="218073"/>
                  <a:pt x="511931" y="191615"/>
                </a:cubicBezTo>
                <a:cubicBezTo>
                  <a:pt x="561143" y="165157"/>
                  <a:pt x="910923" y="-15818"/>
                  <a:pt x="899281" y="1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46F8ACE-FCF1-0E94-FFB5-DED69894455C}"/>
              </a:ext>
            </a:extLst>
          </p:cNvPr>
          <p:cNvSpPr/>
          <p:nvPr/>
        </p:nvSpPr>
        <p:spPr>
          <a:xfrm>
            <a:off x="11207347" y="2698746"/>
            <a:ext cx="936995" cy="1675330"/>
          </a:xfrm>
          <a:custGeom>
            <a:avLst/>
            <a:gdLst>
              <a:gd name="connsiteX0" fmla="*/ 848128 w 936995"/>
              <a:gd name="connsiteY0" fmla="*/ 4 h 1675330"/>
              <a:gd name="connsiteX1" fmla="*/ 889403 w 936995"/>
              <a:gd name="connsiteY1" fmla="*/ 536579 h 1675330"/>
              <a:gd name="connsiteX2" fmla="*/ 924328 w 936995"/>
              <a:gd name="connsiteY2" fmla="*/ 492129 h 1675330"/>
              <a:gd name="connsiteX3" fmla="*/ 657628 w 936995"/>
              <a:gd name="connsiteY3" fmla="*/ 974729 h 1675330"/>
              <a:gd name="connsiteX4" fmla="*/ 749703 w 936995"/>
              <a:gd name="connsiteY4" fmla="*/ 882654 h 1675330"/>
              <a:gd name="connsiteX5" fmla="*/ 349653 w 936995"/>
              <a:gd name="connsiteY5" fmla="*/ 1390654 h 1675330"/>
              <a:gd name="connsiteX6" fmla="*/ 397278 w 936995"/>
              <a:gd name="connsiteY6" fmla="*/ 1333504 h 1675330"/>
              <a:gd name="connsiteX7" fmla="*/ 3578 w 936995"/>
              <a:gd name="connsiteY7" fmla="*/ 1673229 h 1675330"/>
              <a:gd name="connsiteX8" fmla="*/ 216303 w 936995"/>
              <a:gd name="connsiteY8" fmla="*/ 1470029 h 1675330"/>
              <a:gd name="connsiteX9" fmla="*/ 451253 w 936995"/>
              <a:gd name="connsiteY9" fmla="*/ 1327154 h 1675330"/>
              <a:gd name="connsiteX10" fmla="*/ 359178 w 936995"/>
              <a:gd name="connsiteY10" fmla="*/ 1403354 h 1675330"/>
              <a:gd name="connsiteX11" fmla="*/ 756053 w 936995"/>
              <a:gd name="connsiteY11" fmla="*/ 857254 h 1675330"/>
              <a:gd name="connsiteX12" fmla="*/ 711603 w 936995"/>
              <a:gd name="connsiteY12" fmla="*/ 892179 h 1675330"/>
              <a:gd name="connsiteX13" fmla="*/ 911628 w 936995"/>
              <a:gd name="connsiteY13" fmla="*/ 587379 h 1675330"/>
              <a:gd name="connsiteX14" fmla="*/ 902103 w 936995"/>
              <a:gd name="connsiteY14" fmla="*/ 596904 h 1675330"/>
              <a:gd name="connsiteX15" fmla="*/ 911628 w 936995"/>
              <a:gd name="connsiteY15" fmla="*/ 501654 h 1675330"/>
              <a:gd name="connsiteX16" fmla="*/ 914803 w 936995"/>
              <a:gd name="connsiteY16" fmla="*/ 527054 h 1675330"/>
              <a:gd name="connsiteX17" fmla="*/ 848128 w 936995"/>
              <a:gd name="connsiteY17" fmla="*/ 4 h 167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995" h="1675330">
                <a:moveTo>
                  <a:pt x="848128" y="4"/>
                </a:moveTo>
                <a:cubicBezTo>
                  <a:pt x="843895" y="1591"/>
                  <a:pt x="876703" y="454558"/>
                  <a:pt x="889403" y="536579"/>
                </a:cubicBezTo>
                <a:cubicBezTo>
                  <a:pt x="902103" y="618600"/>
                  <a:pt x="962957" y="419104"/>
                  <a:pt x="924328" y="492129"/>
                </a:cubicBezTo>
                <a:cubicBezTo>
                  <a:pt x="885699" y="565154"/>
                  <a:pt x="686732" y="909641"/>
                  <a:pt x="657628" y="974729"/>
                </a:cubicBezTo>
                <a:cubicBezTo>
                  <a:pt x="628524" y="1039817"/>
                  <a:pt x="801032" y="813333"/>
                  <a:pt x="749703" y="882654"/>
                </a:cubicBezTo>
                <a:cubicBezTo>
                  <a:pt x="698374" y="951975"/>
                  <a:pt x="408390" y="1315512"/>
                  <a:pt x="349653" y="1390654"/>
                </a:cubicBezTo>
                <a:cubicBezTo>
                  <a:pt x="290916" y="1465796"/>
                  <a:pt x="454957" y="1286408"/>
                  <a:pt x="397278" y="1333504"/>
                </a:cubicBezTo>
                <a:cubicBezTo>
                  <a:pt x="339599" y="1380600"/>
                  <a:pt x="33740" y="1650475"/>
                  <a:pt x="3578" y="1673229"/>
                </a:cubicBezTo>
                <a:cubicBezTo>
                  <a:pt x="-26584" y="1695983"/>
                  <a:pt x="141690" y="1527708"/>
                  <a:pt x="216303" y="1470029"/>
                </a:cubicBezTo>
                <a:cubicBezTo>
                  <a:pt x="290915" y="1412350"/>
                  <a:pt x="427440" y="1338267"/>
                  <a:pt x="451253" y="1327154"/>
                </a:cubicBezTo>
                <a:cubicBezTo>
                  <a:pt x="475065" y="1316042"/>
                  <a:pt x="308378" y="1481671"/>
                  <a:pt x="359178" y="1403354"/>
                </a:cubicBezTo>
                <a:cubicBezTo>
                  <a:pt x="409978" y="1325037"/>
                  <a:pt x="697316" y="942450"/>
                  <a:pt x="756053" y="857254"/>
                </a:cubicBezTo>
                <a:cubicBezTo>
                  <a:pt x="814790" y="772058"/>
                  <a:pt x="685674" y="937158"/>
                  <a:pt x="711603" y="892179"/>
                </a:cubicBezTo>
                <a:cubicBezTo>
                  <a:pt x="737532" y="847200"/>
                  <a:pt x="879878" y="636592"/>
                  <a:pt x="911628" y="587379"/>
                </a:cubicBezTo>
                <a:cubicBezTo>
                  <a:pt x="943378" y="538167"/>
                  <a:pt x="902103" y="611191"/>
                  <a:pt x="902103" y="596904"/>
                </a:cubicBezTo>
                <a:cubicBezTo>
                  <a:pt x="902103" y="582617"/>
                  <a:pt x="909511" y="513296"/>
                  <a:pt x="911628" y="501654"/>
                </a:cubicBezTo>
                <a:cubicBezTo>
                  <a:pt x="913745" y="490012"/>
                  <a:pt x="923270" y="605371"/>
                  <a:pt x="914803" y="527054"/>
                </a:cubicBezTo>
                <a:cubicBezTo>
                  <a:pt x="906336" y="448737"/>
                  <a:pt x="852361" y="-1583"/>
                  <a:pt x="8481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10D6262-386A-E7B8-2176-0B4F58DB21FD}"/>
              </a:ext>
            </a:extLst>
          </p:cNvPr>
          <p:cNvSpPr/>
          <p:nvPr/>
        </p:nvSpPr>
        <p:spPr>
          <a:xfrm>
            <a:off x="8900672" y="1503739"/>
            <a:ext cx="274172" cy="1489901"/>
          </a:xfrm>
          <a:custGeom>
            <a:avLst/>
            <a:gdLst>
              <a:gd name="connsiteX0" fmla="*/ 273473 w 274172"/>
              <a:gd name="connsiteY0" fmla="*/ 164 h 1489901"/>
              <a:gd name="connsiteX1" fmla="*/ 229930 w 274172"/>
              <a:gd name="connsiteY1" fmla="*/ 264771 h 1489901"/>
              <a:gd name="connsiteX2" fmla="*/ 152893 w 274172"/>
              <a:gd name="connsiteY2" fmla="*/ 304964 h 1489901"/>
              <a:gd name="connsiteX3" fmla="*/ 156242 w 274172"/>
              <a:gd name="connsiteY3" fmla="*/ 472437 h 1489901"/>
              <a:gd name="connsiteX4" fmla="*/ 172990 w 274172"/>
              <a:gd name="connsiteY4" fmla="*/ 432243 h 1489901"/>
              <a:gd name="connsiteX5" fmla="*/ 65807 w 274172"/>
              <a:gd name="connsiteY5" fmla="*/ 1018397 h 1489901"/>
              <a:gd name="connsiteX6" fmla="*/ 49060 w 274172"/>
              <a:gd name="connsiteY6" fmla="*/ 1008349 h 1489901"/>
              <a:gd name="connsiteX7" fmla="*/ 2168 w 274172"/>
              <a:gd name="connsiteY7" fmla="*/ 1477272 h 1489901"/>
              <a:gd name="connsiteX8" fmla="*/ 22264 w 274172"/>
              <a:gd name="connsiteY8" fmla="*/ 1266257 h 1489901"/>
              <a:gd name="connsiteX9" fmla="*/ 146194 w 274172"/>
              <a:gd name="connsiteY9" fmla="*/ 348507 h 1489901"/>
              <a:gd name="connsiteX10" fmla="*/ 146194 w 274172"/>
              <a:gd name="connsiteY10" fmla="*/ 428894 h 1489901"/>
              <a:gd name="connsiteX11" fmla="*/ 196436 w 274172"/>
              <a:gd name="connsiteY11" fmla="*/ 227927 h 1489901"/>
              <a:gd name="connsiteX12" fmla="*/ 273473 w 274172"/>
              <a:gd name="connsiteY12" fmla="*/ 164 h 14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172" h="1489901">
                <a:moveTo>
                  <a:pt x="273473" y="164"/>
                </a:moveTo>
                <a:cubicBezTo>
                  <a:pt x="279055" y="6305"/>
                  <a:pt x="250027" y="213971"/>
                  <a:pt x="229930" y="264771"/>
                </a:cubicBezTo>
                <a:cubicBezTo>
                  <a:pt x="209833" y="315571"/>
                  <a:pt x="165174" y="270353"/>
                  <a:pt x="152893" y="304964"/>
                </a:cubicBezTo>
                <a:cubicBezTo>
                  <a:pt x="140612" y="339575"/>
                  <a:pt x="152893" y="451224"/>
                  <a:pt x="156242" y="472437"/>
                </a:cubicBezTo>
                <a:cubicBezTo>
                  <a:pt x="159591" y="493650"/>
                  <a:pt x="188062" y="341250"/>
                  <a:pt x="172990" y="432243"/>
                </a:cubicBezTo>
                <a:cubicBezTo>
                  <a:pt x="157918" y="523236"/>
                  <a:pt x="86462" y="922379"/>
                  <a:pt x="65807" y="1018397"/>
                </a:cubicBezTo>
                <a:cubicBezTo>
                  <a:pt x="45152" y="1114415"/>
                  <a:pt x="59666" y="931870"/>
                  <a:pt x="49060" y="1008349"/>
                </a:cubicBezTo>
                <a:cubicBezTo>
                  <a:pt x="38454" y="1084828"/>
                  <a:pt x="6634" y="1434287"/>
                  <a:pt x="2168" y="1477272"/>
                </a:cubicBezTo>
                <a:cubicBezTo>
                  <a:pt x="-2298" y="1520257"/>
                  <a:pt x="-1740" y="1454385"/>
                  <a:pt x="22264" y="1266257"/>
                </a:cubicBezTo>
                <a:cubicBezTo>
                  <a:pt x="46268" y="1078130"/>
                  <a:pt x="125539" y="488067"/>
                  <a:pt x="146194" y="348507"/>
                </a:cubicBezTo>
                <a:cubicBezTo>
                  <a:pt x="166849" y="208947"/>
                  <a:pt x="137820" y="448991"/>
                  <a:pt x="146194" y="428894"/>
                </a:cubicBezTo>
                <a:cubicBezTo>
                  <a:pt x="154568" y="408797"/>
                  <a:pt x="172990" y="294916"/>
                  <a:pt x="196436" y="227927"/>
                </a:cubicBezTo>
                <a:cubicBezTo>
                  <a:pt x="219882" y="160938"/>
                  <a:pt x="267891" y="-5977"/>
                  <a:pt x="27347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1E0B13DC-872C-CFC6-399F-FCD3DA8E84AE}"/>
              </a:ext>
            </a:extLst>
          </p:cNvPr>
          <p:cNvSpPr/>
          <p:nvPr/>
        </p:nvSpPr>
        <p:spPr>
          <a:xfrm>
            <a:off x="8915818" y="1406552"/>
            <a:ext cx="599884" cy="1707427"/>
          </a:xfrm>
          <a:custGeom>
            <a:avLst/>
            <a:gdLst>
              <a:gd name="connsiteX0" fmla="*/ 596622 w 599884"/>
              <a:gd name="connsiteY0" fmla="*/ 10266 h 1707427"/>
              <a:gd name="connsiteX1" fmla="*/ 271725 w 599884"/>
              <a:gd name="connsiteY1" fmla="*/ 720349 h 1707427"/>
              <a:gd name="connsiteX2" fmla="*/ 278424 w 599884"/>
              <a:gd name="connsiteY2" fmla="*/ 613167 h 1707427"/>
              <a:gd name="connsiteX3" fmla="*/ 231531 w 599884"/>
              <a:gd name="connsiteY3" fmla="*/ 1011751 h 1707427"/>
              <a:gd name="connsiteX4" fmla="*/ 221483 w 599884"/>
              <a:gd name="connsiteY4" fmla="*/ 941413 h 1707427"/>
              <a:gd name="connsiteX5" fmla="*/ 117650 w 599884"/>
              <a:gd name="connsiteY5" fmla="*/ 1199321 h 1707427"/>
              <a:gd name="connsiteX6" fmla="*/ 104252 w 599884"/>
              <a:gd name="connsiteY6" fmla="*/ 1574459 h 1707427"/>
              <a:gd name="connsiteX7" fmla="*/ 80806 w 599884"/>
              <a:gd name="connsiteY7" fmla="*/ 1500771 h 1707427"/>
              <a:gd name="connsiteX8" fmla="*/ 80806 w 599884"/>
              <a:gd name="connsiteY8" fmla="*/ 1701738 h 1707427"/>
              <a:gd name="connsiteX9" fmla="*/ 70758 w 599884"/>
              <a:gd name="connsiteY9" fmla="*/ 1607953 h 1707427"/>
              <a:gd name="connsiteX10" fmla="*/ 419 w 599884"/>
              <a:gd name="connsiteY10" fmla="*/ 1165826 h 1707427"/>
              <a:gd name="connsiteX11" fmla="*/ 107602 w 599884"/>
              <a:gd name="connsiteY11" fmla="*/ 1423734 h 1707427"/>
              <a:gd name="connsiteX12" fmla="*/ 121000 w 599884"/>
              <a:gd name="connsiteY12" fmla="*/ 1122283 h 1707427"/>
              <a:gd name="connsiteX13" fmla="*/ 278424 w 599884"/>
              <a:gd name="connsiteY13" fmla="*/ 482538 h 1707427"/>
              <a:gd name="connsiteX14" fmla="*/ 305219 w 599884"/>
              <a:gd name="connsiteY14" fmla="*/ 449044 h 1707427"/>
              <a:gd name="connsiteX15" fmla="*/ 432498 w 599884"/>
              <a:gd name="connsiteY15" fmla="*/ 261474 h 1707427"/>
              <a:gd name="connsiteX16" fmla="*/ 439197 w 599884"/>
              <a:gd name="connsiteY16" fmla="*/ 294969 h 1707427"/>
              <a:gd name="connsiteX17" fmla="*/ 596622 w 599884"/>
              <a:gd name="connsiteY17" fmla="*/ 10266 h 170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9884" h="1707427">
                <a:moveTo>
                  <a:pt x="596622" y="10266"/>
                </a:moveTo>
                <a:cubicBezTo>
                  <a:pt x="568710" y="81163"/>
                  <a:pt x="324758" y="619866"/>
                  <a:pt x="271725" y="720349"/>
                </a:cubicBezTo>
                <a:cubicBezTo>
                  <a:pt x="218692" y="820832"/>
                  <a:pt x="285123" y="564600"/>
                  <a:pt x="278424" y="613167"/>
                </a:cubicBezTo>
                <a:cubicBezTo>
                  <a:pt x="271725" y="661734"/>
                  <a:pt x="241021" y="957043"/>
                  <a:pt x="231531" y="1011751"/>
                </a:cubicBezTo>
                <a:cubicBezTo>
                  <a:pt x="222041" y="1066459"/>
                  <a:pt x="240463" y="910151"/>
                  <a:pt x="221483" y="941413"/>
                </a:cubicBezTo>
                <a:cubicBezTo>
                  <a:pt x="202503" y="972675"/>
                  <a:pt x="137189" y="1093813"/>
                  <a:pt x="117650" y="1199321"/>
                </a:cubicBezTo>
                <a:cubicBezTo>
                  <a:pt x="98111" y="1304829"/>
                  <a:pt x="110393" y="1524217"/>
                  <a:pt x="104252" y="1574459"/>
                </a:cubicBezTo>
                <a:cubicBezTo>
                  <a:pt x="98111" y="1624701"/>
                  <a:pt x="84714" y="1479558"/>
                  <a:pt x="80806" y="1500771"/>
                </a:cubicBezTo>
                <a:cubicBezTo>
                  <a:pt x="76898" y="1521984"/>
                  <a:pt x="82481" y="1683874"/>
                  <a:pt x="80806" y="1701738"/>
                </a:cubicBezTo>
                <a:cubicBezTo>
                  <a:pt x="79131" y="1719602"/>
                  <a:pt x="84156" y="1697272"/>
                  <a:pt x="70758" y="1607953"/>
                </a:cubicBezTo>
                <a:cubicBezTo>
                  <a:pt x="57360" y="1518634"/>
                  <a:pt x="-5722" y="1196529"/>
                  <a:pt x="419" y="1165826"/>
                </a:cubicBezTo>
                <a:cubicBezTo>
                  <a:pt x="6560" y="1135123"/>
                  <a:pt x="87505" y="1430991"/>
                  <a:pt x="107602" y="1423734"/>
                </a:cubicBezTo>
                <a:cubicBezTo>
                  <a:pt x="127699" y="1416477"/>
                  <a:pt x="92530" y="1279149"/>
                  <a:pt x="121000" y="1122283"/>
                </a:cubicBezTo>
                <a:cubicBezTo>
                  <a:pt x="149470" y="965417"/>
                  <a:pt x="247721" y="594744"/>
                  <a:pt x="278424" y="482538"/>
                </a:cubicBezTo>
                <a:cubicBezTo>
                  <a:pt x="309127" y="370332"/>
                  <a:pt x="279540" y="485888"/>
                  <a:pt x="305219" y="449044"/>
                </a:cubicBezTo>
                <a:cubicBezTo>
                  <a:pt x="330898" y="412200"/>
                  <a:pt x="410168" y="287153"/>
                  <a:pt x="432498" y="261474"/>
                </a:cubicBezTo>
                <a:cubicBezTo>
                  <a:pt x="454828" y="235795"/>
                  <a:pt x="413518" y="332371"/>
                  <a:pt x="439197" y="294969"/>
                </a:cubicBezTo>
                <a:cubicBezTo>
                  <a:pt x="464876" y="257567"/>
                  <a:pt x="624534" y="-60631"/>
                  <a:pt x="596622" y="1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A5DD8165-7856-4143-804B-A31E28019C10}"/>
              </a:ext>
            </a:extLst>
          </p:cNvPr>
          <p:cNvSpPr/>
          <p:nvPr/>
        </p:nvSpPr>
        <p:spPr>
          <a:xfrm>
            <a:off x="10433555" y="2701399"/>
            <a:ext cx="544193" cy="1279837"/>
          </a:xfrm>
          <a:custGeom>
            <a:avLst/>
            <a:gdLst>
              <a:gd name="connsiteX0" fmla="*/ 224920 w 544193"/>
              <a:gd name="connsiteY0" fmla="*/ 526 h 1279837"/>
              <a:gd name="connsiteX1" fmla="*/ 399545 w 544193"/>
              <a:gd name="connsiteY1" fmla="*/ 292626 h 1279837"/>
              <a:gd name="connsiteX2" fmla="*/ 424945 w 544193"/>
              <a:gd name="connsiteY2" fmla="*/ 394226 h 1279837"/>
              <a:gd name="connsiteX3" fmla="*/ 351920 w 544193"/>
              <a:gd name="connsiteY3" fmla="*/ 737126 h 1279837"/>
              <a:gd name="connsiteX4" fmla="*/ 437645 w 544193"/>
              <a:gd name="connsiteY4" fmla="*/ 641876 h 1279837"/>
              <a:gd name="connsiteX5" fmla="*/ 2670 w 544193"/>
              <a:gd name="connsiteY5" fmla="*/ 1276876 h 1279837"/>
              <a:gd name="connsiteX6" fmla="*/ 259845 w 544193"/>
              <a:gd name="connsiteY6" fmla="*/ 870476 h 1279837"/>
              <a:gd name="connsiteX7" fmla="*/ 370970 w 544193"/>
              <a:gd name="connsiteY7" fmla="*/ 651401 h 1279837"/>
              <a:gd name="connsiteX8" fmla="*/ 228095 w 544193"/>
              <a:gd name="connsiteY8" fmla="*/ 1235601 h 1279837"/>
              <a:gd name="connsiteX9" fmla="*/ 529720 w 544193"/>
              <a:gd name="connsiteY9" fmla="*/ 454551 h 1279837"/>
              <a:gd name="connsiteX10" fmla="*/ 399545 w 544193"/>
              <a:gd name="connsiteY10" fmla="*/ 924451 h 1279837"/>
              <a:gd name="connsiteX11" fmla="*/ 529720 w 544193"/>
              <a:gd name="connsiteY11" fmla="*/ 432326 h 1279837"/>
              <a:gd name="connsiteX12" fmla="*/ 358270 w 544193"/>
              <a:gd name="connsiteY12" fmla="*/ 775226 h 1279837"/>
              <a:gd name="connsiteX13" fmla="*/ 393195 w 544193"/>
              <a:gd name="connsiteY13" fmla="*/ 375176 h 1279837"/>
              <a:gd name="connsiteX14" fmla="*/ 383670 w 544193"/>
              <a:gd name="connsiteY14" fmla="*/ 629176 h 1279837"/>
              <a:gd name="connsiteX15" fmla="*/ 282070 w 544193"/>
              <a:gd name="connsiteY15" fmla="*/ 248176 h 1279837"/>
              <a:gd name="connsiteX16" fmla="*/ 383670 w 544193"/>
              <a:gd name="connsiteY16" fmla="*/ 384701 h 1279837"/>
              <a:gd name="connsiteX17" fmla="*/ 374145 w 544193"/>
              <a:gd name="connsiteY17" fmla="*/ 273576 h 1279837"/>
              <a:gd name="connsiteX18" fmla="*/ 542420 w 544193"/>
              <a:gd name="connsiteY18" fmla="*/ 483126 h 1279837"/>
              <a:gd name="connsiteX19" fmla="*/ 361445 w 544193"/>
              <a:gd name="connsiteY19" fmla="*/ 238651 h 1279837"/>
              <a:gd name="connsiteX20" fmla="*/ 542420 w 544193"/>
              <a:gd name="connsiteY20" fmla="*/ 372001 h 1279837"/>
              <a:gd name="connsiteX21" fmla="*/ 224920 w 544193"/>
              <a:gd name="connsiteY21" fmla="*/ 526 h 12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4193" h="1279837">
                <a:moveTo>
                  <a:pt x="224920" y="526"/>
                </a:moveTo>
                <a:cubicBezTo>
                  <a:pt x="201108" y="-12703"/>
                  <a:pt x="366208" y="227009"/>
                  <a:pt x="399545" y="292626"/>
                </a:cubicBezTo>
                <a:cubicBezTo>
                  <a:pt x="432883" y="358243"/>
                  <a:pt x="432883" y="320143"/>
                  <a:pt x="424945" y="394226"/>
                </a:cubicBezTo>
                <a:cubicBezTo>
                  <a:pt x="417007" y="468309"/>
                  <a:pt x="349803" y="695851"/>
                  <a:pt x="351920" y="737126"/>
                </a:cubicBezTo>
                <a:cubicBezTo>
                  <a:pt x="354037" y="778401"/>
                  <a:pt x="495853" y="551918"/>
                  <a:pt x="437645" y="641876"/>
                </a:cubicBezTo>
                <a:cubicBezTo>
                  <a:pt x="379437" y="731834"/>
                  <a:pt x="32303" y="1238776"/>
                  <a:pt x="2670" y="1276876"/>
                </a:cubicBezTo>
                <a:cubicBezTo>
                  <a:pt x="-26963" y="1314976"/>
                  <a:pt x="198462" y="974722"/>
                  <a:pt x="259845" y="870476"/>
                </a:cubicBezTo>
                <a:cubicBezTo>
                  <a:pt x="321228" y="766230"/>
                  <a:pt x="376262" y="590547"/>
                  <a:pt x="370970" y="651401"/>
                </a:cubicBezTo>
                <a:cubicBezTo>
                  <a:pt x="365678" y="712255"/>
                  <a:pt x="201637" y="1268409"/>
                  <a:pt x="228095" y="1235601"/>
                </a:cubicBezTo>
                <a:cubicBezTo>
                  <a:pt x="254553" y="1202793"/>
                  <a:pt x="501145" y="506409"/>
                  <a:pt x="529720" y="454551"/>
                </a:cubicBezTo>
                <a:cubicBezTo>
                  <a:pt x="558295" y="402693"/>
                  <a:pt x="399545" y="928155"/>
                  <a:pt x="399545" y="924451"/>
                </a:cubicBezTo>
                <a:cubicBezTo>
                  <a:pt x="399545" y="920747"/>
                  <a:pt x="536599" y="457197"/>
                  <a:pt x="529720" y="432326"/>
                </a:cubicBezTo>
                <a:cubicBezTo>
                  <a:pt x="522841" y="407455"/>
                  <a:pt x="381024" y="784751"/>
                  <a:pt x="358270" y="775226"/>
                </a:cubicBezTo>
                <a:cubicBezTo>
                  <a:pt x="335516" y="765701"/>
                  <a:pt x="388962" y="399518"/>
                  <a:pt x="393195" y="375176"/>
                </a:cubicBezTo>
                <a:cubicBezTo>
                  <a:pt x="397428" y="350834"/>
                  <a:pt x="402191" y="650343"/>
                  <a:pt x="383670" y="629176"/>
                </a:cubicBezTo>
                <a:cubicBezTo>
                  <a:pt x="365149" y="608009"/>
                  <a:pt x="282070" y="288922"/>
                  <a:pt x="282070" y="248176"/>
                </a:cubicBezTo>
                <a:cubicBezTo>
                  <a:pt x="282070" y="207430"/>
                  <a:pt x="368324" y="380468"/>
                  <a:pt x="383670" y="384701"/>
                </a:cubicBezTo>
                <a:cubicBezTo>
                  <a:pt x="399016" y="388934"/>
                  <a:pt x="347687" y="257172"/>
                  <a:pt x="374145" y="273576"/>
                </a:cubicBezTo>
                <a:cubicBezTo>
                  <a:pt x="400603" y="289980"/>
                  <a:pt x="544537" y="488947"/>
                  <a:pt x="542420" y="483126"/>
                </a:cubicBezTo>
                <a:cubicBezTo>
                  <a:pt x="540303" y="477305"/>
                  <a:pt x="361445" y="257172"/>
                  <a:pt x="361445" y="238651"/>
                </a:cubicBezTo>
                <a:cubicBezTo>
                  <a:pt x="361445" y="220130"/>
                  <a:pt x="565174" y="407984"/>
                  <a:pt x="542420" y="372001"/>
                </a:cubicBezTo>
                <a:cubicBezTo>
                  <a:pt x="519666" y="336018"/>
                  <a:pt x="248732" y="13755"/>
                  <a:pt x="224920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6056FC6-3FB8-EC24-47B5-6202F286E039}"/>
              </a:ext>
            </a:extLst>
          </p:cNvPr>
          <p:cNvSpPr/>
          <p:nvPr/>
        </p:nvSpPr>
        <p:spPr>
          <a:xfrm>
            <a:off x="9318461" y="3033677"/>
            <a:ext cx="79546" cy="167117"/>
          </a:xfrm>
          <a:custGeom>
            <a:avLst/>
            <a:gdLst>
              <a:gd name="connsiteX0" fmla="*/ 79539 w 79546"/>
              <a:gd name="connsiteY0" fmla="*/ 1623 h 167117"/>
              <a:gd name="connsiteX1" fmla="*/ 47789 w 79546"/>
              <a:gd name="connsiteY1" fmla="*/ 115923 h 167117"/>
              <a:gd name="connsiteX2" fmla="*/ 164 w 79546"/>
              <a:gd name="connsiteY2" fmla="*/ 157198 h 167117"/>
              <a:gd name="connsiteX3" fmla="*/ 31914 w 79546"/>
              <a:gd name="connsiteY3" fmla="*/ 138148 h 167117"/>
              <a:gd name="connsiteX4" fmla="*/ 25564 w 79546"/>
              <a:gd name="connsiteY4" fmla="*/ 166723 h 167117"/>
              <a:gd name="connsiteX5" fmla="*/ 47789 w 79546"/>
              <a:gd name="connsiteY5" fmla="*/ 112748 h 167117"/>
              <a:gd name="connsiteX6" fmla="*/ 54139 w 79546"/>
              <a:gd name="connsiteY6" fmla="*/ 87348 h 167117"/>
              <a:gd name="connsiteX7" fmla="*/ 50964 w 79546"/>
              <a:gd name="connsiteY7" fmla="*/ 49248 h 167117"/>
              <a:gd name="connsiteX8" fmla="*/ 79539 w 79546"/>
              <a:gd name="connsiteY8" fmla="*/ 1623 h 16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46" h="167117">
                <a:moveTo>
                  <a:pt x="79539" y="1623"/>
                </a:moveTo>
                <a:cubicBezTo>
                  <a:pt x="79010" y="12735"/>
                  <a:pt x="61018" y="89994"/>
                  <a:pt x="47789" y="115923"/>
                </a:cubicBezTo>
                <a:cubicBezTo>
                  <a:pt x="34560" y="141852"/>
                  <a:pt x="2810" y="153494"/>
                  <a:pt x="164" y="157198"/>
                </a:cubicBezTo>
                <a:cubicBezTo>
                  <a:pt x="-2482" y="160902"/>
                  <a:pt x="27681" y="136561"/>
                  <a:pt x="31914" y="138148"/>
                </a:cubicBezTo>
                <a:cubicBezTo>
                  <a:pt x="36147" y="139735"/>
                  <a:pt x="22918" y="170956"/>
                  <a:pt x="25564" y="166723"/>
                </a:cubicBezTo>
                <a:cubicBezTo>
                  <a:pt x="28210" y="162490"/>
                  <a:pt x="43027" y="125977"/>
                  <a:pt x="47789" y="112748"/>
                </a:cubicBezTo>
                <a:cubicBezTo>
                  <a:pt x="52551" y="99519"/>
                  <a:pt x="53610" y="97931"/>
                  <a:pt x="54139" y="87348"/>
                </a:cubicBezTo>
                <a:cubicBezTo>
                  <a:pt x="54668" y="76765"/>
                  <a:pt x="47789" y="58773"/>
                  <a:pt x="50964" y="49248"/>
                </a:cubicBezTo>
                <a:cubicBezTo>
                  <a:pt x="54139" y="39723"/>
                  <a:pt x="80068" y="-9489"/>
                  <a:pt x="79539" y="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63910F80-1C3D-7316-DB02-F3552A744191}"/>
              </a:ext>
            </a:extLst>
          </p:cNvPr>
          <p:cNvSpPr/>
          <p:nvPr/>
        </p:nvSpPr>
        <p:spPr>
          <a:xfrm>
            <a:off x="9515551" y="2123683"/>
            <a:ext cx="321620" cy="713677"/>
          </a:xfrm>
          <a:custGeom>
            <a:avLst/>
            <a:gdLst>
              <a:gd name="connsiteX0" fmla="*/ 244399 w 321620"/>
              <a:gd name="connsiteY0" fmla="*/ 392 h 713677"/>
              <a:gd name="connsiteX1" fmla="*/ 320599 w 321620"/>
              <a:gd name="connsiteY1" fmla="*/ 317892 h 713677"/>
              <a:gd name="connsiteX2" fmla="*/ 177724 w 321620"/>
              <a:gd name="connsiteY2" fmla="*/ 425842 h 713677"/>
              <a:gd name="connsiteX3" fmla="*/ 184074 w 321620"/>
              <a:gd name="connsiteY3" fmla="*/ 444892 h 713677"/>
              <a:gd name="connsiteX4" fmla="*/ 34849 w 321620"/>
              <a:gd name="connsiteY4" fmla="*/ 663967 h 713677"/>
              <a:gd name="connsiteX5" fmla="*/ 3099 w 321620"/>
              <a:gd name="connsiteY5" fmla="*/ 708417 h 713677"/>
              <a:gd name="connsiteX6" fmla="*/ 88824 w 321620"/>
              <a:gd name="connsiteY6" fmla="*/ 578242 h 713677"/>
              <a:gd name="connsiteX7" fmla="*/ 171374 w 321620"/>
              <a:gd name="connsiteY7" fmla="*/ 422667 h 713677"/>
              <a:gd name="connsiteX8" fmla="*/ 301549 w 321620"/>
              <a:gd name="connsiteY8" fmla="*/ 359167 h 713677"/>
              <a:gd name="connsiteX9" fmla="*/ 295199 w 321620"/>
              <a:gd name="connsiteY9" fmla="*/ 254392 h 713677"/>
              <a:gd name="connsiteX10" fmla="*/ 244399 w 321620"/>
              <a:gd name="connsiteY10" fmla="*/ 392 h 71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20" h="713677">
                <a:moveTo>
                  <a:pt x="244399" y="392"/>
                </a:moveTo>
                <a:cubicBezTo>
                  <a:pt x="248632" y="10975"/>
                  <a:pt x="331711" y="246984"/>
                  <a:pt x="320599" y="317892"/>
                </a:cubicBezTo>
                <a:cubicBezTo>
                  <a:pt x="309487" y="388800"/>
                  <a:pt x="200478" y="404675"/>
                  <a:pt x="177724" y="425842"/>
                </a:cubicBezTo>
                <a:cubicBezTo>
                  <a:pt x="154970" y="447009"/>
                  <a:pt x="207886" y="405205"/>
                  <a:pt x="184074" y="444892"/>
                </a:cubicBezTo>
                <a:cubicBezTo>
                  <a:pt x="160261" y="484580"/>
                  <a:pt x="65011" y="620046"/>
                  <a:pt x="34849" y="663967"/>
                </a:cubicBezTo>
                <a:cubicBezTo>
                  <a:pt x="4687" y="707888"/>
                  <a:pt x="-5897" y="722704"/>
                  <a:pt x="3099" y="708417"/>
                </a:cubicBezTo>
                <a:cubicBezTo>
                  <a:pt x="12095" y="694130"/>
                  <a:pt x="60778" y="625867"/>
                  <a:pt x="88824" y="578242"/>
                </a:cubicBezTo>
                <a:cubicBezTo>
                  <a:pt x="116870" y="530617"/>
                  <a:pt x="135920" y="459180"/>
                  <a:pt x="171374" y="422667"/>
                </a:cubicBezTo>
                <a:cubicBezTo>
                  <a:pt x="206828" y="386155"/>
                  <a:pt x="280912" y="387213"/>
                  <a:pt x="301549" y="359167"/>
                </a:cubicBezTo>
                <a:cubicBezTo>
                  <a:pt x="322187" y="331121"/>
                  <a:pt x="302607" y="312600"/>
                  <a:pt x="295199" y="254392"/>
                </a:cubicBezTo>
                <a:cubicBezTo>
                  <a:pt x="287791" y="196184"/>
                  <a:pt x="240166" y="-10191"/>
                  <a:pt x="24439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D8EB5D9-D9ED-F266-78F1-7922323477DE}"/>
              </a:ext>
            </a:extLst>
          </p:cNvPr>
          <p:cNvSpPr/>
          <p:nvPr/>
        </p:nvSpPr>
        <p:spPr>
          <a:xfrm>
            <a:off x="9439078" y="2860141"/>
            <a:ext cx="260876" cy="143759"/>
          </a:xfrm>
          <a:custGeom>
            <a:avLst/>
            <a:gdLst>
              <a:gd name="connsiteX0" fmla="*/ 197 w 260876"/>
              <a:gd name="connsiteY0" fmla="*/ 25934 h 143759"/>
              <a:gd name="connsiteX1" fmla="*/ 187522 w 260876"/>
              <a:gd name="connsiteY1" fmla="*/ 534 h 143759"/>
              <a:gd name="connsiteX2" fmla="*/ 203397 w 260876"/>
              <a:gd name="connsiteY2" fmla="*/ 54509 h 143759"/>
              <a:gd name="connsiteX3" fmla="*/ 260547 w 260876"/>
              <a:gd name="connsiteY3" fmla="*/ 143409 h 143759"/>
              <a:gd name="connsiteX4" fmla="*/ 225622 w 260876"/>
              <a:gd name="connsiteY4" fmla="*/ 83084 h 143759"/>
              <a:gd name="connsiteX5" fmla="*/ 200222 w 260876"/>
              <a:gd name="connsiteY5" fmla="*/ 22759 h 143759"/>
              <a:gd name="connsiteX6" fmla="*/ 152597 w 260876"/>
              <a:gd name="connsiteY6" fmla="*/ 10059 h 143759"/>
              <a:gd name="connsiteX7" fmla="*/ 197 w 260876"/>
              <a:gd name="connsiteY7" fmla="*/ 25934 h 1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876" h="143759">
                <a:moveTo>
                  <a:pt x="197" y="25934"/>
                </a:moveTo>
                <a:cubicBezTo>
                  <a:pt x="6018" y="24346"/>
                  <a:pt x="153655" y="-4228"/>
                  <a:pt x="187522" y="534"/>
                </a:cubicBezTo>
                <a:cubicBezTo>
                  <a:pt x="221389" y="5296"/>
                  <a:pt x="191226" y="30697"/>
                  <a:pt x="203397" y="54509"/>
                </a:cubicBezTo>
                <a:cubicBezTo>
                  <a:pt x="215568" y="78322"/>
                  <a:pt x="256843" y="138647"/>
                  <a:pt x="260547" y="143409"/>
                </a:cubicBezTo>
                <a:cubicBezTo>
                  <a:pt x="264251" y="148171"/>
                  <a:pt x="235676" y="103192"/>
                  <a:pt x="225622" y="83084"/>
                </a:cubicBezTo>
                <a:cubicBezTo>
                  <a:pt x="215568" y="62976"/>
                  <a:pt x="212393" y="34930"/>
                  <a:pt x="200222" y="22759"/>
                </a:cubicBezTo>
                <a:cubicBezTo>
                  <a:pt x="188051" y="10588"/>
                  <a:pt x="186464" y="7942"/>
                  <a:pt x="152597" y="10059"/>
                </a:cubicBezTo>
                <a:cubicBezTo>
                  <a:pt x="118730" y="12176"/>
                  <a:pt x="-5624" y="27522"/>
                  <a:pt x="197" y="25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BE373E4-D70F-47F3-E8A3-2E24A4482087}"/>
              </a:ext>
            </a:extLst>
          </p:cNvPr>
          <p:cNvSpPr/>
          <p:nvPr/>
        </p:nvSpPr>
        <p:spPr>
          <a:xfrm>
            <a:off x="9377488" y="2476019"/>
            <a:ext cx="271388" cy="334503"/>
          </a:xfrm>
          <a:custGeom>
            <a:avLst/>
            <a:gdLst>
              <a:gd name="connsiteX0" fmla="*/ 271337 w 271388"/>
              <a:gd name="connsiteY0" fmla="*/ 481 h 334503"/>
              <a:gd name="connsiteX1" fmla="*/ 26862 w 271388"/>
              <a:gd name="connsiteY1" fmla="*/ 267181 h 334503"/>
              <a:gd name="connsiteX2" fmla="*/ 17337 w 271388"/>
              <a:gd name="connsiteY2" fmla="*/ 308456 h 334503"/>
              <a:gd name="connsiteX3" fmla="*/ 125287 w 271388"/>
              <a:gd name="connsiteY3" fmla="*/ 333856 h 334503"/>
              <a:gd name="connsiteX4" fmla="*/ 77662 w 271388"/>
              <a:gd name="connsiteY4" fmla="*/ 327506 h 334503"/>
              <a:gd name="connsiteX5" fmla="*/ 14162 w 271388"/>
              <a:gd name="connsiteY5" fmla="*/ 317981 h 334503"/>
              <a:gd name="connsiteX6" fmla="*/ 103062 w 271388"/>
              <a:gd name="connsiteY6" fmla="*/ 181456 h 334503"/>
              <a:gd name="connsiteX7" fmla="*/ 49087 w 271388"/>
              <a:gd name="connsiteY7" fmla="*/ 200506 h 334503"/>
              <a:gd name="connsiteX8" fmla="*/ 271337 w 271388"/>
              <a:gd name="connsiteY8" fmla="*/ 481 h 33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388" h="334503">
                <a:moveTo>
                  <a:pt x="271337" y="481"/>
                </a:moveTo>
                <a:cubicBezTo>
                  <a:pt x="267633" y="11593"/>
                  <a:pt x="69195" y="215852"/>
                  <a:pt x="26862" y="267181"/>
                </a:cubicBezTo>
                <a:cubicBezTo>
                  <a:pt x="-15471" y="318510"/>
                  <a:pt x="933" y="297344"/>
                  <a:pt x="17337" y="308456"/>
                </a:cubicBezTo>
                <a:cubicBezTo>
                  <a:pt x="33741" y="319568"/>
                  <a:pt x="115233" y="330681"/>
                  <a:pt x="125287" y="333856"/>
                </a:cubicBezTo>
                <a:cubicBezTo>
                  <a:pt x="135341" y="337031"/>
                  <a:pt x="77662" y="327506"/>
                  <a:pt x="77662" y="327506"/>
                </a:cubicBezTo>
                <a:cubicBezTo>
                  <a:pt x="59141" y="324860"/>
                  <a:pt x="9929" y="342323"/>
                  <a:pt x="14162" y="317981"/>
                </a:cubicBezTo>
                <a:cubicBezTo>
                  <a:pt x="18395" y="293639"/>
                  <a:pt x="97241" y="201035"/>
                  <a:pt x="103062" y="181456"/>
                </a:cubicBezTo>
                <a:cubicBezTo>
                  <a:pt x="108883" y="161877"/>
                  <a:pt x="20512" y="226964"/>
                  <a:pt x="49087" y="200506"/>
                </a:cubicBezTo>
                <a:cubicBezTo>
                  <a:pt x="77662" y="174048"/>
                  <a:pt x="275041" y="-10631"/>
                  <a:pt x="271337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C4208C2-13FC-878A-ACAB-BF22E77911C5}"/>
              </a:ext>
            </a:extLst>
          </p:cNvPr>
          <p:cNvSpPr/>
          <p:nvPr/>
        </p:nvSpPr>
        <p:spPr>
          <a:xfrm>
            <a:off x="9309028" y="2816212"/>
            <a:ext cx="216366" cy="165242"/>
          </a:xfrm>
          <a:custGeom>
            <a:avLst/>
            <a:gdLst>
              <a:gd name="connsiteX0" fmla="*/ 72 w 216366"/>
              <a:gd name="connsiteY0" fmla="*/ 13 h 165242"/>
              <a:gd name="connsiteX1" fmla="*/ 60397 w 216366"/>
              <a:gd name="connsiteY1" fmla="*/ 76213 h 165242"/>
              <a:gd name="connsiteX2" fmla="*/ 88972 w 216366"/>
              <a:gd name="connsiteY2" fmla="*/ 82563 h 165242"/>
              <a:gd name="connsiteX3" fmla="*/ 142947 w 216366"/>
              <a:gd name="connsiteY3" fmla="*/ 95263 h 165242"/>
              <a:gd name="connsiteX4" fmla="*/ 184222 w 216366"/>
              <a:gd name="connsiteY4" fmla="*/ 117488 h 165242"/>
              <a:gd name="connsiteX5" fmla="*/ 215972 w 216366"/>
              <a:gd name="connsiteY5" fmla="*/ 165113 h 165242"/>
              <a:gd name="connsiteX6" fmla="*/ 161997 w 216366"/>
              <a:gd name="connsiteY6" fmla="*/ 101613 h 165242"/>
              <a:gd name="connsiteX7" fmla="*/ 50872 w 216366"/>
              <a:gd name="connsiteY7" fmla="*/ 82563 h 165242"/>
              <a:gd name="connsiteX8" fmla="*/ 72 w 216366"/>
              <a:gd name="connsiteY8" fmla="*/ 13 h 1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66" h="165242">
                <a:moveTo>
                  <a:pt x="72" y="13"/>
                </a:moveTo>
                <a:cubicBezTo>
                  <a:pt x="1660" y="-1045"/>
                  <a:pt x="45580" y="62455"/>
                  <a:pt x="60397" y="76213"/>
                </a:cubicBezTo>
                <a:cubicBezTo>
                  <a:pt x="75214" y="89971"/>
                  <a:pt x="88972" y="82563"/>
                  <a:pt x="88972" y="82563"/>
                </a:cubicBezTo>
                <a:cubicBezTo>
                  <a:pt x="102730" y="85738"/>
                  <a:pt x="127072" y="89442"/>
                  <a:pt x="142947" y="95263"/>
                </a:cubicBezTo>
                <a:cubicBezTo>
                  <a:pt x="158822" y="101084"/>
                  <a:pt x="172051" y="105846"/>
                  <a:pt x="184222" y="117488"/>
                </a:cubicBezTo>
                <a:cubicBezTo>
                  <a:pt x="196393" y="129130"/>
                  <a:pt x="219676" y="167759"/>
                  <a:pt x="215972" y="165113"/>
                </a:cubicBezTo>
                <a:cubicBezTo>
                  <a:pt x="212268" y="162467"/>
                  <a:pt x="189514" y="115371"/>
                  <a:pt x="161997" y="101613"/>
                </a:cubicBezTo>
                <a:cubicBezTo>
                  <a:pt x="134480" y="87855"/>
                  <a:pt x="78389" y="96321"/>
                  <a:pt x="50872" y="82563"/>
                </a:cubicBezTo>
                <a:cubicBezTo>
                  <a:pt x="23355" y="68805"/>
                  <a:pt x="-1516" y="1071"/>
                  <a:pt x="7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23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F57EB526-E658-2131-C4B5-AB841BED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2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22BF6F15-6759-729A-C77E-3BF4F2E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8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9F15472-FC12-C3A5-FAF5-AB4D449FE519}"/>
              </a:ext>
            </a:extLst>
          </p:cNvPr>
          <p:cNvSpPr/>
          <p:nvPr/>
        </p:nvSpPr>
        <p:spPr>
          <a:xfrm>
            <a:off x="9258289" y="2063657"/>
            <a:ext cx="266749" cy="141204"/>
          </a:xfrm>
          <a:custGeom>
            <a:avLst/>
            <a:gdLst>
              <a:gd name="connsiteX0" fmla="*/ 11 w 266749"/>
              <a:gd name="connsiteY0" fmla="*/ 35018 h 141204"/>
              <a:gd name="connsiteX1" fmla="*/ 98436 w 266749"/>
              <a:gd name="connsiteY1" fmla="*/ 22318 h 141204"/>
              <a:gd name="connsiteX2" fmla="*/ 82561 w 266749"/>
              <a:gd name="connsiteY2" fmla="*/ 22318 h 141204"/>
              <a:gd name="connsiteX3" fmla="*/ 158761 w 266749"/>
              <a:gd name="connsiteY3" fmla="*/ 22318 h 141204"/>
              <a:gd name="connsiteX4" fmla="*/ 142886 w 266749"/>
              <a:gd name="connsiteY4" fmla="*/ 28668 h 141204"/>
              <a:gd name="connsiteX5" fmla="*/ 215911 w 266749"/>
              <a:gd name="connsiteY5" fmla="*/ 76293 h 141204"/>
              <a:gd name="connsiteX6" fmla="*/ 266711 w 266749"/>
              <a:gd name="connsiteY6" fmla="*/ 139793 h 141204"/>
              <a:gd name="connsiteX7" fmla="*/ 222261 w 266749"/>
              <a:gd name="connsiteY7" fmla="*/ 111218 h 141204"/>
              <a:gd name="connsiteX8" fmla="*/ 117486 w 266749"/>
              <a:gd name="connsiteY8" fmla="*/ 9618 h 141204"/>
              <a:gd name="connsiteX9" fmla="*/ 136536 w 266749"/>
              <a:gd name="connsiteY9" fmla="*/ 19143 h 141204"/>
              <a:gd name="connsiteX10" fmla="*/ 92086 w 266749"/>
              <a:gd name="connsiteY10" fmla="*/ 93 h 141204"/>
              <a:gd name="connsiteX11" fmla="*/ 11 w 266749"/>
              <a:gd name="connsiteY11" fmla="*/ 35018 h 14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749" h="141204">
                <a:moveTo>
                  <a:pt x="11" y="35018"/>
                </a:moveTo>
                <a:cubicBezTo>
                  <a:pt x="1069" y="38722"/>
                  <a:pt x="98436" y="22318"/>
                  <a:pt x="98436" y="22318"/>
                </a:cubicBezTo>
                <a:cubicBezTo>
                  <a:pt x="112194" y="20201"/>
                  <a:pt x="82561" y="22318"/>
                  <a:pt x="82561" y="22318"/>
                </a:cubicBezTo>
                <a:cubicBezTo>
                  <a:pt x="92615" y="22318"/>
                  <a:pt x="148707" y="21260"/>
                  <a:pt x="158761" y="22318"/>
                </a:cubicBezTo>
                <a:cubicBezTo>
                  <a:pt x="168815" y="23376"/>
                  <a:pt x="133361" y="19672"/>
                  <a:pt x="142886" y="28668"/>
                </a:cubicBezTo>
                <a:cubicBezTo>
                  <a:pt x="152411" y="37664"/>
                  <a:pt x="195274" y="57772"/>
                  <a:pt x="215911" y="76293"/>
                </a:cubicBezTo>
                <a:cubicBezTo>
                  <a:pt x="236548" y="94814"/>
                  <a:pt x="265653" y="133972"/>
                  <a:pt x="266711" y="139793"/>
                </a:cubicBezTo>
                <a:cubicBezTo>
                  <a:pt x="267769" y="145614"/>
                  <a:pt x="247132" y="132914"/>
                  <a:pt x="222261" y="111218"/>
                </a:cubicBezTo>
                <a:cubicBezTo>
                  <a:pt x="197390" y="89522"/>
                  <a:pt x="117486" y="9618"/>
                  <a:pt x="117486" y="9618"/>
                </a:cubicBezTo>
                <a:cubicBezTo>
                  <a:pt x="103199" y="-5728"/>
                  <a:pt x="140769" y="20730"/>
                  <a:pt x="136536" y="19143"/>
                </a:cubicBezTo>
                <a:cubicBezTo>
                  <a:pt x="132303" y="17556"/>
                  <a:pt x="114840" y="-1494"/>
                  <a:pt x="92086" y="93"/>
                </a:cubicBezTo>
                <a:cubicBezTo>
                  <a:pt x="69332" y="1680"/>
                  <a:pt x="-1047" y="31314"/>
                  <a:pt x="11" y="3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8A327AA-7EEC-9324-6573-4FCD475B07E3}"/>
              </a:ext>
            </a:extLst>
          </p:cNvPr>
          <p:cNvSpPr/>
          <p:nvPr/>
        </p:nvSpPr>
        <p:spPr>
          <a:xfrm>
            <a:off x="9263804" y="2114934"/>
            <a:ext cx="175518" cy="45469"/>
          </a:xfrm>
          <a:custGeom>
            <a:avLst/>
            <a:gdLst>
              <a:gd name="connsiteX0" fmla="*/ 846 w 175518"/>
              <a:gd name="connsiteY0" fmla="*/ 12316 h 45469"/>
              <a:gd name="connsiteX1" fmla="*/ 143721 w 175518"/>
              <a:gd name="connsiteY1" fmla="*/ 21841 h 45469"/>
              <a:gd name="connsiteX2" fmla="*/ 73871 w 175518"/>
              <a:gd name="connsiteY2" fmla="*/ 34541 h 45469"/>
              <a:gd name="connsiteX3" fmla="*/ 175471 w 175518"/>
              <a:gd name="connsiteY3" fmla="*/ 44066 h 45469"/>
              <a:gd name="connsiteX4" fmla="*/ 86571 w 175518"/>
              <a:gd name="connsiteY4" fmla="*/ 2791 h 45469"/>
              <a:gd name="connsiteX5" fmla="*/ 846 w 175518"/>
              <a:gd name="connsiteY5" fmla="*/ 12316 h 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18" h="45469">
                <a:moveTo>
                  <a:pt x="846" y="12316"/>
                </a:moveTo>
                <a:cubicBezTo>
                  <a:pt x="10371" y="15491"/>
                  <a:pt x="131550" y="18137"/>
                  <a:pt x="143721" y="21841"/>
                </a:cubicBezTo>
                <a:cubicBezTo>
                  <a:pt x="155892" y="25545"/>
                  <a:pt x="68579" y="30837"/>
                  <a:pt x="73871" y="34541"/>
                </a:cubicBezTo>
                <a:cubicBezTo>
                  <a:pt x="79163" y="38245"/>
                  <a:pt x="173354" y="49358"/>
                  <a:pt x="175471" y="44066"/>
                </a:cubicBezTo>
                <a:cubicBezTo>
                  <a:pt x="177588" y="38774"/>
                  <a:pt x="108267" y="11787"/>
                  <a:pt x="86571" y="2791"/>
                </a:cubicBezTo>
                <a:cubicBezTo>
                  <a:pt x="64875" y="-6205"/>
                  <a:pt x="-8679" y="9141"/>
                  <a:pt x="846" y="12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F287398-C0D0-2ACC-CCD2-BCF09CF610F6}"/>
              </a:ext>
            </a:extLst>
          </p:cNvPr>
          <p:cNvSpPr/>
          <p:nvPr/>
        </p:nvSpPr>
        <p:spPr>
          <a:xfrm>
            <a:off x="9269846" y="2114801"/>
            <a:ext cx="144546" cy="212665"/>
          </a:xfrm>
          <a:custGeom>
            <a:avLst/>
            <a:gdLst>
              <a:gd name="connsiteX0" fmla="*/ 144029 w 144546"/>
              <a:gd name="connsiteY0" fmla="*/ 18799 h 212665"/>
              <a:gd name="connsiteX1" fmla="*/ 51954 w 144546"/>
              <a:gd name="connsiteY1" fmla="*/ 82299 h 212665"/>
              <a:gd name="connsiteX2" fmla="*/ 58304 w 144546"/>
              <a:gd name="connsiteY2" fmla="*/ 171199 h 212665"/>
              <a:gd name="connsiteX3" fmla="*/ 39254 w 144546"/>
              <a:gd name="connsiteY3" fmla="*/ 142624 h 212665"/>
              <a:gd name="connsiteX4" fmla="*/ 48779 w 144546"/>
              <a:gd name="connsiteY4" fmla="*/ 212474 h 212665"/>
              <a:gd name="connsiteX5" fmla="*/ 26554 w 144546"/>
              <a:gd name="connsiteY5" fmla="*/ 117224 h 212665"/>
              <a:gd name="connsiteX6" fmla="*/ 1154 w 144546"/>
              <a:gd name="connsiteY6" fmla="*/ 53724 h 212665"/>
              <a:gd name="connsiteX7" fmla="*/ 4329 w 144546"/>
              <a:gd name="connsiteY7" fmla="*/ 72774 h 212665"/>
              <a:gd name="connsiteX8" fmla="*/ 4329 w 144546"/>
              <a:gd name="connsiteY8" fmla="*/ 2924 h 212665"/>
              <a:gd name="connsiteX9" fmla="*/ 26554 w 144546"/>
              <a:gd name="connsiteY9" fmla="*/ 12449 h 212665"/>
              <a:gd name="connsiteX10" fmla="*/ 4329 w 144546"/>
              <a:gd name="connsiteY10" fmla="*/ 6099 h 212665"/>
              <a:gd name="connsiteX11" fmla="*/ 144029 w 144546"/>
              <a:gd name="connsiteY11" fmla="*/ 18799 h 21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546" h="212665">
                <a:moveTo>
                  <a:pt x="144029" y="18799"/>
                </a:moveTo>
                <a:cubicBezTo>
                  <a:pt x="151966" y="31499"/>
                  <a:pt x="66241" y="56899"/>
                  <a:pt x="51954" y="82299"/>
                </a:cubicBezTo>
                <a:cubicBezTo>
                  <a:pt x="37667" y="107699"/>
                  <a:pt x="60421" y="161145"/>
                  <a:pt x="58304" y="171199"/>
                </a:cubicBezTo>
                <a:cubicBezTo>
                  <a:pt x="56187" y="181253"/>
                  <a:pt x="40841" y="135745"/>
                  <a:pt x="39254" y="142624"/>
                </a:cubicBezTo>
                <a:cubicBezTo>
                  <a:pt x="37667" y="149503"/>
                  <a:pt x="50896" y="216707"/>
                  <a:pt x="48779" y="212474"/>
                </a:cubicBezTo>
                <a:cubicBezTo>
                  <a:pt x="46662" y="208241"/>
                  <a:pt x="34492" y="143682"/>
                  <a:pt x="26554" y="117224"/>
                </a:cubicBezTo>
                <a:cubicBezTo>
                  <a:pt x="18616" y="90766"/>
                  <a:pt x="1154" y="53724"/>
                  <a:pt x="1154" y="53724"/>
                </a:cubicBezTo>
                <a:cubicBezTo>
                  <a:pt x="-2550" y="46316"/>
                  <a:pt x="3800" y="81241"/>
                  <a:pt x="4329" y="72774"/>
                </a:cubicBezTo>
                <a:cubicBezTo>
                  <a:pt x="4858" y="64307"/>
                  <a:pt x="625" y="12978"/>
                  <a:pt x="4329" y="2924"/>
                </a:cubicBezTo>
                <a:cubicBezTo>
                  <a:pt x="8033" y="-7130"/>
                  <a:pt x="26554" y="11920"/>
                  <a:pt x="26554" y="12449"/>
                </a:cubicBezTo>
                <a:cubicBezTo>
                  <a:pt x="26554" y="12978"/>
                  <a:pt x="-8900" y="5570"/>
                  <a:pt x="4329" y="6099"/>
                </a:cubicBezTo>
                <a:cubicBezTo>
                  <a:pt x="17558" y="6628"/>
                  <a:pt x="136092" y="6099"/>
                  <a:pt x="144029" y="18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E07D3F8-0B65-CBD7-54C8-46543A44FDAF}"/>
              </a:ext>
            </a:extLst>
          </p:cNvPr>
          <p:cNvSpPr/>
          <p:nvPr/>
        </p:nvSpPr>
        <p:spPr>
          <a:xfrm>
            <a:off x="9394768" y="2136691"/>
            <a:ext cx="143284" cy="244506"/>
          </a:xfrm>
          <a:custGeom>
            <a:avLst/>
            <a:gdLst>
              <a:gd name="connsiteX0" fmla="*/ 38157 w 143284"/>
              <a:gd name="connsiteY0" fmla="*/ 84 h 244506"/>
              <a:gd name="connsiteX1" fmla="*/ 117532 w 143284"/>
              <a:gd name="connsiteY1" fmla="*/ 69934 h 244506"/>
              <a:gd name="connsiteX2" fmla="*/ 139757 w 143284"/>
              <a:gd name="connsiteY2" fmla="*/ 181059 h 244506"/>
              <a:gd name="connsiteX3" fmla="*/ 142932 w 143284"/>
              <a:gd name="connsiteY3" fmla="*/ 168359 h 244506"/>
              <a:gd name="connsiteX4" fmla="*/ 136582 w 143284"/>
              <a:gd name="connsiteY4" fmla="*/ 241384 h 244506"/>
              <a:gd name="connsiteX5" fmla="*/ 133407 w 143284"/>
              <a:gd name="connsiteY5" fmla="*/ 228684 h 244506"/>
              <a:gd name="connsiteX6" fmla="*/ 57207 w 143284"/>
              <a:gd name="connsiteY6" fmla="*/ 206459 h 244506"/>
              <a:gd name="connsiteX7" fmla="*/ 22282 w 143284"/>
              <a:gd name="connsiteY7" fmla="*/ 184234 h 244506"/>
              <a:gd name="connsiteX8" fmla="*/ 57 w 143284"/>
              <a:gd name="connsiteY8" fmla="*/ 146134 h 244506"/>
              <a:gd name="connsiteX9" fmla="*/ 28632 w 143284"/>
              <a:gd name="connsiteY9" fmla="*/ 57234 h 244506"/>
              <a:gd name="connsiteX10" fmla="*/ 38157 w 143284"/>
              <a:gd name="connsiteY10" fmla="*/ 84 h 24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284" h="244506">
                <a:moveTo>
                  <a:pt x="38157" y="84"/>
                </a:moveTo>
                <a:cubicBezTo>
                  <a:pt x="52974" y="2201"/>
                  <a:pt x="100599" y="39772"/>
                  <a:pt x="117532" y="69934"/>
                </a:cubicBezTo>
                <a:cubicBezTo>
                  <a:pt x="134465" y="100096"/>
                  <a:pt x="139757" y="181059"/>
                  <a:pt x="139757" y="181059"/>
                </a:cubicBezTo>
                <a:cubicBezTo>
                  <a:pt x="143990" y="197463"/>
                  <a:pt x="143461" y="158305"/>
                  <a:pt x="142932" y="168359"/>
                </a:cubicBezTo>
                <a:cubicBezTo>
                  <a:pt x="142403" y="178413"/>
                  <a:pt x="136582" y="241384"/>
                  <a:pt x="136582" y="241384"/>
                </a:cubicBezTo>
                <a:cubicBezTo>
                  <a:pt x="134995" y="251438"/>
                  <a:pt x="146636" y="234505"/>
                  <a:pt x="133407" y="228684"/>
                </a:cubicBezTo>
                <a:cubicBezTo>
                  <a:pt x="120178" y="222863"/>
                  <a:pt x="75728" y="213867"/>
                  <a:pt x="57207" y="206459"/>
                </a:cubicBezTo>
                <a:cubicBezTo>
                  <a:pt x="38686" y="199051"/>
                  <a:pt x="31807" y="194288"/>
                  <a:pt x="22282" y="184234"/>
                </a:cubicBezTo>
                <a:cubicBezTo>
                  <a:pt x="12757" y="174180"/>
                  <a:pt x="-1001" y="167301"/>
                  <a:pt x="57" y="146134"/>
                </a:cubicBezTo>
                <a:cubicBezTo>
                  <a:pt x="1115" y="124967"/>
                  <a:pt x="27574" y="78401"/>
                  <a:pt x="28632" y="57234"/>
                </a:cubicBezTo>
                <a:cubicBezTo>
                  <a:pt x="29690" y="36067"/>
                  <a:pt x="23340" y="-2033"/>
                  <a:pt x="38157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月 9">
            <a:extLst>
              <a:ext uri="{FF2B5EF4-FFF2-40B4-BE49-F238E27FC236}">
                <a16:creationId xmlns:a16="http://schemas.microsoft.com/office/drawing/2014/main" id="{A16550B1-2F1C-8BB9-3180-DDBFBB21F994}"/>
              </a:ext>
            </a:extLst>
          </p:cNvPr>
          <p:cNvSpPr/>
          <p:nvPr/>
        </p:nvSpPr>
        <p:spPr>
          <a:xfrm rot="19195995">
            <a:off x="9440866" y="2234902"/>
            <a:ext cx="51087" cy="6130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08C797A-543C-2ADB-0FD2-074609CA3F25}"/>
              </a:ext>
            </a:extLst>
          </p:cNvPr>
          <p:cNvSpPr/>
          <p:nvPr/>
        </p:nvSpPr>
        <p:spPr>
          <a:xfrm>
            <a:off x="9263739" y="2158914"/>
            <a:ext cx="272952" cy="220564"/>
          </a:xfrm>
          <a:custGeom>
            <a:avLst/>
            <a:gdLst>
              <a:gd name="connsiteX0" fmla="*/ 58061 w 272952"/>
              <a:gd name="connsiteY0" fmla="*/ 86 h 220564"/>
              <a:gd name="connsiteX1" fmla="*/ 23136 w 272952"/>
              <a:gd name="connsiteY1" fmla="*/ 111211 h 220564"/>
              <a:gd name="connsiteX2" fmla="*/ 48536 w 272952"/>
              <a:gd name="connsiteY2" fmla="*/ 155661 h 220564"/>
              <a:gd name="connsiteX3" fmla="*/ 29486 w 272952"/>
              <a:gd name="connsiteY3" fmla="*/ 139786 h 220564"/>
              <a:gd name="connsiteX4" fmla="*/ 127911 w 272952"/>
              <a:gd name="connsiteY4" fmla="*/ 165186 h 220564"/>
              <a:gd name="connsiteX5" fmla="*/ 112036 w 272952"/>
              <a:gd name="connsiteY5" fmla="*/ 165186 h 220564"/>
              <a:gd name="connsiteX6" fmla="*/ 188236 w 272952"/>
              <a:gd name="connsiteY6" fmla="*/ 177886 h 220564"/>
              <a:gd name="connsiteX7" fmla="*/ 270786 w 272952"/>
              <a:gd name="connsiteY7" fmla="*/ 219161 h 220564"/>
              <a:gd name="connsiteX8" fmla="*/ 245386 w 272952"/>
              <a:gd name="connsiteY8" fmla="*/ 209636 h 220564"/>
              <a:gd name="connsiteX9" fmla="*/ 207286 w 272952"/>
              <a:gd name="connsiteY9" fmla="*/ 196936 h 220564"/>
              <a:gd name="connsiteX10" fmla="*/ 115211 w 272952"/>
              <a:gd name="connsiteY10" fmla="*/ 168361 h 220564"/>
              <a:gd name="connsiteX11" fmla="*/ 32661 w 272952"/>
              <a:gd name="connsiteY11" fmla="*/ 168361 h 220564"/>
              <a:gd name="connsiteX12" fmla="*/ 42186 w 272952"/>
              <a:gd name="connsiteY12" fmla="*/ 165186 h 220564"/>
              <a:gd name="connsiteX13" fmla="*/ 911 w 272952"/>
              <a:gd name="connsiteY13" fmla="*/ 133436 h 220564"/>
              <a:gd name="connsiteX14" fmla="*/ 13611 w 272952"/>
              <a:gd name="connsiteY14" fmla="*/ 130261 h 220564"/>
              <a:gd name="connsiteX15" fmla="*/ 13611 w 272952"/>
              <a:gd name="connsiteY15" fmla="*/ 79461 h 220564"/>
              <a:gd name="connsiteX16" fmla="*/ 4086 w 272952"/>
              <a:gd name="connsiteY16" fmla="*/ 92161 h 220564"/>
              <a:gd name="connsiteX17" fmla="*/ 58061 w 272952"/>
              <a:gd name="connsiteY17" fmla="*/ 86 h 22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2952" h="220564">
                <a:moveTo>
                  <a:pt x="58061" y="86"/>
                </a:moveTo>
                <a:cubicBezTo>
                  <a:pt x="61236" y="3261"/>
                  <a:pt x="24723" y="85282"/>
                  <a:pt x="23136" y="111211"/>
                </a:cubicBezTo>
                <a:cubicBezTo>
                  <a:pt x="21548" y="137140"/>
                  <a:pt x="48536" y="155661"/>
                  <a:pt x="48536" y="155661"/>
                </a:cubicBezTo>
                <a:cubicBezTo>
                  <a:pt x="49594" y="160423"/>
                  <a:pt x="16257" y="138199"/>
                  <a:pt x="29486" y="139786"/>
                </a:cubicBezTo>
                <a:cubicBezTo>
                  <a:pt x="42715" y="141373"/>
                  <a:pt x="127911" y="165186"/>
                  <a:pt x="127911" y="165186"/>
                </a:cubicBezTo>
                <a:cubicBezTo>
                  <a:pt x="141669" y="169419"/>
                  <a:pt x="101982" y="163069"/>
                  <a:pt x="112036" y="165186"/>
                </a:cubicBezTo>
                <a:cubicBezTo>
                  <a:pt x="122090" y="167303"/>
                  <a:pt x="161778" y="168890"/>
                  <a:pt x="188236" y="177886"/>
                </a:cubicBezTo>
                <a:cubicBezTo>
                  <a:pt x="214694" y="186882"/>
                  <a:pt x="261261" y="213869"/>
                  <a:pt x="270786" y="219161"/>
                </a:cubicBezTo>
                <a:cubicBezTo>
                  <a:pt x="280311" y="224453"/>
                  <a:pt x="255969" y="213340"/>
                  <a:pt x="245386" y="209636"/>
                </a:cubicBezTo>
                <a:cubicBezTo>
                  <a:pt x="234803" y="205932"/>
                  <a:pt x="207286" y="196936"/>
                  <a:pt x="207286" y="196936"/>
                </a:cubicBezTo>
                <a:cubicBezTo>
                  <a:pt x="185590" y="190057"/>
                  <a:pt x="144315" y="173123"/>
                  <a:pt x="115211" y="168361"/>
                </a:cubicBezTo>
                <a:cubicBezTo>
                  <a:pt x="86107" y="163599"/>
                  <a:pt x="32661" y="168361"/>
                  <a:pt x="32661" y="168361"/>
                </a:cubicBezTo>
                <a:cubicBezTo>
                  <a:pt x="20490" y="167832"/>
                  <a:pt x="47478" y="171007"/>
                  <a:pt x="42186" y="165186"/>
                </a:cubicBezTo>
                <a:cubicBezTo>
                  <a:pt x="36894" y="159365"/>
                  <a:pt x="911" y="133436"/>
                  <a:pt x="911" y="133436"/>
                </a:cubicBezTo>
                <a:cubicBezTo>
                  <a:pt x="-3851" y="127615"/>
                  <a:pt x="11494" y="139257"/>
                  <a:pt x="13611" y="130261"/>
                </a:cubicBezTo>
                <a:cubicBezTo>
                  <a:pt x="15728" y="121265"/>
                  <a:pt x="13611" y="79461"/>
                  <a:pt x="13611" y="79461"/>
                </a:cubicBezTo>
                <a:cubicBezTo>
                  <a:pt x="12023" y="73111"/>
                  <a:pt x="-677" y="101686"/>
                  <a:pt x="4086" y="92161"/>
                </a:cubicBezTo>
                <a:cubicBezTo>
                  <a:pt x="8849" y="82636"/>
                  <a:pt x="54886" y="-3089"/>
                  <a:pt x="58061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1729499-6FB3-A768-34EE-11160B2355E0}"/>
              </a:ext>
            </a:extLst>
          </p:cNvPr>
          <p:cNvSpPr/>
          <p:nvPr/>
        </p:nvSpPr>
        <p:spPr>
          <a:xfrm>
            <a:off x="9486821" y="2155749"/>
            <a:ext cx="64078" cy="233390"/>
          </a:xfrm>
          <a:custGeom>
            <a:avLst/>
            <a:gdLst>
              <a:gd name="connsiteX0" fmla="*/ 79 w 64078"/>
              <a:gd name="connsiteY0" fmla="*/ 76 h 233390"/>
              <a:gd name="connsiteX1" fmla="*/ 47704 w 64078"/>
              <a:gd name="connsiteY1" fmla="*/ 123901 h 233390"/>
              <a:gd name="connsiteX2" fmla="*/ 54054 w 64078"/>
              <a:gd name="connsiteY2" fmla="*/ 108026 h 233390"/>
              <a:gd name="connsiteX3" fmla="*/ 47704 w 64078"/>
              <a:gd name="connsiteY3" fmla="*/ 231851 h 233390"/>
              <a:gd name="connsiteX4" fmla="*/ 63579 w 64078"/>
              <a:gd name="connsiteY4" fmla="*/ 171526 h 233390"/>
              <a:gd name="connsiteX5" fmla="*/ 60404 w 64078"/>
              <a:gd name="connsiteY5" fmla="*/ 85801 h 233390"/>
              <a:gd name="connsiteX6" fmla="*/ 60404 w 64078"/>
              <a:gd name="connsiteY6" fmla="*/ 104851 h 233390"/>
              <a:gd name="connsiteX7" fmla="*/ 79 w 64078"/>
              <a:gd name="connsiteY7" fmla="*/ 76 h 23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8" h="233390">
                <a:moveTo>
                  <a:pt x="79" y="76"/>
                </a:moveTo>
                <a:cubicBezTo>
                  <a:pt x="-2038" y="3251"/>
                  <a:pt x="38708" y="105909"/>
                  <a:pt x="47704" y="123901"/>
                </a:cubicBezTo>
                <a:cubicBezTo>
                  <a:pt x="56700" y="141893"/>
                  <a:pt x="54054" y="90034"/>
                  <a:pt x="54054" y="108026"/>
                </a:cubicBezTo>
                <a:cubicBezTo>
                  <a:pt x="54054" y="126018"/>
                  <a:pt x="46117" y="221268"/>
                  <a:pt x="47704" y="231851"/>
                </a:cubicBezTo>
                <a:cubicBezTo>
                  <a:pt x="49292" y="242434"/>
                  <a:pt x="61462" y="195868"/>
                  <a:pt x="63579" y="171526"/>
                </a:cubicBezTo>
                <a:cubicBezTo>
                  <a:pt x="65696" y="147184"/>
                  <a:pt x="60404" y="85801"/>
                  <a:pt x="60404" y="85801"/>
                </a:cubicBezTo>
                <a:cubicBezTo>
                  <a:pt x="59875" y="74689"/>
                  <a:pt x="68342" y="116493"/>
                  <a:pt x="60404" y="104851"/>
                </a:cubicBezTo>
                <a:cubicBezTo>
                  <a:pt x="52467" y="93209"/>
                  <a:pt x="2196" y="-3099"/>
                  <a:pt x="7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6063BEB-3CA9-C006-2CD6-9FF4E840CD8F}"/>
              </a:ext>
            </a:extLst>
          </p:cNvPr>
          <p:cNvSpPr/>
          <p:nvPr/>
        </p:nvSpPr>
        <p:spPr>
          <a:xfrm>
            <a:off x="9220024" y="2294937"/>
            <a:ext cx="325119" cy="95978"/>
          </a:xfrm>
          <a:custGeom>
            <a:avLst/>
            <a:gdLst>
              <a:gd name="connsiteX0" fmla="*/ 176 w 325119"/>
              <a:gd name="connsiteY0" fmla="*/ 588 h 95978"/>
              <a:gd name="connsiteX1" fmla="*/ 104951 w 325119"/>
              <a:gd name="connsiteY1" fmla="*/ 38688 h 95978"/>
              <a:gd name="connsiteX2" fmla="*/ 89076 w 325119"/>
              <a:gd name="connsiteY2" fmla="*/ 35513 h 95978"/>
              <a:gd name="connsiteX3" fmla="*/ 168451 w 325119"/>
              <a:gd name="connsiteY3" fmla="*/ 45038 h 95978"/>
              <a:gd name="connsiteX4" fmla="*/ 289101 w 325119"/>
              <a:gd name="connsiteY4" fmla="*/ 76788 h 95978"/>
              <a:gd name="connsiteX5" fmla="*/ 324026 w 325119"/>
              <a:gd name="connsiteY5" fmla="*/ 95838 h 95978"/>
              <a:gd name="connsiteX6" fmla="*/ 257351 w 325119"/>
              <a:gd name="connsiteY6" fmla="*/ 67263 h 95978"/>
              <a:gd name="connsiteX7" fmla="*/ 171626 w 325119"/>
              <a:gd name="connsiteY7" fmla="*/ 38688 h 95978"/>
              <a:gd name="connsiteX8" fmla="*/ 108126 w 325119"/>
              <a:gd name="connsiteY8" fmla="*/ 32338 h 95978"/>
              <a:gd name="connsiteX9" fmla="*/ 104951 w 325119"/>
              <a:gd name="connsiteY9" fmla="*/ 41863 h 95978"/>
              <a:gd name="connsiteX10" fmla="*/ 79551 w 325119"/>
              <a:gd name="connsiteY10" fmla="*/ 16463 h 95978"/>
              <a:gd name="connsiteX11" fmla="*/ 176 w 325119"/>
              <a:gd name="connsiteY11" fmla="*/ 588 h 9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119" h="95978">
                <a:moveTo>
                  <a:pt x="176" y="588"/>
                </a:moveTo>
                <a:cubicBezTo>
                  <a:pt x="4409" y="4292"/>
                  <a:pt x="104951" y="38688"/>
                  <a:pt x="104951" y="38688"/>
                </a:cubicBezTo>
                <a:cubicBezTo>
                  <a:pt x="119768" y="44509"/>
                  <a:pt x="78493" y="34455"/>
                  <a:pt x="89076" y="35513"/>
                </a:cubicBezTo>
                <a:cubicBezTo>
                  <a:pt x="99659" y="36571"/>
                  <a:pt x="135113" y="38159"/>
                  <a:pt x="168451" y="45038"/>
                </a:cubicBezTo>
                <a:cubicBezTo>
                  <a:pt x="201789" y="51917"/>
                  <a:pt x="263172" y="68321"/>
                  <a:pt x="289101" y="76788"/>
                </a:cubicBezTo>
                <a:cubicBezTo>
                  <a:pt x="315030" y="85255"/>
                  <a:pt x="329318" y="97425"/>
                  <a:pt x="324026" y="95838"/>
                </a:cubicBezTo>
                <a:cubicBezTo>
                  <a:pt x="318734" y="94251"/>
                  <a:pt x="282751" y="76788"/>
                  <a:pt x="257351" y="67263"/>
                </a:cubicBezTo>
                <a:cubicBezTo>
                  <a:pt x="231951" y="57738"/>
                  <a:pt x="196497" y="44509"/>
                  <a:pt x="171626" y="38688"/>
                </a:cubicBezTo>
                <a:cubicBezTo>
                  <a:pt x="146755" y="32867"/>
                  <a:pt x="108126" y="32338"/>
                  <a:pt x="108126" y="32338"/>
                </a:cubicBezTo>
                <a:cubicBezTo>
                  <a:pt x="97014" y="32867"/>
                  <a:pt x="109713" y="44509"/>
                  <a:pt x="104951" y="41863"/>
                </a:cubicBezTo>
                <a:cubicBezTo>
                  <a:pt x="100189" y="39217"/>
                  <a:pt x="90134" y="21226"/>
                  <a:pt x="79551" y="16463"/>
                </a:cubicBezTo>
                <a:cubicBezTo>
                  <a:pt x="68968" y="11701"/>
                  <a:pt x="-4057" y="-3116"/>
                  <a:pt x="176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82441E9-DB80-A913-68E0-7F5D521D31BF}"/>
              </a:ext>
            </a:extLst>
          </p:cNvPr>
          <p:cNvSpPr/>
          <p:nvPr/>
        </p:nvSpPr>
        <p:spPr>
          <a:xfrm>
            <a:off x="9924266" y="2422497"/>
            <a:ext cx="455318" cy="159409"/>
          </a:xfrm>
          <a:custGeom>
            <a:avLst/>
            <a:gdLst>
              <a:gd name="connsiteX0" fmla="*/ 784 w 455318"/>
              <a:gd name="connsiteY0" fmla="*/ 54003 h 159409"/>
              <a:gd name="connsiteX1" fmla="*/ 178584 w 455318"/>
              <a:gd name="connsiteY1" fmla="*/ 19078 h 159409"/>
              <a:gd name="connsiteX2" fmla="*/ 150009 w 455318"/>
              <a:gd name="connsiteY2" fmla="*/ 12728 h 159409"/>
              <a:gd name="connsiteX3" fmla="*/ 292884 w 455318"/>
              <a:gd name="connsiteY3" fmla="*/ 44478 h 159409"/>
              <a:gd name="connsiteX4" fmla="*/ 267484 w 455318"/>
              <a:gd name="connsiteY4" fmla="*/ 38128 h 159409"/>
              <a:gd name="connsiteX5" fmla="*/ 362734 w 455318"/>
              <a:gd name="connsiteY5" fmla="*/ 82578 h 159409"/>
              <a:gd name="connsiteX6" fmla="*/ 413534 w 455318"/>
              <a:gd name="connsiteY6" fmla="*/ 107978 h 159409"/>
              <a:gd name="connsiteX7" fmla="*/ 454809 w 455318"/>
              <a:gd name="connsiteY7" fmla="*/ 158778 h 159409"/>
              <a:gd name="connsiteX8" fmla="*/ 432584 w 455318"/>
              <a:gd name="connsiteY8" fmla="*/ 133378 h 159409"/>
              <a:gd name="connsiteX9" fmla="*/ 375434 w 455318"/>
              <a:gd name="connsiteY9" fmla="*/ 88928 h 159409"/>
              <a:gd name="connsiteX10" fmla="*/ 200809 w 455318"/>
              <a:gd name="connsiteY10" fmla="*/ 3203 h 159409"/>
              <a:gd name="connsiteX11" fmla="*/ 235734 w 455318"/>
              <a:gd name="connsiteY11" fmla="*/ 19078 h 159409"/>
              <a:gd name="connsiteX12" fmla="*/ 178584 w 455318"/>
              <a:gd name="connsiteY12" fmla="*/ 28 h 159409"/>
              <a:gd name="connsiteX13" fmla="*/ 115084 w 455318"/>
              <a:gd name="connsiteY13" fmla="*/ 15903 h 159409"/>
              <a:gd name="connsiteX14" fmla="*/ 784 w 455318"/>
              <a:gd name="connsiteY14" fmla="*/ 54003 h 15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5318" h="159409">
                <a:moveTo>
                  <a:pt x="784" y="54003"/>
                </a:moveTo>
                <a:cubicBezTo>
                  <a:pt x="11367" y="54532"/>
                  <a:pt x="153713" y="25957"/>
                  <a:pt x="178584" y="19078"/>
                </a:cubicBezTo>
                <a:cubicBezTo>
                  <a:pt x="203455" y="12199"/>
                  <a:pt x="150009" y="12728"/>
                  <a:pt x="150009" y="12728"/>
                </a:cubicBezTo>
                <a:lnTo>
                  <a:pt x="292884" y="44478"/>
                </a:lnTo>
                <a:cubicBezTo>
                  <a:pt x="312463" y="48711"/>
                  <a:pt x="255842" y="31778"/>
                  <a:pt x="267484" y="38128"/>
                </a:cubicBezTo>
                <a:cubicBezTo>
                  <a:pt x="279126" y="44478"/>
                  <a:pt x="338392" y="70936"/>
                  <a:pt x="362734" y="82578"/>
                </a:cubicBezTo>
                <a:cubicBezTo>
                  <a:pt x="387076" y="94220"/>
                  <a:pt x="398188" y="95278"/>
                  <a:pt x="413534" y="107978"/>
                </a:cubicBezTo>
                <a:cubicBezTo>
                  <a:pt x="428880" y="120678"/>
                  <a:pt x="451634" y="154545"/>
                  <a:pt x="454809" y="158778"/>
                </a:cubicBezTo>
                <a:cubicBezTo>
                  <a:pt x="457984" y="163011"/>
                  <a:pt x="445813" y="145020"/>
                  <a:pt x="432584" y="133378"/>
                </a:cubicBezTo>
                <a:cubicBezTo>
                  <a:pt x="419355" y="121736"/>
                  <a:pt x="414063" y="110624"/>
                  <a:pt x="375434" y="88928"/>
                </a:cubicBezTo>
                <a:cubicBezTo>
                  <a:pt x="336805" y="67232"/>
                  <a:pt x="224092" y="14845"/>
                  <a:pt x="200809" y="3203"/>
                </a:cubicBezTo>
                <a:cubicBezTo>
                  <a:pt x="177526" y="-8439"/>
                  <a:pt x="239438" y="19607"/>
                  <a:pt x="235734" y="19078"/>
                </a:cubicBezTo>
                <a:cubicBezTo>
                  <a:pt x="232030" y="18549"/>
                  <a:pt x="198692" y="557"/>
                  <a:pt x="178584" y="28"/>
                </a:cubicBezTo>
                <a:cubicBezTo>
                  <a:pt x="158476" y="-501"/>
                  <a:pt x="140484" y="6378"/>
                  <a:pt x="115084" y="15903"/>
                </a:cubicBezTo>
                <a:cubicBezTo>
                  <a:pt x="89684" y="25428"/>
                  <a:pt x="-9799" y="53474"/>
                  <a:pt x="784" y="54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BAE85E9-C1AE-4B24-8BDF-0E6F28BC8EF9}"/>
              </a:ext>
            </a:extLst>
          </p:cNvPr>
          <p:cNvSpPr/>
          <p:nvPr/>
        </p:nvSpPr>
        <p:spPr>
          <a:xfrm>
            <a:off x="10206619" y="2466128"/>
            <a:ext cx="197018" cy="194208"/>
          </a:xfrm>
          <a:custGeom>
            <a:avLst/>
            <a:gdLst>
              <a:gd name="connsiteX0" fmla="*/ 4181 w 197018"/>
              <a:gd name="connsiteY0" fmla="*/ 847 h 194208"/>
              <a:gd name="connsiteX1" fmla="*/ 105781 w 197018"/>
              <a:gd name="connsiteY1" fmla="*/ 96097 h 194208"/>
              <a:gd name="connsiteX2" fmla="*/ 128006 w 197018"/>
              <a:gd name="connsiteY2" fmla="*/ 111972 h 194208"/>
              <a:gd name="connsiteX3" fmla="*/ 115306 w 197018"/>
              <a:gd name="connsiteY3" fmla="*/ 89747 h 194208"/>
              <a:gd name="connsiteX4" fmla="*/ 194681 w 197018"/>
              <a:gd name="connsiteY4" fmla="*/ 191347 h 194208"/>
              <a:gd name="connsiteX5" fmla="*/ 162931 w 197018"/>
              <a:gd name="connsiteY5" fmla="*/ 156422 h 194208"/>
              <a:gd name="connsiteX6" fmla="*/ 32756 w 197018"/>
              <a:gd name="connsiteY6" fmla="*/ 54822 h 194208"/>
              <a:gd name="connsiteX7" fmla="*/ 4181 w 197018"/>
              <a:gd name="connsiteY7" fmla="*/ 847 h 19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18" h="194208">
                <a:moveTo>
                  <a:pt x="4181" y="847"/>
                </a:moveTo>
                <a:cubicBezTo>
                  <a:pt x="16352" y="7726"/>
                  <a:pt x="85144" y="77576"/>
                  <a:pt x="105781" y="96097"/>
                </a:cubicBezTo>
                <a:cubicBezTo>
                  <a:pt x="126418" y="114618"/>
                  <a:pt x="126418" y="113030"/>
                  <a:pt x="128006" y="111972"/>
                </a:cubicBezTo>
                <a:cubicBezTo>
                  <a:pt x="129594" y="110914"/>
                  <a:pt x="104194" y="76518"/>
                  <a:pt x="115306" y="89747"/>
                </a:cubicBezTo>
                <a:cubicBezTo>
                  <a:pt x="126418" y="102976"/>
                  <a:pt x="186744" y="180235"/>
                  <a:pt x="194681" y="191347"/>
                </a:cubicBezTo>
                <a:cubicBezTo>
                  <a:pt x="202619" y="202460"/>
                  <a:pt x="189919" y="179176"/>
                  <a:pt x="162931" y="156422"/>
                </a:cubicBezTo>
                <a:cubicBezTo>
                  <a:pt x="135944" y="133668"/>
                  <a:pt x="57627" y="79164"/>
                  <a:pt x="32756" y="54822"/>
                </a:cubicBezTo>
                <a:cubicBezTo>
                  <a:pt x="7885" y="30480"/>
                  <a:pt x="-7990" y="-6032"/>
                  <a:pt x="4181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0C3BF40-974B-8D62-82D3-35D3A7BBA897}"/>
              </a:ext>
            </a:extLst>
          </p:cNvPr>
          <p:cNvSpPr/>
          <p:nvPr/>
        </p:nvSpPr>
        <p:spPr>
          <a:xfrm>
            <a:off x="10153510" y="2432047"/>
            <a:ext cx="231955" cy="159232"/>
          </a:xfrm>
          <a:custGeom>
            <a:avLst/>
            <a:gdLst>
              <a:gd name="connsiteX0" fmla="*/ 140 w 231955"/>
              <a:gd name="connsiteY0" fmla="*/ 3 h 159232"/>
              <a:gd name="connsiteX1" fmla="*/ 152540 w 231955"/>
              <a:gd name="connsiteY1" fmla="*/ 69853 h 159232"/>
              <a:gd name="connsiteX2" fmla="*/ 127140 w 231955"/>
              <a:gd name="connsiteY2" fmla="*/ 47628 h 159232"/>
              <a:gd name="connsiteX3" fmla="*/ 193815 w 231955"/>
              <a:gd name="connsiteY3" fmla="*/ 107953 h 159232"/>
              <a:gd name="connsiteX4" fmla="*/ 231915 w 231955"/>
              <a:gd name="connsiteY4" fmla="*/ 158753 h 159232"/>
              <a:gd name="connsiteX5" fmla="*/ 200165 w 231955"/>
              <a:gd name="connsiteY5" fmla="*/ 130178 h 159232"/>
              <a:gd name="connsiteX6" fmla="*/ 155715 w 231955"/>
              <a:gd name="connsiteY6" fmla="*/ 76203 h 159232"/>
              <a:gd name="connsiteX7" fmla="*/ 95390 w 231955"/>
              <a:gd name="connsiteY7" fmla="*/ 41278 h 159232"/>
              <a:gd name="connsiteX8" fmla="*/ 123965 w 231955"/>
              <a:gd name="connsiteY8" fmla="*/ 66678 h 159232"/>
              <a:gd name="connsiteX9" fmla="*/ 140 w 231955"/>
              <a:gd name="connsiteY9" fmla="*/ 3 h 15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55" h="159232">
                <a:moveTo>
                  <a:pt x="140" y="3"/>
                </a:moveTo>
                <a:cubicBezTo>
                  <a:pt x="4903" y="532"/>
                  <a:pt x="131373" y="61916"/>
                  <a:pt x="152540" y="69853"/>
                </a:cubicBezTo>
                <a:cubicBezTo>
                  <a:pt x="173707" y="77791"/>
                  <a:pt x="120261" y="41278"/>
                  <a:pt x="127140" y="47628"/>
                </a:cubicBezTo>
                <a:cubicBezTo>
                  <a:pt x="134019" y="53978"/>
                  <a:pt x="176353" y="89432"/>
                  <a:pt x="193815" y="107953"/>
                </a:cubicBezTo>
                <a:cubicBezTo>
                  <a:pt x="211278" y="126474"/>
                  <a:pt x="230857" y="155049"/>
                  <a:pt x="231915" y="158753"/>
                </a:cubicBezTo>
                <a:cubicBezTo>
                  <a:pt x="232973" y="162457"/>
                  <a:pt x="212865" y="143936"/>
                  <a:pt x="200165" y="130178"/>
                </a:cubicBezTo>
                <a:cubicBezTo>
                  <a:pt x="187465" y="116420"/>
                  <a:pt x="173177" y="91020"/>
                  <a:pt x="155715" y="76203"/>
                </a:cubicBezTo>
                <a:cubicBezTo>
                  <a:pt x="138253" y="61386"/>
                  <a:pt x="100682" y="42865"/>
                  <a:pt x="95390" y="41278"/>
                </a:cubicBezTo>
                <a:cubicBezTo>
                  <a:pt x="90098" y="39691"/>
                  <a:pt x="134548" y="70382"/>
                  <a:pt x="123965" y="66678"/>
                </a:cubicBezTo>
                <a:cubicBezTo>
                  <a:pt x="113382" y="62974"/>
                  <a:pt x="-4623" y="-526"/>
                  <a:pt x="1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66C202F-364B-A54C-9833-70FE611C63A4}"/>
              </a:ext>
            </a:extLst>
          </p:cNvPr>
          <p:cNvSpPr/>
          <p:nvPr/>
        </p:nvSpPr>
        <p:spPr>
          <a:xfrm>
            <a:off x="9914186" y="2456160"/>
            <a:ext cx="464894" cy="277536"/>
          </a:xfrm>
          <a:custGeom>
            <a:avLst/>
            <a:gdLst>
              <a:gd name="connsiteX0" fmla="*/ 1339 w 464894"/>
              <a:gd name="connsiteY0" fmla="*/ 83840 h 277536"/>
              <a:gd name="connsiteX1" fmla="*/ 185489 w 464894"/>
              <a:gd name="connsiteY1" fmla="*/ 26690 h 277536"/>
              <a:gd name="connsiteX2" fmla="*/ 141039 w 464894"/>
              <a:gd name="connsiteY2" fmla="*/ 61615 h 277536"/>
              <a:gd name="connsiteX3" fmla="*/ 233114 w 464894"/>
              <a:gd name="connsiteY3" fmla="*/ 48915 h 277536"/>
              <a:gd name="connsiteX4" fmla="*/ 293439 w 464894"/>
              <a:gd name="connsiteY4" fmla="*/ 58440 h 277536"/>
              <a:gd name="connsiteX5" fmla="*/ 277564 w 464894"/>
              <a:gd name="connsiteY5" fmla="*/ 64790 h 277536"/>
              <a:gd name="connsiteX6" fmla="*/ 318839 w 464894"/>
              <a:gd name="connsiteY6" fmla="*/ 74315 h 277536"/>
              <a:gd name="connsiteX7" fmla="*/ 379164 w 464894"/>
              <a:gd name="connsiteY7" fmla="*/ 137815 h 277536"/>
              <a:gd name="connsiteX8" fmla="*/ 369639 w 464894"/>
              <a:gd name="connsiteY8" fmla="*/ 121940 h 277536"/>
              <a:gd name="connsiteX9" fmla="*/ 398214 w 464894"/>
              <a:gd name="connsiteY9" fmla="*/ 160040 h 277536"/>
              <a:gd name="connsiteX10" fmla="*/ 401389 w 464894"/>
              <a:gd name="connsiteY10" fmla="*/ 172740 h 277536"/>
              <a:gd name="connsiteX11" fmla="*/ 382339 w 464894"/>
              <a:gd name="connsiteY11" fmla="*/ 185440 h 277536"/>
              <a:gd name="connsiteX12" fmla="*/ 410914 w 464894"/>
              <a:gd name="connsiteY12" fmla="*/ 188615 h 277536"/>
              <a:gd name="connsiteX13" fmla="*/ 395039 w 464894"/>
              <a:gd name="connsiteY13" fmla="*/ 217190 h 277536"/>
              <a:gd name="connsiteX14" fmla="*/ 420439 w 464894"/>
              <a:gd name="connsiteY14" fmla="*/ 229890 h 277536"/>
              <a:gd name="connsiteX15" fmla="*/ 464889 w 464894"/>
              <a:gd name="connsiteY15" fmla="*/ 277515 h 277536"/>
              <a:gd name="connsiteX16" fmla="*/ 423614 w 464894"/>
              <a:gd name="connsiteY16" fmla="*/ 223540 h 277536"/>
              <a:gd name="connsiteX17" fmla="*/ 423614 w 464894"/>
              <a:gd name="connsiteY17" fmla="*/ 179090 h 277536"/>
              <a:gd name="connsiteX18" fmla="*/ 344239 w 464894"/>
              <a:gd name="connsiteY18" fmla="*/ 90190 h 277536"/>
              <a:gd name="connsiteX19" fmla="*/ 156914 w 464894"/>
              <a:gd name="connsiteY19" fmla="*/ 4465 h 277536"/>
              <a:gd name="connsiteX20" fmla="*/ 210889 w 464894"/>
              <a:gd name="connsiteY20" fmla="*/ 13990 h 277536"/>
              <a:gd name="connsiteX21" fmla="*/ 141039 w 464894"/>
              <a:gd name="connsiteY21" fmla="*/ 29865 h 277536"/>
              <a:gd name="connsiteX22" fmla="*/ 102939 w 464894"/>
              <a:gd name="connsiteY22" fmla="*/ 33040 h 277536"/>
              <a:gd name="connsiteX23" fmla="*/ 1339 w 464894"/>
              <a:gd name="connsiteY23" fmla="*/ 83840 h 27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4894" h="277536">
                <a:moveTo>
                  <a:pt x="1339" y="83840"/>
                </a:moveTo>
                <a:cubicBezTo>
                  <a:pt x="15097" y="82782"/>
                  <a:pt x="162206" y="30394"/>
                  <a:pt x="185489" y="26690"/>
                </a:cubicBezTo>
                <a:cubicBezTo>
                  <a:pt x="208772" y="22986"/>
                  <a:pt x="133102" y="57911"/>
                  <a:pt x="141039" y="61615"/>
                </a:cubicBezTo>
                <a:cubicBezTo>
                  <a:pt x="148976" y="65319"/>
                  <a:pt x="207714" y="49444"/>
                  <a:pt x="233114" y="48915"/>
                </a:cubicBezTo>
                <a:cubicBezTo>
                  <a:pt x="258514" y="48386"/>
                  <a:pt x="286031" y="55794"/>
                  <a:pt x="293439" y="58440"/>
                </a:cubicBezTo>
                <a:cubicBezTo>
                  <a:pt x="300847" y="61086"/>
                  <a:pt x="273331" y="62144"/>
                  <a:pt x="277564" y="64790"/>
                </a:cubicBezTo>
                <a:cubicBezTo>
                  <a:pt x="281797" y="67436"/>
                  <a:pt x="301906" y="62144"/>
                  <a:pt x="318839" y="74315"/>
                </a:cubicBezTo>
                <a:cubicBezTo>
                  <a:pt x="335772" y="86486"/>
                  <a:pt x="379164" y="137815"/>
                  <a:pt x="379164" y="137815"/>
                </a:cubicBezTo>
                <a:cubicBezTo>
                  <a:pt x="387631" y="145753"/>
                  <a:pt x="366464" y="118236"/>
                  <a:pt x="369639" y="121940"/>
                </a:cubicBezTo>
                <a:cubicBezTo>
                  <a:pt x="372814" y="125644"/>
                  <a:pt x="398214" y="160040"/>
                  <a:pt x="398214" y="160040"/>
                </a:cubicBezTo>
                <a:cubicBezTo>
                  <a:pt x="403506" y="168507"/>
                  <a:pt x="401389" y="172740"/>
                  <a:pt x="401389" y="172740"/>
                </a:cubicBezTo>
                <a:cubicBezTo>
                  <a:pt x="398743" y="176973"/>
                  <a:pt x="380752" y="182794"/>
                  <a:pt x="382339" y="185440"/>
                </a:cubicBezTo>
                <a:cubicBezTo>
                  <a:pt x="383927" y="188086"/>
                  <a:pt x="408797" y="183323"/>
                  <a:pt x="410914" y="188615"/>
                </a:cubicBezTo>
                <a:cubicBezTo>
                  <a:pt x="413031" y="193907"/>
                  <a:pt x="393452" y="210311"/>
                  <a:pt x="395039" y="217190"/>
                </a:cubicBezTo>
                <a:cubicBezTo>
                  <a:pt x="396626" y="224069"/>
                  <a:pt x="408797" y="219836"/>
                  <a:pt x="420439" y="229890"/>
                </a:cubicBezTo>
                <a:cubicBezTo>
                  <a:pt x="432081" y="239944"/>
                  <a:pt x="464360" y="278573"/>
                  <a:pt x="464889" y="277515"/>
                </a:cubicBezTo>
                <a:cubicBezTo>
                  <a:pt x="465418" y="276457"/>
                  <a:pt x="430493" y="239944"/>
                  <a:pt x="423614" y="223540"/>
                </a:cubicBezTo>
                <a:cubicBezTo>
                  <a:pt x="416735" y="207136"/>
                  <a:pt x="436843" y="201315"/>
                  <a:pt x="423614" y="179090"/>
                </a:cubicBezTo>
                <a:cubicBezTo>
                  <a:pt x="410385" y="156865"/>
                  <a:pt x="388689" y="119294"/>
                  <a:pt x="344239" y="90190"/>
                </a:cubicBezTo>
                <a:cubicBezTo>
                  <a:pt x="299789" y="61086"/>
                  <a:pt x="179139" y="17165"/>
                  <a:pt x="156914" y="4465"/>
                </a:cubicBezTo>
                <a:cubicBezTo>
                  <a:pt x="134689" y="-8235"/>
                  <a:pt x="213535" y="9757"/>
                  <a:pt x="210889" y="13990"/>
                </a:cubicBezTo>
                <a:cubicBezTo>
                  <a:pt x="208243" y="18223"/>
                  <a:pt x="159031" y="26690"/>
                  <a:pt x="141039" y="29865"/>
                </a:cubicBezTo>
                <a:cubicBezTo>
                  <a:pt x="123047" y="33040"/>
                  <a:pt x="121989" y="26690"/>
                  <a:pt x="102939" y="33040"/>
                </a:cubicBezTo>
                <a:cubicBezTo>
                  <a:pt x="83889" y="39390"/>
                  <a:pt x="-12419" y="84898"/>
                  <a:pt x="1339" y="83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ABB72A2-2632-49F8-78A8-DCD51F0E9101}"/>
              </a:ext>
            </a:extLst>
          </p:cNvPr>
          <p:cNvSpPr/>
          <p:nvPr/>
        </p:nvSpPr>
        <p:spPr>
          <a:xfrm>
            <a:off x="9956757" y="2479420"/>
            <a:ext cx="108057" cy="191405"/>
          </a:xfrm>
          <a:custGeom>
            <a:avLst/>
            <a:gdLst>
              <a:gd name="connsiteX0" fmla="*/ 107993 w 108057"/>
              <a:gd name="connsiteY0" fmla="*/ 255 h 191405"/>
              <a:gd name="connsiteX1" fmla="*/ 50843 w 108057"/>
              <a:gd name="connsiteY1" fmla="*/ 70105 h 191405"/>
              <a:gd name="connsiteX2" fmla="*/ 57193 w 108057"/>
              <a:gd name="connsiteY2" fmla="*/ 149480 h 191405"/>
              <a:gd name="connsiteX3" fmla="*/ 47668 w 108057"/>
              <a:gd name="connsiteY3" fmla="*/ 133605 h 191405"/>
              <a:gd name="connsiteX4" fmla="*/ 88943 w 108057"/>
              <a:gd name="connsiteY4" fmla="*/ 190755 h 191405"/>
              <a:gd name="connsiteX5" fmla="*/ 57193 w 108057"/>
              <a:gd name="connsiteY5" fmla="*/ 155830 h 191405"/>
              <a:gd name="connsiteX6" fmla="*/ 43 w 108057"/>
              <a:gd name="connsiteY6" fmla="*/ 32005 h 191405"/>
              <a:gd name="connsiteX7" fmla="*/ 47668 w 108057"/>
              <a:gd name="connsiteY7" fmla="*/ 108205 h 191405"/>
              <a:gd name="connsiteX8" fmla="*/ 38143 w 108057"/>
              <a:gd name="connsiteY8" fmla="*/ 47880 h 191405"/>
              <a:gd name="connsiteX9" fmla="*/ 107993 w 108057"/>
              <a:gd name="connsiteY9" fmla="*/ 255 h 1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57" h="191405">
                <a:moveTo>
                  <a:pt x="107993" y="255"/>
                </a:moveTo>
                <a:cubicBezTo>
                  <a:pt x="110110" y="3959"/>
                  <a:pt x="59310" y="45234"/>
                  <a:pt x="50843" y="70105"/>
                </a:cubicBezTo>
                <a:cubicBezTo>
                  <a:pt x="42376" y="94976"/>
                  <a:pt x="57193" y="149480"/>
                  <a:pt x="57193" y="149480"/>
                </a:cubicBezTo>
                <a:cubicBezTo>
                  <a:pt x="56664" y="160063"/>
                  <a:pt x="42376" y="126726"/>
                  <a:pt x="47668" y="133605"/>
                </a:cubicBezTo>
                <a:cubicBezTo>
                  <a:pt x="52960" y="140484"/>
                  <a:pt x="87356" y="187051"/>
                  <a:pt x="88943" y="190755"/>
                </a:cubicBezTo>
                <a:cubicBezTo>
                  <a:pt x="90530" y="194459"/>
                  <a:pt x="72010" y="182288"/>
                  <a:pt x="57193" y="155830"/>
                </a:cubicBezTo>
                <a:cubicBezTo>
                  <a:pt x="42376" y="129372"/>
                  <a:pt x="1631" y="39943"/>
                  <a:pt x="43" y="32005"/>
                </a:cubicBezTo>
                <a:cubicBezTo>
                  <a:pt x="-1545" y="24067"/>
                  <a:pt x="41318" y="105559"/>
                  <a:pt x="47668" y="108205"/>
                </a:cubicBezTo>
                <a:cubicBezTo>
                  <a:pt x="54018" y="110851"/>
                  <a:pt x="30735" y="61638"/>
                  <a:pt x="38143" y="47880"/>
                </a:cubicBezTo>
                <a:cubicBezTo>
                  <a:pt x="45551" y="34122"/>
                  <a:pt x="105876" y="-3449"/>
                  <a:pt x="10799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20D6399-ED0C-2A87-B250-1915444B3DC6}"/>
              </a:ext>
            </a:extLst>
          </p:cNvPr>
          <p:cNvSpPr/>
          <p:nvPr/>
        </p:nvSpPr>
        <p:spPr>
          <a:xfrm>
            <a:off x="9905820" y="2475896"/>
            <a:ext cx="168456" cy="170425"/>
          </a:xfrm>
          <a:custGeom>
            <a:avLst/>
            <a:gdLst>
              <a:gd name="connsiteX0" fmla="*/ 168455 w 168456"/>
              <a:gd name="connsiteY0" fmla="*/ 604 h 170425"/>
              <a:gd name="connsiteX1" fmla="*/ 28755 w 168456"/>
              <a:gd name="connsiteY1" fmla="*/ 51404 h 170425"/>
              <a:gd name="connsiteX2" fmla="*/ 22405 w 168456"/>
              <a:gd name="connsiteY2" fmla="*/ 79979 h 170425"/>
              <a:gd name="connsiteX3" fmla="*/ 101780 w 168456"/>
              <a:gd name="connsiteY3" fmla="*/ 165704 h 170425"/>
              <a:gd name="connsiteX4" fmla="*/ 73205 w 168456"/>
              <a:gd name="connsiteY4" fmla="*/ 149829 h 170425"/>
              <a:gd name="connsiteX5" fmla="*/ 180 w 168456"/>
              <a:gd name="connsiteY5" fmla="*/ 70454 h 170425"/>
              <a:gd name="connsiteX6" fmla="*/ 50980 w 168456"/>
              <a:gd name="connsiteY6" fmla="*/ 29179 h 170425"/>
              <a:gd name="connsiteX7" fmla="*/ 31930 w 168456"/>
              <a:gd name="connsiteY7" fmla="*/ 22829 h 170425"/>
              <a:gd name="connsiteX8" fmla="*/ 168455 w 168456"/>
              <a:gd name="connsiteY8" fmla="*/ 604 h 1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456" h="170425">
                <a:moveTo>
                  <a:pt x="168455" y="604"/>
                </a:moveTo>
                <a:cubicBezTo>
                  <a:pt x="167926" y="5367"/>
                  <a:pt x="53097" y="38175"/>
                  <a:pt x="28755" y="51404"/>
                </a:cubicBezTo>
                <a:cubicBezTo>
                  <a:pt x="4413" y="64633"/>
                  <a:pt x="10234" y="60929"/>
                  <a:pt x="22405" y="79979"/>
                </a:cubicBezTo>
                <a:cubicBezTo>
                  <a:pt x="34576" y="99029"/>
                  <a:pt x="93313" y="154062"/>
                  <a:pt x="101780" y="165704"/>
                </a:cubicBezTo>
                <a:cubicBezTo>
                  <a:pt x="110247" y="177346"/>
                  <a:pt x="90138" y="165704"/>
                  <a:pt x="73205" y="149829"/>
                </a:cubicBezTo>
                <a:cubicBezTo>
                  <a:pt x="56272" y="133954"/>
                  <a:pt x="3884" y="90562"/>
                  <a:pt x="180" y="70454"/>
                </a:cubicBezTo>
                <a:cubicBezTo>
                  <a:pt x="-3524" y="50346"/>
                  <a:pt x="50980" y="29179"/>
                  <a:pt x="50980" y="29179"/>
                </a:cubicBezTo>
                <a:cubicBezTo>
                  <a:pt x="56272" y="21242"/>
                  <a:pt x="17113" y="24946"/>
                  <a:pt x="31930" y="22829"/>
                </a:cubicBezTo>
                <a:cubicBezTo>
                  <a:pt x="46747" y="20712"/>
                  <a:pt x="168984" y="-4159"/>
                  <a:pt x="168455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59DEBEC-F4C5-FD75-4F2B-A2C7064EC1AB}"/>
              </a:ext>
            </a:extLst>
          </p:cNvPr>
          <p:cNvSpPr/>
          <p:nvPr/>
        </p:nvSpPr>
        <p:spPr>
          <a:xfrm>
            <a:off x="9928222" y="2558987"/>
            <a:ext cx="79481" cy="63567"/>
          </a:xfrm>
          <a:custGeom>
            <a:avLst/>
            <a:gdLst>
              <a:gd name="connsiteX0" fmla="*/ 3 w 79481"/>
              <a:gd name="connsiteY0" fmla="*/ 28638 h 63567"/>
              <a:gd name="connsiteX1" fmla="*/ 66678 w 79481"/>
              <a:gd name="connsiteY1" fmla="*/ 15938 h 63567"/>
              <a:gd name="connsiteX2" fmla="*/ 79378 w 79481"/>
              <a:gd name="connsiteY2" fmla="*/ 63563 h 63567"/>
              <a:gd name="connsiteX3" fmla="*/ 73028 w 79481"/>
              <a:gd name="connsiteY3" fmla="*/ 12763 h 63567"/>
              <a:gd name="connsiteX4" fmla="*/ 69853 w 79481"/>
              <a:gd name="connsiteY4" fmla="*/ 63 h 63567"/>
              <a:gd name="connsiteX5" fmla="*/ 3 w 79481"/>
              <a:gd name="connsiteY5" fmla="*/ 28638 h 6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81" h="63567">
                <a:moveTo>
                  <a:pt x="3" y="28638"/>
                </a:moveTo>
                <a:cubicBezTo>
                  <a:pt x="-526" y="31284"/>
                  <a:pt x="53449" y="10117"/>
                  <a:pt x="66678" y="15938"/>
                </a:cubicBezTo>
                <a:cubicBezTo>
                  <a:pt x="79907" y="21759"/>
                  <a:pt x="78320" y="64092"/>
                  <a:pt x="79378" y="63563"/>
                </a:cubicBezTo>
                <a:cubicBezTo>
                  <a:pt x="80436" y="63034"/>
                  <a:pt x="73028" y="12763"/>
                  <a:pt x="73028" y="12763"/>
                </a:cubicBezTo>
                <a:cubicBezTo>
                  <a:pt x="71441" y="2180"/>
                  <a:pt x="77791" y="-466"/>
                  <a:pt x="69853" y="63"/>
                </a:cubicBezTo>
                <a:cubicBezTo>
                  <a:pt x="61916" y="592"/>
                  <a:pt x="532" y="25992"/>
                  <a:pt x="3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5765DB8-145C-741E-5CC8-962A36056577}"/>
              </a:ext>
            </a:extLst>
          </p:cNvPr>
          <p:cNvSpPr/>
          <p:nvPr/>
        </p:nvSpPr>
        <p:spPr>
          <a:xfrm>
            <a:off x="10013662" y="2584396"/>
            <a:ext cx="346577" cy="146466"/>
          </a:xfrm>
          <a:custGeom>
            <a:avLst/>
            <a:gdLst>
              <a:gd name="connsiteX0" fmla="*/ 288 w 346577"/>
              <a:gd name="connsiteY0" fmla="*/ 54 h 146466"/>
              <a:gd name="connsiteX1" fmla="*/ 51088 w 346577"/>
              <a:gd name="connsiteY1" fmla="*/ 82604 h 146466"/>
              <a:gd name="connsiteX2" fmla="*/ 22513 w 346577"/>
              <a:gd name="connsiteY2" fmla="*/ 88954 h 146466"/>
              <a:gd name="connsiteX3" fmla="*/ 155863 w 346577"/>
              <a:gd name="connsiteY3" fmla="*/ 127054 h 146466"/>
              <a:gd name="connsiteX4" fmla="*/ 155863 w 346577"/>
              <a:gd name="connsiteY4" fmla="*/ 136579 h 146466"/>
              <a:gd name="connsiteX5" fmla="*/ 273338 w 346577"/>
              <a:gd name="connsiteY5" fmla="*/ 130229 h 146466"/>
              <a:gd name="connsiteX6" fmla="*/ 346363 w 346577"/>
              <a:gd name="connsiteY6" fmla="*/ 98479 h 146466"/>
              <a:gd name="connsiteX7" fmla="*/ 251113 w 346577"/>
              <a:gd name="connsiteY7" fmla="*/ 136579 h 146466"/>
              <a:gd name="connsiteX8" fmla="*/ 159038 w 346577"/>
              <a:gd name="connsiteY8" fmla="*/ 142929 h 146466"/>
              <a:gd name="connsiteX9" fmla="*/ 47913 w 346577"/>
              <a:gd name="connsiteY9" fmla="*/ 88954 h 146466"/>
              <a:gd name="connsiteX10" fmla="*/ 60613 w 346577"/>
              <a:gd name="connsiteY10" fmla="*/ 98479 h 146466"/>
              <a:gd name="connsiteX11" fmla="*/ 32038 w 346577"/>
              <a:gd name="connsiteY11" fmla="*/ 69904 h 146466"/>
              <a:gd name="connsiteX12" fmla="*/ 288 w 346577"/>
              <a:gd name="connsiteY12" fmla="*/ 54 h 1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577" h="146466">
                <a:moveTo>
                  <a:pt x="288" y="54"/>
                </a:moveTo>
                <a:cubicBezTo>
                  <a:pt x="3463" y="2171"/>
                  <a:pt x="47384" y="67787"/>
                  <a:pt x="51088" y="82604"/>
                </a:cubicBezTo>
                <a:cubicBezTo>
                  <a:pt x="54792" y="97421"/>
                  <a:pt x="5051" y="81546"/>
                  <a:pt x="22513" y="88954"/>
                </a:cubicBezTo>
                <a:cubicBezTo>
                  <a:pt x="39975" y="96362"/>
                  <a:pt x="155863" y="127054"/>
                  <a:pt x="155863" y="127054"/>
                </a:cubicBezTo>
                <a:cubicBezTo>
                  <a:pt x="178088" y="134992"/>
                  <a:pt x="136284" y="136050"/>
                  <a:pt x="155863" y="136579"/>
                </a:cubicBezTo>
                <a:cubicBezTo>
                  <a:pt x="175442" y="137108"/>
                  <a:pt x="241588" y="136579"/>
                  <a:pt x="273338" y="130229"/>
                </a:cubicBezTo>
                <a:cubicBezTo>
                  <a:pt x="305088" y="123879"/>
                  <a:pt x="350067" y="97421"/>
                  <a:pt x="346363" y="98479"/>
                </a:cubicBezTo>
                <a:cubicBezTo>
                  <a:pt x="342659" y="99537"/>
                  <a:pt x="282334" y="129171"/>
                  <a:pt x="251113" y="136579"/>
                </a:cubicBezTo>
                <a:cubicBezTo>
                  <a:pt x="219892" y="143987"/>
                  <a:pt x="192905" y="150867"/>
                  <a:pt x="159038" y="142929"/>
                </a:cubicBezTo>
                <a:cubicBezTo>
                  <a:pt x="125171" y="134992"/>
                  <a:pt x="47913" y="88954"/>
                  <a:pt x="47913" y="88954"/>
                </a:cubicBezTo>
                <a:cubicBezTo>
                  <a:pt x="31509" y="81546"/>
                  <a:pt x="63259" y="101654"/>
                  <a:pt x="60613" y="98479"/>
                </a:cubicBezTo>
                <a:cubicBezTo>
                  <a:pt x="57967" y="95304"/>
                  <a:pt x="43151" y="81546"/>
                  <a:pt x="32038" y="69904"/>
                </a:cubicBezTo>
                <a:cubicBezTo>
                  <a:pt x="20926" y="58262"/>
                  <a:pt x="-2887" y="-2063"/>
                  <a:pt x="28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397DAB6-5111-A98C-6A5E-2D91CF4DDEBC}"/>
              </a:ext>
            </a:extLst>
          </p:cNvPr>
          <p:cNvSpPr/>
          <p:nvPr/>
        </p:nvSpPr>
        <p:spPr>
          <a:xfrm>
            <a:off x="10308468" y="2590419"/>
            <a:ext cx="134328" cy="153096"/>
          </a:xfrm>
          <a:custGeom>
            <a:avLst/>
            <a:gdLst>
              <a:gd name="connsiteX0" fmla="*/ 757 w 134328"/>
              <a:gd name="connsiteY0" fmla="*/ 381 h 153096"/>
              <a:gd name="connsiteX1" fmla="*/ 61082 w 134328"/>
              <a:gd name="connsiteY1" fmla="*/ 86106 h 153096"/>
              <a:gd name="connsiteX2" fmla="*/ 89657 w 134328"/>
              <a:gd name="connsiteY2" fmla="*/ 89281 h 153096"/>
              <a:gd name="connsiteX3" fmla="*/ 89657 w 134328"/>
              <a:gd name="connsiteY3" fmla="*/ 108331 h 153096"/>
              <a:gd name="connsiteX4" fmla="*/ 134107 w 134328"/>
              <a:gd name="connsiteY4" fmla="*/ 152781 h 153096"/>
              <a:gd name="connsiteX5" fmla="*/ 105532 w 134328"/>
              <a:gd name="connsiteY5" fmla="*/ 127381 h 153096"/>
              <a:gd name="connsiteX6" fmla="*/ 76957 w 134328"/>
              <a:gd name="connsiteY6" fmla="*/ 111506 h 153096"/>
              <a:gd name="connsiteX7" fmla="*/ 108707 w 134328"/>
              <a:gd name="connsiteY7" fmla="*/ 114681 h 153096"/>
              <a:gd name="connsiteX8" fmla="*/ 83307 w 134328"/>
              <a:gd name="connsiteY8" fmla="*/ 79756 h 153096"/>
              <a:gd name="connsiteX9" fmla="*/ 29332 w 134328"/>
              <a:gd name="connsiteY9" fmla="*/ 54356 h 153096"/>
              <a:gd name="connsiteX10" fmla="*/ 757 w 134328"/>
              <a:gd name="connsiteY10" fmla="*/ 381 h 1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28" h="153096">
                <a:moveTo>
                  <a:pt x="757" y="381"/>
                </a:moveTo>
                <a:cubicBezTo>
                  <a:pt x="6049" y="5673"/>
                  <a:pt x="46265" y="71289"/>
                  <a:pt x="61082" y="86106"/>
                </a:cubicBezTo>
                <a:cubicBezTo>
                  <a:pt x="75899" y="100923"/>
                  <a:pt x="89657" y="89281"/>
                  <a:pt x="89657" y="89281"/>
                </a:cubicBezTo>
                <a:cubicBezTo>
                  <a:pt x="94419" y="92985"/>
                  <a:pt x="82249" y="97748"/>
                  <a:pt x="89657" y="108331"/>
                </a:cubicBezTo>
                <a:cubicBezTo>
                  <a:pt x="97065" y="118914"/>
                  <a:pt x="131461" y="149606"/>
                  <a:pt x="134107" y="152781"/>
                </a:cubicBezTo>
                <a:cubicBezTo>
                  <a:pt x="136753" y="155956"/>
                  <a:pt x="115057" y="134260"/>
                  <a:pt x="105532" y="127381"/>
                </a:cubicBezTo>
                <a:cubicBezTo>
                  <a:pt x="96007" y="120502"/>
                  <a:pt x="76428" y="113623"/>
                  <a:pt x="76957" y="111506"/>
                </a:cubicBezTo>
                <a:cubicBezTo>
                  <a:pt x="77486" y="109389"/>
                  <a:pt x="107649" y="119972"/>
                  <a:pt x="108707" y="114681"/>
                </a:cubicBezTo>
                <a:cubicBezTo>
                  <a:pt x="109765" y="109390"/>
                  <a:pt x="96536" y="89810"/>
                  <a:pt x="83307" y="79756"/>
                </a:cubicBezTo>
                <a:cubicBezTo>
                  <a:pt x="70078" y="69702"/>
                  <a:pt x="39386" y="62293"/>
                  <a:pt x="29332" y="54356"/>
                </a:cubicBezTo>
                <a:cubicBezTo>
                  <a:pt x="19278" y="46419"/>
                  <a:pt x="-4535" y="-4911"/>
                  <a:pt x="75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9972E9F-C7F5-0982-DEA5-06E970BB4F6A}"/>
              </a:ext>
            </a:extLst>
          </p:cNvPr>
          <p:cNvSpPr/>
          <p:nvPr/>
        </p:nvSpPr>
        <p:spPr>
          <a:xfrm>
            <a:off x="10080603" y="2498250"/>
            <a:ext cx="274892" cy="204925"/>
          </a:xfrm>
          <a:custGeom>
            <a:avLst/>
            <a:gdLst>
              <a:gd name="connsiteX0" fmla="*/ 22 w 274892"/>
              <a:gd name="connsiteY0" fmla="*/ 19525 h 204925"/>
              <a:gd name="connsiteX1" fmla="*/ 88922 w 274892"/>
              <a:gd name="connsiteY1" fmla="*/ 22700 h 204925"/>
              <a:gd name="connsiteX2" fmla="*/ 50822 w 274892"/>
              <a:gd name="connsiteY2" fmla="*/ 41750 h 204925"/>
              <a:gd name="connsiteX3" fmla="*/ 22247 w 274892"/>
              <a:gd name="connsiteY3" fmla="*/ 73500 h 204925"/>
              <a:gd name="connsiteX4" fmla="*/ 28597 w 274892"/>
              <a:gd name="connsiteY4" fmla="*/ 143350 h 204925"/>
              <a:gd name="connsiteX5" fmla="*/ 34947 w 274892"/>
              <a:gd name="connsiteY5" fmla="*/ 143350 h 204925"/>
              <a:gd name="connsiteX6" fmla="*/ 142897 w 274892"/>
              <a:gd name="connsiteY6" fmla="*/ 197325 h 204925"/>
              <a:gd name="connsiteX7" fmla="*/ 107972 w 274892"/>
              <a:gd name="connsiteY7" fmla="*/ 200500 h 204925"/>
              <a:gd name="connsiteX8" fmla="*/ 53997 w 274892"/>
              <a:gd name="connsiteY8" fmla="*/ 159225 h 204925"/>
              <a:gd name="connsiteX9" fmla="*/ 117497 w 274892"/>
              <a:gd name="connsiteY9" fmla="*/ 197325 h 204925"/>
              <a:gd name="connsiteX10" fmla="*/ 196872 w 274892"/>
              <a:gd name="connsiteY10" fmla="*/ 168750 h 204925"/>
              <a:gd name="connsiteX11" fmla="*/ 273072 w 274892"/>
              <a:gd name="connsiteY11" fmla="*/ 124300 h 204925"/>
              <a:gd name="connsiteX12" fmla="*/ 244497 w 274892"/>
              <a:gd name="connsiteY12" fmla="*/ 111600 h 204925"/>
              <a:gd name="connsiteX13" fmla="*/ 171472 w 274892"/>
              <a:gd name="connsiteY13" fmla="*/ 41750 h 204925"/>
              <a:gd name="connsiteX14" fmla="*/ 98447 w 274892"/>
              <a:gd name="connsiteY14" fmla="*/ 475 h 204925"/>
              <a:gd name="connsiteX15" fmla="*/ 22 w 274892"/>
              <a:gd name="connsiteY15" fmla="*/ 19525 h 2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892" h="204925">
                <a:moveTo>
                  <a:pt x="22" y="19525"/>
                </a:moveTo>
                <a:cubicBezTo>
                  <a:pt x="-1565" y="23229"/>
                  <a:pt x="80455" y="18996"/>
                  <a:pt x="88922" y="22700"/>
                </a:cubicBezTo>
                <a:cubicBezTo>
                  <a:pt x="97389" y="26404"/>
                  <a:pt x="61934" y="33283"/>
                  <a:pt x="50822" y="41750"/>
                </a:cubicBezTo>
                <a:cubicBezTo>
                  <a:pt x="39710" y="50217"/>
                  <a:pt x="25951" y="56567"/>
                  <a:pt x="22247" y="73500"/>
                </a:cubicBezTo>
                <a:cubicBezTo>
                  <a:pt x="18543" y="90433"/>
                  <a:pt x="28597" y="143350"/>
                  <a:pt x="28597" y="143350"/>
                </a:cubicBezTo>
                <a:cubicBezTo>
                  <a:pt x="30714" y="154992"/>
                  <a:pt x="15897" y="134354"/>
                  <a:pt x="34947" y="143350"/>
                </a:cubicBezTo>
                <a:cubicBezTo>
                  <a:pt x="53997" y="152346"/>
                  <a:pt x="130726" y="187800"/>
                  <a:pt x="142897" y="197325"/>
                </a:cubicBezTo>
                <a:cubicBezTo>
                  <a:pt x="155068" y="206850"/>
                  <a:pt x="122789" y="206850"/>
                  <a:pt x="107972" y="200500"/>
                </a:cubicBezTo>
                <a:cubicBezTo>
                  <a:pt x="93155" y="194150"/>
                  <a:pt x="52410" y="159754"/>
                  <a:pt x="53997" y="159225"/>
                </a:cubicBezTo>
                <a:cubicBezTo>
                  <a:pt x="55584" y="158696"/>
                  <a:pt x="93684" y="195737"/>
                  <a:pt x="117497" y="197325"/>
                </a:cubicBezTo>
                <a:cubicBezTo>
                  <a:pt x="141310" y="198913"/>
                  <a:pt x="170943" y="180921"/>
                  <a:pt x="196872" y="168750"/>
                </a:cubicBezTo>
                <a:cubicBezTo>
                  <a:pt x="222801" y="156579"/>
                  <a:pt x="265135" y="133825"/>
                  <a:pt x="273072" y="124300"/>
                </a:cubicBezTo>
                <a:cubicBezTo>
                  <a:pt x="281009" y="114775"/>
                  <a:pt x="261430" y="125358"/>
                  <a:pt x="244497" y="111600"/>
                </a:cubicBezTo>
                <a:cubicBezTo>
                  <a:pt x="227564" y="97842"/>
                  <a:pt x="195814" y="60271"/>
                  <a:pt x="171472" y="41750"/>
                </a:cubicBezTo>
                <a:cubicBezTo>
                  <a:pt x="147130" y="23229"/>
                  <a:pt x="121730" y="4179"/>
                  <a:pt x="98447" y="475"/>
                </a:cubicBezTo>
                <a:cubicBezTo>
                  <a:pt x="75164" y="-3229"/>
                  <a:pt x="1609" y="15821"/>
                  <a:pt x="22" y="1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6762105-BEE9-FC10-AB29-8D211F215735}"/>
              </a:ext>
            </a:extLst>
          </p:cNvPr>
          <p:cNvSpPr/>
          <p:nvPr/>
        </p:nvSpPr>
        <p:spPr>
          <a:xfrm>
            <a:off x="10106024" y="2587573"/>
            <a:ext cx="177880" cy="112204"/>
          </a:xfrm>
          <a:custGeom>
            <a:avLst/>
            <a:gdLst>
              <a:gd name="connsiteX0" fmla="*/ 9526 w 177880"/>
              <a:gd name="connsiteY0" fmla="*/ 52 h 112204"/>
              <a:gd name="connsiteX1" fmla="*/ 15876 w 177880"/>
              <a:gd name="connsiteY1" fmla="*/ 85777 h 112204"/>
              <a:gd name="connsiteX2" fmla="*/ 57151 w 177880"/>
              <a:gd name="connsiteY2" fmla="*/ 111177 h 112204"/>
              <a:gd name="connsiteX3" fmla="*/ 149226 w 177880"/>
              <a:gd name="connsiteY3" fmla="*/ 104827 h 112204"/>
              <a:gd name="connsiteX4" fmla="*/ 177801 w 177880"/>
              <a:gd name="connsiteY4" fmla="*/ 82602 h 112204"/>
              <a:gd name="connsiteX5" fmla="*/ 142876 w 177880"/>
              <a:gd name="connsiteY5" fmla="*/ 73077 h 112204"/>
              <a:gd name="connsiteX6" fmla="*/ 9526 w 177880"/>
              <a:gd name="connsiteY6" fmla="*/ 52 h 1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80" h="112204">
                <a:moveTo>
                  <a:pt x="9526" y="52"/>
                </a:moveTo>
                <a:cubicBezTo>
                  <a:pt x="-11641" y="2169"/>
                  <a:pt x="7939" y="67256"/>
                  <a:pt x="15876" y="85777"/>
                </a:cubicBezTo>
                <a:cubicBezTo>
                  <a:pt x="23813" y="104298"/>
                  <a:pt x="34926" y="108002"/>
                  <a:pt x="57151" y="111177"/>
                </a:cubicBezTo>
                <a:cubicBezTo>
                  <a:pt x="79376" y="114352"/>
                  <a:pt x="129118" y="109589"/>
                  <a:pt x="149226" y="104827"/>
                </a:cubicBezTo>
                <a:cubicBezTo>
                  <a:pt x="169334" y="100065"/>
                  <a:pt x="178859" y="87893"/>
                  <a:pt x="177801" y="82602"/>
                </a:cubicBezTo>
                <a:cubicBezTo>
                  <a:pt x="176743" y="77311"/>
                  <a:pt x="169864" y="85248"/>
                  <a:pt x="142876" y="73077"/>
                </a:cubicBezTo>
                <a:cubicBezTo>
                  <a:pt x="115889" y="60906"/>
                  <a:pt x="30693" y="-2065"/>
                  <a:pt x="952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月 26">
            <a:extLst>
              <a:ext uri="{FF2B5EF4-FFF2-40B4-BE49-F238E27FC236}">
                <a16:creationId xmlns:a16="http://schemas.microsoft.com/office/drawing/2014/main" id="{7F938DED-E7C5-CDBF-EA2F-49167D1C8EB5}"/>
              </a:ext>
            </a:extLst>
          </p:cNvPr>
          <p:cNvSpPr/>
          <p:nvPr/>
        </p:nvSpPr>
        <p:spPr>
          <a:xfrm rot="19195995">
            <a:off x="10192506" y="2580347"/>
            <a:ext cx="51087" cy="6130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0E8C7FD-5720-A5F7-AAE0-18599415ED28}"/>
              </a:ext>
            </a:extLst>
          </p:cNvPr>
          <p:cNvSpPr/>
          <p:nvPr/>
        </p:nvSpPr>
        <p:spPr>
          <a:xfrm>
            <a:off x="10001152" y="2682872"/>
            <a:ext cx="355900" cy="82136"/>
          </a:xfrm>
          <a:custGeom>
            <a:avLst/>
            <a:gdLst>
              <a:gd name="connsiteX0" fmla="*/ 98 w 355900"/>
              <a:gd name="connsiteY0" fmla="*/ 3 h 82136"/>
              <a:gd name="connsiteX1" fmla="*/ 212823 w 355900"/>
              <a:gd name="connsiteY1" fmla="*/ 76203 h 82136"/>
              <a:gd name="connsiteX2" fmla="*/ 142973 w 355900"/>
              <a:gd name="connsiteY2" fmla="*/ 76203 h 82136"/>
              <a:gd name="connsiteX3" fmla="*/ 336648 w 355900"/>
              <a:gd name="connsiteY3" fmla="*/ 73028 h 82136"/>
              <a:gd name="connsiteX4" fmla="*/ 301723 w 355900"/>
              <a:gd name="connsiteY4" fmla="*/ 50803 h 82136"/>
              <a:gd name="connsiteX5" fmla="*/ 355698 w 355900"/>
              <a:gd name="connsiteY5" fmla="*/ 63503 h 82136"/>
              <a:gd name="connsiteX6" fmla="*/ 317598 w 355900"/>
              <a:gd name="connsiteY6" fmla="*/ 57153 h 82136"/>
              <a:gd name="connsiteX7" fmla="*/ 254098 w 355900"/>
              <a:gd name="connsiteY7" fmla="*/ 79378 h 82136"/>
              <a:gd name="connsiteX8" fmla="*/ 133448 w 355900"/>
              <a:gd name="connsiteY8" fmla="*/ 66678 h 82136"/>
              <a:gd name="connsiteX9" fmla="*/ 184248 w 355900"/>
              <a:gd name="connsiteY9" fmla="*/ 79378 h 82136"/>
              <a:gd name="connsiteX10" fmla="*/ 98 w 355900"/>
              <a:gd name="connsiteY10" fmla="*/ 3 h 8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900" h="82136">
                <a:moveTo>
                  <a:pt x="98" y="3"/>
                </a:moveTo>
                <a:cubicBezTo>
                  <a:pt x="4861" y="-526"/>
                  <a:pt x="189011" y="63503"/>
                  <a:pt x="212823" y="76203"/>
                </a:cubicBezTo>
                <a:cubicBezTo>
                  <a:pt x="236636" y="88903"/>
                  <a:pt x="142973" y="76203"/>
                  <a:pt x="142973" y="76203"/>
                </a:cubicBezTo>
                <a:cubicBezTo>
                  <a:pt x="163610" y="75674"/>
                  <a:pt x="310190" y="77261"/>
                  <a:pt x="336648" y="73028"/>
                </a:cubicBezTo>
                <a:cubicBezTo>
                  <a:pt x="363106" y="68795"/>
                  <a:pt x="298548" y="52390"/>
                  <a:pt x="301723" y="50803"/>
                </a:cubicBezTo>
                <a:cubicBezTo>
                  <a:pt x="304898" y="49216"/>
                  <a:pt x="353052" y="62445"/>
                  <a:pt x="355698" y="63503"/>
                </a:cubicBezTo>
                <a:cubicBezTo>
                  <a:pt x="358344" y="64561"/>
                  <a:pt x="334531" y="54507"/>
                  <a:pt x="317598" y="57153"/>
                </a:cubicBezTo>
                <a:cubicBezTo>
                  <a:pt x="300665" y="59799"/>
                  <a:pt x="284790" y="77791"/>
                  <a:pt x="254098" y="79378"/>
                </a:cubicBezTo>
                <a:cubicBezTo>
                  <a:pt x="223406" y="80966"/>
                  <a:pt x="145090" y="66678"/>
                  <a:pt x="133448" y="66678"/>
                </a:cubicBezTo>
                <a:cubicBezTo>
                  <a:pt x="121806" y="66678"/>
                  <a:pt x="203827" y="89961"/>
                  <a:pt x="184248" y="79378"/>
                </a:cubicBezTo>
                <a:cubicBezTo>
                  <a:pt x="164669" y="68795"/>
                  <a:pt x="-4665" y="532"/>
                  <a:pt x="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73856C3-6FC5-A1C1-5E8C-BFEB3E6D85E3}"/>
              </a:ext>
            </a:extLst>
          </p:cNvPr>
          <p:cNvSpPr/>
          <p:nvPr/>
        </p:nvSpPr>
        <p:spPr>
          <a:xfrm>
            <a:off x="9931334" y="2389692"/>
            <a:ext cx="260820" cy="71002"/>
          </a:xfrm>
          <a:custGeom>
            <a:avLst/>
            <a:gdLst>
              <a:gd name="connsiteX0" fmla="*/ 66 w 260820"/>
              <a:gd name="connsiteY0" fmla="*/ 70933 h 71002"/>
              <a:gd name="connsiteX1" fmla="*/ 158816 w 260820"/>
              <a:gd name="connsiteY1" fmla="*/ 4258 h 71002"/>
              <a:gd name="connsiteX2" fmla="*/ 85791 w 260820"/>
              <a:gd name="connsiteY2" fmla="*/ 26483 h 71002"/>
              <a:gd name="connsiteX3" fmla="*/ 212791 w 260820"/>
              <a:gd name="connsiteY3" fmla="*/ 26483 h 71002"/>
              <a:gd name="connsiteX4" fmla="*/ 260416 w 260820"/>
              <a:gd name="connsiteY4" fmla="*/ 20133 h 71002"/>
              <a:gd name="connsiteX5" fmla="*/ 190566 w 260820"/>
              <a:gd name="connsiteY5" fmla="*/ 4258 h 71002"/>
              <a:gd name="connsiteX6" fmla="*/ 254066 w 260820"/>
              <a:gd name="connsiteY6" fmla="*/ 1083 h 71002"/>
              <a:gd name="connsiteX7" fmla="*/ 203266 w 260820"/>
              <a:gd name="connsiteY7" fmla="*/ 20133 h 71002"/>
              <a:gd name="connsiteX8" fmla="*/ 139766 w 260820"/>
              <a:gd name="connsiteY8" fmla="*/ 16958 h 71002"/>
              <a:gd name="connsiteX9" fmla="*/ 66 w 260820"/>
              <a:gd name="connsiteY9" fmla="*/ 70933 h 7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820" h="71002">
                <a:moveTo>
                  <a:pt x="66" y="70933"/>
                </a:moveTo>
                <a:cubicBezTo>
                  <a:pt x="3241" y="68816"/>
                  <a:pt x="144529" y="11666"/>
                  <a:pt x="158816" y="4258"/>
                </a:cubicBezTo>
                <a:cubicBezTo>
                  <a:pt x="173103" y="-3150"/>
                  <a:pt x="76795" y="22779"/>
                  <a:pt x="85791" y="26483"/>
                </a:cubicBezTo>
                <a:cubicBezTo>
                  <a:pt x="94787" y="30187"/>
                  <a:pt x="183687" y="27541"/>
                  <a:pt x="212791" y="26483"/>
                </a:cubicBezTo>
                <a:cubicBezTo>
                  <a:pt x="241895" y="25425"/>
                  <a:pt x="264120" y="23837"/>
                  <a:pt x="260416" y="20133"/>
                </a:cubicBezTo>
                <a:cubicBezTo>
                  <a:pt x="256712" y="16429"/>
                  <a:pt x="191624" y="7433"/>
                  <a:pt x="190566" y="4258"/>
                </a:cubicBezTo>
                <a:cubicBezTo>
                  <a:pt x="189508" y="1083"/>
                  <a:pt x="251949" y="-1563"/>
                  <a:pt x="254066" y="1083"/>
                </a:cubicBezTo>
                <a:cubicBezTo>
                  <a:pt x="256183" y="3729"/>
                  <a:pt x="222316" y="17487"/>
                  <a:pt x="203266" y="20133"/>
                </a:cubicBezTo>
                <a:cubicBezTo>
                  <a:pt x="184216" y="22779"/>
                  <a:pt x="171516" y="7962"/>
                  <a:pt x="139766" y="16958"/>
                </a:cubicBezTo>
                <a:cubicBezTo>
                  <a:pt x="108016" y="25954"/>
                  <a:pt x="-3109" y="73050"/>
                  <a:pt x="66" y="70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53BC969-3924-7A03-5395-A3B6F15E48D6}"/>
              </a:ext>
            </a:extLst>
          </p:cNvPr>
          <p:cNvSpPr/>
          <p:nvPr/>
        </p:nvSpPr>
        <p:spPr>
          <a:xfrm>
            <a:off x="9274092" y="1822450"/>
            <a:ext cx="371646" cy="257604"/>
          </a:xfrm>
          <a:custGeom>
            <a:avLst/>
            <a:gdLst>
              <a:gd name="connsiteX0" fmla="*/ 83 w 371646"/>
              <a:gd name="connsiteY0" fmla="*/ 12700 h 257604"/>
              <a:gd name="connsiteX1" fmla="*/ 117558 w 371646"/>
              <a:gd name="connsiteY1" fmla="*/ 0 h 257604"/>
              <a:gd name="connsiteX2" fmla="*/ 127083 w 371646"/>
              <a:gd name="connsiteY2" fmla="*/ 12700 h 257604"/>
              <a:gd name="connsiteX3" fmla="*/ 184233 w 371646"/>
              <a:gd name="connsiteY3" fmla="*/ 44450 h 257604"/>
              <a:gd name="connsiteX4" fmla="*/ 181058 w 371646"/>
              <a:gd name="connsiteY4" fmla="*/ 60325 h 257604"/>
              <a:gd name="connsiteX5" fmla="*/ 235033 w 371646"/>
              <a:gd name="connsiteY5" fmla="*/ 44450 h 257604"/>
              <a:gd name="connsiteX6" fmla="*/ 235033 w 371646"/>
              <a:gd name="connsiteY6" fmla="*/ 69850 h 257604"/>
              <a:gd name="connsiteX7" fmla="*/ 289008 w 371646"/>
              <a:gd name="connsiteY7" fmla="*/ 133350 h 257604"/>
              <a:gd name="connsiteX8" fmla="*/ 269958 w 371646"/>
              <a:gd name="connsiteY8" fmla="*/ 149225 h 257604"/>
              <a:gd name="connsiteX9" fmla="*/ 304883 w 371646"/>
              <a:gd name="connsiteY9" fmla="*/ 168275 h 257604"/>
              <a:gd name="connsiteX10" fmla="*/ 292183 w 371646"/>
              <a:gd name="connsiteY10" fmla="*/ 161925 h 257604"/>
              <a:gd name="connsiteX11" fmla="*/ 339808 w 371646"/>
              <a:gd name="connsiteY11" fmla="*/ 190500 h 257604"/>
              <a:gd name="connsiteX12" fmla="*/ 371558 w 371646"/>
              <a:gd name="connsiteY12" fmla="*/ 257175 h 257604"/>
              <a:gd name="connsiteX13" fmla="*/ 330283 w 371646"/>
              <a:gd name="connsiteY13" fmla="*/ 215900 h 257604"/>
              <a:gd name="connsiteX14" fmla="*/ 285833 w 371646"/>
              <a:gd name="connsiteY14" fmla="*/ 152400 h 257604"/>
              <a:gd name="connsiteX15" fmla="*/ 206458 w 371646"/>
              <a:gd name="connsiteY15" fmla="*/ 41275 h 257604"/>
              <a:gd name="connsiteX16" fmla="*/ 171533 w 371646"/>
              <a:gd name="connsiteY16" fmla="*/ 12700 h 257604"/>
              <a:gd name="connsiteX17" fmla="*/ 190583 w 371646"/>
              <a:gd name="connsiteY17" fmla="*/ 25400 h 257604"/>
              <a:gd name="connsiteX18" fmla="*/ 139783 w 371646"/>
              <a:gd name="connsiteY18" fmla="*/ 6350 h 257604"/>
              <a:gd name="connsiteX19" fmla="*/ 83 w 371646"/>
              <a:gd name="connsiteY19" fmla="*/ 12700 h 25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646" h="257604">
                <a:moveTo>
                  <a:pt x="83" y="12700"/>
                </a:moveTo>
                <a:cubicBezTo>
                  <a:pt x="-3621" y="11642"/>
                  <a:pt x="117558" y="0"/>
                  <a:pt x="117558" y="0"/>
                </a:cubicBezTo>
                <a:cubicBezTo>
                  <a:pt x="138725" y="0"/>
                  <a:pt x="115971" y="5292"/>
                  <a:pt x="127083" y="12700"/>
                </a:cubicBezTo>
                <a:cubicBezTo>
                  <a:pt x="138196" y="20108"/>
                  <a:pt x="175237" y="36513"/>
                  <a:pt x="184233" y="44450"/>
                </a:cubicBezTo>
                <a:cubicBezTo>
                  <a:pt x="193229" y="52388"/>
                  <a:pt x="172591" y="60325"/>
                  <a:pt x="181058" y="60325"/>
                </a:cubicBezTo>
                <a:cubicBezTo>
                  <a:pt x="189525" y="60325"/>
                  <a:pt x="226037" y="42863"/>
                  <a:pt x="235033" y="44450"/>
                </a:cubicBezTo>
                <a:cubicBezTo>
                  <a:pt x="244029" y="46037"/>
                  <a:pt x="226037" y="55033"/>
                  <a:pt x="235033" y="69850"/>
                </a:cubicBezTo>
                <a:cubicBezTo>
                  <a:pt x="244029" y="84667"/>
                  <a:pt x="283187" y="120121"/>
                  <a:pt x="289008" y="133350"/>
                </a:cubicBezTo>
                <a:cubicBezTo>
                  <a:pt x="294829" y="146579"/>
                  <a:pt x="267312" y="143404"/>
                  <a:pt x="269958" y="149225"/>
                </a:cubicBezTo>
                <a:cubicBezTo>
                  <a:pt x="272604" y="155046"/>
                  <a:pt x="304883" y="168275"/>
                  <a:pt x="304883" y="168275"/>
                </a:cubicBezTo>
                <a:cubicBezTo>
                  <a:pt x="308587" y="170392"/>
                  <a:pt x="286362" y="158221"/>
                  <a:pt x="292183" y="161925"/>
                </a:cubicBezTo>
                <a:cubicBezTo>
                  <a:pt x="298004" y="165629"/>
                  <a:pt x="326579" y="174625"/>
                  <a:pt x="339808" y="190500"/>
                </a:cubicBezTo>
                <a:cubicBezTo>
                  <a:pt x="353037" y="206375"/>
                  <a:pt x="373145" y="252942"/>
                  <a:pt x="371558" y="257175"/>
                </a:cubicBezTo>
                <a:cubicBezTo>
                  <a:pt x="369971" y="261408"/>
                  <a:pt x="344570" y="233362"/>
                  <a:pt x="330283" y="215900"/>
                </a:cubicBezTo>
                <a:cubicBezTo>
                  <a:pt x="315996" y="198438"/>
                  <a:pt x="306471" y="181504"/>
                  <a:pt x="285833" y="152400"/>
                </a:cubicBezTo>
                <a:cubicBezTo>
                  <a:pt x="265196" y="123296"/>
                  <a:pt x="225508" y="64558"/>
                  <a:pt x="206458" y="41275"/>
                </a:cubicBezTo>
                <a:cubicBezTo>
                  <a:pt x="187408" y="17992"/>
                  <a:pt x="174179" y="15346"/>
                  <a:pt x="171533" y="12700"/>
                </a:cubicBezTo>
                <a:cubicBezTo>
                  <a:pt x="168887" y="10054"/>
                  <a:pt x="195874" y="26458"/>
                  <a:pt x="190583" y="25400"/>
                </a:cubicBezTo>
                <a:cubicBezTo>
                  <a:pt x="185292" y="24342"/>
                  <a:pt x="167300" y="10054"/>
                  <a:pt x="139783" y="6350"/>
                </a:cubicBezTo>
                <a:cubicBezTo>
                  <a:pt x="112266" y="2646"/>
                  <a:pt x="3787" y="13758"/>
                  <a:pt x="83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BF1FC26-5DB7-EF00-749F-F71CC420FC78}"/>
              </a:ext>
            </a:extLst>
          </p:cNvPr>
          <p:cNvSpPr/>
          <p:nvPr/>
        </p:nvSpPr>
        <p:spPr>
          <a:xfrm>
            <a:off x="9239136" y="1879597"/>
            <a:ext cx="381279" cy="232202"/>
          </a:xfrm>
          <a:custGeom>
            <a:avLst/>
            <a:gdLst>
              <a:gd name="connsiteX0" fmla="*/ 114 w 381279"/>
              <a:gd name="connsiteY0" fmla="*/ 3178 h 232202"/>
              <a:gd name="connsiteX1" fmla="*/ 193789 w 381279"/>
              <a:gd name="connsiteY1" fmla="*/ 3178 h 232202"/>
              <a:gd name="connsiteX2" fmla="*/ 139814 w 381279"/>
              <a:gd name="connsiteY2" fmla="*/ 44453 h 232202"/>
              <a:gd name="connsiteX3" fmla="*/ 187439 w 381279"/>
              <a:gd name="connsiteY3" fmla="*/ 47628 h 232202"/>
              <a:gd name="connsiteX4" fmla="*/ 212839 w 381279"/>
              <a:gd name="connsiteY4" fmla="*/ 69853 h 232202"/>
              <a:gd name="connsiteX5" fmla="*/ 206489 w 381279"/>
              <a:gd name="connsiteY5" fmla="*/ 60328 h 232202"/>
              <a:gd name="connsiteX6" fmla="*/ 244589 w 381279"/>
              <a:gd name="connsiteY6" fmla="*/ 98428 h 232202"/>
              <a:gd name="connsiteX7" fmla="*/ 279514 w 381279"/>
              <a:gd name="connsiteY7" fmla="*/ 139703 h 232202"/>
              <a:gd name="connsiteX8" fmla="*/ 266814 w 381279"/>
              <a:gd name="connsiteY8" fmla="*/ 130178 h 232202"/>
              <a:gd name="connsiteX9" fmla="*/ 292214 w 381279"/>
              <a:gd name="connsiteY9" fmla="*/ 155578 h 232202"/>
              <a:gd name="connsiteX10" fmla="*/ 273164 w 381279"/>
              <a:gd name="connsiteY10" fmla="*/ 149228 h 232202"/>
              <a:gd name="connsiteX11" fmla="*/ 317614 w 381279"/>
              <a:gd name="connsiteY11" fmla="*/ 190503 h 232202"/>
              <a:gd name="connsiteX12" fmla="*/ 381114 w 381279"/>
              <a:gd name="connsiteY12" fmla="*/ 231778 h 232202"/>
              <a:gd name="connsiteX13" fmla="*/ 336664 w 381279"/>
              <a:gd name="connsiteY13" fmla="*/ 209553 h 232202"/>
              <a:gd name="connsiteX14" fmla="*/ 355714 w 381279"/>
              <a:gd name="connsiteY14" fmla="*/ 171453 h 232202"/>
              <a:gd name="connsiteX15" fmla="*/ 333489 w 381279"/>
              <a:gd name="connsiteY15" fmla="*/ 190503 h 232202"/>
              <a:gd name="connsiteX16" fmla="*/ 308089 w 381279"/>
              <a:gd name="connsiteY16" fmla="*/ 174628 h 232202"/>
              <a:gd name="connsiteX17" fmla="*/ 193789 w 381279"/>
              <a:gd name="connsiteY17" fmla="*/ 47628 h 232202"/>
              <a:gd name="connsiteX18" fmla="*/ 165214 w 381279"/>
              <a:gd name="connsiteY18" fmla="*/ 6353 h 232202"/>
              <a:gd name="connsiteX19" fmla="*/ 114 w 381279"/>
              <a:gd name="connsiteY19" fmla="*/ 3178 h 23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279" h="232202">
                <a:moveTo>
                  <a:pt x="114" y="3178"/>
                </a:moveTo>
                <a:cubicBezTo>
                  <a:pt x="4877" y="2649"/>
                  <a:pt x="170506" y="-3701"/>
                  <a:pt x="193789" y="3178"/>
                </a:cubicBezTo>
                <a:cubicBezTo>
                  <a:pt x="217072" y="10057"/>
                  <a:pt x="140872" y="37045"/>
                  <a:pt x="139814" y="44453"/>
                </a:cubicBezTo>
                <a:cubicBezTo>
                  <a:pt x="138756" y="51861"/>
                  <a:pt x="175268" y="43395"/>
                  <a:pt x="187439" y="47628"/>
                </a:cubicBezTo>
                <a:cubicBezTo>
                  <a:pt x="199610" y="51861"/>
                  <a:pt x="212839" y="69853"/>
                  <a:pt x="212839" y="69853"/>
                </a:cubicBezTo>
                <a:cubicBezTo>
                  <a:pt x="216014" y="71970"/>
                  <a:pt x="201197" y="55566"/>
                  <a:pt x="206489" y="60328"/>
                </a:cubicBezTo>
                <a:cubicBezTo>
                  <a:pt x="211781" y="65091"/>
                  <a:pt x="232418" y="85199"/>
                  <a:pt x="244589" y="98428"/>
                </a:cubicBezTo>
                <a:cubicBezTo>
                  <a:pt x="256760" y="111657"/>
                  <a:pt x="275810" y="134411"/>
                  <a:pt x="279514" y="139703"/>
                </a:cubicBezTo>
                <a:cubicBezTo>
                  <a:pt x="283218" y="144995"/>
                  <a:pt x="264697" y="127532"/>
                  <a:pt x="266814" y="130178"/>
                </a:cubicBezTo>
                <a:cubicBezTo>
                  <a:pt x="268931" y="132824"/>
                  <a:pt x="291156" y="152403"/>
                  <a:pt x="292214" y="155578"/>
                </a:cubicBezTo>
                <a:cubicBezTo>
                  <a:pt x="293272" y="158753"/>
                  <a:pt x="268931" y="143407"/>
                  <a:pt x="273164" y="149228"/>
                </a:cubicBezTo>
                <a:cubicBezTo>
                  <a:pt x="277397" y="155049"/>
                  <a:pt x="299622" y="176745"/>
                  <a:pt x="317614" y="190503"/>
                </a:cubicBezTo>
                <a:cubicBezTo>
                  <a:pt x="335606" y="204261"/>
                  <a:pt x="377939" y="228603"/>
                  <a:pt x="381114" y="231778"/>
                </a:cubicBezTo>
                <a:cubicBezTo>
                  <a:pt x="384289" y="234953"/>
                  <a:pt x="340897" y="219607"/>
                  <a:pt x="336664" y="209553"/>
                </a:cubicBezTo>
                <a:cubicBezTo>
                  <a:pt x="332431" y="199499"/>
                  <a:pt x="356243" y="174628"/>
                  <a:pt x="355714" y="171453"/>
                </a:cubicBezTo>
                <a:cubicBezTo>
                  <a:pt x="355185" y="168278"/>
                  <a:pt x="341427" y="189974"/>
                  <a:pt x="333489" y="190503"/>
                </a:cubicBezTo>
                <a:cubicBezTo>
                  <a:pt x="325552" y="191032"/>
                  <a:pt x="331372" y="198441"/>
                  <a:pt x="308089" y="174628"/>
                </a:cubicBezTo>
                <a:cubicBezTo>
                  <a:pt x="284806" y="150816"/>
                  <a:pt x="217602" y="75674"/>
                  <a:pt x="193789" y="47628"/>
                </a:cubicBezTo>
                <a:cubicBezTo>
                  <a:pt x="169977" y="19582"/>
                  <a:pt x="190085" y="12703"/>
                  <a:pt x="165214" y="6353"/>
                </a:cubicBezTo>
                <a:cubicBezTo>
                  <a:pt x="140343" y="3"/>
                  <a:pt x="-4649" y="3707"/>
                  <a:pt x="114" y="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C395A13-9DFF-3F56-E8B3-8A5704661793}"/>
              </a:ext>
            </a:extLst>
          </p:cNvPr>
          <p:cNvSpPr/>
          <p:nvPr/>
        </p:nvSpPr>
        <p:spPr>
          <a:xfrm>
            <a:off x="9912210" y="2193921"/>
            <a:ext cx="484182" cy="195006"/>
          </a:xfrm>
          <a:custGeom>
            <a:avLst/>
            <a:gdLst>
              <a:gd name="connsiteX0" fmla="*/ 140 w 484182"/>
              <a:gd name="connsiteY0" fmla="*/ 4 h 195006"/>
              <a:gd name="connsiteX1" fmla="*/ 76340 w 484182"/>
              <a:gd name="connsiteY1" fmla="*/ 60329 h 195006"/>
              <a:gd name="connsiteX2" fmla="*/ 54115 w 484182"/>
              <a:gd name="connsiteY2" fmla="*/ 79379 h 195006"/>
              <a:gd name="connsiteX3" fmla="*/ 44590 w 484182"/>
              <a:gd name="connsiteY3" fmla="*/ 73029 h 195006"/>
              <a:gd name="connsiteX4" fmla="*/ 114440 w 484182"/>
              <a:gd name="connsiteY4" fmla="*/ 66679 h 195006"/>
              <a:gd name="connsiteX5" fmla="*/ 196990 w 484182"/>
              <a:gd name="connsiteY5" fmla="*/ 76204 h 195006"/>
              <a:gd name="connsiteX6" fmla="*/ 222390 w 484182"/>
              <a:gd name="connsiteY6" fmla="*/ 95254 h 195006"/>
              <a:gd name="connsiteX7" fmla="*/ 158890 w 484182"/>
              <a:gd name="connsiteY7" fmla="*/ 104779 h 195006"/>
              <a:gd name="connsiteX8" fmla="*/ 314465 w 484182"/>
              <a:gd name="connsiteY8" fmla="*/ 88904 h 195006"/>
              <a:gd name="connsiteX9" fmla="*/ 219215 w 484182"/>
              <a:gd name="connsiteY9" fmla="*/ 107954 h 195006"/>
              <a:gd name="connsiteX10" fmla="*/ 374790 w 484182"/>
              <a:gd name="connsiteY10" fmla="*/ 117479 h 195006"/>
              <a:gd name="connsiteX11" fmla="*/ 482740 w 484182"/>
              <a:gd name="connsiteY11" fmla="*/ 193679 h 195006"/>
              <a:gd name="connsiteX12" fmla="*/ 428765 w 484182"/>
              <a:gd name="connsiteY12" fmla="*/ 161929 h 195006"/>
              <a:gd name="connsiteX13" fmla="*/ 314465 w 484182"/>
              <a:gd name="connsiteY13" fmla="*/ 111129 h 195006"/>
              <a:gd name="connsiteX14" fmla="*/ 149365 w 484182"/>
              <a:gd name="connsiteY14" fmla="*/ 69854 h 195006"/>
              <a:gd name="connsiteX15" fmla="*/ 120790 w 484182"/>
              <a:gd name="connsiteY15" fmla="*/ 66679 h 195006"/>
              <a:gd name="connsiteX16" fmla="*/ 98565 w 484182"/>
              <a:gd name="connsiteY16" fmla="*/ 57154 h 195006"/>
              <a:gd name="connsiteX17" fmla="*/ 140 w 484182"/>
              <a:gd name="connsiteY17" fmla="*/ 4 h 1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4182" h="195006">
                <a:moveTo>
                  <a:pt x="140" y="4"/>
                </a:moveTo>
                <a:cubicBezTo>
                  <a:pt x="-3564" y="533"/>
                  <a:pt x="67344" y="47100"/>
                  <a:pt x="76340" y="60329"/>
                </a:cubicBezTo>
                <a:cubicBezTo>
                  <a:pt x="85336" y="73558"/>
                  <a:pt x="54115" y="79379"/>
                  <a:pt x="54115" y="79379"/>
                </a:cubicBezTo>
                <a:cubicBezTo>
                  <a:pt x="48823" y="81496"/>
                  <a:pt x="34536" y="75146"/>
                  <a:pt x="44590" y="73029"/>
                </a:cubicBezTo>
                <a:cubicBezTo>
                  <a:pt x="54644" y="70912"/>
                  <a:pt x="89040" y="66150"/>
                  <a:pt x="114440" y="66679"/>
                </a:cubicBezTo>
                <a:cubicBezTo>
                  <a:pt x="139840" y="67208"/>
                  <a:pt x="178998" y="71442"/>
                  <a:pt x="196990" y="76204"/>
                </a:cubicBezTo>
                <a:cubicBezTo>
                  <a:pt x="214982" y="80967"/>
                  <a:pt x="228740" y="90492"/>
                  <a:pt x="222390" y="95254"/>
                </a:cubicBezTo>
                <a:cubicBezTo>
                  <a:pt x="216040" y="100016"/>
                  <a:pt x="143544" y="105837"/>
                  <a:pt x="158890" y="104779"/>
                </a:cubicBezTo>
                <a:cubicBezTo>
                  <a:pt x="174236" y="103721"/>
                  <a:pt x="304411" y="88375"/>
                  <a:pt x="314465" y="88904"/>
                </a:cubicBezTo>
                <a:cubicBezTo>
                  <a:pt x="324519" y="89433"/>
                  <a:pt x="209161" y="103192"/>
                  <a:pt x="219215" y="107954"/>
                </a:cubicBezTo>
                <a:cubicBezTo>
                  <a:pt x="229269" y="112717"/>
                  <a:pt x="330869" y="103192"/>
                  <a:pt x="374790" y="117479"/>
                </a:cubicBezTo>
                <a:cubicBezTo>
                  <a:pt x="418711" y="131766"/>
                  <a:pt x="473744" y="186271"/>
                  <a:pt x="482740" y="193679"/>
                </a:cubicBezTo>
                <a:cubicBezTo>
                  <a:pt x="491736" y="201087"/>
                  <a:pt x="456811" y="175687"/>
                  <a:pt x="428765" y="161929"/>
                </a:cubicBezTo>
                <a:cubicBezTo>
                  <a:pt x="400719" y="148171"/>
                  <a:pt x="361032" y="126475"/>
                  <a:pt x="314465" y="111129"/>
                </a:cubicBezTo>
                <a:cubicBezTo>
                  <a:pt x="267898" y="95783"/>
                  <a:pt x="181644" y="77262"/>
                  <a:pt x="149365" y="69854"/>
                </a:cubicBezTo>
                <a:cubicBezTo>
                  <a:pt x="117086" y="62446"/>
                  <a:pt x="129257" y="68796"/>
                  <a:pt x="120790" y="66679"/>
                </a:cubicBezTo>
                <a:cubicBezTo>
                  <a:pt x="112323" y="64562"/>
                  <a:pt x="114440" y="64562"/>
                  <a:pt x="98565" y="57154"/>
                </a:cubicBezTo>
                <a:cubicBezTo>
                  <a:pt x="82690" y="49746"/>
                  <a:pt x="3844" y="-525"/>
                  <a:pt x="1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2456024-22CE-E86F-405F-6BCDF9E6528C}"/>
              </a:ext>
            </a:extLst>
          </p:cNvPr>
          <p:cNvSpPr/>
          <p:nvPr/>
        </p:nvSpPr>
        <p:spPr>
          <a:xfrm>
            <a:off x="9917621" y="2190676"/>
            <a:ext cx="661712" cy="239014"/>
          </a:xfrm>
          <a:custGeom>
            <a:avLst/>
            <a:gdLst>
              <a:gd name="connsiteX0" fmla="*/ 1079 w 661712"/>
              <a:gd name="connsiteY0" fmla="*/ 12774 h 239014"/>
              <a:gd name="connsiteX1" fmla="*/ 147129 w 661712"/>
              <a:gd name="connsiteY1" fmla="*/ 74 h 239014"/>
              <a:gd name="connsiteX2" fmla="*/ 112204 w 661712"/>
              <a:gd name="connsiteY2" fmla="*/ 19124 h 239014"/>
              <a:gd name="connsiteX3" fmla="*/ 194754 w 661712"/>
              <a:gd name="connsiteY3" fmla="*/ 19124 h 239014"/>
              <a:gd name="connsiteX4" fmla="*/ 258254 w 661712"/>
              <a:gd name="connsiteY4" fmla="*/ 38174 h 239014"/>
              <a:gd name="connsiteX5" fmla="*/ 255079 w 661712"/>
              <a:gd name="connsiteY5" fmla="*/ 9599 h 239014"/>
              <a:gd name="connsiteX6" fmla="*/ 366204 w 661712"/>
              <a:gd name="connsiteY6" fmla="*/ 57224 h 239014"/>
              <a:gd name="connsiteX7" fmla="*/ 382079 w 661712"/>
              <a:gd name="connsiteY7" fmla="*/ 44524 h 239014"/>
              <a:gd name="connsiteX8" fmla="*/ 499554 w 661712"/>
              <a:gd name="connsiteY8" fmla="*/ 108024 h 239014"/>
              <a:gd name="connsiteX9" fmla="*/ 470979 w 661712"/>
              <a:gd name="connsiteY9" fmla="*/ 108024 h 239014"/>
              <a:gd name="connsiteX10" fmla="*/ 528129 w 661712"/>
              <a:gd name="connsiteY10" fmla="*/ 123899 h 239014"/>
              <a:gd name="connsiteX11" fmla="*/ 496379 w 661712"/>
              <a:gd name="connsiteY11" fmla="*/ 161999 h 239014"/>
              <a:gd name="connsiteX12" fmla="*/ 544004 w 661712"/>
              <a:gd name="connsiteY12" fmla="*/ 149299 h 239014"/>
              <a:gd name="connsiteX13" fmla="*/ 572579 w 661712"/>
              <a:gd name="connsiteY13" fmla="*/ 152474 h 239014"/>
              <a:gd name="connsiteX14" fmla="*/ 575754 w 661712"/>
              <a:gd name="connsiteY14" fmla="*/ 142949 h 239014"/>
              <a:gd name="connsiteX15" fmla="*/ 629729 w 661712"/>
              <a:gd name="connsiteY15" fmla="*/ 190574 h 239014"/>
              <a:gd name="connsiteX16" fmla="*/ 661479 w 661712"/>
              <a:gd name="connsiteY16" fmla="*/ 238199 h 239014"/>
              <a:gd name="connsiteX17" fmla="*/ 636079 w 661712"/>
              <a:gd name="connsiteY17" fmla="*/ 212799 h 239014"/>
              <a:gd name="connsiteX18" fmla="*/ 512254 w 661712"/>
              <a:gd name="connsiteY18" fmla="*/ 117549 h 239014"/>
              <a:gd name="connsiteX19" fmla="*/ 270954 w 661712"/>
              <a:gd name="connsiteY19" fmla="*/ 41349 h 239014"/>
              <a:gd name="connsiteX20" fmla="*/ 296354 w 661712"/>
              <a:gd name="connsiteY20" fmla="*/ 41349 h 239014"/>
              <a:gd name="connsiteX21" fmla="*/ 236029 w 661712"/>
              <a:gd name="connsiteY21" fmla="*/ 19124 h 239014"/>
              <a:gd name="connsiteX22" fmla="*/ 1079 w 661712"/>
              <a:gd name="connsiteY22" fmla="*/ 12774 h 2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1712" h="239014">
                <a:moveTo>
                  <a:pt x="1079" y="12774"/>
                </a:moveTo>
                <a:cubicBezTo>
                  <a:pt x="-13738" y="9599"/>
                  <a:pt x="128608" y="-984"/>
                  <a:pt x="147129" y="74"/>
                </a:cubicBezTo>
                <a:cubicBezTo>
                  <a:pt x="165650" y="1132"/>
                  <a:pt x="104266" y="15949"/>
                  <a:pt x="112204" y="19124"/>
                </a:cubicBezTo>
                <a:cubicBezTo>
                  <a:pt x="120142" y="22299"/>
                  <a:pt x="170412" y="15949"/>
                  <a:pt x="194754" y="19124"/>
                </a:cubicBezTo>
                <a:cubicBezTo>
                  <a:pt x="219096" y="22299"/>
                  <a:pt x="248200" y="39761"/>
                  <a:pt x="258254" y="38174"/>
                </a:cubicBezTo>
                <a:cubicBezTo>
                  <a:pt x="268308" y="36587"/>
                  <a:pt x="237087" y="6424"/>
                  <a:pt x="255079" y="9599"/>
                </a:cubicBezTo>
                <a:cubicBezTo>
                  <a:pt x="273071" y="12774"/>
                  <a:pt x="345037" y="51403"/>
                  <a:pt x="366204" y="57224"/>
                </a:cubicBezTo>
                <a:cubicBezTo>
                  <a:pt x="387371" y="63045"/>
                  <a:pt x="359854" y="36057"/>
                  <a:pt x="382079" y="44524"/>
                </a:cubicBezTo>
                <a:cubicBezTo>
                  <a:pt x="404304" y="52991"/>
                  <a:pt x="484737" y="97441"/>
                  <a:pt x="499554" y="108024"/>
                </a:cubicBezTo>
                <a:cubicBezTo>
                  <a:pt x="514371" y="118607"/>
                  <a:pt x="466217" y="105378"/>
                  <a:pt x="470979" y="108024"/>
                </a:cubicBezTo>
                <a:cubicBezTo>
                  <a:pt x="475741" y="110670"/>
                  <a:pt x="523896" y="114903"/>
                  <a:pt x="528129" y="123899"/>
                </a:cubicBezTo>
                <a:cubicBezTo>
                  <a:pt x="532362" y="132895"/>
                  <a:pt x="493733" y="157766"/>
                  <a:pt x="496379" y="161999"/>
                </a:cubicBezTo>
                <a:cubicBezTo>
                  <a:pt x="499025" y="166232"/>
                  <a:pt x="531304" y="150886"/>
                  <a:pt x="544004" y="149299"/>
                </a:cubicBezTo>
                <a:cubicBezTo>
                  <a:pt x="556704" y="147712"/>
                  <a:pt x="567288" y="153532"/>
                  <a:pt x="572579" y="152474"/>
                </a:cubicBezTo>
                <a:cubicBezTo>
                  <a:pt x="577870" y="151416"/>
                  <a:pt x="566229" y="136599"/>
                  <a:pt x="575754" y="142949"/>
                </a:cubicBezTo>
                <a:cubicBezTo>
                  <a:pt x="585279" y="149299"/>
                  <a:pt x="615442" y="174699"/>
                  <a:pt x="629729" y="190574"/>
                </a:cubicBezTo>
                <a:cubicBezTo>
                  <a:pt x="644017" y="206449"/>
                  <a:pt x="660421" y="234495"/>
                  <a:pt x="661479" y="238199"/>
                </a:cubicBezTo>
                <a:cubicBezTo>
                  <a:pt x="662537" y="241903"/>
                  <a:pt x="660950" y="232907"/>
                  <a:pt x="636079" y="212799"/>
                </a:cubicBezTo>
                <a:cubicBezTo>
                  <a:pt x="611208" y="192691"/>
                  <a:pt x="573108" y="146124"/>
                  <a:pt x="512254" y="117549"/>
                </a:cubicBezTo>
                <a:cubicBezTo>
                  <a:pt x="451400" y="88974"/>
                  <a:pt x="306937" y="54049"/>
                  <a:pt x="270954" y="41349"/>
                </a:cubicBezTo>
                <a:cubicBezTo>
                  <a:pt x="234971" y="28649"/>
                  <a:pt x="302175" y="45053"/>
                  <a:pt x="296354" y="41349"/>
                </a:cubicBezTo>
                <a:cubicBezTo>
                  <a:pt x="290533" y="37645"/>
                  <a:pt x="282596" y="26003"/>
                  <a:pt x="236029" y="19124"/>
                </a:cubicBezTo>
                <a:cubicBezTo>
                  <a:pt x="189462" y="12245"/>
                  <a:pt x="15896" y="15949"/>
                  <a:pt x="1079" y="12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F45B05B-3539-7422-0AC9-D617FB31FCBD}"/>
              </a:ext>
            </a:extLst>
          </p:cNvPr>
          <p:cNvSpPr/>
          <p:nvPr/>
        </p:nvSpPr>
        <p:spPr>
          <a:xfrm>
            <a:off x="10378736" y="2292290"/>
            <a:ext cx="204586" cy="188505"/>
          </a:xfrm>
          <a:custGeom>
            <a:avLst/>
            <a:gdLst>
              <a:gd name="connsiteX0" fmla="*/ 339 w 204586"/>
              <a:gd name="connsiteY0" fmla="*/ 60 h 188505"/>
              <a:gd name="connsiteX1" fmla="*/ 92414 w 204586"/>
              <a:gd name="connsiteY1" fmla="*/ 117535 h 188505"/>
              <a:gd name="connsiteX2" fmla="*/ 32089 w 204586"/>
              <a:gd name="connsiteY2" fmla="*/ 104835 h 188505"/>
              <a:gd name="connsiteX3" fmla="*/ 200364 w 204586"/>
              <a:gd name="connsiteY3" fmla="*/ 187385 h 188505"/>
              <a:gd name="connsiteX4" fmla="*/ 146389 w 204586"/>
              <a:gd name="connsiteY4" fmla="*/ 149285 h 188505"/>
              <a:gd name="connsiteX5" fmla="*/ 63839 w 204586"/>
              <a:gd name="connsiteY5" fmla="*/ 101660 h 188505"/>
              <a:gd name="connsiteX6" fmla="*/ 339 w 204586"/>
              <a:gd name="connsiteY6" fmla="*/ 60 h 18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86" h="188505">
                <a:moveTo>
                  <a:pt x="339" y="60"/>
                </a:moveTo>
                <a:cubicBezTo>
                  <a:pt x="5101" y="2706"/>
                  <a:pt x="87122" y="100073"/>
                  <a:pt x="92414" y="117535"/>
                </a:cubicBezTo>
                <a:cubicBezTo>
                  <a:pt x="97706" y="134997"/>
                  <a:pt x="14097" y="93193"/>
                  <a:pt x="32089" y="104835"/>
                </a:cubicBezTo>
                <a:cubicBezTo>
                  <a:pt x="50081" y="116477"/>
                  <a:pt x="181314" y="179977"/>
                  <a:pt x="200364" y="187385"/>
                </a:cubicBezTo>
                <a:cubicBezTo>
                  <a:pt x="219414" y="194793"/>
                  <a:pt x="169143" y="163573"/>
                  <a:pt x="146389" y="149285"/>
                </a:cubicBezTo>
                <a:cubicBezTo>
                  <a:pt x="123635" y="134998"/>
                  <a:pt x="85535" y="120710"/>
                  <a:pt x="63839" y="101660"/>
                </a:cubicBezTo>
                <a:cubicBezTo>
                  <a:pt x="42143" y="82610"/>
                  <a:pt x="-4423" y="-2586"/>
                  <a:pt x="339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0E65A4B-4C24-65CB-F2B3-4B54FE5C826B}"/>
              </a:ext>
            </a:extLst>
          </p:cNvPr>
          <p:cNvSpPr/>
          <p:nvPr/>
        </p:nvSpPr>
        <p:spPr>
          <a:xfrm>
            <a:off x="9273923" y="2126944"/>
            <a:ext cx="413011" cy="659784"/>
          </a:xfrm>
          <a:custGeom>
            <a:avLst/>
            <a:gdLst>
              <a:gd name="connsiteX0" fmla="*/ 413002 w 413011"/>
              <a:gd name="connsiteY0" fmla="*/ 306 h 659784"/>
              <a:gd name="connsiteX1" fmla="*/ 381252 w 413011"/>
              <a:gd name="connsiteY1" fmla="*/ 155881 h 659784"/>
              <a:gd name="connsiteX2" fmla="*/ 409827 w 413011"/>
              <a:gd name="connsiteY2" fmla="*/ 143181 h 659784"/>
              <a:gd name="connsiteX3" fmla="*/ 327277 w 413011"/>
              <a:gd name="connsiteY3" fmla="*/ 286056 h 659784"/>
              <a:gd name="connsiteX4" fmla="*/ 339977 w 413011"/>
              <a:gd name="connsiteY4" fmla="*/ 273356 h 659784"/>
              <a:gd name="connsiteX5" fmla="*/ 139952 w 413011"/>
              <a:gd name="connsiteY5" fmla="*/ 505131 h 659784"/>
              <a:gd name="connsiteX6" fmla="*/ 181227 w 413011"/>
              <a:gd name="connsiteY6" fmla="*/ 463856 h 659784"/>
              <a:gd name="connsiteX7" fmla="*/ 3427 w 413011"/>
              <a:gd name="connsiteY7" fmla="*/ 654356 h 659784"/>
              <a:gd name="connsiteX8" fmla="*/ 85977 w 413011"/>
              <a:gd name="connsiteY8" fmla="*/ 581331 h 659784"/>
              <a:gd name="connsiteX9" fmla="*/ 346327 w 413011"/>
              <a:gd name="connsiteY9" fmla="*/ 311456 h 659784"/>
              <a:gd name="connsiteX10" fmla="*/ 295527 w 413011"/>
              <a:gd name="connsiteY10" fmla="*/ 346381 h 659784"/>
              <a:gd name="connsiteX11" fmla="*/ 387602 w 413011"/>
              <a:gd name="connsiteY11" fmla="*/ 209856 h 659784"/>
              <a:gd name="connsiteX12" fmla="*/ 384427 w 413011"/>
              <a:gd name="connsiteY12" fmla="*/ 117781 h 659784"/>
              <a:gd name="connsiteX13" fmla="*/ 413002 w 413011"/>
              <a:gd name="connsiteY13" fmla="*/ 306 h 65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011" h="659784">
                <a:moveTo>
                  <a:pt x="413002" y="306"/>
                </a:moveTo>
                <a:cubicBezTo>
                  <a:pt x="412473" y="6656"/>
                  <a:pt x="381781" y="132069"/>
                  <a:pt x="381252" y="155881"/>
                </a:cubicBezTo>
                <a:cubicBezTo>
                  <a:pt x="380723" y="179693"/>
                  <a:pt x="418823" y="121485"/>
                  <a:pt x="409827" y="143181"/>
                </a:cubicBezTo>
                <a:cubicBezTo>
                  <a:pt x="400831" y="164877"/>
                  <a:pt x="327277" y="286056"/>
                  <a:pt x="327277" y="286056"/>
                </a:cubicBezTo>
                <a:cubicBezTo>
                  <a:pt x="315635" y="307752"/>
                  <a:pt x="371198" y="236844"/>
                  <a:pt x="339977" y="273356"/>
                </a:cubicBezTo>
                <a:cubicBezTo>
                  <a:pt x="308756" y="309869"/>
                  <a:pt x="166410" y="473381"/>
                  <a:pt x="139952" y="505131"/>
                </a:cubicBezTo>
                <a:cubicBezTo>
                  <a:pt x="113494" y="536881"/>
                  <a:pt x="203981" y="438985"/>
                  <a:pt x="181227" y="463856"/>
                </a:cubicBezTo>
                <a:cubicBezTo>
                  <a:pt x="158473" y="488727"/>
                  <a:pt x="19302" y="634777"/>
                  <a:pt x="3427" y="654356"/>
                </a:cubicBezTo>
                <a:cubicBezTo>
                  <a:pt x="-12448" y="673935"/>
                  <a:pt x="28827" y="638481"/>
                  <a:pt x="85977" y="581331"/>
                </a:cubicBezTo>
                <a:cubicBezTo>
                  <a:pt x="143127" y="524181"/>
                  <a:pt x="311402" y="350614"/>
                  <a:pt x="346327" y="311456"/>
                </a:cubicBezTo>
                <a:cubicBezTo>
                  <a:pt x="381252" y="272298"/>
                  <a:pt x="288648" y="363314"/>
                  <a:pt x="295527" y="346381"/>
                </a:cubicBezTo>
                <a:cubicBezTo>
                  <a:pt x="302406" y="329448"/>
                  <a:pt x="372785" y="247956"/>
                  <a:pt x="387602" y="209856"/>
                </a:cubicBezTo>
                <a:cubicBezTo>
                  <a:pt x="402419" y="171756"/>
                  <a:pt x="378077" y="147414"/>
                  <a:pt x="384427" y="117781"/>
                </a:cubicBezTo>
                <a:cubicBezTo>
                  <a:pt x="390777" y="88148"/>
                  <a:pt x="413531" y="-6044"/>
                  <a:pt x="41300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53460D4-4CC8-A5CC-7B1A-C4181460B4AF}"/>
              </a:ext>
            </a:extLst>
          </p:cNvPr>
          <p:cNvSpPr/>
          <p:nvPr/>
        </p:nvSpPr>
        <p:spPr>
          <a:xfrm>
            <a:off x="9264197" y="2809856"/>
            <a:ext cx="213543" cy="155362"/>
          </a:xfrm>
          <a:custGeom>
            <a:avLst/>
            <a:gdLst>
              <a:gd name="connsiteX0" fmla="*/ 22678 w 213543"/>
              <a:gd name="connsiteY0" fmla="*/ 19 h 155362"/>
              <a:gd name="connsiteX1" fmla="*/ 19503 w 213543"/>
              <a:gd name="connsiteY1" fmla="*/ 60344 h 155362"/>
              <a:gd name="connsiteX2" fmla="*/ 60778 w 213543"/>
              <a:gd name="connsiteY2" fmla="*/ 114319 h 155362"/>
              <a:gd name="connsiteX3" fmla="*/ 44903 w 213543"/>
              <a:gd name="connsiteY3" fmla="*/ 114319 h 155362"/>
              <a:gd name="connsiteX4" fmla="*/ 156028 w 213543"/>
              <a:gd name="connsiteY4" fmla="*/ 152419 h 155362"/>
              <a:gd name="connsiteX5" fmla="*/ 213178 w 213543"/>
              <a:gd name="connsiteY5" fmla="*/ 152419 h 155362"/>
              <a:gd name="connsiteX6" fmla="*/ 130628 w 213543"/>
              <a:gd name="connsiteY6" fmla="*/ 149244 h 155362"/>
              <a:gd name="connsiteX7" fmla="*/ 32203 w 213543"/>
              <a:gd name="connsiteY7" fmla="*/ 114319 h 155362"/>
              <a:gd name="connsiteX8" fmla="*/ 41728 w 213543"/>
              <a:gd name="connsiteY8" fmla="*/ 114319 h 155362"/>
              <a:gd name="connsiteX9" fmla="*/ 453 w 213543"/>
              <a:gd name="connsiteY9" fmla="*/ 57169 h 155362"/>
              <a:gd name="connsiteX10" fmla="*/ 19503 w 213543"/>
              <a:gd name="connsiteY10" fmla="*/ 66694 h 155362"/>
              <a:gd name="connsiteX11" fmla="*/ 22678 w 213543"/>
              <a:gd name="connsiteY11" fmla="*/ 19 h 1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543" h="155362">
                <a:moveTo>
                  <a:pt x="22678" y="19"/>
                </a:moveTo>
                <a:cubicBezTo>
                  <a:pt x="22678" y="-1039"/>
                  <a:pt x="13153" y="41294"/>
                  <a:pt x="19503" y="60344"/>
                </a:cubicBezTo>
                <a:cubicBezTo>
                  <a:pt x="25853" y="79394"/>
                  <a:pt x="56545" y="105323"/>
                  <a:pt x="60778" y="114319"/>
                </a:cubicBezTo>
                <a:cubicBezTo>
                  <a:pt x="65011" y="123315"/>
                  <a:pt x="29028" y="107969"/>
                  <a:pt x="44903" y="114319"/>
                </a:cubicBezTo>
                <a:cubicBezTo>
                  <a:pt x="60778" y="120669"/>
                  <a:pt x="127982" y="146069"/>
                  <a:pt x="156028" y="152419"/>
                </a:cubicBezTo>
                <a:cubicBezTo>
                  <a:pt x="184074" y="158769"/>
                  <a:pt x="217411" y="152948"/>
                  <a:pt x="213178" y="152419"/>
                </a:cubicBezTo>
                <a:cubicBezTo>
                  <a:pt x="208945" y="151890"/>
                  <a:pt x="160790" y="155594"/>
                  <a:pt x="130628" y="149244"/>
                </a:cubicBezTo>
                <a:cubicBezTo>
                  <a:pt x="100466" y="142894"/>
                  <a:pt x="47020" y="120140"/>
                  <a:pt x="32203" y="114319"/>
                </a:cubicBezTo>
                <a:cubicBezTo>
                  <a:pt x="17386" y="108498"/>
                  <a:pt x="47020" y="123844"/>
                  <a:pt x="41728" y="114319"/>
                </a:cubicBezTo>
                <a:cubicBezTo>
                  <a:pt x="36436" y="104794"/>
                  <a:pt x="453" y="57169"/>
                  <a:pt x="453" y="57169"/>
                </a:cubicBezTo>
                <a:cubicBezTo>
                  <a:pt x="-3251" y="49232"/>
                  <a:pt x="16857" y="71456"/>
                  <a:pt x="19503" y="66694"/>
                </a:cubicBezTo>
                <a:cubicBezTo>
                  <a:pt x="22149" y="61932"/>
                  <a:pt x="22678" y="1077"/>
                  <a:pt x="2267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3915E92-4193-0E0B-3E1E-FCAE11DECA08}"/>
              </a:ext>
            </a:extLst>
          </p:cNvPr>
          <p:cNvSpPr/>
          <p:nvPr/>
        </p:nvSpPr>
        <p:spPr>
          <a:xfrm>
            <a:off x="9423397" y="2939982"/>
            <a:ext cx="261695" cy="165673"/>
          </a:xfrm>
          <a:custGeom>
            <a:avLst/>
            <a:gdLst>
              <a:gd name="connsiteX0" fmla="*/ 3 w 261695"/>
              <a:gd name="connsiteY0" fmla="*/ 68 h 165673"/>
              <a:gd name="connsiteX1" fmla="*/ 88903 w 261695"/>
              <a:gd name="connsiteY1" fmla="*/ 44518 h 165673"/>
              <a:gd name="connsiteX2" fmla="*/ 127003 w 261695"/>
              <a:gd name="connsiteY2" fmla="*/ 117543 h 165673"/>
              <a:gd name="connsiteX3" fmla="*/ 133353 w 261695"/>
              <a:gd name="connsiteY3" fmla="*/ 101668 h 165673"/>
              <a:gd name="connsiteX4" fmla="*/ 165103 w 261695"/>
              <a:gd name="connsiteY4" fmla="*/ 146118 h 165673"/>
              <a:gd name="connsiteX5" fmla="*/ 234953 w 261695"/>
              <a:gd name="connsiteY5" fmla="*/ 142943 h 165673"/>
              <a:gd name="connsiteX6" fmla="*/ 257178 w 261695"/>
              <a:gd name="connsiteY6" fmla="*/ 117543 h 165673"/>
              <a:gd name="connsiteX7" fmla="*/ 152403 w 261695"/>
              <a:gd name="connsiteY7" fmla="*/ 165168 h 165673"/>
              <a:gd name="connsiteX8" fmla="*/ 133353 w 261695"/>
              <a:gd name="connsiteY8" fmla="*/ 139768 h 165673"/>
              <a:gd name="connsiteX9" fmla="*/ 127003 w 261695"/>
              <a:gd name="connsiteY9" fmla="*/ 95318 h 165673"/>
              <a:gd name="connsiteX10" fmla="*/ 85728 w 261695"/>
              <a:gd name="connsiteY10" fmla="*/ 54043 h 165673"/>
              <a:gd name="connsiteX11" fmla="*/ 3 w 261695"/>
              <a:gd name="connsiteY11" fmla="*/ 68 h 16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695" h="165673">
                <a:moveTo>
                  <a:pt x="3" y="68"/>
                </a:moveTo>
                <a:cubicBezTo>
                  <a:pt x="532" y="-1519"/>
                  <a:pt x="67736" y="24939"/>
                  <a:pt x="88903" y="44518"/>
                </a:cubicBezTo>
                <a:cubicBezTo>
                  <a:pt x="110070" y="64097"/>
                  <a:pt x="119595" y="108018"/>
                  <a:pt x="127003" y="117543"/>
                </a:cubicBezTo>
                <a:cubicBezTo>
                  <a:pt x="134411" y="127068"/>
                  <a:pt x="127003" y="96906"/>
                  <a:pt x="133353" y="101668"/>
                </a:cubicBezTo>
                <a:cubicBezTo>
                  <a:pt x="139703" y="106430"/>
                  <a:pt x="148170" y="139239"/>
                  <a:pt x="165103" y="146118"/>
                </a:cubicBezTo>
                <a:cubicBezTo>
                  <a:pt x="182036" y="152997"/>
                  <a:pt x="219607" y="147706"/>
                  <a:pt x="234953" y="142943"/>
                </a:cubicBezTo>
                <a:cubicBezTo>
                  <a:pt x="250299" y="138180"/>
                  <a:pt x="270936" y="113839"/>
                  <a:pt x="257178" y="117543"/>
                </a:cubicBezTo>
                <a:cubicBezTo>
                  <a:pt x="243420" y="121247"/>
                  <a:pt x="173041" y="161464"/>
                  <a:pt x="152403" y="165168"/>
                </a:cubicBezTo>
                <a:cubicBezTo>
                  <a:pt x="131765" y="168872"/>
                  <a:pt x="137586" y="151410"/>
                  <a:pt x="133353" y="139768"/>
                </a:cubicBezTo>
                <a:cubicBezTo>
                  <a:pt x="129120" y="128126"/>
                  <a:pt x="134940" y="109605"/>
                  <a:pt x="127003" y="95318"/>
                </a:cubicBezTo>
                <a:cubicBezTo>
                  <a:pt x="119066" y="81031"/>
                  <a:pt x="103720" y="67801"/>
                  <a:pt x="85728" y="54043"/>
                </a:cubicBezTo>
                <a:cubicBezTo>
                  <a:pt x="67736" y="40285"/>
                  <a:pt x="-526" y="1655"/>
                  <a:pt x="3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13EF6AC-E761-F259-3B5E-D562D060D8D1}"/>
              </a:ext>
            </a:extLst>
          </p:cNvPr>
          <p:cNvSpPr/>
          <p:nvPr/>
        </p:nvSpPr>
        <p:spPr>
          <a:xfrm>
            <a:off x="9247029" y="2755723"/>
            <a:ext cx="121791" cy="278918"/>
          </a:xfrm>
          <a:custGeom>
            <a:avLst/>
            <a:gdLst>
              <a:gd name="connsiteX0" fmla="*/ 11271 w 121791"/>
              <a:gd name="connsiteY0" fmla="*/ 177 h 278918"/>
              <a:gd name="connsiteX1" fmla="*/ 11271 w 121791"/>
              <a:gd name="connsiteY1" fmla="*/ 139877 h 278918"/>
              <a:gd name="connsiteX2" fmla="*/ 17621 w 121791"/>
              <a:gd name="connsiteY2" fmla="*/ 181152 h 278918"/>
              <a:gd name="connsiteX3" fmla="*/ 4921 w 121791"/>
              <a:gd name="connsiteY3" fmla="*/ 181152 h 278918"/>
              <a:gd name="connsiteX4" fmla="*/ 112871 w 121791"/>
              <a:gd name="connsiteY4" fmla="*/ 273227 h 278918"/>
              <a:gd name="connsiteX5" fmla="*/ 106521 w 121791"/>
              <a:gd name="connsiteY5" fmla="*/ 260527 h 278918"/>
              <a:gd name="connsiteX6" fmla="*/ 33496 w 121791"/>
              <a:gd name="connsiteY6" fmla="*/ 190677 h 278918"/>
              <a:gd name="connsiteX7" fmla="*/ 39846 w 121791"/>
              <a:gd name="connsiteY7" fmla="*/ 203377 h 278918"/>
              <a:gd name="connsiteX8" fmla="*/ 27146 w 121791"/>
              <a:gd name="connsiteY8" fmla="*/ 171627 h 278918"/>
              <a:gd name="connsiteX9" fmla="*/ 11271 w 121791"/>
              <a:gd name="connsiteY9" fmla="*/ 177 h 27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91" h="278918">
                <a:moveTo>
                  <a:pt x="11271" y="177"/>
                </a:moveTo>
                <a:cubicBezTo>
                  <a:pt x="8625" y="-5115"/>
                  <a:pt x="10213" y="109715"/>
                  <a:pt x="11271" y="139877"/>
                </a:cubicBezTo>
                <a:cubicBezTo>
                  <a:pt x="12329" y="170039"/>
                  <a:pt x="17621" y="181152"/>
                  <a:pt x="17621" y="181152"/>
                </a:cubicBezTo>
                <a:cubicBezTo>
                  <a:pt x="16563" y="188031"/>
                  <a:pt x="-10954" y="165806"/>
                  <a:pt x="4921" y="181152"/>
                </a:cubicBezTo>
                <a:cubicBezTo>
                  <a:pt x="20796" y="196498"/>
                  <a:pt x="112871" y="273227"/>
                  <a:pt x="112871" y="273227"/>
                </a:cubicBezTo>
                <a:cubicBezTo>
                  <a:pt x="129804" y="286456"/>
                  <a:pt x="119750" y="274285"/>
                  <a:pt x="106521" y="260527"/>
                </a:cubicBezTo>
                <a:cubicBezTo>
                  <a:pt x="93292" y="246769"/>
                  <a:pt x="33496" y="190677"/>
                  <a:pt x="33496" y="190677"/>
                </a:cubicBezTo>
                <a:cubicBezTo>
                  <a:pt x="22384" y="181152"/>
                  <a:pt x="40904" y="206552"/>
                  <a:pt x="39846" y="203377"/>
                </a:cubicBezTo>
                <a:cubicBezTo>
                  <a:pt x="38788" y="200202"/>
                  <a:pt x="31909" y="201790"/>
                  <a:pt x="27146" y="171627"/>
                </a:cubicBezTo>
                <a:cubicBezTo>
                  <a:pt x="22384" y="141465"/>
                  <a:pt x="13917" y="5469"/>
                  <a:pt x="11271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BE4F4D2-4EE4-978A-B8B9-06630C78A5EC}"/>
              </a:ext>
            </a:extLst>
          </p:cNvPr>
          <p:cNvSpPr/>
          <p:nvPr/>
        </p:nvSpPr>
        <p:spPr>
          <a:xfrm>
            <a:off x="9314406" y="2942669"/>
            <a:ext cx="139244" cy="58005"/>
          </a:xfrm>
          <a:custGeom>
            <a:avLst/>
            <a:gdLst>
              <a:gd name="connsiteX0" fmla="*/ 1044 w 139244"/>
              <a:gd name="connsiteY0" fmla="*/ 57706 h 58005"/>
              <a:gd name="connsiteX1" fmla="*/ 55019 w 139244"/>
              <a:gd name="connsiteY1" fmla="*/ 22781 h 58005"/>
              <a:gd name="connsiteX2" fmla="*/ 137569 w 139244"/>
              <a:gd name="connsiteY2" fmla="*/ 16431 h 58005"/>
              <a:gd name="connsiteX3" fmla="*/ 102644 w 139244"/>
              <a:gd name="connsiteY3" fmla="*/ 556 h 58005"/>
              <a:gd name="connsiteX4" fmla="*/ 1044 w 139244"/>
              <a:gd name="connsiteY4" fmla="*/ 57706 h 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44" h="58005">
                <a:moveTo>
                  <a:pt x="1044" y="57706"/>
                </a:moveTo>
                <a:cubicBezTo>
                  <a:pt x="-6893" y="61410"/>
                  <a:pt x="32265" y="29660"/>
                  <a:pt x="55019" y="22781"/>
                </a:cubicBezTo>
                <a:cubicBezTo>
                  <a:pt x="77773" y="15902"/>
                  <a:pt x="129632" y="20135"/>
                  <a:pt x="137569" y="16431"/>
                </a:cubicBezTo>
                <a:cubicBezTo>
                  <a:pt x="145506" y="12727"/>
                  <a:pt x="123811" y="-3148"/>
                  <a:pt x="102644" y="556"/>
                </a:cubicBezTo>
                <a:cubicBezTo>
                  <a:pt x="81477" y="4260"/>
                  <a:pt x="8981" y="54002"/>
                  <a:pt x="1044" y="57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5ECA394-32B5-B416-2404-6A54AF95356C}"/>
              </a:ext>
            </a:extLst>
          </p:cNvPr>
          <p:cNvSpPr/>
          <p:nvPr/>
        </p:nvSpPr>
        <p:spPr>
          <a:xfrm>
            <a:off x="9347049" y="2952738"/>
            <a:ext cx="201897" cy="132484"/>
          </a:xfrm>
          <a:custGeom>
            <a:avLst/>
            <a:gdLst>
              <a:gd name="connsiteX0" fmla="*/ 79526 w 201897"/>
              <a:gd name="connsiteY0" fmla="*/ 12 h 132484"/>
              <a:gd name="connsiteX1" fmla="*/ 184301 w 201897"/>
              <a:gd name="connsiteY1" fmla="*/ 73037 h 132484"/>
              <a:gd name="connsiteX2" fmla="*/ 200176 w 201897"/>
              <a:gd name="connsiteY2" fmla="*/ 130187 h 132484"/>
              <a:gd name="connsiteX3" fmla="*/ 187476 w 201897"/>
              <a:gd name="connsiteY3" fmla="*/ 114312 h 132484"/>
              <a:gd name="connsiteX4" fmla="*/ 76351 w 201897"/>
              <a:gd name="connsiteY4" fmla="*/ 50812 h 132484"/>
              <a:gd name="connsiteX5" fmla="*/ 120801 w 201897"/>
              <a:gd name="connsiteY5" fmla="*/ 69862 h 132484"/>
              <a:gd name="connsiteX6" fmla="*/ 151 w 201897"/>
              <a:gd name="connsiteY6" fmla="*/ 31762 h 132484"/>
              <a:gd name="connsiteX7" fmla="*/ 95401 w 201897"/>
              <a:gd name="connsiteY7" fmla="*/ 66687 h 132484"/>
              <a:gd name="connsiteX8" fmla="*/ 79526 w 201897"/>
              <a:gd name="connsiteY8" fmla="*/ 12 h 1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897" h="132484">
                <a:moveTo>
                  <a:pt x="79526" y="12"/>
                </a:moveTo>
                <a:cubicBezTo>
                  <a:pt x="94343" y="1070"/>
                  <a:pt x="164193" y="51341"/>
                  <a:pt x="184301" y="73037"/>
                </a:cubicBezTo>
                <a:cubicBezTo>
                  <a:pt x="204409" y="94733"/>
                  <a:pt x="200176" y="130187"/>
                  <a:pt x="200176" y="130187"/>
                </a:cubicBezTo>
                <a:cubicBezTo>
                  <a:pt x="200705" y="137066"/>
                  <a:pt x="208114" y="127541"/>
                  <a:pt x="187476" y="114312"/>
                </a:cubicBezTo>
                <a:cubicBezTo>
                  <a:pt x="166838" y="101083"/>
                  <a:pt x="87464" y="58220"/>
                  <a:pt x="76351" y="50812"/>
                </a:cubicBezTo>
                <a:cubicBezTo>
                  <a:pt x="65238" y="43404"/>
                  <a:pt x="133501" y="73037"/>
                  <a:pt x="120801" y="69862"/>
                </a:cubicBezTo>
                <a:cubicBezTo>
                  <a:pt x="108101" y="66687"/>
                  <a:pt x="4384" y="32291"/>
                  <a:pt x="151" y="31762"/>
                </a:cubicBezTo>
                <a:cubicBezTo>
                  <a:pt x="-4082" y="31233"/>
                  <a:pt x="81643" y="66158"/>
                  <a:pt x="95401" y="66687"/>
                </a:cubicBezTo>
                <a:cubicBezTo>
                  <a:pt x="109159" y="67216"/>
                  <a:pt x="64709" y="-1046"/>
                  <a:pt x="79526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9C5D84D-849F-6055-7C43-4287502A4A23}"/>
              </a:ext>
            </a:extLst>
          </p:cNvPr>
          <p:cNvSpPr/>
          <p:nvPr/>
        </p:nvSpPr>
        <p:spPr>
          <a:xfrm>
            <a:off x="9227491" y="3031709"/>
            <a:ext cx="78466" cy="146466"/>
          </a:xfrm>
          <a:custGeom>
            <a:avLst/>
            <a:gdLst>
              <a:gd name="connsiteX0" fmla="*/ 78434 w 78466"/>
              <a:gd name="connsiteY0" fmla="*/ 416 h 146466"/>
              <a:gd name="connsiteX1" fmla="*/ 5409 w 78466"/>
              <a:gd name="connsiteY1" fmla="*/ 92491 h 146466"/>
              <a:gd name="connsiteX2" fmla="*/ 5409 w 78466"/>
              <a:gd name="connsiteY2" fmla="*/ 146466 h 146466"/>
              <a:gd name="connsiteX3" fmla="*/ 5409 w 78466"/>
              <a:gd name="connsiteY3" fmla="*/ 89316 h 146466"/>
              <a:gd name="connsiteX4" fmla="*/ 18109 w 78466"/>
              <a:gd name="connsiteY4" fmla="*/ 127416 h 146466"/>
              <a:gd name="connsiteX5" fmla="*/ 14934 w 78466"/>
              <a:gd name="connsiteY5" fmla="*/ 60741 h 146466"/>
              <a:gd name="connsiteX6" fmla="*/ 78434 w 78466"/>
              <a:gd name="connsiteY6" fmla="*/ 416 h 14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66" h="146466">
                <a:moveTo>
                  <a:pt x="78434" y="416"/>
                </a:moveTo>
                <a:cubicBezTo>
                  <a:pt x="76847" y="5708"/>
                  <a:pt x="17580" y="68149"/>
                  <a:pt x="5409" y="92491"/>
                </a:cubicBezTo>
                <a:cubicBezTo>
                  <a:pt x="-6762" y="116833"/>
                  <a:pt x="5409" y="146466"/>
                  <a:pt x="5409" y="146466"/>
                </a:cubicBezTo>
                <a:cubicBezTo>
                  <a:pt x="5409" y="145937"/>
                  <a:pt x="3292" y="92491"/>
                  <a:pt x="5409" y="89316"/>
                </a:cubicBezTo>
                <a:cubicBezTo>
                  <a:pt x="7526" y="86141"/>
                  <a:pt x="16522" y="132178"/>
                  <a:pt x="18109" y="127416"/>
                </a:cubicBezTo>
                <a:cubicBezTo>
                  <a:pt x="19696" y="122654"/>
                  <a:pt x="7526" y="79791"/>
                  <a:pt x="14934" y="60741"/>
                </a:cubicBezTo>
                <a:cubicBezTo>
                  <a:pt x="22342" y="41691"/>
                  <a:pt x="80021" y="-4876"/>
                  <a:pt x="78434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F47D8FF-EE05-8585-4136-BE703196427E}"/>
              </a:ext>
            </a:extLst>
          </p:cNvPr>
          <p:cNvSpPr/>
          <p:nvPr/>
        </p:nvSpPr>
        <p:spPr>
          <a:xfrm>
            <a:off x="9092998" y="3174981"/>
            <a:ext cx="203536" cy="161994"/>
          </a:xfrm>
          <a:custGeom>
            <a:avLst/>
            <a:gdLst>
              <a:gd name="connsiteX0" fmla="*/ 41477 w 203536"/>
              <a:gd name="connsiteY0" fmla="*/ 161944 h 161994"/>
              <a:gd name="connsiteX1" fmla="*/ 35127 w 203536"/>
              <a:gd name="connsiteY1" fmla="*/ 111144 h 161994"/>
              <a:gd name="connsiteX2" fmla="*/ 22427 w 203536"/>
              <a:gd name="connsiteY2" fmla="*/ 63519 h 161994"/>
              <a:gd name="connsiteX3" fmla="*/ 51002 w 203536"/>
              <a:gd name="connsiteY3" fmla="*/ 95269 h 161994"/>
              <a:gd name="connsiteX4" fmla="*/ 44652 w 203536"/>
              <a:gd name="connsiteY4" fmla="*/ 44469 h 161994"/>
              <a:gd name="connsiteX5" fmla="*/ 89102 w 203536"/>
              <a:gd name="connsiteY5" fmla="*/ 22244 h 161994"/>
              <a:gd name="connsiteX6" fmla="*/ 51002 w 203536"/>
              <a:gd name="connsiteY6" fmla="*/ 19069 h 161994"/>
              <a:gd name="connsiteX7" fmla="*/ 120852 w 203536"/>
              <a:gd name="connsiteY7" fmla="*/ 6369 h 161994"/>
              <a:gd name="connsiteX8" fmla="*/ 168477 w 203536"/>
              <a:gd name="connsiteY8" fmla="*/ 28594 h 161994"/>
              <a:gd name="connsiteX9" fmla="*/ 203402 w 203536"/>
              <a:gd name="connsiteY9" fmla="*/ 41294 h 161994"/>
              <a:gd name="connsiteX10" fmla="*/ 155777 w 203536"/>
              <a:gd name="connsiteY10" fmla="*/ 15894 h 161994"/>
              <a:gd name="connsiteX11" fmla="*/ 85927 w 203536"/>
              <a:gd name="connsiteY11" fmla="*/ 19 h 161994"/>
              <a:gd name="connsiteX12" fmla="*/ 54177 w 203536"/>
              <a:gd name="connsiteY12" fmla="*/ 12719 h 161994"/>
              <a:gd name="connsiteX13" fmla="*/ 73227 w 203536"/>
              <a:gd name="connsiteY13" fmla="*/ 15894 h 161994"/>
              <a:gd name="connsiteX14" fmla="*/ 38302 w 203536"/>
              <a:gd name="connsiteY14" fmla="*/ 60344 h 161994"/>
              <a:gd name="connsiteX15" fmla="*/ 51002 w 203536"/>
              <a:gd name="connsiteY15" fmla="*/ 88919 h 161994"/>
              <a:gd name="connsiteX16" fmla="*/ 202 w 203536"/>
              <a:gd name="connsiteY16" fmla="*/ 101619 h 161994"/>
              <a:gd name="connsiteX17" fmla="*/ 41477 w 203536"/>
              <a:gd name="connsiteY17" fmla="*/ 161944 h 1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536" h="161994">
                <a:moveTo>
                  <a:pt x="41477" y="161944"/>
                </a:moveTo>
                <a:cubicBezTo>
                  <a:pt x="47298" y="163532"/>
                  <a:pt x="38302" y="127548"/>
                  <a:pt x="35127" y="111144"/>
                </a:cubicBezTo>
                <a:cubicBezTo>
                  <a:pt x="31952" y="94740"/>
                  <a:pt x="19781" y="66165"/>
                  <a:pt x="22427" y="63519"/>
                </a:cubicBezTo>
                <a:cubicBezTo>
                  <a:pt x="25073" y="60873"/>
                  <a:pt x="47298" y="98444"/>
                  <a:pt x="51002" y="95269"/>
                </a:cubicBezTo>
                <a:cubicBezTo>
                  <a:pt x="54706" y="92094"/>
                  <a:pt x="38302" y="56640"/>
                  <a:pt x="44652" y="44469"/>
                </a:cubicBezTo>
                <a:cubicBezTo>
                  <a:pt x="51002" y="32298"/>
                  <a:pt x="88044" y="26477"/>
                  <a:pt x="89102" y="22244"/>
                </a:cubicBezTo>
                <a:cubicBezTo>
                  <a:pt x="90160" y="18011"/>
                  <a:pt x="45710" y="21715"/>
                  <a:pt x="51002" y="19069"/>
                </a:cubicBezTo>
                <a:cubicBezTo>
                  <a:pt x="56294" y="16423"/>
                  <a:pt x="101273" y="4782"/>
                  <a:pt x="120852" y="6369"/>
                </a:cubicBezTo>
                <a:cubicBezTo>
                  <a:pt x="140431" y="7956"/>
                  <a:pt x="154719" y="22773"/>
                  <a:pt x="168477" y="28594"/>
                </a:cubicBezTo>
                <a:cubicBezTo>
                  <a:pt x="182235" y="34415"/>
                  <a:pt x="205519" y="43411"/>
                  <a:pt x="203402" y="41294"/>
                </a:cubicBezTo>
                <a:cubicBezTo>
                  <a:pt x="201285" y="39177"/>
                  <a:pt x="175356" y="22773"/>
                  <a:pt x="155777" y="15894"/>
                </a:cubicBezTo>
                <a:cubicBezTo>
                  <a:pt x="136198" y="9015"/>
                  <a:pt x="102860" y="548"/>
                  <a:pt x="85927" y="19"/>
                </a:cubicBezTo>
                <a:cubicBezTo>
                  <a:pt x="68994" y="-510"/>
                  <a:pt x="56294" y="10073"/>
                  <a:pt x="54177" y="12719"/>
                </a:cubicBezTo>
                <a:cubicBezTo>
                  <a:pt x="52060" y="15365"/>
                  <a:pt x="75873" y="7957"/>
                  <a:pt x="73227" y="15894"/>
                </a:cubicBezTo>
                <a:cubicBezTo>
                  <a:pt x="70581" y="23831"/>
                  <a:pt x="42006" y="48173"/>
                  <a:pt x="38302" y="60344"/>
                </a:cubicBezTo>
                <a:cubicBezTo>
                  <a:pt x="34598" y="72515"/>
                  <a:pt x="57352" y="82040"/>
                  <a:pt x="51002" y="88919"/>
                </a:cubicBezTo>
                <a:cubicBezTo>
                  <a:pt x="44652" y="95798"/>
                  <a:pt x="-3502" y="94740"/>
                  <a:pt x="202" y="101619"/>
                </a:cubicBezTo>
                <a:cubicBezTo>
                  <a:pt x="3906" y="108498"/>
                  <a:pt x="35656" y="160356"/>
                  <a:pt x="41477" y="16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76F95E2-94EC-CD3D-35DB-804BEB5AB6E7}"/>
              </a:ext>
            </a:extLst>
          </p:cNvPr>
          <p:cNvSpPr/>
          <p:nvPr/>
        </p:nvSpPr>
        <p:spPr>
          <a:xfrm>
            <a:off x="9188201" y="3177951"/>
            <a:ext cx="156687" cy="72918"/>
          </a:xfrm>
          <a:custGeom>
            <a:avLst/>
            <a:gdLst>
              <a:gd name="connsiteX0" fmla="*/ 249 w 156687"/>
              <a:gd name="connsiteY0" fmla="*/ 224 h 72918"/>
              <a:gd name="connsiteX1" fmla="*/ 66924 w 156687"/>
              <a:gd name="connsiteY1" fmla="*/ 66899 h 72918"/>
              <a:gd name="connsiteX2" fmla="*/ 51049 w 156687"/>
              <a:gd name="connsiteY2" fmla="*/ 66899 h 72918"/>
              <a:gd name="connsiteX3" fmla="*/ 114549 w 156687"/>
              <a:gd name="connsiteY3" fmla="*/ 41499 h 72918"/>
              <a:gd name="connsiteX4" fmla="*/ 155824 w 156687"/>
              <a:gd name="connsiteY4" fmla="*/ 22449 h 72918"/>
              <a:gd name="connsiteX5" fmla="*/ 76449 w 156687"/>
              <a:gd name="connsiteY5" fmla="*/ 44674 h 72918"/>
              <a:gd name="connsiteX6" fmla="*/ 44699 w 156687"/>
              <a:gd name="connsiteY6" fmla="*/ 44674 h 72918"/>
              <a:gd name="connsiteX7" fmla="*/ 249 w 156687"/>
              <a:gd name="connsiteY7" fmla="*/ 224 h 7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87" h="72918">
                <a:moveTo>
                  <a:pt x="249" y="224"/>
                </a:moveTo>
                <a:lnTo>
                  <a:pt x="66924" y="66899"/>
                </a:lnTo>
                <a:cubicBezTo>
                  <a:pt x="75391" y="78011"/>
                  <a:pt x="43112" y="71132"/>
                  <a:pt x="51049" y="66899"/>
                </a:cubicBezTo>
                <a:cubicBezTo>
                  <a:pt x="58986" y="62666"/>
                  <a:pt x="97087" y="48907"/>
                  <a:pt x="114549" y="41499"/>
                </a:cubicBezTo>
                <a:cubicBezTo>
                  <a:pt x="132011" y="34091"/>
                  <a:pt x="162174" y="21920"/>
                  <a:pt x="155824" y="22449"/>
                </a:cubicBezTo>
                <a:cubicBezTo>
                  <a:pt x="149474" y="22978"/>
                  <a:pt x="94970" y="40970"/>
                  <a:pt x="76449" y="44674"/>
                </a:cubicBezTo>
                <a:cubicBezTo>
                  <a:pt x="57928" y="48378"/>
                  <a:pt x="54224" y="49437"/>
                  <a:pt x="44699" y="44674"/>
                </a:cubicBezTo>
                <a:cubicBezTo>
                  <a:pt x="35174" y="39911"/>
                  <a:pt x="-3455" y="-3480"/>
                  <a:pt x="249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09C5C21-F05A-F930-722E-B47243695CE5}"/>
              </a:ext>
            </a:extLst>
          </p:cNvPr>
          <p:cNvSpPr/>
          <p:nvPr/>
        </p:nvSpPr>
        <p:spPr>
          <a:xfrm>
            <a:off x="9343878" y="3228824"/>
            <a:ext cx="307766" cy="338234"/>
          </a:xfrm>
          <a:custGeom>
            <a:avLst/>
            <a:gdLst>
              <a:gd name="connsiteX0" fmla="*/ 147 w 307766"/>
              <a:gd name="connsiteY0" fmla="*/ 151 h 338234"/>
              <a:gd name="connsiteX1" fmla="*/ 133497 w 307766"/>
              <a:gd name="connsiteY1" fmla="*/ 130326 h 338234"/>
              <a:gd name="connsiteX2" fmla="*/ 120797 w 307766"/>
              <a:gd name="connsiteY2" fmla="*/ 127151 h 338234"/>
              <a:gd name="connsiteX3" fmla="*/ 282722 w 307766"/>
              <a:gd name="connsiteY3" fmla="*/ 225576 h 338234"/>
              <a:gd name="connsiteX4" fmla="*/ 285897 w 307766"/>
              <a:gd name="connsiteY4" fmla="*/ 270026 h 338234"/>
              <a:gd name="connsiteX5" fmla="*/ 292247 w 307766"/>
              <a:gd name="connsiteY5" fmla="*/ 279551 h 338234"/>
              <a:gd name="connsiteX6" fmla="*/ 263672 w 307766"/>
              <a:gd name="connsiteY6" fmla="*/ 311301 h 338234"/>
              <a:gd name="connsiteX7" fmla="*/ 209697 w 307766"/>
              <a:gd name="connsiteY7" fmla="*/ 336701 h 338234"/>
              <a:gd name="connsiteX8" fmla="*/ 295422 w 307766"/>
              <a:gd name="connsiteY8" fmla="*/ 330351 h 338234"/>
              <a:gd name="connsiteX9" fmla="*/ 304947 w 307766"/>
              <a:gd name="connsiteY9" fmla="*/ 289076 h 338234"/>
              <a:gd name="connsiteX10" fmla="*/ 273197 w 307766"/>
              <a:gd name="connsiteY10" fmla="*/ 254151 h 338234"/>
              <a:gd name="connsiteX11" fmla="*/ 165247 w 307766"/>
              <a:gd name="connsiteY11" fmla="*/ 162076 h 338234"/>
              <a:gd name="connsiteX12" fmla="*/ 147 w 307766"/>
              <a:gd name="connsiteY12" fmla="*/ 151 h 33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766" h="338234">
                <a:moveTo>
                  <a:pt x="147" y="151"/>
                </a:moveTo>
                <a:cubicBezTo>
                  <a:pt x="-5145" y="-5141"/>
                  <a:pt x="133497" y="130326"/>
                  <a:pt x="133497" y="130326"/>
                </a:cubicBezTo>
                <a:cubicBezTo>
                  <a:pt x="153605" y="151493"/>
                  <a:pt x="95926" y="111276"/>
                  <a:pt x="120797" y="127151"/>
                </a:cubicBezTo>
                <a:cubicBezTo>
                  <a:pt x="145668" y="143026"/>
                  <a:pt x="255205" y="201764"/>
                  <a:pt x="282722" y="225576"/>
                </a:cubicBezTo>
                <a:cubicBezTo>
                  <a:pt x="310239" y="249388"/>
                  <a:pt x="285897" y="270026"/>
                  <a:pt x="285897" y="270026"/>
                </a:cubicBezTo>
                <a:cubicBezTo>
                  <a:pt x="287484" y="279022"/>
                  <a:pt x="295951" y="272672"/>
                  <a:pt x="292247" y="279551"/>
                </a:cubicBezTo>
                <a:cubicBezTo>
                  <a:pt x="288543" y="286430"/>
                  <a:pt x="277430" y="301776"/>
                  <a:pt x="263672" y="311301"/>
                </a:cubicBezTo>
                <a:cubicBezTo>
                  <a:pt x="249914" y="320826"/>
                  <a:pt x="204405" y="333526"/>
                  <a:pt x="209697" y="336701"/>
                </a:cubicBezTo>
                <a:cubicBezTo>
                  <a:pt x="214989" y="339876"/>
                  <a:pt x="279547" y="338288"/>
                  <a:pt x="295422" y="330351"/>
                </a:cubicBezTo>
                <a:cubicBezTo>
                  <a:pt x="311297" y="322414"/>
                  <a:pt x="308651" y="301776"/>
                  <a:pt x="304947" y="289076"/>
                </a:cubicBezTo>
                <a:cubicBezTo>
                  <a:pt x="301243" y="276376"/>
                  <a:pt x="296480" y="275318"/>
                  <a:pt x="273197" y="254151"/>
                </a:cubicBezTo>
                <a:cubicBezTo>
                  <a:pt x="249914" y="232984"/>
                  <a:pt x="205993" y="198059"/>
                  <a:pt x="165247" y="162076"/>
                </a:cubicBezTo>
                <a:cubicBezTo>
                  <a:pt x="124501" y="126093"/>
                  <a:pt x="5439" y="5443"/>
                  <a:pt x="147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69DF1AD-62A7-5011-B114-F114EBF0ECA2}"/>
              </a:ext>
            </a:extLst>
          </p:cNvPr>
          <p:cNvSpPr/>
          <p:nvPr/>
        </p:nvSpPr>
        <p:spPr>
          <a:xfrm>
            <a:off x="9280318" y="3187698"/>
            <a:ext cx="239052" cy="190269"/>
          </a:xfrm>
          <a:custGeom>
            <a:avLst/>
            <a:gdLst>
              <a:gd name="connsiteX0" fmla="*/ 207 w 239052"/>
              <a:gd name="connsiteY0" fmla="*/ 2 h 190269"/>
              <a:gd name="connsiteX1" fmla="*/ 89107 w 239052"/>
              <a:gd name="connsiteY1" fmla="*/ 79377 h 190269"/>
              <a:gd name="connsiteX2" fmla="*/ 89107 w 239052"/>
              <a:gd name="connsiteY2" fmla="*/ 60327 h 190269"/>
              <a:gd name="connsiteX3" fmla="*/ 165307 w 239052"/>
              <a:gd name="connsiteY3" fmla="*/ 139702 h 190269"/>
              <a:gd name="connsiteX4" fmla="*/ 238332 w 239052"/>
              <a:gd name="connsiteY4" fmla="*/ 187327 h 190269"/>
              <a:gd name="connsiteX5" fmla="*/ 197057 w 239052"/>
              <a:gd name="connsiteY5" fmla="*/ 174627 h 190269"/>
              <a:gd name="connsiteX6" fmla="*/ 108157 w 239052"/>
              <a:gd name="connsiteY6" fmla="*/ 88902 h 190269"/>
              <a:gd name="connsiteX7" fmla="*/ 139907 w 239052"/>
              <a:gd name="connsiteY7" fmla="*/ 114302 h 190269"/>
              <a:gd name="connsiteX8" fmla="*/ 117682 w 239052"/>
              <a:gd name="connsiteY8" fmla="*/ 82552 h 190269"/>
              <a:gd name="connsiteX9" fmla="*/ 207 w 239052"/>
              <a:gd name="connsiteY9" fmla="*/ 2 h 1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052" h="190269">
                <a:moveTo>
                  <a:pt x="207" y="2"/>
                </a:moveTo>
                <a:cubicBezTo>
                  <a:pt x="-4556" y="-527"/>
                  <a:pt x="74290" y="69323"/>
                  <a:pt x="89107" y="79377"/>
                </a:cubicBezTo>
                <a:cubicBezTo>
                  <a:pt x="103924" y="89431"/>
                  <a:pt x="76407" y="50273"/>
                  <a:pt x="89107" y="60327"/>
                </a:cubicBezTo>
                <a:cubicBezTo>
                  <a:pt x="101807" y="70381"/>
                  <a:pt x="140436" y="118535"/>
                  <a:pt x="165307" y="139702"/>
                </a:cubicBezTo>
                <a:cubicBezTo>
                  <a:pt x="190178" y="160869"/>
                  <a:pt x="233040" y="181506"/>
                  <a:pt x="238332" y="187327"/>
                </a:cubicBezTo>
                <a:cubicBezTo>
                  <a:pt x="243624" y="193148"/>
                  <a:pt x="218753" y="191031"/>
                  <a:pt x="197057" y="174627"/>
                </a:cubicBezTo>
                <a:cubicBezTo>
                  <a:pt x="175361" y="158223"/>
                  <a:pt x="117682" y="98956"/>
                  <a:pt x="108157" y="88902"/>
                </a:cubicBezTo>
                <a:cubicBezTo>
                  <a:pt x="98632" y="78848"/>
                  <a:pt x="138319" y="115360"/>
                  <a:pt x="139907" y="114302"/>
                </a:cubicBezTo>
                <a:cubicBezTo>
                  <a:pt x="141495" y="113244"/>
                  <a:pt x="136203" y="98956"/>
                  <a:pt x="117682" y="82552"/>
                </a:cubicBezTo>
                <a:cubicBezTo>
                  <a:pt x="99161" y="66148"/>
                  <a:pt x="4970" y="531"/>
                  <a:pt x="20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355ABE29-6292-73BF-BC10-F69511EB5274}"/>
              </a:ext>
            </a:extLst>
          </p:cNvPr>
          <p:cNvSpPr/>
          <p:nvPr/>
        </p:nvSpPr>
        <p:spPr>
          <a:xfrm>
            <a:off x="9184624" y="3214612"/>
            <a:ext cx="175255" cy="62062"/>
          </a:xfrm>
          <a:custGeom>
            <a:avLst/>
            <a:gdLst>
              <a:gd name="connsiteX0" fmla="*/ 651 w 175255"/>
              <a:gd name="connsiteY0" fmla="*/ 1663 h 62062"/>
              <a:gd name="connsiteX1" fmla="*/ 89551 w 175255"/>
              <a:gd name="connsiteY1" fmla="*/ 42938 h 62062"/>
              <a:gd name="connsiteX2" fmla="*/ 45101 w 175255"/>
              <a:gd name="connsiteY2" fmla="*/ 42938 h 62062"/>
              <a:gd name="connsiteX3" fmla="*/ 168926 w 175255"/>
              <a:gd name="connsiteY3" fmla="*/ 61988 h 62062"/>
              <a:gd name="connsiteX4" fmla="*/ 149876 w 175255"/>
              <a:gd name="connsiteY4" fmla="*/ 49288 h 62062"/>
              <a:gd name="connsiteX5" fmla="*/ 86376 w 175255"/>
              <a:gd name="connsiteY5" fmla="*/ 42938 h 62062"/>
              <a:gd name="connsiteX6" fmla="*/ 51451 w 175255"/>
              <a:gd name="connsiteY6" fmla="*/ 11188 h 62062"/>
              <a:gd name="connsiteX7" fmla="*/ 651 w 175255"/>
              <a:gd name="connsiteY7" fmla="*/ 1663 h 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55" h="62062">
                <a:moveTo>
                  <a:pt x="651" y="1663"/>
                </a:moveTo>
                <a:cubicBezTo>
                  <a:pt x="7001" y="6955"/>
                  <a:pt x="82143" y="36059"/>
                  <a:pt x="89551" y="42938"/>
                </a:cubicBezTo>
                <a:cubicBezTo>
                  <a:pt x="96959" y="49817"/>
                  <a:pt x="31872" y="39763"/>
                  <a:pt x="45101" y="42938"/>
                </a:cubicBezTo>
                <a:cubicBezTo>
                  <a:pt x="58330" y="46113"/>
                  <a:pt x="168926" y="61988"/>
                  <a:pt x="168926" y="61988"/>
                </a:cubicBezTo>
                <a:cubicBezTo>
                  <a:pt x="186388" y="63046"/>
                  <a:pt x="163634" y="52463"/>
                  <a:pt x="149876" y="49288"/>
                </a:cubicBezTo>
                <a:cubicBezTo>
                  <a:pt x="136118" y="46113"/>
                  <a:pt x="102780" y="49288"/>
                  <a:pt x="86376" y="42938"/>
                </a:cubicBezTo>
                <a:cubicBezTo>
                  <a:pt x="69972" y="36588"/>
                  <a:pt x="66797" y="17538"/>
                  <a:pt x="51451" y="11188"/>
                </a:cubicBezTo>
                <a:cubicBezTo>
                  <a:pt x="36105" y="4838"/>
                  <a:pt x="-5699" y="-3629"/>
                  <a:pt x="651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B8326C4-53AE-BF66-EEBF-9B91AFD4B6CC}"/>
              </a:ext>
            </a:extLst>
          </p:cNvPr>
          <p:cNvSpPr/>
          <p:nvPr/>
        </p:nvSpPr>
        <p:spPr>
          <a:xfrm>
            <a:off x="9369410" y="3305124"/>
            <a:ext cx="266717" cy="225552"/>
          </a:xfrm>
          <a:custGeom>
            <a:avLst/>
            <a:gdLst>
              <a:gd name="connsiteX0" fmla="*/ 15 w 266717"/>
              <a:gd name="connsiteY0" fmla="*/ 51 h 225552"/>
              <a:gd name="connsiteX1" fmla="*/ 117490 w 266717"/>
              <a:gd name="connsiteY1" fmla="*/ 98476 h 225552"/>
              <a:gd name="connsiteX2" fmla="*/ 107965 w 266717"/>
              <a:gd name="connsiteY2" fmla="*/ 92126 h 225552"/>
              <a:gd name="connsiteX3" fmla="*/ 187340 w 266717"/>
              <a:gd name="connsiteY3" fmla="*/ 142926 h 225552"/>
              <a:gd name="connsiteX4" fmla="*/ 168290 w 266717"/>
              <a:gd name="connsiteY4" fmla="*/ 146101 h 225552"/>
              <a:gd name="connsiteX5" fmla="*/ 244490 w 266717"/>
              <a:gd name="connsiteY5" fmla="*/ 190551 h 225552"/>
              <a:gd name="connsiteX6" fmla="*/ 209565 w 266717"/>
              <a:gd name="connsiteY6" fmla="*/ 196901 h 225552"/>
              <a:gd name="connsiteX7" fmla="*/ 263540 w 266717"/>
              <a:gd name="connsiteY7" fmla="*/ 225476 h 225552"/>
              <a:gd name="connsiteX8" fmla="*/ 244490 w 266717"/>
              <a:gd name="connsiteY8" fmla="*/ 203251 h 225552"/>
              <a:gd name="connsiteX9" fmla="*/ 114315 w 266717"/>
              <a:gd name="connsiteY9" fmla="*/ 146101 h 225552"/>
              <a:gd name="connsiteX10" fmla="*/ 158765 w 266717"/>
              <a:gd name="connsiteY10" fmla="*/ 155626 h 225552"/>
              <a:gd name="connsiteX11" fmla="*/ 127015 w 266717"/>
              <a:gd name="connsiteY11" fmla="*/ 114351 h 225552"/>
              <a:gd name="connsiteX12" fmla="*/ 15 w 266717"/>
              <a:gd name="connsiteY12" fmla="*/ 51 h 2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17" h="225552">
                <a:moveTo>
                  <a:pt x="15" y="51"/>
                </a:moveTo>
                <a:cubicBezTo>
                  <a:pt x="-1573" y="-2595"/>
                  <a:pt x="117490" y="98476"/>
                  <a:pt x="117490" y="98476"/>
                </a:cubicBezTo>
                <a:cubicBezTo>
                  <a:pt x="135482" y="113822"/>
                  <a:pt x="107965" y="92126"/>
                  <a:pt x="107965" y="92126"/>
                </a:cubicBezTo>
                <a:cubicBezTo>
                  <a:pt x="119607" y="99534"/>
                  <a:pt x="177286" y="133930"/>
                  <a:pt x="187340" y="142926"/>
                </a:cubicBezTo>
                <a:cubicBezTo>
                  <a:pt x="197394" y="151922"/>
                  <a:pt x="158765" y="138164"/>
                  <a:pt x="168290" y="146101"/>
                </a:cubicBezTo>
                <a:cubicBezTo>
                  <a:pt x="177815" y="154038"/>
                  <a:pt x="237611" y="182084"/>
                  <a:pt x="244490" y="190551"/>
                </a:cubicBezTo>
                <a:cubicBezTo>
                  <a:pt x="251369" y="199018"/>
                  <a:pt x="206390" y="191080"/>
                  <a:pt x="209565" y="196901"/>
                </a:cubicBezTo>
                <a:cubicBezTo>
                  <a:pt x="212740" y="202722"/>
                  <a:pt x="263540" y="225476"/>
                  <a:pt x="263540" y="225476"/>
                </a:cubicBezTo>
                <a:cubicBezTo>
                  <a:pt x="269361" y="226534"/>
                  <a:pt x="269361" y="216480"/>
                  <a:pt x="244490" y="203251"/>
                </a:cubicBezTo>
                <a:cubicBezTo>
                  <a:pt x="219619" y="190022"/>
                  <a:pt x="128602" y="154038"/>
                  <a:pt x="114315" y="146101"/>
                </a:cubicBezTo>
                <a:cubicBezTo>
                  <a:pt x="100028" y="138164"/>
                  <a:pt x="156648" y="160918"/>
                  <a:pt x="158765" y="155626"/>
                </a:cubicBezTo>
                <a:cubicBezTo>
                  <a:pt x="160882" y="150334"/>
                  <a:pt x="148711" y="137634"/>
                  <a:pt x="127015" y="114351"/>
                </a:cubicBezTo>
                <a:cubicBezTo>
                  <a:pt x="105319" y="91068"/>
                  <a:pt x="1603" y="2697"/>
                  <a:pt x="1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10E487D-50FF-D988-4352-BCA1E7AAF857}"/>
              </a:ext>
            </a:extLst>
          </p:cNvPr>
          <p:cNvSpPr/>
          <p:nvPr/>
        </p:nvSpPr>
        <p:spPr>
          <a:xfrm>
            <a:off x="9223055" y="3244580"/>
            <a:ext cx="321054" cy="200682"/>
          </a:xfrm>
          <a:custGeom>
            <a:avLst/>
            <a:gdLst>
              <a:gd name="connsiteX0" fmla="*/ 35245 w 321054"/>
              <a:gd name="connsiteY0" fmla="*/ 270 h 200682"/>
              <a:gd name="connsiteX1" fmla="*/ 25720 w 321054"/>
              <a:gd name="connsiteY1" fmla="*/ 60595 h 200682"/>
              <a:gd name="connsiteX2" fmla="*/ 105095 w 321054"/>
              <a:gd name="connsiteY2" fmla="*/ 108220 h 200682"/>
              <a:gd name="connsiteX3" fmla="*/ 51120 w 321054"/>
              <a:gd name="connsiteY3" fmla="*/ 108220 h 200682"/>
              <a:gd name="connsiteX4" fmla="*/ 171770 w 321054"/>
              <a:gd name="connsiteY4" fmla="*/ 136795 h 200682"/>
              <a:gd name="connsiteX5" fmla="*/ 98745 w 321054"/>
              <a:gd name="connsiteY5" fmla="*/ 136795 h 200682"/>
              <a:gd name="connsiteX6" fmla="*/ 251145 w 321054"/>
              <a:gd name="connsiteY6" fmla="*/ 174895 h 200682"/>
              <a:gd name="connsiteX7" fmla="*/ 320995 w 321054"/>
              <a:gd name="connsiteY7" fmla="*/ 200295 h 200682"/>
              <a:gd name="connsiteX8" fmla="*/ 260670 w 321054"/>
              <a:gd name="connsiteY8" fmla="*/ 187595 h 200682"/>
              <a:gd name="connsiteX9" fmla="*/ 133670 w 321054"/>
              <a:gd name="connsiteY9" fmla="*/ 152670 h 200682"/>
              <a:gd name="connsiteX10" fmla="*/ 3495 w 321054"/>
              <a:gd name="connsiteY10" fmla="*/ 101870 h 200682"/>
              <a:gd name="connsiteX11" fmla="*/ 35245 w 321054"/>
              <a:gd name="connsiteY11" fmla="*/ 120920 h 200682"/>
              <a:gd name="connsiteX12" fmla="*/ 13020 w 321054"/>
              <a:gd name="connsiteY12" fmla="*/ 95520 h 200682"/>
              <a:gd name="connsiteX13" fmla="*/ 44770 w 321054"/>
              <a:gd name="connsiteY13" fmla="*/ 105045 h 200682"/>
              <a:gd name="connsiteX14" fmla="*/ 19370 w 321054"/>
              <a:gd name="connsiteY14" fmla="*/ 85995 h 200682"/>
              <a:gd name="connsiteX15" fmla="*/ 35245 w 321054"/>
              <a:gd name="connsiteY15" fmla="*/ 270 h 20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054" h="200682">
                <a:moveTo>
                  <a:pt x="35245" y="270"/>
                </a:moveTo>
                <a:cubicBezTo>
                  <a:pt x="36303" y="-3963"/>
                  <a:pt x="14078" y="42603"/>
                  <a:pt x="25720" y="60595"/>
                </a:cubicBezTo>
                <a:cubicBezTo>
                  <a:pt x="37362" y="78587"/>
                  <a:pt x="100862" y="100283"/>
                  <a:pt x="105095" y="108220"/>
                </a:cubicBezTo>
                <a:cubicBezTo>
                  <a:pt x="109328" y="116157"/>
                  <a:pt x="40008" y="103458"/>
                  <a:pt x="51120" y="108220"/>
                </a:cubicBezTo>
                <a:cubicBezTo>
                  <a:pt x="62232" y="112982"/>
                  <a:pt x="163833" y="132033"/>
                  <a:pt x="171770" y="136795"/>
                </a:cubicBezTo>
                <a:cubicBezTo>
                  <a:pt x="179708" y="141558"/>
                  <a:pt x="85516" y="130445"/>
                  <a:pt x="98745" y="136795"/>
                </a:cubicBezTo>
                <a:cubicBezTo>
                  <a:pt x="111974" y="143145"/>
                  <a:pt x="214103" y="164312"/>
                  <a:pt x="251145" y="174895"/>
                </a:cubicBezTo>
                <a:cubicBezTo>
                  <a:pt x="288187" y="185478"/>
                  <a:pt x="319407" y="198178"/>
                  <a:pt x="320995" y="200295"/>
                </a:cubicBezTo>
                <a:cubicBezTo>
                  <a:pt x="322583" y="202412"/>
                  <a:pt x="291891" y="195532"/>
                  <a:pt x="260670" y="187595"/>
                </a:cubicBezTo>
                <a:cubicBezTo>
                  <a:pt x="229449" y="179658"/>
                  <a:pt x="176532" y="166957"/>
                  <a:pt x="133670" y="152670"/>
                </a:cubicBezTo>
                <a:cubicBezTo>
                  <a:pt x="90808" y="138383"/>
                  <a:pt x="19899" y="107162"/>
                  <a:pt x="3495" y="101870"/>
                </a:cubicBezTo>
                <a:cubicBezTo>
                  <a:pt x="-12909" y="96578"/>
                  <a:pt x="33657" y="121978"/>
                  <a:pt x="35245" y="120920"/>
                </a:cubicBezTo>
                <a:cubicBezTo>
                  <a:pt x="36833" y="119862"/>
                  <a:pt x="11432" y="98166"/>
                  <a:pt x="13020" y="95520"/>
                </a:cubicBezTo>
                <a:cubicBezTo>
                  <a:pt x="14607" y="92874"/>
                  <a:pt x="44770" y="105045"/>
                  <a:pt x="44770" y="105045"/>
                </a:cubicBezTo>
                <a:cubicBezTo>
                  <a:pt x="45828" y="103457"/>
                  <a:pt x="25191" y="100812"/>
                  <a:pt x="19370" y="85995"/>
                </a:cubicBezTo>
                <a:cubicBezTo>
                  <a:pt x="13549" y="71178"/>
                  <a:pt x="34187" y="4503"/>
                  <a:pt x="35245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16AA0C3-EB03-4A4A-B3E8-E221EAAE72B4}"/>
              </a:ext>
            </a:extLst>
          </p:cNvPr>
          <p:cNvSpPr/>
          <p:nvPr/>
        </p:nvSpPr>
        <p:spPr>
          <a:xfrm>
            <a:off x="9124912" y="3232005"/>
            <a:ext cx="254822" cy="178231"/>
          </a:xfrm>
          <a:custGeom>
            <a:avLst/>
            <a:gdLst>
              <a:gd name="connsiteX0" fmla="*/ 41313 w 254822"/>
              <a:gd name="connsiteY0" fmla="*/ 145 h 178231"/>
              <a:gd name="connsiteX1" fmla="*/ 34963 w 254822"/>
              <a:gd name="connsiteY1" fmla="*/ 73170 h 178231"/>
              <a:gd name="connsiteX2" fmla="*/ 38138 w 254822"/>
              <a:gd name="connsiteY2" fmla="*/ 79520 h 178231"/>
              <a:gd name="connsiteX3" fmla="*/ 130213 w 254822"/>
              <a:gd name="connsiteY3" fmla="*/ 104920 h 178231"/>
              <a:gd name="connsiteX4" fmla="*/ 177838 w 254822"/>
              <a:gd name="connsiteY4" fmla="*/ 133495 h 178231"/>
              <a:gd name="connsiteX5" fmla="*/ 254038 w 254822"/>
              <a:gd name="connsiteY5" fmla="*/ 174770 h 178231"/>
              <a:gd name="connsiteX6" fmla="*/ 209588 w 254822"/>
              <a:gd name="connsiteY6" fmla="*/ 171595 h 178231"/>
              <a:gd name="connsiteX7" fmla="*/ 88938 w 254822"/>
              <a:gd name="connsiteY7" fmla="*/ 136670 h 178231"/>
              <a:gd name="connsiteX8" fmla="*/ 12738 w 254822"/>
              <a:gd name="connsiteY8" fmla="*/ 95395 h 178231"/>
              <a:gd name="connsiteX9" fmla="*/ 22263 w 254822"/>
              <a:gd name="connsiteY9" fmla="*/ 111270 h 178231"/>
              <a:gd name="connsiteX10" fmla="*/ 38 w 254822"/>
              <a:gd name="connsiteY10" fmla="*/ 73170 h 178231"/>
              <a:gd name="connsiteX11" fmla="*/ 28613 w 254822"/>
              <a:gd name="connsiteY11" fmla="*/ 79520 h 178231"/>
              <a:gd name="connsiteX12" fmla="*/ 6388 w 254822"/>
              <a:gd name="connsiteY12" fmla="*/ 54120 h 178231"/>
              <a:gd name="connsiteX13" fmla="*/ 41313 w 254822"/>
              <a:gd name="connsiteY13" fmla="*/ 145 h 1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822" h="178231">
                <a:moveTo>
                  <a:pt x="41313" y="145"/>
                </a:moveTo>
                <a:cubicBezTo>
                  <a:pt x="46075" y="3320"/>
                  <a:pt x="34963" y="73170"/>
                  <a:pt x="34963" y="73170"/>
                </a:cubicBezTo>
                <a:cubicBezTo>
                  <a:pt x="34434" y="86399"/>
                  <a:pt x="22263" y="74228"/>
                  <a:pt x="38138" y="79520"/>
                </a:cubicBezTo>
                <a:cubicBezTo>
                  <a:pt x="54013" y="84812"/>
                  <a:pt x="106930" y="95924"/>
                  <a:pt x="130213" y="104920"/>
                </a:cubicBezTo>
                <a:cubicBezTo>
                  <a:pt x="153496" y="113916"/>
                  <a:pt x="157201" y="121853"/>
                  <a:pt x="177838" y="133495"/>
                </a:cubicBezTo>
                <a:cubicBezTo>
                  <a:pt x="198475" y="145137"/>
                  <a:pt x="248746" y="168420"/>
                  <a:pt x="254038" y="174770"/>
                </a:cubicBezTo>
                <a:cubicBezTo>
                  <a:pt x="259330" y="181120"/>
                  <a:pt x="237105" y="177945"/>
                  <a:pt x="209588" y="171595"/>
                </a:cubicBezTo>
                <a:cubicBezTo>
                  <a:pt x="182071" y="165245"/>
                  <a:pt x="121746" y="149370"/>
                  <a:pt x="88938" y="136670"/>
                </a:cubicBezTo>
                <a:cubicBezTo>
                  <a:pt x="56130" y="123970"/>
                  <a:pt x="23850" y="99628"/>
                  <a:pt x="12738" y="95395"/>
                </a:cubicBezTo>
                <a:cubicBezTo>
                  <a:pt x="1625" y="91162"/>
                  <a:pt x="24380" y="114974"/>
                  <a:pt x="22263" y="111270"/>
                </a:cubicBezTo>
                <a:cubicBezTo>
                  <a:pt x="20146" y="107566"/>
                  <a:pt x="-1020" y="78461"/>
                  <a:pt x="38" y="73170"/>
                </a:cubicBezTo>
                <a:cubicBezTo>
                  <a:pt x="1096" y="67879"/>
                  <a:pt x="27555" y="82695"/>
                  <a:pt x="28613" y="79520"/>
                </a:cubicBezTo>
                <a:cubicBezTo>
                  <a:pt x="29671" y="76345"/>
                  <a:pt x="6388" y="54120"/>
                  <a:pt x="6388" y="54120"/>
                </a:cubicBezTo>
                <a:cubicBezTo>
                  <a:pt x="5330" y="46712"/>
                  <a:pt x="36551" y="-3030"/>
                  <a:pt x="41313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9C704AE-E67F-9BF6-E29F-9C9D1A5FD893}"/>
              </a:ext>
            </a:extLst>
          </p:cNvPr>
          <p:cNvSpPr/>
          <p:nvPr/>
        </p:nvSpPr>
        <p:spPr>
          <a:xfrm>
            <a:off x="9117432" y="3327268"/>
            <a:ext cx="145007" cy="213138"/>
          </a:xfrm>
          <a:custGeom>
            <a:avLst/>
            <a:gdLst>
              <a:gd name="connsiteX0" fmla="*/ 17043 w 145007"/>
              <a:gd name="connsiteY0" fmla="*/ 132 h 213138"/>
              <a:gd name="connsiteX1" fmla="*/ 23393 w 145007"/>
              <a:gd name="connsiteY1" fmla="*/ 89032 h 213138"/>
              <a:gd name="connsiteX2" fmla="*/ 23393 w 145007"/>
              <a:gd name="connsiteY2" fmla="*/ 104907 h 213138"/>
              <a:gd name="connsiteX3" fmla="*/ 71018 w 145007"/>
              <a:gd name="connsiteY3" fmla="*/ 146182 h 213138"/>
              <a:gd name="connsiteX4" fmla="*/ 83718 w 145007"/>
              <a:gd name="connsiteY4" fmla="*/ 165232 h 213138"/>
              <a:gd name="connsiteX5" fmla="*/ 144043 w 145007"/>
              <a:gd name="connsiteY5" fmla="*/ 212857 h 213138"/>
              <a:gd name="connsiteX6" fmla="*/ 112293 w 145007"/>
              <a:gd name="connsiteY6" fmla="*/ 181107 h 213138"/>
              <a:gd name="connsiteX7" fmla="*/ 4343 w 145007"/>
              <a:gd name="connsiteY7" fmla="*/ 104907 h 213138"/>
              <a:gd name="connsiteX8" fmla="*/ 20218 w 145007"/>
              <a:gd name="connsiteY8" fmla="*/ 111257 h 213138"/>
              <a:gd name="connsiteX9" fmla="*/ 17043 w 145007"/>
              <a:gd name="connsiteY9" fmla="*/ 132 h 21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007" h="213138">
                <a:moveTo>
                  <a:pt x="17043" y="132"/>
                </a:moveTo>
                <a:cubicBezTo>
                  <a:pt x="17572" y="-3572"/>
                  <a:pt x="22335" y="71570"/>
                  <a:pt x="23393" y="89032"/>
                </a:cubicBezTo>
                <a:cubicBezTo>
                  <a:pt x="24451" y="106494"/>
                  <a:pt x="15456" y="95382"/>
                  <a:pt x="23393" y="104907"/>
                </a:cubicBezTo>
                <a:cubicBezTo>
                  <a:pt x="31330" y="114432"/>
                  <a:pt x="71018" y="146182"/>
                  <a:pt x="71018" y="146182"/>
                </a:cubicBezTo>
                <a:cubicBezTo>
                  <a:pt x="81072" y="156236"/>
                  <a:pt x="71547" y="154119"/>
                  <a:pt x="83718" y="165232"/>
                </a:cubicBezTo>
                <a:cubicBezTo>
                  <a:pt x="95889" y="176345"/>
                  <a:pt x="139281" y="210211"/>
                  <a:pt x="144043" y="212857"/>
                </a:cubicBezTo>
                <a:cubicBezTo>
                  <a:pt x="148805" y="215503"/>
                  <a:pt x="135576" y="199099"/>
                  <a:pt x="112293" y="181107"/>
                </a:cubicBezTo>
                <a:cubicBezTo>
                  <a:pt x="89010" y="163115"/>
                  <a:pt x="4343" y="104907"/>
                  <a:pt x="4343" y="104907"/>
                </a:cubicBezTo>
                <a:cubicBezTo>
                  <a:pt x="-11003" y="93265"/>
                  <a:pt x="19160" y="125544"/>
                  <a:pt x="20218" y="111257"/>
                </a:cubicBezTo>
                <a:cubicBezTo>
                  <a:pt x="21276" y="96970"/>
                  <a:pt x="16514" y="3836"/>
                  <a:pt x="17043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4AA0AFE-38FE-F1E1-6204-007D4B07060C}"/>
              </a:ext>
            </a:extLst>
          </p:cNvPr>
          <p:cNvSpPr/>
          <p:nvPr/>
        </p:nvSpPr>
        <p:spPr>
          <a:xfrm>
            <a:off x="9254826" y="3441679"/>
            <a:ext cx="280428" cy="50821"/>
          </a:xfrm>
          <a:custGeom>
            <a:avLst/>
            <a:gdLst>
              <a:gd name="connsiteX0" fmla="*/ 299 w 280428"/>
              <a:gd name="connsiteY0" fmla="*/ 3196 h 50821"/>
              <a:gd name="connsiteX1" fmla="*/ 136824 w 280428"/>
              <a:gd name="connsiteY1" fmla="*/ 12721 h 50821"/>
              <a:gd name="connsiteX2" fmla="*/ 279699 w 280428"/>
              <a:gd name="connsiteY2" fmla="*/ 50821 h 50821"/>
              <a:gd name="connsiteX3" fmla="*/ 190799 w 280428"/>
              <a:gd name="connsiteY3" fmla="*/ 12721 h 50821"/>
              <a:gd name="connsiteX4" fmla="*/ 152699 w 280428"/>
              <a:gd name="connsiteY4" fmla="*/ 21 h 50821"/>
              <a:gd name="connsiteX5" fmla="*/ 174924 w 280428"/>
              <a:gd name="connsiteY5" fmla="*/ 9546 h 50821"/>
              <a:gd name="connsiteX6" fmla="*/ 299 w 280428"/>
              <a:gd name="connsiteY6" fmla="*/ 3196 h 5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428" h="50821">
                <a:moveTo>
                  <a:pt x="299" y="3196"/>
                </a:moveTo>
                <a:cubicBezTo>
                  <a:pt x="-6051" y="3725"/>
                  <a:pt x="90257" y="4784"/>
                  <a:pt x="136824" y="12721"/>
                </a:cubicBezTo>
                <a:cubicBezTo>
                  <a:pt x="183391" y="20658"/>
                  <a:pt x="270703" y="50821"/>
                  <a:pt x="279699" y="50821"/>
                </a:cubicBezTo>
                <a:cubicBezTo>
                  <a:pt x="288695" y="50821"/>
                  <a:pt x="211966" y="21188"/>
                  <a:pt x="190799" y="12721"/>
                </a:cubicBezTo>
                <a:cubicBezTo>
                  <a:pt x="169632" y="4254"/>
                  <a:pt x="155345" y="550"/>
                  <a:pt x="152699" y="21"/>
                </a:cubicBezTo>
                <a:cubicBezTo>
                  <a:pt x="150053" y="-508"/>
                  <a:pt x="196620" y="9017"/>
                  <a:pt x="174924" y="9546"/>
                </a:cubicBezTo>
                <a:cubicBezTo>
                  <a:pt x="153228" y="10075"/>
                  <a:pt x="6649" y="2667"/>
                  <a:pt x="299" y="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9EC594C-DDA1-3322-9F3F-CA8AEB5995FF}"/>
              </a:ext>
            </a:extLst>
          </p:cNvPr>
          <p:cNvSpPr/>
          <p:nvPr/>
        </p:nvSpPr>
        <p:spPr>
          <a:xfrm>
            <a:off x="9213767" y="3406725"/>
            <a:ext cx="399203" cy="130253"/>
          </a:xfrm>
          <a:custGeom>
            <a:avLst/>
            <a:gdLst>
              <a:gd name="connsiteX0" fmla="*/ 83 w 399203"/>
              <a:gd name="connsiteY0" fmla="*/ 50 h 130253"/>
              <a:gd name="connsiteX1" fmla="*/ 117558 w 399203"/>
              <a:gd name="connsiteY1" fmla="*/ 76250 h 130253"/>
              <a:gd name="connsiteX2" fmla="*/ 101683 w 399203"/>
              <a:gd name="connsiteY2" fmla="*/ 79425 h 130253"/>
              <a:gd name="connsiteX3" fmla="*/ 304883 w 399203"/>
              <a:gd name="connsiteY3" fmla="*/ 117525 h 130253"/>
              <a:gd name="connsiteX4" fmla="*/ 231858 w 399203"/>
              <a:gd name="connsiteY4" fmla="*/ 117525 h 130253"/>
              <a:gd name="connsiteX5" fmla="*/ 396958 w 399203"/>
              <a:gd name="connsiteY5" fmla="*/ 130225 h 130253"/>
              <a:gd name="connsiteX6" fmla="*/ 317583 w 399203"/>
              <a:gd name="connsiteY6" fmla="*/ 120700 h 130253"/>
              <a:gd name="connsiteX7" fmla="*/ 177883 w 399203"/>
              <a:gd name="connsiteY7" fmla="*/ 111175 h 130253"/>
              <a:gd name="connsiteX8" fmla="*/ 88983 w 399203"/>
              <a:gd name="connsiteY8" fmla="*/ 92125 h 130253"/>
              <a:gd name="connsiteX9" fmla="*/ 98508 w 399203"/>
              <a:gd name="connsiteY9" fmla="*/ 88950 h 130253"/>
              <a:gd name="connsiteX10" fmla="*/ 83 w 399203"/>
              <a:gd name="connsiteY10" fmla="*/ 50 h 13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203" h="130253">
                <a:moveTo>
                  <a:pt x="83" y="50"/>
                </a:moveTo>
                <a:cubicBezTo>
                  <a:pt x="3258" y="-2067"/>
                  <a:pt x="100625" y="63021"/>
                  <a:pt x="117558" y="76250"/>
                </a:cubicBezTo>
                <a:cubicBezTo>
                  <a:pt x="134491" y="89479"/>
                  <a:pt x="70462" y="72546"/>
                  <a:pt x="101683" y="79425"/>
                </a:cubicBezTo>
                <a:cubicBezTo>
                  <a:pt x="132904" y="86304"/>
                  <a:pt x="283187" y="111175"/>
                  <a:pt x="304883" y="117525"/>
                </a:cubicBezTo>
                <a:cubicBezTo>
                  <a:pt x="326579" y="123875"/>
                  <a:pt x="216512" y="115408"/>
                  <a:pt x="231858" y="117525"/>
                </a:cubicBezTo>
                <a:cubicBezTo>
                  <a:pt x="247204" y="119642"/>
                  <a:pt x="382671" y="129696"/>
                  <a:pt x="396958" y="130225"/>
                </a:cubicBezTo>
                <a:cubicBezTo>
                  <a:pt x="411246" y="130754"/>
                  <a:pt x="354095" y="123875"/>
                  <a:pt x="317583" y="120700"/>
                </a:cubicBezTo>
                <a:cubicBezTo>
                  <a:pt x="281071" y="117525"/>
                  <a:pt x="215983" y="115938"/>
                  <a:pt x="177883" y="111175"/>
                </a:cubicBezTo>
                <a:cubicBezTo>
                  <a:pt x="139783" y="106413"/>
                  <a:pt x="102212" y="95829"/>
                  <a:pt x="88983" y="92125"/>
                </a:cubicBezTo>
                <a:cubicBezTo>
                  <a:pt x="75754" y="88421"/>
                  <a:pt x="112266" y="101121"/>
                  <a:pt x="98508" y="88950"/>
                </a:cubicBezTo>
                <a:cubicBezTo>
                  <a:pt x="84750" y="76779"/>
                  <a:pt x="-3092" y="2167"/>
                  <a:pt x="83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D63639B-B163-FDCC-6659-04E134CD2541}"/>
              </a:ext>
            </a:extLst>
          </p:cNvPr>
          <p:cNvSpPr/>
          <p:nvPr/>
        </p:nvSpPr>
        <p:spPr>
          <a:xfrm>
            <a:off x="9169120" y="3340023"/>
            <a:ext cx="70511" cy="133619"/>
          </a:xfrm>
          <a:custGeom>
            <a:avLst/>
            <a:gdLst>
              <a:gd name="connsiteX0" fmla="*/ 280 w 70511"/>
              <a:gd name="connsiteY0" fmla="*/ 77 h 133619"/>
              <a:gd name="connsiteX1" fmla="*/ 44730 w 70511"/>
              <a:gd name="connsiteY1" fmla="*/ 63577 h 133619"/>
              <a:gd name="connsiteX2" fmla="*/ 22505 w 70511"/>
              <a:gd name="connsiteY2" fmla="*/ 98502 h 133619"/>
              <a:gd name="connsiteX3" fmla="*/ 44730 w 70511"/>
              <a:gd name="connsiteY3" fmla="*/ 133427 h 133619"/>
              <a:gd name="connsiteX4" fmla="*/ 41555 w 70511"/>
              <a:gd name="connsiteY4" fmla="*/ 111202 h 133619"/>
              <a:gd name="connsiteX5" fmla="*/ 44730 w 70511"/>
              <a:gd name="connsiteY5" fmla="*/ 82627 h 133619"/>
              <a:gd name="connsiteX6" fmla="*/ 70130 w 70511"/>
              <a:gd name="connsiteY6" fmla="*/ 50877 h 133619"/>
              <a:gd name="connsiteX7" fmla="*/ 280 w 70511"/>
              <a:gd name="connsiteY7" fmla="*/ 77 h 13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11" h="133619">
                <a:moveTo>
                  <a:pt x="280" y="77"/>
                </a:moveTo>
                <a:cubicBezTo>
                  <a:pt x="-3953" y="2194"/>
                  <a:pt x="41026" y="47173"/>
                  <a:pt x="44730" y="63577"/>
                </a:cubicBezTo>
                <a:cubicBezTo>
                  <a:pt x="48434" y="79981"/>
                  <a:pt x="22505" y="86860"/>
                  <a:pt x="22505" y="98502"/>
                </a:cubicBezTo>
                <a:cubicBezTo>
                  <a:pt x="22505" y="110144"/>
                  <a:pt x="41555" y="131310"/>
                  <a:pt x="44730" y="133427"/>
                </a:cubicBezTo>
                <a:cubicBezTo>
                  <a:pt x="47905" y="135544"/>
                  <a:pt x="41555" y="119669"/>
                  <a:pt x="41555" y="111202"/>
                </a:cubicBezTo>
                <a:cubicBezTo>
                  <a:pt x="41555" y="102735"/>
                  <a:pt x="39968" y="92681"/>
                  <a:pt x="44730" y="82627"/>
                </a:cubicBezTo>
                <a:cubicBezTo>
                  <a:pt x="49493" y="72573"/>
                  <a:pt x="73834" y="61989"/>
                  <a:pt x="70130" y="50877"/>
                </a:cubicBezTo>
                <a:cubicBezTo>
                  <a:pt x="66426" y="39765"/>
                  <a:pt x="4513" y="-2040"/>
                  <a:pt x="28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ADECFA0-4B06-9011-8D05-745964C0275A}"/>
              </a:ext>
            </a:extLst>
          </p:cNvPr>
          <p:cNvSpPr/>
          <p:nvPr/>
        </p:nvSpPr>
        <p:spPr>
          <a:xfrm>
            <a:off x="9229571" y="3511493"/>
            <a:ext cx="407858" cy="79520"/>
          </a:xfrm>
          <a:custGeom>
            <a:avLst/>
            <a:gdLst>
              <a:gd name="connsiteX0" fmla="*/ 154 w 407858"/>
              <a:gd name="connsiteY0" fmla="*/ 57 h 79520"/>
              <a:gd name="connsiteX1" fmla="*/ 168429 w 407858"/>
              <a:gd name="connsiteY1" fmla="*/ 15932 h 79520"/>
              <a:gd name="connsiteX2" fmla="*/ 377979 w 407858"/>
              <a:gd name="connsiteY2" fmla="*/ 19107 h 79520"/>
              <a:gd name="connsiteX3" fmla="*/ 276379 w 407858"/>
              <a:gd name="connsiteY3" fmla="*/ 34982 h 79520"/>
              <a:gd name="connsiteX4" fmla="*/ 168429 w 407858"/>
              <a:gd name="connsiteY4" fmla="*/ 79432 h 79520"/>
              <a:gd name="connsiteX5" fmla="*/ 406554 w 407858"/>
              <a:gd name="connsiteY5" fmla="*/ 22282 h 79520"/>
              <a:gd name="connsiteX6" fmla="*/ 270029 w 407858"/>
              <a:gd name="connsiteY6" fmla="*/ 22282 h 79520"/>
              <a:gd name="connsiteX7" fmla="*/ 139854 w 407858"/>
              <a:gd name="connsiteY7" fmla="*/ 22282 h 79520"/>
              <a:gd name="connsiteX8" fmla="*/ 154 w 407858"/>
              <a:gd name="connsiteY8" fmla="*/ 57 h 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858" h="79520">
                <a:moveTo>
                  <a:pt x="154" y="57"/>
                </a:moveTo>
                <a:cubicBezTo>
                  <a:pt x="4916" y="-1001"/>
                  <a:pt x="105458" y="12757"/>
                  <a:pt x="168429" y="15932"/>
                </a:cubicBezTo>
                <a:cubicBezTo>
                  <a:pt x="231400" y="19107"/>
                  <a:pt x="359987" y="15932"/>
                  <a:pt x="377979" y="19107"/>
                </a:cubicBezTo>
                <a:cubicBezTo>
                  <a:pt x="395971" y="22282"/>
                  <a:pt x="311304" y="24928"/>
                  <a:pt x="276379" y="34982"/>
                </a:cubicBezTo>
                <a:cubicBezTo>
                  <a:pt x="241454" y="45036"/>
                  <a:pt x="146733" y="81549"/>
                  <a:pt x="168429" y="79432"/>
                </a:cubicBezTo>
                <a:cubicBezTo>
                  <a:pt x="190125" y="77315"/>
                  <a:pt x="389621" y="31807"/>
                  <a:pt x="406554" y="22282"/>
                </a:cubicBezTo>
                <a:cubicBezTo>
                  <a:pt x="423487" y="12757"/>
                  <a:pt x="270029" y="22282"/>
                  <a:pt x="270029" y="22282"/>
                </a:cubicBezTo>
                <a:cubicBezTo>
                  <a:pt x="225579" y="22282"/>
                  <a:pt x="177954" y="23870"/>
                  <a:pt x="139854" y="22282"/>
                </a:cubicBezTo>
                <a:cubicBezTo>
                  <a:pt x="101754" y="20694"/>
                  <a:pt x="-4608" y="1115"/>
                  <a:pt x="15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09333E4-F39E-3895-0390-6E43ACEE4644}"/>
              </a:ext>
            </a:extLst>
          </p:cNvPr>
          <p:cNvSpPr/>
          <p:nvPr/>
        </p:nvSpPr>
        <p:spPr>
          <a:xfrm>
            <a:off x="9401079" y="2008984"/>
            <a:ext cx="179267" cy="369093"/>
          </a:xfrm>
          <a:custGeom>
            <a:avLst/>
            <a:gdLst>
              <a:gd name="connsiteX0" fmla="*/ 96 w 179267"/>
              <a:gd name="connsiteY0" fmla="*/ 791 h 369093"/>
              <a:gd name="connsiteX1" fmla="*/ 142971 w 179267"/>
              <a:gd name="connsiteY1" fmla="*/ 184941 h 369093"/>
              <a:gd name="connsiteX2" fmla="*/ 177896 w 179267"/>
              <a:gd name="connsiteY2" fmla="*/ 315116 h 369093"/>
              <a:gd name="connsiteX3" fmla="*/ 171546 w 179267"/>
              <a:gd name="connsiteY3" fmla="*/ 257966 h 369093"/>
              <a:gd name="connsiteX4" fmla="*/ 165196 w 179267"/>
              <a:gd name="connsiteY4" fmla="*/ 369091 h 369093"/>
              <a:gd name="connsiteX5" fmla="*/ 162021 w 179267"/>
              <a:gd name="connsiteY5" fmla="*/ 254791 h 369093"/>
              <a:gd name="connsiteX6" fmla="*/ 142971 w 179267"/>
              <a:gd name="connsiteY6" fmla="*/ 172241 h 369093"/>
              <a:gd name="connsiteX7" fmla="*/ 142971 w 179267"/>
              <a:gd name="connsiteY7" fmla="*/ 194466 h 369093"/>
              <a:gd name="connsiteX8" fmla="*/ 120746 w 179267"/>
              <a:gd name="connsiteY8" fmla="*/ 121441 h 369093"/>
              <a:gd name="connsiteX9" fmla="*/ 96 w 179267"/>
              <a:gd name="connsiteY9" fmla="*/ 791 h 3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267" h="369093">
                <a:moveTo>
                  <a:pt x="96" y="791"/>
                </a:moveTo>
                <a:cubicBezTo>
                  <a:pt x="3800" y="11374"/>
                  <a:pt x="113338" y="132554"/>
                  <a:pt x="142971" y="184941"/>
                </a:cubicBezTo>
                <a:cubicBezTo>
                  <a:pt x="172604" y="237328"/>
                  <a:pt x="173134" y="302945"/>
                  <a:pt x="177896" y="315116"/>
                </a:cubicBezTo>
                <a:cubicBezTo>
                  <a:pt x="182658" y="327287"/>
                  <a:pt x="173663" y="248970"/>
                  <a:pt x="171546" y="257966"/>
                </a:cubicBezTo>
                <a:cubicBezTo>
                  <a:pt x="169429" y="266962"/>
                  <a:pt x="166783" y="369620"/>
                  <a:pt x="165196" y="369091"/>
                </a:cubicBezTo>
                <a:cubicBezTo>
                  <a:pt x="163609" y="368562"/>
                  <a:pt x="165725" y="287599"/>
                  <a:pt x="162021" y="254791"/>
                </a:cubicBezTo>
                <a:cubicBezTo>
                  <a:pt x="158317" y="221983"/>
                  <a:pt x="146146" y="182295"/>
                  <a:pt x="142971" y="172241"/>
                </a:cubicBezTo>
                <a:cubicBezTo>
                  <a:pt x="139796" y="162187"/>
                  <a:pt x="146675" y="202933"/>
                  <a:pt x="142971" y="194466"/>
                </a:cubicBezTo>
                <a:cubicBezTo>
                  <a:pt x="139267" y="185999"/>
                  <a:pt x="140854" y="154249"/>
                  <a:pt x="120746" y="121441"/>
                </a:cubicBezTo>
                <a:cubicBezTo>
                  <a:pt x="100638" y="88633"/>
                  <a:pt x="-3608" y="-9792"/>
                  <a:pt x="96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0E302A6-3881-272B-6EA8-FC6170F0D847}"/>
              </a:ext>
            </a:extLst>
          </p:cNvPr>
          <p:cNvSpPr/>
          <p:nvPr/>
        </p:nvSpPr>
        <p:spPr>
          <a:xfrm>
            <a:off x="9385297" y="1259494"/>
            <a:ext cx="865352" cy="544714"/>
          </a:xfrm>
          <a:custGeom>
            <a:avLst/>
            <a:gdLst>
              <a:gd name="connsiteX0" fmla="*/ 860428 w 865352"/>
              <a:gd name="connsiteY0" fmla="*/ 181956 h 544714"/>
              <a:gd name="connsiteX1" fmla="*/ 536578 w 865352"/>
              <a:gd name="connsiteY1" fmla="*/ 7331 h 544714"/>
              <a:gd name="connsiteX2" fmla="*/ 590553 w 865352"/>
              <a:gd name="connsiteY2" fmla="*/ 32731 h 544714"/>
              <a:gd name="connsiteX3" fmla="*/ 476253 w 865352"/>
              <a:gd name="connsiteY3" fmla="*/ 32731 h 544714"/>
              <a:gd name="connsiteX4" fmla="*/ 301628 w 865352"/>
              <a:gd name="connsiteY4" fmla="*/ 86706 h 544714"/>
              <a:gd name="connsiteX5" fmla="*/ 346078 w 865352"/>
              <a:gd name="connsiteY5" fmla="*/ 64481 h 544714"/>
              <a:gd name="connsiteX6" fmla="*/ 123828 w 865352"/>
              <a:gd name="connsiteY6" fmla="*/ 289906 h 544714"/>
              <a:gd name="connsiteX7" fmla="*/ 152403 w 865352"/>
              <a:gd name="connsiteY7" fmla="*/ 254981 h 544714"/>
              <a:gd name="connsiteX8" fmla="*/ 69853 w 865352"/>
              <a:gd name="connsiteY8" fmla="*/ 401031 h 544714"/>
              <a:gd name="connsiteX9" fmla="*/ 15878 w 865352"/>
              <a:gd name="connsiteY9" fmla="*/ 518506 h 544714"/>
              <a:gd name="connsiteX10" fmla="*/ 85728 w 865352"/>
              <a:gd name="connsiteY10" fmla="*/ 397856 h 544714"/>
              <a:gd name="connsiteX11" fmla="*/ 3 w 865352"/>
              <a:gd name="connsiteY11" fmla="*/ 543906 h 544714"/>
              <a:gd name="connsiteX12" fmla="*/ 82553 w 865352"/>
              <a:gd name="connsiteY12" fmla="*/ 448656 h 544714"/>
              <a:gd name="connsiteX13" fmla="*/ 174628 w 865352"/>
              <a:gd name="connsiteY13" fmla="*/ 280381 h 544714"/>
              <a:gd name="connsiteX14" fmla="*/ 130178 w 865352"/>
              <a:gd name="connsiteY14" fmla="*/ 274031 h 544714"/>
              <a:gd name="connsiteX15" fmla="*/ 371478 w 865352"/>
              <a:gd name="connsiteY15" fmla="*/ 39081 h 544714"/>
              <a:gd name="connsiteX16" fmla="*/ 342903 w 865352"/>
              <a:gd name="connsiteY16" fmla="*/ 64481 h 544714"/>
              <a:gd name="connsiteX17" fmla="*/ 495303 w 865352"/>
              <a:gd name="connsiteY17" fmla="*/ 7331 h 544714"/>
              <a:gd name="connsiteX18" fmla="*/ 714378 w 865352"/>
              <a:gd name="connsiteY18" fmla="*/ 61306 h 544714"/>
              <a:gd name="connsiteX19" fmla="*/ 860428 w 865352"/>
              <a:gd name="connsiteY19" fmla="*/ 181956 h 54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5352" h="544714">
                <a:moveTo>
                  <a:pt x="860428" y="181956"/>
                </a:moveTo>
                <a:cubicBezTo>
                  <a:pt x="830795" y="172960"/>
                  <a:pt x="581557" y="32202"/>
                  <a:pt x="536578" y="7331"/>
                </a:cubicBezTo>
                <a:cubicBezTo>
                  <a:pt x="491599" y="-17540"/>
                  <a:pt x="600607" y="28498"/>
                  <a:pt x="590553" y="32731"/>
                </a:cubicBezTo>
                <a:cubicBezTo>
                  <a:pt x="580499" y="36964"/>
                  <a:pt x="524407" y="23735"/>
                  <a:pt x="476253" y="32731"/>
                </a:cubicBezTo>
                <a:cubicBezTo>
                  <a:pt x="428099" y="41727"/>
                  <a:pt x="323324" y="81414"/>
                  <a:pt x="301628" y="86706"/>
                </a:cubicBezTo>
                <a:cubicBezTo>
                  <a:pt x="279932" y="91998"/>
                  <a:pt x="375711" y="30614"/>
                  <a:pt x="346078" y="64481"/>
                </a:cubicBezTo>
                <a:cubicBezTo>
                  <a:pt x="316445" y="98348"/>
                  <a:pt x="156107" y="258156"/>
                  <a:pt x="123828" y="289906"/>
                </a:cubicBezTo>
                <a:cubicBezTo>
                  <a:pt x="91549" y="321656"/>
                  <a:pt x="161399" y="236460"/>
                  <a:pt x="152403" y="254981"/>
                </a:cubicBezTo>
                <a:cubicBezTo>
                  <a:pt x="143407" y="273502"/>
                  <a:pt x="92607" y="357110"/>
                  <a:pt x="69853" y="401031"/>
                </a:cubicBezTo>
                <a:cubicBezTo>
                  <a:pt x="47099" y="444952"/>
                  <a:pt x="13232" y="519035"/>
                  <a:pt x="15878" y="518506"/>
                </a:cubicBezTo>
                <a:cubicBezTo>
                  <a:pt x="18524" y="517977"/>
                  <a:pt x="88374" y="393623"/>
                  <a:pt x="85728" y="397856"/>
                </a:cubicBezTo>
                <a:cubicBezTo>
                  <a:pt x="83082" y="402089"/>
                  <a:pt x="532" y="535439"/>
                  <a:pt x="3" y="543906"/>
                </a:cubicBezTo>
                <a:cubicBezTo>
                  <a:pt x="-526" y="552373"/>
                  <a:pt x="53449" y="492577"/>
                  <a:pt x="82553" y="448656"/>
                </a:cubicBezTo>
                <a:cubicBezTo>
                  <a:pt x="111657" y="404735"/>
                  <a:pt x="166691" y="309485"/>
                  <a:pt x="174628" y="280381"/>
                </a:cubicBezTo>
                <a:cubicBezTo>
                  <a:pt x="182565" y="251277"/>
                  <a:pt x="97370" y="314248"/>
                  <a:pt x="130178" y="274031"/>
                </a:cubicBezTo>
                <a:cubicBezTo>
                  <a:pt x="162986" y="233814"/>
                  <a:pt x="336024" y="74006"/>
                  <a:pt x="371478" y="39081"/>
                </a:cubicBezTo>
                <a:cubicBezTo>
                  <a:pt x="406932" y="4156"/>
                  <a:pt x="322266" y="69773"/>
                  <a:pt x="342903" y="64481"/>
                </a:cubicBezTo>
                <a:cubicBezTo>
                  <a:pt x="363540" y="59189"/>
                  <a:pt x="433391" y="7860"/>
                  <a:pt x="495303" y="7331"/>
                </a:cubicBezTo>
                <a:cubicBezTo>
                  <a:pt x="557215" y="6802"/>
                  <a:pt x="649820" y="36964"/>
                  <a:pt x="714378" y="61306"/>
                </a:cubicBezTo>
                <a:cubicBezTo>
                  <a:pt x="778936" y="85648"/>
                  <a:pt x="890061" y="190952"/>
                  <a:pt x="860428" y="181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26F67BE-4DF4-7FAE-0927-E3E395590013}"/>
              </a:ext>
            </a:extLst>
          </p:cNvPr>
          <p:cNvSpPr/>
          <p:nvPr/>
        </p:nvSpPr>
        <p:spPr>
          <a:xfrm>
            <a:off x="9296400" y="1770167"/>
            <a:ext cx="127242" cy="309884"/>
          </a:xfrm>
          <a:custGeom>
            <a:avLst/>
            <a:gdLst>
              <a:gd name="connsiteX0" fmla="*/ 127000 w 127242"/>
              <a:gd name="connsiteY0" fmla="*/ 1483 h 309884"/>
              <a:gd name="connsiteX1" fmla="*/ 44450 w 127242"/>
              <a:gd name="connsiteY1" fmla="*/ 147533 h 309884"/>
              <a:gd name="connsiteX2" fmla="*/ 31750 w 127242"/>
              <a:gd name="connsiteY2" fmla="*/ 284058 h 309884"/>
              <a:gd name="connsiteX3" fmla="*/ 15875 w 127242"/>
              <a:gd name="connsiteY3" fmla="*/ 255483 h 309884"/>
              <a:gd name="connsiteX4" fmla="*/ 0 w 127242"/>
              <a:gd name="connsiteY4" fmla="*/ 309458 h 309884"/>
              <a:gd name="connsiteX5" fmla="*/ 15875 w 127242"/>
              <a:gd name="connsiteY5" fmla="*/ 220558 h 309884"/>
              <a:gd name="connsiteX6" fmla="*/ 12700 w 127242"/>
              <a:gd name="connsiteY6" fmla="*/ 144358 h 309884"/>
              <a:gd name="connsiteX7" fmla="*/ 9525 w 127242"/>
              <a:gd name="connsiteY7" fmla="*/ 191983 h 309884"/>
              <a:gd name="connsiteX8" fmla="*/ 44450 w 127242"/>
              <a:gd name="connsiteY8" fmla="*/ 96733 h 309884"/>
              <a:gd name="connsiteX9" fmla="*/ 38100 w 127242"/>
              <a:gd name="connsiteY9" fmla="*/ 141183 h 309884"/>
              <a:gd name="connsiteX10" fmla="*/ 69850 w 127242"/>
              <a:gd name="connsiteY10" fmla="*/ 74508 h 309884"/>
              <a:gd name="connsiteX11" fmla="*/ 127000 w 127242"/>
              <a:gd name="connsiteY11" fmla="*/ 1483 h 30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42" h="309884">
                <a:moveTo>
                  <a:pt x="127000" y="1483"/>
                </a:moveTo>
                <a:cubicBezTo>
                  <a:pt x="122767" y="13654"/>
                  <a:pt x="60325" y="100437"/>
                  <a:pt x="44450" y="147533"/>
                </a:cubicBezTo>
                <a:cubicBezTo>
                  <a:pt x="28575" y="194629"/>
                  <a:pt x="36512" y="266066"/>
                  <a:pt x="31750" y="284058"/>
                </a:cubicBezTo>
                <a:cubicBezTo>
                  <a:pt x="26987" y="302050"/>
                  <a:pt x="21167" y="251250"/>
                  <a:pt x="15875" y="255483"/>
                </a:cubicBezTo>
                <a:cubicBezTo>
                  <a:pt x="10583" y="259716"/>
                  <a:pt x="0" y="315279"/>
                  <a:pt x="0" y="309458"/>
                </a:cubicBezTo>
                <a:cubicBezTo>
                  <a:pt x="0" y="303637"/>
                  <a:pt x="13758" y="248075"/>
                  <a:pt x="15875" y="220558"/>
                </a:cubicBezTo>
                <a:cubicBezTo>
                  <a:pt x="17992" y="193041"/>
                  <a:pt x="13758" y="149120"/>
                  <a:pt x="12700" y="144358"/>
                </a:cubicBezTo>
                <a:cubicBezTo>
                  <a:pt x="11642" y="139596"/>
                  <a:pt x="4233" y="199920"/>
                  <a:pt x="9525" y="191983"/>
                </a:cubicBezTo>
                <a:cubicBezTo>
                  <a:pt x="14817" y="184046"/>
                  <a:pt x="39687" y="105200"/>
                  <a:pt x="44450" y="96733"/>
                </a:cubicBezTo>
                <a:cubicBezTo>
                  <a:pt x="49213" y="88266"/>
                  <a:pt x="33867" y="144887"/>
                  <a:pt x="38100" y="141183"/>
                </a:cubicBezTo>
                <a:cubicBezTo>
                  <a:pt x="42333" y="137479"/>
                  <a:pt x="60854" y="93558"/>
                  <a:pt x="69850" y="74508"/>
                </a:cubicBezTo>
                <a:cubicBezTo>
                  <a:pt x="78846" y="55458"/>
                  <a:pt x="131233" y="-10688"/>
                  <a:pt x="127000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544A09E-84B1-9DCA-B0FA-E05B7A17D619}"/>
              </a:ext>
            </a:extLst>
          </p:cNvPr>
          <p:cNvSpPr/>
          <p:nvPr/>
        </p:nvSpPr>
        <p:spPr>
          <a:xfrm>
            <a:off x="9081693" y="2317101"/>
            <a:ext cx="119474" cy="643209"/>
          </a:xfrm>
          <a:custGeom>
            <a:avLst/>
            <a:gdLst>
              <a:gd name="connsiteX0" fmla="*/ 119457 w 119474"/>
              <a:gd name="connsiteY0" fmla="*/ 649 h 643209"/>
              <a:gd name="connsiteX1" fmla="*/ 59132 w 119474"/>
              <a:gd name="connsiteY1" fmla="*/ 207024 h 643209"/>
              <a:gd name="connsiteX2" fmla="*/ 84532 w 119474"/>
              <a:gd name="connsiteY2" fmla="*/ 175274 h 643209"/>
              <a:gd name="connsiteX3" fmla="*/ 49607 w 119474"/>
              <a:gd name="connsiteY3" fmla="*/ 254649 h 643209"/>
              <a:gd name="connsiteX4" fmla="*/ 1982 w 119474"/>
              <a:gd name="connsiteY4" fmla="*/ 483249 h 643209"/>
              <a:gd name="connsiteX5" fmla="*/ 8332 w 119474"/>
              <a:gd name="connsiteY5" fmla="*/ 441974 h 643209"/>
              <a:gd name="connsiteX6" fmla="*/ 1982 w 119474"/>
              <a:gd name="connsiteY6" fmla="*/ 638824 h 643209"/>
              <a:gd name="connsiteX7" fmla="*/ 8332 w 119474"/>
              <a:gd name="connsiteY7" fmla="*/ 553099 h 643209"/>
              <a:gd name="connsiteX8" fmla="*/ 14682 w 119474"/>
              <a:gd name="connsiteY8" fmla="*/ 267349 h 643209"/>
              <a:gd name="connsiteX9" fmla="*/ 24207 w 119474"/>
              <a:gd name="connsiteY9" fmla="*/ 305449 h 643209"/>
              <a:gd name="connsiteX10" fmla="*/ 49607 w 119474"/>
              <a:gd name="connsiteY10" fmla="*/ 207024 h 643209"/>
              <a:gd name="connsiteX11" fmla="*/ 65482 w 119474"/>
              <a:gd name="connsiteY11" fmla="*/ 143524 h 643209"/>
              <a:gd name="connsiteX12" fmla="*/ 119457 w 119474"/>
              <a:gd name="connsiteY12" fmla="*/ 649 h 64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74" h="643209">
                <a:moveTo>
                  <a:pt x="119457" y="649"/>
                </a:moveTo>
                <a:cubicBezTo>
                  <a:pt x="118399" y="11232"/>
                  <a:pt x="64953" y="177920"/>
                  <a:pt x="59132" y="207024"/>
                </a:cubicBezTo>
                <a:cubicBezTo>
                  <a:pt x="53311" y="236128"/>
                  <a:pt x="86120" y="167336"/>
                  <a:pt x="84532" y="175274"/>
                </a:cubicBezTo>
                <a:cubicBezTo>
                  <a:pt x="82944" y="183212"/>
                  <a:pt x="63365" y="203320"/>
                  <a:pt x="49607" y="254649"/>
                </a:cubicBezTo>
                <a:cubicBezTo>
                  <a:pt x="35849" y="305978"/>
                  <a:pt x="8861" y="452028"/>
                  <a:pt x="1982" y="483249"/>
                </a:cubicBezTo>
                <a:cubicBezTo>
                  <a:pt x="-4897" y="514470"/>
                  <a:pt x="8332" y="416045"/>
                  <a:pt x="8332" y="441974"/>
                </a:cubicBezTo>
                <a:cubicBezTo>
                  <a:pt x="8332" y="467903"/>
                  <a:pt x="1982" y="620303"/>
                  <a:pt x="1982" y="638824"/>
                </a:cubicBezTo>
                <a:cubicBezTo>
                  <a:pt x="1982" y="657345"/>
                  <a:pt x="6215" y="615011"/>
                  <a:pt x="8332" y="553099"/>
                </a:cubicBezTo>
                <a:cubicBezTo>
                  <a:pt x="10449" y="491187"/>
                  <a:pt x="12036" y="308624"/>
                  <a:pt x="14682" y="267349"/>
                </a:cubicBezTo>
                <a:cubicBezTo>
                  <a:pt x="17328" y="226074"/>
                  <a:pt x="18386" y="315503"/>
                  <a:pt x="24207" y="305449"/>
                </a:cubicBezTo>
                <a:cubicBezTo>
                  <a:pt x="30028" y="295395"/>
                  <a:pt x="42728" y="234011"/>
                  <a:pt x="49607" y="207024"/>
                </a:cubicBezTo>
                <a:cubicBezTo>
                  <a:pt x="56486" y="180037"/>
                  <a:pt x="57015" y="175274"/>
                  <a:pt x="65482" y="143524"/>
                </a:cubicBezTo>
                <a:cubicBezTo>
                  <a:pt x="73949" y="111774"/>
                  <a:pt x="120515" y="-9934"/>
                  <a:pt x="119457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B1DB37F-85F1-23E3-21A8-6FA68053758C}"/>
              </a:ext>
            </a:extLst>
          </p:cNvPr>
          <p:cNvSpPr/>
          <p:nvPr/>
        </p:nvSpPr>
        <p:spPr>
          <a:xfrm>
            <a:off x="9035711" y="2733575"/>
            <a:ext cx="47972" cy="557290"/>
          </a:xfrm>
          <a:custGeom>
            <a:avLst/>
            <a:gdLst>
              <a:gd name="connsiteX0" fmla="*/ 47964 w 47972"/>
              <a:gd name="connsiteY0" fmla="*/ 100 h 557290"/>
              <a:gd name="connsiteX1" fmla="*/ 19389 w 47972"/>
              <a:gd name="connsiteY1" fmla="*/ 209650 h 557290"/>
              <a:gd name="connsiteX2" fmla="*/ 19389 w 47972"/>
              <a:gd name="connsiteY2" fmla="*/ 193775 h 557290"/>
              <a:gd name="connsiteX3" fmla="*/ 339 w 47972"/>
              <a:gd name="connsiteY3" fmla="*/ 343000 h 557290"/>
              <a:gd name="connsiteX4" fmla="*/ 6689 w 47972"/>
              <a:gd name="connsiteY4" fmla="*/ 549375 h 557290"/>
              <a:gd name="connsiteX5" fmla="*/ 339 w 47972"/>
              <a:gd name="connsiteY5" fmla="*/ 501750 h 557290"/>
              <a:gd name="connsiteX6" fmla="*/ 9864 w 47972"/>
              <a:gd name="connsiteY6" fmla="*/ 381100 h 557290"/>
              <a:gd name="connsiteX7" fmla="*/ 6689 w 47972"/>
              <a:gd name="connsiteY7" fmla="*/ 158850 h 557290"/>
              <a:gd name="connsiteX8" fmla="*/ 16214 w 47972"/>
              <a:gd name="connsiteY8" fmla="*/ 181075 h 557290"/>
              <a:gd name="connsiteX9" fmla="*/ 47964 w 47972"/>
              <a:gd name="connsiteY9" fmla="*/ 100 h 55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72" h="557290">
                <a:moveTo>
                  <a:pt x="47964" y="100"/>
                </a:moveTo>
                <a:cubicBezTo>
                  <a:pt x="48493" y="4863"/>
                  <a:pt x="24151" y="177371"/>
                  <a:pt x="19389" y="209650"/>
                </a:cubicBezTo>
                <a:cubicBezTo>
                  <a:pt x="14626" y="241929"/>
                  <a:pt x="22564" y="171550"/>
                  <a:pt x="19389" y="193775"/>
                </a:cubicBezTo>
                <a:cubicBezTo>
                  <a:pt x="16214" y="216000"/>
                  <a:pt x="2456" y="283733"/>
                  <a:pt x="339" y="343000"/>
                </a:cubicBezTo>
                <a:cubicBezTo>
                  <a:pt x="-1778" y="402267"/>
                  <a:pt x="6689" y="522917"/>
                  <a:pt x="6689" y="549375"/>
                </a:cubicBezTo>
                <a:cubicBezTo>
                  <a:pt x="6689" y="575833"/>
                  <a:pt x="-190" y="529796"/>
                  <a:pt x="339" y="501750"/>
                </a:cubicBezTo>
                <a:cubicBezTo>
                  <a:pt x="868" y="473704"/>
                  <a:pt x="8806" y="438250"/>
                  <a:pt x="9864" y="381100"/>
                </a:cubicBezTo>
                <a:cubicBezTo>
                  <a:pt x="10922" y="323950"/>
                  <a:pt x="5631" y="192187"/>
                  <a:pt x="6689" y="158850"/>
                </a:cubicBezTo>
                <a:cubicBezTo>
                  <a:pt x="7747" y="125513"/>
                  <a:pt x="13039" y="201183"/>
                  <a:pt x="16214" y="181075"/>
                </a:cubicBezTo>
                <a:cubicBezTo>
                  <a:pt x="19389" y="160967"/>
                  <a:pt x="47435" y="-4663"/>
                  <a:pt x="4796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F17EB45-478E-085B-C918-9B870836BF05}"/>
              </a:ext>
            </a:extLst>
          </p:cNvPr>
          <p:cNvSpPr/>
          <p:nvPr/>
        </p:nvSpPr>
        <p:spPr>
          <a:xfrm>
            <a:off x="9023347" y="3294883"/>
            <a:ext cx="133935" cy="553217"/>
          </a:xfrm>
          <a:custGeom>
            <a:avLst/>
            <a:gdLst>
              <a:gd name="connsiteX0" fmla="*/ 3 w 133935"/>
              <a:gd name="connsiteY0" fmla="*/ 767 h 553217"/>
              <a:gd name="connsiteX1" fmla="*/ 63503 w 133935"/>
              <a:gd name="connsiteY1" fmla="*/ 248417 h 553217"/>
              <a:gd name="connsiteX2" fmla="*/ 63503 w 133935"/>
              <a:gd name="connsiteY2" fmla="*/ 213492 h 553217"/>
              <a:gd name="connsiteX3" fmla="*/ 104778 w 133935"/>
              <a:gd name="connsiteY3" fmla="*/ 391292 h 553217"/>
              <a:gd name="connsiteX4" fmla="*/ 104778 w 133935"/>
              <a:gd name="connsiteY4" fmla="*/ 378592 h 553217"/>
              <a:gd name="connsiteX5" fmla="*/ 101603 w 133935"/>
              <a:gd name="connsiteY5" fmla="*/ 470667 h 553217"/>
              <a:gd name="connsiteX6" fmla="*/ 133353 w 133935"/>
              <a:gd name="connsiteY6" fmla="*/ 553217 h 553217"/>
              <a:gd name="connsiteX7" fmla="*/ 120653 w 133935"/>
              <a:gd name="connsiteY7" fmla="*/ 470667 h 553217"/>
              <a:gd name="connsiteX8" fmla="*/ 101603 w 133935"/>
              <a:gd name="connsiteY8" fmla="*/ 359542 h 553217"/>
              <a:gd name="connsiteX9" fmla="*/ 82553 w 133935"/>
              <a:gd name="connsiteY9" fmla="*/ 242067 h 553217"/>
              <a:gd name="connsiteX10" fmla="*/ 88903 w 133935"/>
              <a:gd name="connsiteY10" fmla="*/ 257942 h 553217"/>
              <a:gd name="connsiteX11" fmla="*/ 66678 w 133935"/>
              <a:gd name="connsiteY11" fmla="*/ 172217 h 553217"/>
              <a:gd name="connsiteX12" fmla="*/ 3 w 133935"/>
              <a:gd name="connsiteY12" fmla="*/ 767 h 55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935" h="553217">
                <a:moveTo>
                  <a:pt x="3" y="767"/>
                </a:moveTo>
                <a:cubicBezTo>
                  <a:pt x="-526" y="13467"/>
                  <a:pt x="52920" y="212963"/>
                  <a:pt x="63503" y="248417"/>
                </a:cubicBezTo>
                <a:cubicBezTo>
                  <a:pt x="74086" y="283871"/>
                  <a:pt x="56624" y="189680"/>
                  <a:pt x="63503" y="213492"/>
                </a:cubicBezTo>
                <a:cubicBezTo>
                  <a:pt x="70382" y="237304"/>
                  <a:pt x="104778" y="391292"/>
                  <a:pt x="104778" y="391292"/>
                </a:cubicBezTo>
                <a:cubicBezTo>
                  <a:pt x="111657" y="418809"/>
                  <a:pt x="105307" y="365363"/>
                  <a:pt x="104778" y="378592"/>
                </a:cubicBezTo>
                <a:cubicBezTo>
                  <a:pt x="104249" y="391821"/>
                  <a:pt x="96841" y="441563"/>
                  <a:pt x="101603" y="470667"/>
                </a:cubicBezTo>
                <a:cubicBezTo>
                  <a:pt x="106365" y="499771"/>
                  <a:pt x="130178" y="553217"/>
                  <a:pt x="133353" y="553217"/>
                </a:cubicBezTo>
                <a:cubicBezTo>
                  <a:pt x="136528" y="553217"/>
                  <a:pt x="125945" y="502946"/>
                  <a:pt x="120653" y="470667"/>
                </a:cubicBezTo>
                <a:cubicBezTo>
                  <a:pt x="115361" y="438388"/>
                  <a:pt x="107953" y="397642"/>
                  <a:pt x="101603" y="359542"/>
                </a:cubicBezTo>
                <a:cubicBezTo>
                  <a:pt x="95253" y="321442"/>
                  <a:pt x="84670" y="259000"/>
                  <a:pt x="82553" y="242067"/>
                </a:cubicBezTo>
                <a:cubicBezTo>
                  <a:pt x="80436" y="225134"/>
                  <a:pt x="91549" y="269584"/>
                  <a:pt x="88903" y="257942"/>
                </a:cubicBezTo>
                <a:cubicBezTo>
                  <a:pt x="86257" y="246300"/>
                  <a:pt x="80436" y="207671"/>
                  <a:pt x="66678" y="172217"/>
                </a:cubicBezTo>
                <a:cubicBezTo>
                  <a:pt x="52920" y="136763"/>
                  <a:pt x="532" y="-11933"/>
                  <a:pt x="3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6504D41-B575-7C8D-D217-A29E94D0C1F7}"/>
              </a:ext>
            </a:extLst>
          </p:cNvPr>
          <p:cNvSpPr/>
          <p:nvPr/>
        </p:nvSpPr>
        <p:spPr>
          <a:xfrm>
            <a:off x="9147175" y="3775075"/>
            <a:ext cx="761258" cy="210953"/>
          </a:xfrm>
          <a:custGeom>
            <a:avLst/>
            <a:gdLst>
              <a:gd name="connsiteX0" fmla="*/ 0 w 761258"/>
              <a:gd name="connsiteY0" fmla="*/ 0 h 210953"/>
              <a:gd name="connsiteX1" fmla="*/ 161925 w 761258"/>
              <a:gd name="connsiteY1" fmla="*/ 136525 h 210953"/>
              <a:gd name="connsiteX2" fmla="*/ 127000 w 761258"/>
              <a:gd name="connsiteY2" fmla="*/ 117475 h 210953"/>
              <a:gd name="connsiteX3" fmla="*/ 282575 w 761258"/>
              <a:gd name="connsiteY3" fmla="*/ 184150 h 210953"/>
              <a:gd name="connsiteX4" fmla="*/ 250825 w 761258"/>
              <a:gd name="connsiteY4" fmla="*/ 165100 h 210953"/>
              <a:gd name="connsiteX5" fmla="*/ 419100 w 761258"/>
              <a:gd name="connsiteY5" fmla="*/ 190500 h 210953"/>
              <a:gd name="connsiteX6" fmla="*/ 755650 w 761258"/>
              <a:gd name="connsiteY6" fmla="*/ 149225 h 210953"/>
              <a:gd name="connsiteX7" fmla="*/ 615950 w 761258"/>
              <a:gd name="connsiteY7" fmla="*/ 177800 h 210953"/>
              <a:gd name="connsiteX8" fmla="*/ 438150 w 761258"/>
              <a:gd name="connsiteY8" fmla="*/ 206375 h 210953"/>
              <a:gd name="connsiteX9" fmla="*/ 450850 w 761258"/>
              <a:gd name="connsiteY9" fmla="*/ 203200 h 210953"/>
              <a:gd name="connsiteX10" fmla="*/ 203200 w 761258"/>
              <a:gd name="connsiteY10" fmla="*/ 133350 h 210953"/>
              <a:gd name="connsiteX11" fmla="*/ 219075 w 761258"/>
              <a:gd name="connsiteY11" fmla="*/ 142875 h 210953"/>
              <a:gd name="connsiteX12" fmla="*/ 63500 w 761258"/>
              <a:gd name="connsiteY12" fmla="*/ 44450 h 210953"/>
              <a:gd name="connsiteX13" fmla="*/ 0 w 761258"/>
              <a:gd name="connsiteY13" fmla="*/ 0 h 2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1258" h="210953">
                <a:moveTo>
                  <a:pt x="0" y="0"/>
                </a:moveTo>
                <a:cubicBezTo>
                  <a:pt x="70379" y="58473"/>
                  <a:pt x="140758" y="116946"/>
                  <a:pt x="161925" y="136525"/>
                </a:cubicBezTo>
                <a:cubicBezTo>
                  <a:pt x="183092" y="156104"/>
                  <a:pt x="106892" y="109538"/>
                  <a:pt x="127000" y="117475"/>
                </a:cubicBezTo>
                <a:cubicBezTo>
                  <a:pt x="147108" y="125412"/>
                  <a:pt x="261938" y="176213"/>
                  <a:pt x="282575" y="184150"/>
                </a:cubicBezTo>
                <a:cubicBezTo>
                  <a:pt x="303213" y="192088"/>
                  <a:pt x="228071" y="164042"/>
                  <a:pt x="250825" y="165100"/>
                </a:cubicBezTo>
                <a:cubicBezTo>
                  <a:pt x="273579" y="166158"/>
                  <a:pt x="334963" y="193146"/>
                  <a:pt x="419100" y="190500"/>
                </a:cubicBezTo>
                <a:cubicBezTo>
                  <a:pt x="503237" y="187854"/>
                  <a:pt x="722842" y="151342"/>
                  <a:pt x="755650" y="149225"/>
                </a:cubicBezTo>
                <a:cubicBezTo>
                  <a:pt x="788458" y="147108"/>
                  <a:pt x="668867" y="168275"/>
                  <a:pt x="615950" y="177800"/>
                </a:cubicBezTo>
                <a:cubicBezTo>
                  <a:pt x="563033" y="187325"/>
                  <a:pt x="465667" y="202142"/>
                  <a:pt x="438150" y="206375"/>
                </a:cubicBezTo>
                <a:cubicBezTo>
                  <a:pt x="410633" y="210608"/>
                  <a:pt x="490008" y="215371"/>
                  <a:pt x="450850" y="203200"/>
                </a:cubicBezTo>
                <a:cubicBezTo>
                  <a:pt x="411692" y="191029"/>
                  <a:pt x="241829" y="143404"/>
                  <a:pt x="203200" y="133350"/>
                </a:cubicBezTo>
                <a:cubicBezTo>
                  <a:pt x="164571" y="123296"/>
                  <a:pt x="219075" y="142875"/>
                  <a:pt x="219075" y="142875"/>
                </a:cubicBezTo>
                <a:lnTo>
                  <a:pt x="6350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DE55BF4-EA6C-E60B-413E-BCE5F1FCDD5B}"/>
              </a:ext>
            </a:extLst>
          </p:cNvPr>
          <p:cNvSpPr/>
          <p:nvPr/>
        </p:nvSpPr>
        <p:spPr>
          <a:xfrm>
            <a:off x="9867852" y="3377414"/>
            <a:ext cx="821059" cy="534678"/>
          </a:xfrm>
          <a:custGeom>
            <a:avLst/>
            <a:gdLst>
              <a:gd name="connsiteX0" fmla="*/ 48 w 821059"/>
              <a:gd name="connsiteY0" fmla="*/ 534186 h 534678"/>
              <a:gd name="connsiteX1" fmla="*/ 295323 w 821059"/>
              <a:gd name="connsiteY1" fmla="*/ 489736 h 534678"/>
              <a:gd name="connsiteX2" fmla="*/ 149273 w 821059"/>
              <a:gd name="connsiteY2" fmla="*/ 518311 h 534678"/>
              <a:gd name="connsiteX3" fmla="*/ 450898 w 821059"/>
              <a:gd name="connsiteY3" fmla="*/ 416711 h 534678"/>
              <a:gd name="connsiteX4" fmla="*/ 403273 w 821059"/>
              <a:gd name="connsiteY4" fmla="*/ 429411 h 534678"/>
              <a:gd name="connsiteX5" fmla="*/ 568373 w 821059"/>
              <a:gd name="connsiteY5" fmla="*/ 353211 h 534678"/>
              <a:gd name="connsiteX6" fmla="*/ 504873 w 821059"/>
              <a:gd name="connsiteY6" fmla="*/ 375436 h 534678"/>
              <a:gd name="connsiteX7" fmla="*/ 666798 w 821059"/>
              <a:gd name="connsiteY7" fmla="*/ 286536 h 534678"/>
              <a:gd name="connsiteX8" fmla="*/ 638223 w 821059"/>
              <a:gd name="connsiteY8" fmla="*/ 299236 h 534678"/>
              <a:gd name="connsiteX9" fmla="*/ 787448 w 821059"/>
              <a:gd name="connsiteY9" fmla="*/ 124611 h 534678"/>
              <a:gd name="connsiteX10" fmla="*/ 755698 w 821059"/>
              <a:gd name="connsiteY10" fmla="*/ 130961 h 534678"/>
              <a:gd name="connsiteX11" fmla="*/ 819198 w 821059"/>
              <a:gd name="connsiteY11" fmla="*/ 786 h 534678"/>
              <a:gd name="connsiteX12" fmla="*/ 669973 w 821059"/>
              <a:gd name="connsiteY12" fmla="*/ 200811 h 534678"/>
              <a:gd name="connsiteX13" fmla="*/ 593773 w 821059"/>
              <a:gd name="connsiteY13" fmla="*/ 296061 h 534678"/>
              <a:gd name="connsiteX14" fmla="*/ 361998 w 821059"/>
              <a:gd name="connsiteY14" fmla="*/ 419886 h 534678"/>
              <a:gd name="connsiteX15" fmla="*/ 320723 w 821059"/>
              <a:gd name="connsiteY15" fmla="*/ 454811 h 534678"/>
              <a:gd name="connsiteX16" fmla="*/ 48 w 821059"/>
              <a:gd name="connsiteY16" fmla="*/ 534186 h 5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1059" h="534678">
                <a:moveTo>
                  <a:pt x="48" y="534186"/>
                </a:moveTo>
                <a:cubicBezTo>
                  <a:pt x="-4185" y="540007"/>
                  <a:pt x="270452" y="492382"/>
                  <a:pt x="295323" y="489736"/>
                </a:cubicBezTo>
                <a:cubicBezTo>
                  <a:pt x="320194" y="487090"/>
                  <a:pt x="123344" y="530482"/>
                  <a:pt x="149273" y="518311"/>
                </a:cubicBezTo>
                <a:cubicBezTo>
                  <a:pt x="175202" y="506140"/>
                  <a:pt x="408565" y="431528"/>
                  <a:pt x="450898" y="416711"/>
                </a:cubicBezTo>
                <a:cubicBezTo>
                  <a:pt x="493231" y="401894"/>
                  <a:pt x="383694" y="439994"/>
                  <a:pt x="403273" y="429411"/>
                </a:cubicBezTo>
                <a:cubicBezTo>
                  <a:pt x="422852" y="418828"/>
                  <a:pt x="551440" y="362207"/>
                  <a:pt x="568373" y="353211"/>
                </a:cubicBezTo>
                <a:cubicBezTo>
                  <a:pt x="585306" y="344215"/>
                  <a:pt x="488469" y="386548"/>
                  <a:pt x="504873" y="375436"/>
                </a:cubicBezTo>
                <a:cubicBezTo>
                  <a:pt x="521277" y="364324"/>
                  <a:pt x="644573" y="299236"/>
                  <a:pt x="666798" y="286536"/>
                </a:cubicBezTo>
                <a:cubicBezTo>
                  <a:pt x="689023" y="273836"/>
                  <a:pt x="618115" y="326223"/>
                  <a:pt x="638223" y="299236"/>
                </a:cubicBezTo>
                <a:cubicBezTo>
                  <a:pt x="658331" y="272248"/>
                  <a:pt x="767869" y="152657"/>
                  <a:pt x="787448" y="124611"/>
                </a:cubicBezTo>
                <a:cubicBezTo>
                  <a:pt x="807027" y="96565"/>
                  <a:pt x="750406" y="151598"/>
                  <a:pt x="755698" y="130961"/>
                </a:cubicBezTo>
                <a:cubicBezTo>
                  <a:pt x="760990" y="110324"/>
                  <a:pt x="833485" y="-10856"/>
                  <a:pt x="819198" y="786"/>
                </a:cubicBezTo>
                <a:cubicBezTo>
                  <a:pt x="804911" y="12428"/>
                  <a:pt x="707544" y="151599"/>
                  <a:pt x="669973" y="200811"/>
                </a:cubicBezTo>
                <a:cubicBezTo>
                  <a:pt x="632402" y="250023"/>
                  <a:pt x="645102" y="259548"/>
                  <a:pt x="593773" y="296061"/>
                </a:cubicBezTo>
                <a:cubicBezTo>
                  <a:pt x="542444" y="332573"/>
                  <a:pt x="407506" y="393428"/>
                  <a:pt x="361998" y="419886"/>
                </a:cubicBezTo>
                <a:cubicBezTo>
                  <a:pt x="316490" y="446344"/>
                  <a:pt x="376286" y="433644"/>
                  <a:pt x="320723" y="454811"/>
                </a:cubicBezTo>
                <a:cubicBezTo>
                  <a:pt x="265161" y="475978"/>
                  <a:pt x="4281" y="528365"/>
                  <a:pt x="48" y="53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72D3415-A1B1-ADE2-F41B-D2C9935DB8B8}"/>
              </a:ext>
            </a:extLst>
          </p:cNvPr>
          <p:cNvSpPr/>
          <p:nvPr/>
        </p:nvSpPr>
        <p:spPr>
          <a:xfrm>
            <a:off x="10565260" y="2704818"/>
            <a:ext cx="151879" cy="727536"/>
          </a:xfrm>
          <a:custGeom>
            <a:avLst/>
            <a:gdLst>
              <a:gd name="connsiteX0" fmla="*/ 1140 w 151879"/>
              <a:gd name="connsiteY0" fmla="*/ 282 h 727536"/>
              <a:gd name="connsiteX1" fmla="*/ 96390 w 151879"/>
              <a:gd name="connsiteY1" fmla="*/ 225707 h 727536"/>
              <a:gd name="connsiteX2" fmla="*/ 83690 w 151879"/>
              <a:gd name="connsiteY2" fmla="*/ 251107 h 727536"/>
              <a:gd name="connsiteX3" fmla="*/ 112265 w 151879"/>
              <a:gd name="connsiteY3" fmla="*/ 276507 h 727536"/>
              <a:gd name="connsiteX4" fmla="*/ 121790 w 151879"/>
              <a:gd name="connsiteY4" fmla="*/ 374932 h 727536"/>
              <a:gd name="connsiteX5" fmla="*/ 150365 w 151879"/>
              <a:gd name="connsiteY5" fmla="*/ 368582 h 727536"/>
              <a:gd name="connsiteX6" fmla="*/ 147190 w 151879"/>
              <a:gd name="connsiteY6" fmla="*/ 600357 h 727536"/>
              <a:gd name="connsiteX7" fmla="*/ 140840 w 151879"/>
              <a:gd name="connsiteY7" fmla="*/ 587657 h 727536"/>
              <a:gd name="connsiteX8" fmla="*/ 58290 w 151879"/>
              <a:gd name="connsiteY8" fmla="*/ 727357 h 727536"/>
              <a:gd name="connsiteX9" fmla="*/ 93215 w 151879"/>
              <a:gd name="connsiteY9" fmla="*/ 613057 h 727536"/>
              <a:gd name="connsiteX10" fmla="*/ 121790 w 151879"/>
              <a:gd name="connsiteY10" fmla="*/ 444782 h 727536"/>
              <a:gd name="connsiteX11" fmla="*/ 102740 w 151879"/>
              <a:gd name="connsiteY11" fmla="*/ 533682 h 727536"/>
              <a:gd name="connsiteX12" fmla="*/ 144015 w 151879"/>
              <a:gd name="connsiteY12" fmla="*/ 384457 h 727536"/>
              <a:gd name="connsiteX13" fmla="*/ 26540 w 151879"/>
              <a:gd name="connsiteY13" fmla="*/ 171732 h 727536"/>
              <a:gd name="connsiteX14" fmla="*/ 42415 w 151879"/>
              <a:gd name="connsiteY14" fmla="*/ 178082 h 727536"/>
              <a:gd name="connsiteX15" fmla="*/ 1140 w 151879"/>
              <a:gd name="connsiteY15" fmla="*/ 282 h 7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1879" h="727536">
                <a:moveTo>
                  <a:pt x="1140" y="282"/>
                </a:moveTo>
                <a:cubicBezTo>
                  <a:pt x="10136" y="8220"/>
                  <a:pt x="82632" y="183903"/>
                  <a:pt x="96390" y="225707"/>
                </a:cubicBezTo>
                <a:cubicBezTo>
                  <a:pt x="110148" y="267511"/>
                  <a:pt x="81044" y="242640"/>
                  <a:pt x="83690" y="251107"/>
                </a:cubicBezTo>
                <a:cubicBezTo>
                  <a:pt x="86336" y="259574"/>
                  <a:pt x="105915" y="255870"/>
                  <a:pt x="112265" y="276507"/>
                </a:cubicBezTo>
                <a:cubicBezTo>
                  <a:pt x="118615" y="297144"/>
                  <a:pt x="115440" y="359586"/>
                  <a:pt x="121790" y="374932"/>
                </a:cubicBezTo>
                <a:cubicBezTo>
                  <a:pt x="128140" y="390278"/>
                  <a:pt x="146132" y="331011"/>
                  <a:pt x="150365" y="368582"/>
                </a:cubicBezTo>
                <a:cubicBezTo>
                  <a:pt x="154598" y="406153"/>
                  <a:pt x="148777" y="563845"/>
                  <a:pt x="147190" y="600357"/>
                </a:cubicBezTo>
                <a:cubicBezTo>
                  <a:pt x="145603" y="636869"/>
                  <a:pt x="155657" y="566490"/>
                  <a:pt x="140840" y="587657"/>
                </a:cubicBezTo>
                <a:cubicBezTo>
                  <a:pt x="126023" y="608824"/>
                  <a:pt x="66227" y="723124"/>
                  <a:pt x="58290" y="727357"/>
                </a:cubicBezTo>
                <a:cubicBezTo>
                  <a:pt x="50353" y="731590"/>
                  <a:pt x="82632" y="660153"/>
                  <a:pt x="93215" y="613057"/>
                </a:cubicBezTo>
                <a:cubicBezTo>
                  <a:pt x="103798" y="565961"/>
                  <a:pt x="120203" y="458011"/>
                  <a:pt x="121790" y="444782"/>
                </a:cubicBezTo>
                <a:cubicBezTo>
                  <a:pt x="123377" y="431553"/>
                  <a:pt x="99036" y="543736"/>
                  <a:pt x="102740" y="533682"/>
                </a:cubicBezTo>
                <a:cubicBezTo>
                  <a:pt x="106444" y="523628"/>
                  <a:pt x="156715" y="444782"/>
                  <a:pt x="144015" y="384457"/>
                </a:cubicBezTo>
                <a:cubicBezTo>
                  <a:pt x="131315" y="324132"/>
                  <a:pt x="26540" y="171732"/>
                  <a:pt x="26540" y="171732"/>
                </a:cubicBezTo>
                <a:cubicBezTo>
                  <a:pt x="9607" y="137336"/>
                  <a:pt x="45590" y="201895"/>
                  <a:pt x="42415" y="178082"/>
                </a:cubicBezTo>
                <a:cubicBezTo>
                  <a:pt x="39240" y="154270"/>
                  <a:pt x="-7856" y="-7656"/>
                  <a:pt x="1140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7019C6F8-3CB7-F530-5665-749C6B3C2631}"/>
              </a:ext>
            </a:extLst>
          </p:cNvPr>
          <p:cNvSpPr/>
          <p:nvPr/>
        </p:nvSpPr>
        <p:spPr>
          <a:xfrm>
            <a:off x="9477172" y="2116546"/>
            <a:ext cx="170339" cy="394880"/>
          </a:xfrm>
          <a:custGeom>
            <a:avLst/>
            <a:gdLst>
              <a:gd name="connsiteX0" fmla="*/ 108153 w 170339"/>
              <a:gd name="connsiteY0" fmla="*/ 1179 h 394880"/>
              <a:gd name="connsiteX1" fmla="*/ 158953 w 170339"/>
              <a:gd name="connsiteY1" fmla="*/ 140879 h 394880"/>
              <a:gd name="connsiteX2" fmla="*/ 165303 w 170339"/>
              <a:gd name="connsiteY2" fmla="*/ 140879 h 394880"/>
              <a:gd name="connsiteX3" fmla="*/ 120853 w 170339"/>
              <a:gd name="connsiteY3" fmla="*/ 277404 h 394880"/>
              <a:gd name="connsiteX4" fmla="*/ 152603 w 170339"/>
              <a:gd name="connsiteY4" fmla="*/ 213904 h 394880"/>
              <a:gd name="connsiteX5" fmla="*/ 203 w 170339"/>
              <a:gd name="connsiteY5" fmla="*/ 394879 h 394880"/>
              <a:gd name="connsiteX6" fmla="*/ 120853 w 170339"/>
              <a:gd name="connsiteY6" fmla="*/ 210729 h 394880"/>
              <a:gd name="connsiteX7" fmla="*/ 158953 w 170339"/>
              <a:gd name="connsiteY7" fmla="*/ 150404 h 394880"/>
              <a:gd name="connsiteX8" fmla="*/ 168478 w 170339"/>
              <a:gd name="connsiteY8" fmla="*/ 77379 h 394880"/>
              <a:gd name="connsiteX9" fmla="*/ 108153 w 170339"/>
              <a:gd name="connsiteY9" fmla="*/ 1179 h 39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39" h="394880">
                <a:moveTo>
                  <a:pt x="108153" y="1179"/>
                </a:moveTo>
                <a:cubicBezTo>
                  <a:pt x="106565" y="11762"/>
                  <a:pt x="149428" y="117596"/>
                  <a:pt x="158953" y="140879"/>
                </a:cubicBezTo>
                <a:cubicBezTo>
                  <a:pt x="168478" y="164162"/>
                  <a:pt x="171653" y="118125"/>
                  <a:pt x="165303" y="140879"/>
                </a:cubicBezTo>
                <a:cubicBezTo>
                  <a:pt x="158953" y="163633"/>
                  <a:pt x="122970" y="265233"/>
                  <a:pt x="120853" y="277404"/>
                </a:cubicBezTo>
                <a:cubicBezTo>
                  <a:pt x="118736" y="289575"/>
                  <a:pt x="172711" y="194325"/>
                  <a:pt x="152603" y="213904"/>
                </a:cubicBezTo>
                <a:cubicBezTo>
                  <a:pt x="132495" y="233483"/>
                  <a:pt x="5495" y="395408"/>
                  <a:pt x="203" y="394879"/>
                </a:cubicBezTo>
                <a:cubicBezTo>
                  <a:pt x="-5089" y="394350"/>
                  <a:pt x="94395" y="251475"/>
                  <a:pt x="120853" y="210729"/>
                </a:cubicBezTo>
                <a:cubicBezTo>
                  <a:pt x="147311" y="169983"/>
                  <a:pt x="151016" y="172629"/>
                  <a:pt x="158953" y="150404"/>
                </a:cubicBezTo>
                <a:cubicBezTo>
                  <a:pt x="166891" y="128179"/>
                  <a:pt x="173770" y="100662"/>
                  <a:pt x="168478" y="77379"/>
                </a:cubicBezTo>
                <a:cubicBezTo>
                  <a:pt x="163186" y="54096"/>
                  <a:pt x="109741" y="-9404"/>
                  <a:pt x="108153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644C598-322D-498C-3779-ABA9DBAE9435}"/>
              </a:ext>
            </a:extLst>
          </p:cNvPr>
          <p:cNvSpPr/>
          <p:nvPr/>
        </p:nvSpPr>
        <p:spPr>
          <a:xfrm>
            <a:off x="9185051" y="2510527"/>
            <a:ext cx="305272" cy="315479"/>
          </a:xfrm>
          <a:custGeom>
            <a:avLst/>
            <a:gdLst>
              <a:gd name="connsiteX0" fmla="*/ 305024 w 305272"/>
              <a:gd name="connsiteY0" fmla="*/ 898 h 315479"/>
              <a:gd name="connsiteX1" fmla="*/ 117699 w 305272"/>
              <a:gd name="connsiteY1" fmla="*/ 185048 h 315479"/>
              <a:gd name="connsiteX2" fmla="*/ 165324 w 305272"/>
              <a:gd name="connsiteY2" fmla="*/ 159648 h 315479"/>
              <a:gd name="connsiteX3" fmla="*/ 63724 w 305272"/>
              <a:gd name="connsiteY3" fmla="*/ 210448 h 315479"/>
              <a:gd name="connsiteX4" fmla="*/ 155799 w 305272"/>
              <a:gd name="connsiteY4" fmla="*/ 210448 h 315479"/>
              <a:gd name="connsiteX5" fmla="*/ 70074 w 305272"/>
              <a:gd name="connsiteY5" fmla="*/ 273948 h 315479"/>
              <a:gd name="connsiteX6" fmla="*/ 224 w 305272"/>
              <a:gd name="connsiteY6" fmla="*/ 315223 h 315479"/>
              <a:gd name="connsiteX7" fmla="*/ 51024 w 305272"/>
              <a:gd name="connsiteY7" fmla="*/ 254898 h 315479"/>
              <a:gd name="connsiteX8" fmla="*/ 136749 w 305272"/>
              <a:gd name="connsiteY8" fmla="*/ 169173 h 315479"/>
              <a:gd name="connsiteX9" fmla="*/ 124049 w 305272"/>
              <a:gd name="connsiteY9" fmla="*/ 162823 h 315479"/>
              <a:gd name="connsiteX10" fmla="*/ 190724 w 305272"/>
              <a:gd name="connsiteY10" fmla="*/ 80273 h 315479"/>
              <a:gd name="connsiteX11" fmla="*/ 158974 w 305272"/>
              <a:gd name="connsiteY11" fmla="*/ 112023 h 315479"/>
              <a:gd name="connsiteX12" fmla="*/ 305024 w 305272"/>
              <a:gd name="connsiteY12" fmla="*/ 898 h 3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272" h="315479">
                <a:moveTo>
                  <a:pt x="305024" y="898"/>
                </a:moveTo>
                <a:cubicBezTo>
                  <a:pt x="298145" y="13069"/>
                  <a:pt x="140982" y="158590"/>
                  <a:pt x="117699" y="185048"/>
                </a:cubicBezTo>
                <a:cubicBezTo>
                  <a:pt x="94416" y="211506"/>
                  <a:pt x="174320" y="155415"/>
                  <a:pt x="165324" y="159648"/>
                </a:cubicBezTo>
                <a:cubicBezTo>
                  <a:pt x="156328" y="163881"/>
                  <a:pt x="65311" y="201981"/>
                  <a:pt x="63724" y="210448"/>
                </a:cubicBezTo>
                <a:cubicBezTo>
                  <a:pt x="62137" y="218915"/>
                  <a:pt x="154741" y="199865"/>
                  <a:pt x="155799" y="210448"/>
                </a:cubicBezTo>
                <a:cubicBezTo>
                  <a:pt x="156857" y="221031"/>
                  <a:pt x="96003" y="256486"/>
                  <a:pt x="70074" y="273948"/>
                </a:cubicBezTo>
                <a:cubicBezTo>
                  <a:pt x="44145" y="291410"/>
                  <a:pt x="3399" y="318398"/>
                  <a:pt x="224" y="315223"/>
                </a:cubicBezTo>
                <a:cubicBezTo>
                  <a:pt x="-2951" y="312048"/>
                  <a:pt x="28270" y="279240"/>
                  <a:pt x="51024" y="254898"/>
                </a:cubicBezTo>
                <a:cubicBezTo>
                  <a:pt x="73778" y="230556"/>
                  <a:pt x="136749" y="169173"/>
                  <a:pt x="136749" y="169173"/>
                </a:cubicBezTo>
                <a:cubicBezTo>
                  <a:pt x="148920" y="153827"/>
                  <a:pt x="115053" y="177640"/>
                  <a:pt x="124049" y="162823"/>
                </a:cubicBezTo>
                <a:cubicBezTo>
                  <a:pt x="133045" y="148006"/>
                  <a:pt x="184903" y="88740"/>
                  <a:pt x="190724" y="80273"/>
                </a:cubicBezTo>
                <a:cubicBezTo>
                  <a:pt x="196545" y="71806"/>
                  <a:pt x="144157" y="119961"/>
                  <a:pt x="158974" y="112023"/>
                </a:cubicBezTo>
                <a:cubicBezTo>
                  <a:pt x="173791" y="104086"/>
                  <a:pt x="311903" y="-11273"/>
                  <a:pt x="305024" y="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2A9CDACF-88C5-21B7-6B48-C113BAAA206F}"/>
              </a:ext>
            </a:extLst>
          </p:cNvPr>
          <p:cNvSpPr/>
          <p:nvPr/>
        </p:nvSpPr>
        <p:spPr>
          <a:xfrm>
            <a:off x="9215323" y="2800323"/>
            <a:ext cx="36706" cy="143908"/>
          </a:xfrm>
          <a:custGeom>
            <a:avLst/>
            <a:gdLst>
              <a:gd name="connsiteX0" fmla="*/ 33452 w 36706"/>
              <a:gd name="connsiteY0" fmla="*/ 27 h 143908"/>
              <a:gd name="connsiteX1" fmla="*/ 30277 w 36706"/>
              <a:gd name="connsiteY1" fmla="*/ 85752 h 143908"/>
              <a:gd name="connsiteX2" fmla="*/ 14402 w 36706"/>
              <a:gd name="connsiteY2" fmla="*/ 114327 h 143908"/>
              <a:gd name="connsiteX3" fmla="*/ 36627 w 36706"/>
              <a:gd name="connsiteY3" fmla="*/ 142902 h 143908"/>
              <a:gd name="connsiteX4" fmla="*/ 4877 w 36706"/>
              <a:gd name="connsiteY4" fmla="*/ 76227 h 143908"/>
              <a:gd name="connsiteX5" fmla="*/ 1702 w 36706"/>
              <a:gd name="connsiteY5" fmla="*/ 69877 h 143908"/>
              <a:gd name="connsiteX6" fmla="*/ 20752 w 36706"/>
              <a:gd name="connsiteY6" fmla="*/ 95277 h 143908"/>
              <a:gd name="connsiteX7" fmla="*/ 33452 w 36706"/>
              <a:gd name="connsiteY7" fmla="*/ 27 h 14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06" h="143908">
                <a:moveTo>
                  <a:pt x="33452" y="27"/>
                </a:moveTo>
                <a:cubicBezTo>
                  <a:pt x="35039" y="-1560"/>
                  <a:pt x="33452" y="66702"/>
                  <a:pt x="30277" y="85752"/>
                </a:cubicBezTo>
                <a:cubicBezTo>
                  <a:pt x="27102" y="104802"/>
                  <a:pt x="13344" y="104802"/>
                  <a:pt x="14402" y="114327"/>
                </a:cubicBezTo>
                <a:cubicBezTo>
                  <a:pt x="15460" y="123852"/>
                  <a:pt x="38215" y="149252"/>
                  <a:pt x="36627" y="142902"/>
                </a:cubicBezTo>
                <a:cubicBezTo>
                  <a:pt x="35040" y="136552"/>
                  <a:pt x="10698" y="88398"/>
                  <a:pt x="4877" y="76227"/>
                </a:cubicBezTo>
                <a:cubicBezTo>
                  <a:pt x="-944" y="64056"/>
                  <a:pt x="-944" y="66702"/>
                  <a:pt x="1702" y="69877"/>
                </a:cubicBezTo>
                <a:cubicBezTo>
                  <a:pt x="4348" y="73052"/>
                  <a:pt x="18635" y="102685"/>
                  <a:pt x="20752" y="95277"/>
                </a:cubicBezTo>
                <a:cubicBezTo>
                  <a:pt x="22869" y="87869"/>
                  <a:pt x="31865" y="1614"/>
                  <a:pt x="3345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B7A2653-751D-21FF-0DB8-8B5AB0189AF8}"/>
              </a:ext>
            </a:extLst>
          </p:cNvPr>
          <p:cNvSpPr/>
          <p:nvPr/>
        </p:nvSpPr>
        <p:spPr>
          <a:xfrm>
            <a:off x="9135558" y="994781"/>
            <a:ext cx="1331699" cy="686880"/>
          </a:xfrm>
          <a:custGeom>
            <a:avLst/>
            <a:gdLst>
              <a:gd name="connsiteX0" fmla="*/ 1329242 w 1331699"/>
              <a:gd name="connsiteY0" fmla="*/ 440319 h 686880"/>
              <a:gd name="connsiteX1" fmla="*/ 843467 w 1331699"/>
              <a:gd name="connsiteY1" fmla="*/ 164094 h 686880"/>
              <a:gd name="connsiteX2" fmla="*/ 681542 w 1331699"/>
              <a:gd name="connsiteY2" fmla="*/ 138694 h 686880"/>
              <a:gd name="connsiteX3" fmla="*/ 338642 w 1331699"/>
              <a:gd name="connsiteY3" fmla="*/ 243469 h 686880"/>
              <a:gd name="connsiteX4" fmla="*/ 367217 w 1331699"/>
              <a:gd name="connsiteY4" fmla="*/ 157744 h 686880"/>
              <a:gd name="connsiteX5" fmla="*/ 11617 w 1331699"/>
              <a:gd name="connsiteY5" fmla="*/ 672094 h 686880"/>
              <a:gd name="connsiteX6" fmla="*/ 100517 w 1331699"/>
              <a:gd name="connsiteY6" fmla="*/ 510169 h 686880"/>
              <a:gd name="connsiteX7" fmla="*/ 243392 w 1331699"/>
              <a:gd name="connsiteY7" fmla="*/ 122819 h 686880"/>
              <a:gd name="connsiteX8" fmla="*/ 192592 w 1331699"/>
              <a:gd name="connsiteY8" fmla="*/ 233944 h 686880"/>
              <a:gd name="connsiteX9" fmla="*/ 383092 w 1331699"/>
              <a:gd name="connsiteY9" fmla="*/ 49794 h 686880"/>
              <a:gd name="connsiteX10" fmla="*/ 414842 w 1331699"/>
              <a:gd name="connsiteY10" fmla="*/ 214894 h 686880"/>
              <a:gd name="connsiteX11" fmla="*/ 487867 w 1331699"/>
              <a:gd name="connsiteY11" fmla="*/ 37094 h 686880"/>
              <a:gd name="connsiteX12" fmla="*/ 624392 w 1331699"/>
              <a:gd name="connsiteY12" fmla="*/ 65669 h 686880"/>
              <a:gd name="connsiteX13" fmla="*/ 614867 w 1331699"/>
              <a:gd name="connsiteY13" fmla="*/ 18044 h 686880"/>
              <a:gd name="connsiteX14" fmla="*/ 1329242 w 1331699"/>
              <a:gd name="connsiteY14" fmla="*/ 440319 h 68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1699" h="686880">
                <a:moveTo>
                  <a:pt x="1329242" y="440319"/>
                </a:moveTo>
                <a:cubicBezTo>
                  <a:pt x="1367342" y="464661"/>
                  <a:pt x="951417" y="214365"/>
                  <a:pt x="843467" y="164094"/>
                </a:cubicBezTo>
                <a:cubicBezTo>
                  <a:pt x="735517" y="113823"/>
                  <a:pt x="765679" y="125465"/>
                  <a:pt x="681542" y="138694"/>
                </a:cubicBezTo>
                <a:cubicBezTo>
                  <a:pt x="597404" y="151923"/>
                  <a:pt x="391029" y="240294"/>
                  <a:pt x="338642" y="243469"/>
                </a:cubicBezTo>
                <a:cubicBezTo>
                  <a:pt x="286255" y="246644"/>
                  <a:pt x="421721" y="86307"/>
                  <a:pt x="367217" y="157744"/>
                </a:cubicBezTo>
                <a:cubicBezTo>
                  <a:pt x="312713" y="229181"/>
                  <a:pt x="56067" y="613357"/>
                  <a:pt x="11617" y="672094"/>
                </a:cubicBezTo>
                <a:cubicBezTo>
                  <a:pt x="-32833" y="730831"/>
                  <a:pt x="61888" y="601715"/>
                  <a:pt x="100517" y="510169"/>
                </a:cubicBezTo>
                <a:cubicBezTo>
                  <a:pt x="139146" y="418623"/>
                  <a:pt x="228046" y="168857"/>
                  <a:pt x="243392" y="122819"/>
                </a:cubicBezTo>
                <a:cubicBezTo>
                  <a:pt x="258738" y="76781"/>
                  <a:pt x="169309" y="246115"/>
                  <a:pt x="192592" y="233944"/>
                </a:cubicBezTo>
                <a:cubicBezTo>
                  <a:pt x="215875" y="221773"/>
                  <a:pt x="346050" y="52969"/>
                  <a:pt x="383092" y="49794"/>
                </a:cubicBezTo>
                <a:cubicBezTo>
                  <a:pt x="420134" y="46619"/>
                  <a:pt x="397380" y="217011"/>
                  <a:pt x="414842" y="214894"/>
                </a:cubicBezTo>
                <a:cubicBezTo>
                  <a:pt x="432304" y="212777"/>
                  <a:pt x="452942" y="61965"/>
                  <a:pt x="487867" y="37094"/>
                </a:cubicBezTo>
                <a:cubicBezTo>
                  <a:pt x="522792" y="12223"/>
                  <a:pt x="603225" y="68844"/>
                  <a:pt x="624392" y="65669"/>
                </a:cubicBezTo>
                <a:cubicBezTo>
                  <a:pt x="645559" y="62494"/>
                  <a:pt x="500567" y="-40693"/>
                  <a:pt x="614867" y="18044"/>
                </a:cubicBezTo>
                <a:cubicBezTo>
                  <a:pt x="729167" y="76781"/>
                  <a:pt x="1291142" y="415977"/>
                  <a:pt x="1329242" y="440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76B9309-8374-7F2A-D21F-4F4810F3756A}"/>
              </a:ext>
            </a:extLst>
          </p:cNvPr>
          <p:cNvSpPr/>
          <p:nvPr/>
        </p:nvSpPr>
        <p:spPr>
          <a:xfrm>
            <a:off x="9788099" y="533400"/>
            <a:ext cx="799291" cy="923498"/>
          </a:xfrm>
          <a:custGeom>
            <a:avLst/>
            <a:gdLst>
              <a:gd name="connsiteX0" fmla="*/ 749726 w 799291"/>
              <a:gd name="connsiteY0" fmla="*/ 917575 h 923498"/>
              <a:gd name="connsiteX1" fmla="*/ 797351 w 799291"/>
              <a:gd name="connsiteY1" fmla="*/ 736600 h 923498"/>
              <a:gd name="connsiteX2" fmla="*/ 679876 w 799291"/>
              <a:gd name="connsiteY2" fmla="*/ 409575 h 923498"/>
              <a:gd name="connsiteX3" fmla="*/ 695751 w 799291"/>
              <a:gd name="connsiteY3" fmla="*/ 438150 h 923498"/>
              <a:gd name="connsiteX4" fmla="*/ 562401 w 799291"/>
              <a:gd name="connsiteY4" fmla="*/ 47625 h 923498"/>
              <a:gd name="connsiteX5" fmla="*/ 356026 w 799291"/>
              <a:gd name="connsiteY5" fmla="*/ 123825 h 923498"/>
              <a:gd name="connsiteX6" fmla="*/ 340151 w 799291"/>
              <a:gd name="connsiteY6" fmla="*/ 88900 h 923498"/>
              <a:gd name="connsiteX7" fmla="*/ 426 w 799291"/>
              <a:gd name="connsiteY7" fmla="*/ 187325 h 923498"/>
              <a:gd name="connsiteX8" fmla="*/ 273476 w 799291"/>
              <a:gd name="connsiteY8" fmla="*/ 114300 h 923498"/>
              <a:gd name="connsiteX9" fmla="*/ 451276 w 799291"/>
              <a:gd name="connsiteY9" fmla="*/ 63500 h 923498"/>
              <a:gd name="connsiteX10" fmla="*/ 336976 w 799291"/>
              <a:gd name="connsiteY10" fmla="*/ 57150 h 923498"/>
              <a:gd name="connsiteX11" fmla="*/ 610026 w 799291"/>
              <a:gd name="connsiteY11" fmla="*/ 0 h 923498"/>
              <a:gd name="connsiteX12" fmla="*/ 584626 w 799291"/>
              <a:gd name="connsiteY12" fmla="*/ 57150 h 923498"/>
              <a:gd name="connsiteX13" fmla="*/ 673526 w 799291"/>
              <a:gd name="connsiteY13" fmla="*/ 311150 h 923498"/>
              <a:gd name="connsiteX14" fmla="*/ 556051 w 799291"/>
              <a:gd name="connsiteY14" fmla="*/ 241300 h 923498"/>
              <a:gd name="connsiteX15" fmla="*/ 705276 w 799291"/>
              <a:gd name="connsiteY15" fmla="*/ 523875 h 923498"/>
              <a:gd name="connsiteX16" fmla="*/ 749726 w 799291"/>
              <a:gd name="connsiteY16" fmla="*/ 917575 h 9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291" h="923498">
                <a:moveTo>
                  <a:pt x="749726" y="917575"/>
                </a:moveTo>
                <a:cubicBezTo>
                  <a:pt x="765072" y="953029"/>
                  <a:pt x="808993" y="821267"/>
                  <a:pt x="797351" y="736600"/>
                </a:cubicBezTo>
                <a:cubicBezTo>
                  <a:pt x="785709" y="651933"/>
                  <a:pt x="696809" y="459317"/>
                  <a:pt x="679876" y="409575"/>
                </a:cubicBezTo>
                <a:cubicBezTo>
                  <a:pt x="662943" y="359833"/>
                  <a:pt x="715330" y="498475"/>
                  <a:pt x="695751" y="438150"/>
                </a:cubicBezTo>
                <a:cubicBezTo>
                  <a:pt x="676172" y="377825"/>
                  <a:pt x="619022" y="100012"/>
                  <a:pt x="562401" y="47625"/>
                </a:cubicBezTo>
                <a:cubicBezTo>
                  <a:pt x="505780" y="-4762"/>
                  <a:pt x="393068" y="116946"/>
                  <a:pt x="356026" y="123825"/>
                </a:cubicBezTo>
                <a:cubicBezTo>
                  <a:pt x="318984" y="130704"/>
                  <a:pt x="399418" y="78317"/>
                  <a:pt x="340151" y="88900"/>
                </a:cubicBezTo>
                <a:cubicBezTo>
                  <a:pt x="280884" y="99483"/>
                  <a:pt x="11538" y="183092"/>
                  <a:pt x="426" y="187325"/>
                </a:cubicBezTo>
                <a:cubicBezTo>
                  <a:pt x="-10687" y="191558"/>
                  <a:pt x="198334" y="134937"/>
                  <a:pt x="273476" y="114300"/>
                </a:cubicBezTo>
                <a:cubicBezTo>
                  <a:pt x="348618" y="93662"/>
                  <a:pt x="440693" y="73025"/>
                  <a:pt x="451276" y="63500"/>
                </a:cubicBezTo>
                <a:cubicBezTo>
                  <a:pt x="461859" y="53975"/>
                  <a:pt x="310518" y="67733"/>
                  <a:pt x="336976" y="57150"/>
                </a:cubicBezTo>
                <a:cubicBezTo>
                  <a:pt x="363434" y="46567"/>
                  <a:pt x="568751" y="0"/>
                  <a:pt x="610026" y="0"/>
                </a:cubicBezTo>
                <a:cubicBezTo>
                  <a:pt x="651301" y="0"/>
                  <a:pt x="574043" y="5292"/>
                  <a:pt x="584626" y="57150"/>
                </a:cubicBezTo>
                <a:cubicBezTo>
                  <a:pt x="595209" y="109008"/>
                  <a:pt x="678288" y="280459"/>
                  <a:pt x="673526" y="311150"/>
                </a:cubicBezTo>
                <a:cubicBezTo>
                  <a:pt x="668764" y="341841"/>
                  <a:pt x="550759" y="205846"/>
                  <a:pt x="556051" y="241300"/>
                </a:cubicBezTo>
                <a:cubicBezTo>
                  <a:pt x="561343" y="276754"/>
                  <a:pt x="668763" y="414867"/>
                  <a:pt x="705276" y="523875"/>
                </a:cubicBezTo>
                <a:cubicBezTo>
                  <a:pt x="741788" y="632883"/>
                  <a:pt x="734380" y="882121"/>
                  <a:pt x="749726" y="917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715D659-ECFC-5056-B93A-17EEF49A7E90}"/>
              </a:ext>
            </a:extLst>
          </p:cNvPr>
          <p:cNvSpPr/>
          <p:nvPr/>
        </p:nvSpPr>
        <p:spPr>
          <a:xfrm>
            <a:off x="10562428" y="579738"/>
            <a:ext cx="813726" cy="790629"/>
          </a:xfrm>
          <a:custGeom>
            <a:avLst/>
            <a:gdLst>
              <a:gd name="connsiteX0" fmla="*/ 51597 w 813726"/>
              <a:gd name="connsiteY0" fmla="*/ 788687 h 790629"/>
              <a:gd name="connsiteX1" fmla="*/ 115097 w 813726"/>
              <a:gd name="connsiteY1" fmla="*/ 534687 h 790629"/>
              <a:gd name="connsiteX2" fmla="*/ 140497 w 813726"/>
              <a:gd name="connsiteY2" fmla="*/ 499762 h 790629"/>
              <a:gd name="connsiteX3" fmla="*/ 35722 w 813726"/>
              <a:gd name="connsiteY3" fmla="*/ 61612 h 790629"/>
              <a:gd name="connsiteX4" fmla="*/ 83347 w 813726"/>
              <a:gd name="connsiteY4" fmla="*/ 83837 h 790629"/>
              <a:gd name="connsiteX5" fmla="*/ 10322 w 813726"/>
              <a:gd name="connsiteY5" fmla="*/ 1287 h 790629"/>
              <a:gd name="connsiteX6" fmla="*/ 350047 w 813726"/>
              <a:gd name="connsiteY6" fmla="*/ 160037 h 790629"/>
              <a:gd name="connsiteX7" fmla="*/ 340522 w 813726"/>
              <a:gd name="connsiteY7" fmla="*/ 77487 h 790629"/>
              <a:gd name="connsiteX8" fmla="*/ 810422 w 813726"/>
              <a:gd name="connsiteY8" fmla="*/ 274337 h 790629"/>
              <a:gd name="connsiteX9" fmla="*/ 524672 w 813726"/>
              <a:gd name="connsiteY9" fmla="*/ 137812 h 790629"/>
              <a:gd name="connsiteX10" fmla="*/ 51597 w 813726"/>
              <a:gd name="connsiteY10" fmla="*/ 102887 h 790629"/>
              <a:gd name="connsiteX11" fmla="*/ 134147 w 813726"/>
              <a:gd name="connsiteY11" fmla="*/ 210837 h 790629"/>
              <a:gd name="connsiteX12" fmla="*/ 105572 w 813726"/>
              <a:gd name="connsiteY12" fmla="*/ 382287 h 790629"/>
              <a:gd name="connsiteX13" fmla="*/ 51597 w 813726"/>
              <a:gd name="connsiteY13" fmla="*/ 788687 h 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3726" h="790629">
                <a:moveTo>
                  <a:pt x="51597" y="788687"/>
                </a:moveTo>
                <a:cubicBezTo>
                  <a:pt x="53185" y="814087"/>
                  <a:pt x="100280" y="582841"/>
                  <a:pt x="115097" y="534687"/>
                </a:cubicBezTo>
                <a:cubicBezTo>
                  <a:pt x="129914" y="486533"/>
                  <a:pt x="153726" y="578608"/>
                  <a:pt x="140497" y="499762"/>
                </a:cubicBezTo>
                <a:cubicBezTo>
                  <a:pt x="127268" y="420916"/>
                  <a:pt x="45247" y="130933"/>
                  <a:pt x="35722" y="61612"/>
                </a:cubicBezTo>
                <a:cubicBezTo>
                  <a:pt x="26197" y="-7709"/>
                  <a:pt x="87580" y="93891"/>
                  <a:pt x="83347" y="83837"/>
                </a:cubicBezTo>
                <a:cubicBezTo>
                  <a:pt x="79114" y="73783"/>
                  <a:pt x="-34128" y="-11413"/>
                  <a:pt x="10322" y="1287"/>
                </a:cubicBezTo>
                <a:cubicBezTo>
                  <a:pt x="54772" y="13987"/>
                  <a:pt x="295014" y="147337"/>
                  <a:pt x="350047" y="160037"/>
                </a:cubicBezTo>
                <a:cubicBezTo>
                  <a:pt x="405080" y="172737"/>
                  <a:pt x="263793" y="58437"/>
                  <a:pt x="340522" y="77487"/>
                </a:cubicBezTo>
                <a:cubicBezTo>
                  <a:pt x="417251" y="96537"/>
                  <a:pt x="779730" y="264283"/>
                  <a:pt x="810422" y="274337"/>
                </a:cubicBezTo>
                <a:cubicBezTo>
                  <a:pt x="841114" y="284391"/>
                  <a:pt x="651143" y="166387"/>
                  <a:pt x="524672" y="137812"/>
                </a:cubicBezTo>
                <a:cubicBezTo>
                  <a:pt x="398201" y="109237"/>
                  <a:pt x="116684" y="90716"/>
                  <a:pt x="51597" y="102887"/>
                </a:cubicBezTo>
                <a:cubicBezTo>
                  <a:pt x="-13490" y="115058"/>
                  <a:pt x="125151" y="164270"/>
                  <a:pt x="134147" y="210837"/>
                </a:cubicBezTo>
                <a:cubicBezTo>
                  <a:pt x="143143" y="257404"/>
                  <a:pt x="119859" y="286508"/>
                  <a:pt x="105572" y="382287"/>
                </a:cubicBezTo>
                <a:cubicBezTo>
                  <a:pt x="91285" y="478066"/>
                  <a:pt x="50009" y="763287"/>
                  <a:pt x="51597" y="788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9B19A14-6678-46E1-5AEE-945183730B93}"/>
              </a:ext>
            </a:extLst>
          </p:cNvPr>
          <p:cNvSpPr/>
          <p:nvPr/>
        </p:nvSpPr>
        <p:spPr>
          <a:xfrm>
            <a:off x="10825981" y="1212815"/>
            <a:ext cx="1115737" cy="369870"/>
          </a:xfrm>
          <a:custGeom>
            <a:avLst/>
            <a:gdLst>
              <a:gd name="connsiteX0" fmla="*/ 769 w 1115737"/>
              <a:gd name="connsiteY0" fmla="*/ 35 h 369870"/>
              <a:gd name="connsiteX1" fmla="*/ 575444 w 1115737"/>
              <a:gd name="connsiteY1" fmla="*/ 19085 h 369870"/>
              <a:gd name="connsiteX2" fmla="*/ 788169 w 1115737"/>
              <a:gd name="connsiteY2" fmla="*/ 85760 h 369870"/>
              <a:gd name="connsiteX3" fmla="*/ 775469 w 1115737"/>
              <a:gd name="connsiteY3" fmla="*/ 25435 h 369870"/>
              <a:gd name="connsiteX4" fmla="*/ 1108844 w 1115737"/>
              <a:gd name="connsiteY4" fmla="*/ 365160 h 369870"/>
              <a:gd name="connsiteX5" fmla="*/ 988194 w 1115737"/>
              <a:gd name="connsiteY5" fmla="*/ 212760 h 369870"/>
              <a:gd name="connsiteX6" fmla="*/ 835794 w 1115737"/>
              <a:gd name="connsiteY6" fmla="*/ 57185 h 369870"/>
              <a:gd name="connsiteX7" fmla="*/ 708794 w 1115737"/>
              <a:gd name="connsiteY7" fmla="*/ 22260 h 369870"/>
              <a:gd name="connsiteX8" fmla="*/ 769 w 1115737"/>
              <a:gd name="connsiteY8" fmla="*/ 35 h 36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37" h="369870">
                <a:moveTo>
                  <a:pt x="769" y="35"/>
                </a:moveTo>
                <a:cubicBezTo>
                  <a:pt x="-21456" y="-494"/>
                  <a:pt x="444211" y="4798"/>
                  <a:pt x="575444" y="19085"/>
                </a:cubicBezTo>
                <a:cubicBezTo>
                  <a:pt x="706677" y="33372"/>
                  <a:pt x="754832" y="84702"/>
                  <a:pt x="788169" y="85760"/>
                </a:cubicBezTo>
                <a:cubicBezTo>
                  <a:pt x="821506" y="86818"/>
                  <a:pt x="722023" y="-21132"/>
                  <a:pt x="775469" y="25435"/>
                </a:cubicBezTo>
                <a:cubicBezTo>
                  <a:pt x="828915" y="72002"/>
                  <a:pt x="1073390" y="333939"/>
                  <a:pt x="1108844" y="365160"/>
                </a:cubicBezTo>
                <a:cubicBezTo>
                  <a:pt x="1144298" y="396381"/>
                  <a:pt x="1033702" y="264089"/>
                  <a:pt x="988194" y="212760"/>
                </a:cubicBezTo>
                <a:cubicBezTo>
                  <a:pt x="942686" y="161431"/>
                  <a:pt x="882361" y="88935"/>
                  <a:pt x="835794" y="57185"/>
                </a:cubicBezTo>
                <a:cubicBezTo>
                  <a:pt x="789227" y="25435"/>
                  <a:pt x="841615" y="33372"/>
                  <a:pt x="708794" y="22260"/>
                </a:cubicBezTo>
                <a:cubicBezTo>
                  <a:pt x="575973" y="11148"/>
                  <a:pt x="22994" y="564"/>
                  <a:pt x="76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082B071-C169-0F67-46C2-FA30D1122B40}"/>
              </a:ext>
            </a:extLst>
          </p:cNvPr>
          <p:cNvSpPr/>
          <p:nvPr/>
        </p:nvSpPr>
        <p:spPr>
          <a:xfrm>
            <a:off x="10655592" y="852870"/>
            <a:ext cx="822163" cy="525305"/>
          </a:xfrm>
          <a:custGeom>
            <a:avLst/>
            <a:gdLst>
              <a:gd name="connsiteX0" fmla="*/ 6058 w 822163"/>
              <a:gd name="connsiteY0" fmla="*/ 521905 h 525305"/>
              <a:gd name="connsiteX1" fmla="*/ 361658 w 822163"/>
              <a:gd name="connsiteY1" fmla="*/ 13905 h 525305"/>
              <a:gd name="connsiteX2" fmla="*/ 136233 w 822163"/>
              <a:gd name="connsiteY2" fmla="*/ 137730 h 525305"/>
              <a:gd name="connsiteX3" fmla="*/ 237833 w 822163"/>
              <a:gd name="connsiteY3" fmla="*/ 77405 h 525305"/>
              <a:gd name="connsiteX4" fmla="*/ 310858 w 822163"/>
              <a:gd name="connsiteY4" fmla="*/ 112330 h 525305"/>
              <a:gd name="connsiteX5" fmla="*/ 377533 w 822163"/>
              <a:gd name="connsiteY5" fmla="*/ 77405 h 525305"/>
              <a:gd name="connsiteX6" fmla="*/ 456908 w 822163"/>
              <a:gd name="connsiteY6" fmla="*/ 112330 h 525305"/>
              <a:gd name="connsiteX7" fmla="*/ 822033 w 822163"/>
              <a:gd name="connsiteY7" fmla="*/ 131380 h 525305"/>
              <a:gd name="connsiteX8" fmla="*/ 495008 w 822163"/>
              <a:gd name="connsiteY8" fmla="*/ 102805 h 525305"/>
              <a:gd name="connsiteX9" fmla="*/ 187033 w 822163"/>
              <a:gd name="connsiteY9" fmla="*/ 109155 h 525305"/>
              <a:gd name="connsiteX10" fmla="*/ 269583 w 822163"/>
              <a:gd name="connsiteY10" fmla="*/ 45655 h 525305"/>
              <a:gd name="connsiteX11" fmla="*/ 136233 w 822163"/>
              <a:gd name="connsiteY11" fmla="*/ 150430 h 525305"/>
              <a:gd name="connsiteX12" fmla="*/ 136233 w 822163"/>
              <a:gd name="connsiteY12" fmla="*/ 232980 h 525305"/>
              <a:gd name="connsiteX13" fmla="*/ 6058 w 822163"/>
              <a:gd name="connsiteY13" fmla="*/ 521905 h 5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63" h="525305">
                <a:moveTo>
                  <a:pt x="6058" y="521905"/>
                </a:moveTo>
                <a:cubicBezTo>
                  <a:pt x="43629" y="485392"/>
                  <a:pt x="339962" y="77934"/>
                  <a:pt x="361658" y="13905"/>
                </a:cubicBezTo>
                <a:cubicBezTo>
                  <a:pt x="383354" y="-50124"/>
                  <a:pt x="156871" y="127147"/>
                  <a:pt x="136233" y="137730"/>
                </a:cubicBezTo>
                <a:cubicBezTo>
                  <a:pt x="115596" y="148313"/>
                  <a:pt x="208729" y="81638"/>
                  <a:pt x="237833" y="77405"/>
                </a:cubicBezTo>
                <a:cubicBezTo>
                  <a:pt x="266937" y="73172"/>
                  <a:pt x="287575" y="112330"/>
                  <a:pt x="310858" y="112330"/>
                </a:cubicBezTo>
                <a:cubicBezTo>
                  <a:pt x="334141" y="112330"/>
                  <a:pt x="353191" y="77405"/>
                  <a:pt x="377533" y="77405"/>
                </a:cubicBezTo>
                <a:cubicBezTo>
                  <a:pt x="401875" y="77405"/>
                  <a:pt x="382825" y="103334"/>
                  <a:pt x="456908" y="112330"/>
                </a:cubicBezTo>
                <a:cubicBezTo>
                  <a:pt x="530991" y="121326"/>
                  <a:pt x="815683" y="132967"/>
                  <a:pt x="822033" y="131380"/>
                </a:cubicBezTo>
                <a:cubicBezTo>
                  <a:pt x="828383" y="129792"/>
                  <a:pt x="600841" y="106509"/>
                  <a:pt x="495008" y="102805"/>
                </a:cubicBezTo>
                <a:cubicBezTo>
                  <a:pt x="389175" y="99101"/>
                  <a:pt x="224604" y="118680"/>
                  <a:pt x="187033" y="109155"/>
                </a:cubicBezTo>
                <a:cubicBezTo>
                  <a:pt x="149462" y="99630"/>
                  <a:pt x="278050" y="38776"/>
                  <a:pt x="269583" y="45655"/>
                </a:cubicBezTo>
                <a:cubicBezTo>
                  <a:pt x="261116" y="52534"/>
                  <a:pt x="158458" y="119209"/>
                  <a:pt x="136233" y="150430"/>
                </a:cubicBezTo>
                <a:cubicBezTo>
                  <a:pt x="114008" y="181651"/>
                  <a:pt x="155283" y="175830"/>
                  <a:pt x="136233" y="232980"/>
                </a:cubicBezTo>
                <a:cubicBezTo>
                  <a:pt x="117183" y="290130"/>
                  <a:pt x="-31513" y="558418"/>
                  <a:pt x="6058" y="52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41841B3-1E39-1F60-CFEC-9646A4BC73EB}"/>
              </a:ext>
            </a:extLst>
          </p:cNvPr>
          <p:cNvSpPr/>
          <p:nvPr/>
        </p:nvSpPr>
        <p:spPr>
          <a:xfrm>
            <a:off x="10248174" y="1433177"/>
            <a:ext cx="350642" cy="1222721"/>
          </a:xfrm>
          <a:custGeom>
            <a:avLst/>
            <a:gdLst>
              <a:gd name="connsiteX0" fmla="*/ 3901 w 350642"/>
              <a:gd name="connsiteY0" fmla="*/ 11448 h 1222721"/>
              <a:gd name="connsiteX1" fmla="*/ 257901 w 350642"/>
              <a:gd name="connsiteY1" fmla="*/ 389273 h 1222721"/>
              <a:gd name="connsiteX2" fmla="*/ 257901 w 350642"/>
              <a:gd name="connsiteY2" fmla="*/ 252748 h 1222721"/>
              <a:gd name="connsiteX3" fmla="*/ 280126 w 350642"/>
              <a:gd name="connsiteY3" fmla="*/ 709948 h 1222721"/>
              <a:gd name="connsiteX4" fmla="*/ 302351 w 350642"/>
              <a:gd name="connsiteY4" fmla="*/ 608348 h 1222721"/>
              <a:gd name="connsiteX5" fmla="*/ 349976 w 350642"/>
              <a:gd name="connsiteY5" fmla="*/ 1024273 h 1222721"/>
              <a:gd name="connsiteX6" fmla="*/ 327751 w 350642"/>
              <a:gd name="connsiteY6" fmla="*/ 932198 h 1222721"/>
              <a:gd name="connsiteX7" fmla="*/ 292826 w 350642"/>
              <a:gd name="connsiteY7" fmla="*/ 1221123 h 1222721"/>
              <a:gd name="connsiteX8" fmla="*/ 308701 w 350642"/>
              <a:gd name="connsiteY8" fmla="*/ 1011573 h 1222721"/>
              <a:gd name="connsiteX9" fmla="*/ 308701 w 350642"/>
              <a:gd name="connsiteY9" fmla="*/ 297198 h 1222721"/>
              <a:gd name="connsiteX10" fmla="*/ 302351 w 350642"/>
              <a:gd name="connsiteY10" fmla="*/ 341648 h 1222721"/>
              <a:gd name="connsiteX11" fmla="*/ 165826 w 350642"/>
              <a:gd name="connsiteY11" fmla="*/ 132098 h 1222721"/>
              <a:gd name="connsiteX12" fmla="*/ 188051 w 350642"/>
              <a:gd name="connsiteY12" fmla="*/ 281323 h 1222721"/>
              <a:gd name="connsiteX13" fmla="*/ 108676 w 350642"/>
              <a:gd name="connsiteY13" fmla="*/ 116223 h 1222721"/>
              <a:gd name="connsiteX14" fmla="*/ 3901 w 350642"/>
              <a:gd name="connsiteY14" fmla="*/ 11448 h 122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642" h="1222721">
                <a:moveTo>
                  <a:pt x="3901" y="11448"/>
                </a:moveTo>
                <a:cubicBezTo>
                  <a:pt x="28772" y="56956"/>
                  <a:pt x="215568" y="349056"/>
                  <a:pt x="257901" y="389273"/>
                </a:cubicBezTo>
                <a:cubicBezTo>
                  <a:pt x="300234" y="429490"/>
                  <a:pt x="254197" y="199302"/>
                  <a:pt x="257901" y="252748"/>
                </a:cubicBezTo>
                <a:cubicBezTo>
                  <a:pt x="261605" y="306194"/>
                  <a:pt x="272718" y="650681"/>
                  <a:pt x="280126" y="709948"/>
                </a:cubicBezTo>
                <a:cubicBezTo>
                  <a:pt x="287534" y="769215"/>
                  <a:pt x="290709" y="555961"/>
                  <a:pt x="302351" y="608348"/>
                </a:cubicBezTo>
                <a:cubicBezTo>
                  <a:pt x="313993" y="660735"/>
                  <a:pt x="345743" y="970298"/>
                  <a:pt x="349976" y="1024273"/>
                </a:cubicBezTo>
                <a:cubicBezTo>
                  <a:pt x="354209" y="1078248"/>
                  <a:pt x="337276" y="899390"/>
                  <a:pt x="327751" y="932198"/>
                </a:cubicBezTo>
                <a:cubicBezTo>
                  <a:pt x="318226" y="965006"/>
                  <a:pt x="296001" y="1207894"/>
                  <a:pt x="292826" y="1221123"/>
                </a:cubicBezTo>
                <a:cubicBezTo>
                  <a:pt x="289651" y="1234352"/>
                  <a:pt x="306055" y="1165560"/>
                  <a:pt x="308701" y="1011573"/>
                </a:cubicBezTo>
                <a:cubicBezTo>
                  <a:pt x="311347" y="857586"/>
                  <a:pt x="309759" y="408852"/>
                  <a:pt x="308701" y="297198"/>
                </a:cubicBezTo>
                <a:cubicBezTo>
                  <a:pt x="307643" y="185544"/>
                  <a:pt x="326163" y="369165"/>
                  <a:pt x="302351" y="341648"/>
                </a:cubicBezTo>
                <a:cubicBezTo>
                  <a:pt x="278539" y="314131"/>
                  <a:pt x="184876" y="142152"/>
                  <a:pt x="165826" y="132098"/>
                </a:cubicBezTo>
                <a:cubicBezTo>
                  <a:pt x="146776" y="122044"/>
                  <a:pt x="197576" y="283969"/>
                  <a:pt x="188051" y="281323"/>
                </a:cubicBezTo>
                <a:cubicBezTo>
                  <a:pt x="178526" y="278677"/>
                  <a:pt x="137251" y="164906"/>
                  <a:pt x="108676" y="116223"/>
                </a:cubicBezTo>
                <a:cubicBezTo>
                  <a:pt x="80101" y="67540"/>
                  <a:pt x="-20970" y="-34060"/>
                  <a:pt x="3901" y="1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6631410-2D29-8C81-83BB-90D22EC4EF5F}"/>
              </a:ext>
            </a:extLst>
          </p:cNvPr>
          <p:cNvSpPr/>
          <p:nvPr/>
        </p:nvSpPr>
        <p:spPr>
          <a:xfrm>
            <a:off x="11224297" y="1005818"/>
            <a:ext cx="1068449" cy="1089251"/>
          </a:xfrm>
          <a:custGeom>
            <a:avLst/>
            <a:gdLst>
              <a:gd name="connsiteX0" fmla="*/ 8853 w 1068449"/>
              <a:gd name="connsiteY0" fmla="*/ 51457 h 1089251"/>
              <a:gd name="connsiteX1" fmla="*/ 510503 w 1068449"/>
              <a:gd name="connsiteY1" fmla="*/ 51457 h 1089251"/>
              <a:gd name="connsiteX2" fmla="*/ 450178 w 1068449"/>
              <a:gd name="connsiteY2" fmla="*/ 92732 h 1089251"/>
              <a:gd name="connsiteX3" fmla="*/ 577178 w 1068449"/>
              <a:gd name="connsiteY3" fmla="*/ 165757 h 1089251"/>
              <a:gd name="connsiteX4" fmla="*/ 539078 w 1068449"/>
              <a:gd name="connsiteY4" fmla="*/ 184807 h 1089251"/>
              <a:gd name="connsiteX5" fmla="*/ 767678 w 1068449"/>
              <a:gd name="connsiteY5" fmla="*/ 314982 h 1089251"/>
              <a:gd name="connsiteX6" fmla="*/ 764503 w 1068449"/>
              <a:gd name="connsiteY6" fmla="*/ 305457 h 1089251"/>
              <a:gd name="connsiteX7" fmla="*/ 1031203 w 1068449"/>
              <a:gd name="connsiteY7" fmla="*/ 762657 h 1089251"/>
              <a:gd name="connsiteX8" fmla="*/ 970878 w 1068449"/>
              <a:gd name="connsiteY8" fmla="*/ 718207 h 1089251"/>
              <a:gd name="connsiteX9" fmla="*/ 1059778 w 1068449"/>
              <a:gd name="connsiteY9" fmla="*/ 1086507 h 1089251"/>
              <a:gd name="connsiteX10" fmla="*/ 1043903 w 1068449"/>
              <a:gd name="connsiteY10" fmla="*/ 876957 h 1089251"/>
              <a:gd name="connsiteX11" fmla="*/ 1034378 w 1068449"/>
              <a:gd name="connsiteY11" fmla="*/ 702332 h 1089251"/>
              <a:gd name="connsiteX12" fmla="*/ 605753 w 1068449"/>
              <a:gd name="connsiteY12" fmla="*/ 207032 h 1089251"/>
              <a:gd name="connsiteX13" fmla="*/ 627978 w 1068449"/>
              <a:gd name="connsiteY13" fmla="*/ 280057 h 1089251"/>
              <a:gd name="connsiteX14" fmla="*/ 431128 w 1068449"/>
              <a:gd name="connsiteY14" fmla="*/ 89557 h 1089251"/>
              <a:gd name="connsiteX15" fmla="*/ 205703 w 1068449"/>
              <a:gd name="connsiteY15" fmla="*/ 657 h 1089251"/>
              <a:gd name="connsiteX16" fmla="*/ 8853 w 1068449"/>
              <a:gd name="connsiteY16" fmla="*/ 51457 h 108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8449" h="1089251">
                <a:moveTo>
                  <a:pt x="8853" y="51457"/>
                </a:moveTo>
                <a:cubicBezTo>
                  <a:pt x="59653" y="59924"/>
                  <a:pt x="436949" y="44578"/>
                  <a:pt x="510503" y="51457"/>
                </a:cubicBezTo>
                <a:cubicBezTo>
                  <a:pt x="584057" y="58336"/>
                  <a:pt x="439066" y="73682"/>
                  <a:pt x="450178" y="92732"/>
                </a:cubicBezTo>
                <a:cubicBezTo>
                  <a:pt x="461290" y="111782"/>
                  <a:pt x="562361" y="150411"/>
                  <a:pt x="577178" y="165757"/>
                </a:cubicBezTo>
                <a:cubicBezTo>
                  <a:pt x="591995" y="181103"/>
                  <a:pt x="507328" y="159936"/>
                  <a:pt x="539078" y="184807"/>
                </a:cubicBezTo>
                <a:cubicBezTo>
                  <a:pt x="570828" y="209678"/>
                  <a:pt x="767678" y="314982"/>
                  <a:pt x="767678" y="314982"/>
                </a:cubicBezTo>
                <a:cubicBezTo>
                  <a:pt x="805249" y="335090"/>
                  <a:pt x="720582" y="230845"/>
                  <a:pt x="764503" y="305457"/>
                </a:cubicBezTo>
                <a:cubicBezTo>
                  <a:pt x="808424" y="380070"/>
                  <a:pt x="996807" y="693865"/>
                  <a:pt x="1031203" y="762657"/>
                </a:cubicBezTo>
                <a:cubicBezTo>
                  <a:pt x="1065599" y="831449"/>
                  <a:pt x="966115" y="664232"/>
                  <a:pt x="970878" y="718207"/>
                </a:cubicBezTo>
                <a:cubicBezTo>
                  <a:pt x="975641" y="772182"/>
                  <a:pt x="1047607" y="1060049"/>
                  <a:pt x="1059778" y="1086507"/>
                </a:cubicBezTo>
                <a:cubicBezTo>
                  <a:pt x="1071949" y="1112965"/>
                  <a:pt x="1048136" y="940986"/>
                  <a:pt x="1043903" y="876957"/>
                </a:cubicBezTo>
                <a:cubicBezTo>
                  <a:pt x="1039670" y="812928"/>
                  <a:pt x="1107403" y="813986"/>
                  <a:pt x="1034378" y="702332"/>
                </a:cubicBezTo>
                <a:cubicBezTo>
                  <a:pt x="961353" y="590678"/>
                  <a:pt x="673486" y="277411"/>
                  <a:pt x="605753" y="207032"/>
                </a:cubicBezTo>
                <a:cubicBezTo>
                  <a:pt x="538020" y="136653"/>
                  <a:pt x="657082" y="299636"/>
                  <a:pt x="627978" y="280057"/>
                </a:cubicBezTo>
                <a:cubicBezTo>
                  <a:pt x="598874" y="260478"/>
                  <a:pt x="501507" y="136124"/>
                  <a:pt x="431128" y="89557"/>
                </a:cubicBezTo>
                <a:cubicBezTo>
                  <a:pt x="360749" y="42990"/>
                  <a:pt x="271849" y="7536"/>
                  <a:pt x="205703" y="657"/>
                </a:cubicBezTo>
                <a:cubicBezTo>
                  <a:pt x="139557" y="-6222"/>
                  <a:pt x="-41947" y="42990"/>
                  <a:pt x="8853" y="51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2DFC257-1CC0-1B59-FCDD-BF7F512F9D02}"/>
              </a:ext>
            </a:extLst>
          </p:cNvPr>
          <p:cNvSpPr/>
          <p:nvPr/>
        </p:nvSpPr>
        <p:spPr>
          <a:xfrm>
            <a:off x="12007718" y="2170005"/>
            <a:ext cx="363080" cy="1373457"/>
          </a:xfrm>
          <a:custGeom>
            <a:avLst/>
            <a:gdLst>
              <a:gd name="connsiteX0" fmla="*/ 231907 w 363080"/>
              <a:gd name="connsiteY0" fmla="*/ 1695 h 1373457"/>
              <a:gd name="connsiteX1" fmla="*/ 339857 w 363080"/>
              <a:gd name="connsiteY1" fmla="*/ 300145 h 1373457"/>
              <a:gd name="connsiteX2" fmla="*/ 200157 w 363080"/>
              <a:gd name="connsiteY2" fmla="*/ 655745 h 1373457"/>
              <a:gd name="connsiteX3" fmla="*/ 250957 w 363080"/>
              <a:gd name="connsiteY3" fmla="*/ 608120 h 1373457"/>
              <a:gd name="connsiteX4" fmla="*/ 120782 w 363080"/>
              <a:gd name="connsiteY4" fmla="*/ 976420 h 1373457"/>
              <a:gd name="connsiteX5" fmla="*/ 162057 w 363080"/>
              <a:gd name="connsiteY5" fmla="*/ 890695 h 1373457"/>
              <a:gd name="connsiteX6" fmla="*/ 3307 w 363080"/>
              <a:gd name="connsiteY6" fmla="*/ 1363770 h 1373457"/>
              <a:gd name="connsiteX7" fmla="*/ 73157 w 363080"/>
              <a:gd name="connsiteY7" fmla="*/ 1157395 h 1373457"/>
              <a:gd name="connsiteX8" fmla="*/ 289057 w 363080"/>
              <a:gd name="connsiteY8" fmla="*/ 550970 h 1373457"/>
              <a:gd name="connsiteX9" fmla="*/ 257307 w 363080"/>
              <a:gd name="connsiteY9" fmla="*/ 623995 h 1373457"/>
              <a:gd name="connsiteX10" fmla="*/ 323982 w 363080"/>
              <a:gd name="connsiteY10" fmla="*/ 446195 h 1373457"/>
              <a:gd name="connsiteX11" fmla="*/ 289057 w 363080"/>
              <a:gd name="connsiteY11" fmla="*/ 481120 h 1373457"/>
              <a:gd name="connsiteX12" fmla="*/ 362082 w 363080"/>
              <a:gd name="connsiteY12" fmla="*/ 271570 h 1373457"/>
              <a:gd name="connsiteX13" fmla="*/ 327157 w 363080"/>
              <a:gd name="connsiteY13" fmla="*/ 182670 h 1373457"/>
              <a:gd name="connsiteX14" fmla="*/ 231907 w 363080"/>
              <a:gd name="connsiteY14" fmla="*/ 1695 h 13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080" h="1373457">
                <a:moveTo>
                  <a:pt x="231907" y="1695"/>
                </a:moveTo>
                <a:cubicBezTo>
                  <a:pt x="234024" y="21274"/>
                  <a:pt x="345149" y="191137"/>
                  <a:pt x="339857" y="300145"/>
                </a:cubicBezTo>
                <a:cubicBezTo>
                  <a:pt x="334565" y="409153"/>
                  <a:pt x="214974" y="604416"/>
                  <a:pt x="200157" y="655745"/>
                </a:cubicBezTo>
                <a:cubicBezTo>
                  <a:pt x="185340" y="707074"/>
                  <a:pt x="264186" y="554674"/>
                  <a:pt x="250957" y="608120"/>
                </a:cubicBezTo>
                <a:cubicBezTo>
                  <a:pt x="237728" y="661566"/>
                  <a:pt x="135599" y="929324"/>
                  <a:pt x="120782" y="976420"/>
                </a:cubicBezTo>
                <a:cubicBezTo>
                  <a:pt x="105965" y="1023516"/>
                  <a:pt x="181636" y="826137"/>
                  <a:pt x="162057" y="890695"/>
                </a:cubicBezTo>
                <a:cubicBezTo>
                  <a:pt x="142478" y="955253"/>
                  <a:pt x="18124" y="1319320"/>
                  <a:pt x="3307" y="1363770"/>
                </a:cubicBezTo>
                <a:cubicBezTo>
                  <a:pt x="-11510" y="1408220"/>
                  <a:pt x="25532" y="1292862"/>
                  <a:pt x="73157" y="1157395"/>
                </a:cubicBezTo>
                <a:cubicBezTo>
                  <a:pt x="120782" y="1021928"/>
                  <a:pt x="258365" y="639870"/>
                  <a:pt x="289057" y="550970"/>
                </a:cubicBezTo>
                <a:cubicBezTo>
                  <a:pt x="319749" y="462070"/>
                  <a:pt x="251486" y="641457"/>
                  <a:pt x="257307" y="623995"/>
                </a:cubicBezTo>
                <a:cubicBezTo>
                  <a:pt x="263128" y="606533"/>
                  <a:pt x="318690" y="470008"/>
                  <a:pt x="323982" y="446195"/>
                </a:cubicBezTo>
                <a:cubicBezTo>
                  <a:pt x="329274" y="422382"/>
                  <a:pt x="282707" y="510224"/>
                  <a:pt x="289057" y="481120"/>
                </a:cubicBezTo>
                <a:cubicBezTo>
                  <a:pt x="295407" y="452016"/>
                  <a:pt x="355732" y="321312"/>
                  <a:pt x="362082" y="271570"/>
                </a:cubicBezTo>
                <a:cubicBezTo>
                  <a:pt x="368432" y="221828"/>
                  <a:pt x="343032" y="227649"/>
                  <a:pt x="327157" y="182670"/>
                </a:cubicBezTo>
                <a:cubicBezTo>
                  <a:pt x="311282" y="137691"/>
                  <a:pt x="229790" y="-17884"/>
                  <a:pt x="231907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FD6D074-1350-4084-5D77-961CF09C36E0}"/>
              </a:ext>
            </a:extLst>
          </p:cNvPr>
          <p:cNvSpPr/>
          <p:nvPr/>
        </p:nvSpPr>
        <p:spPr>
          <a:xfrm>
            <a:off x="10899523" y="1302187"/>
            <a:ext cx="1270855" cy="1279021"/>
          </a:xfrm>
          <a:custGeom>
            <a:avLst/>
            <a:gdLst>
              <a:gd name="connsiteX0" fmla="*/ 3427 w 1270855"/>
              <a:gd name="connsiteY0" fmla="*/ 2738 h 1279021"/>
              <a:gd name="connsiteX1" fmla="*/ 803527 w 1270855"/>
              <a:gd name="connsiteY1" fmla="*/ 374213 h 1279021"/>
              <a:gd name="connsiteX2" fmla="*/ 686052 w 1270855"/>
              <a:gd name="connsiteY2" fmla="*/ 409138 h 1279021"/>
              <a:gd name="connsiteX3" fmla="*/ 987677 w 1270855"/>
              <a:gd name="connsiteY3" fmla="*/ 688538 h 1279021"/>
              <a:gd name="connsiteX4" fmla="*/ 1257552 w 1270855"/>
              <a:gd name="connsiteY4" fmla="*/ 1256863 h 1279021"/>
              <a:gd name="connsiteX5" fmla="*/ 1197227 w 1270855"/>
              <a:gd name="connsiteY5" fmla="*/ 1113988 h 1279021"/>
              <a:gd name="connsiteX6" fmla="*/ 917827 w 1270855"/>
              <a:gd name="connsiteY6" fmla="*/ 653613 h 1279021"/>
              <a:gd name="connsiteX7" fmla="*/ 746377 w 1270855"/>
              <a:gd name="connsiteY7" fmla="*/ 425013 h 1279021"/>
              <a:gd name="connsiteX8" fmla="*/ 781302 w 1270855"/>
              <a:gd name="connsiteY8" fmla="*/ 444063 h 1279021"/>
              <a:gd name="connsiteX9" fmla="*/ 698752 w 1270855"/>
              <a:gd name="connsiteY9" fmla="*/ 269438 h 1279021"/>
              <a:gd name="connsiteX10" fmla="*/ 520952 w 1270855"/>
              <a:gd name="connsiteY10" fmla="*/ 209113 h 1279021"/>
              <a:gd name="connsiteX11" fmla="*/ 3427 w 1270855"/>
              <a:gd name="connsiteY11" fmla="*/ 2738 h 1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855" h="1279021">
                <a:moveTo>
                  <a:pt x="3427" y="2738"/>
                </a:moveTo>
                <a:cubicBezTo>
                  <a:pt x="50523" y="30255"/>
                  <a:pt x="689756" y="306480"/>
                  <a:pt x="803527" y="374213"/>
                </a:cubicBezTo>
                <a:cubicBezTo>
                  <a:pt x="917298" y="441946"/>
                  <a:pt x="655360" y="356751"/>
                  <a:pt x="686052" y="409138"/>
                </a:cubicBezTo>
                <a:cubicBezTo>
                  <a:pt x="716744" y="461525"/>
                  <a:pt x="892427" y="547251"/>
                  <a:pt x="987677" y="688538"/>
                </a:cubicBezTo>
                <a:cubicBezTo>
                  <a:pt x="1082927" y="829826"/>
                  <a:pt x="1222627" y="1185955"/>
                  <a:pt x="1257552" y="1256863"/>
                </a:cubicBezTo>
                <a:cubicBezTo>
                  <a:pt x="1292477" y="1327771"/>
                  <a:pt x="1253848" y="1214530"/>
                  <a:pt x="1197227" y="1113988"/>
                </a:cubicBezTo>
                <a:cubicBezTo>
                  <a:pt x="1140606" y="1013446"/>
                  <a:pt x="992969" y="768442"/>
                  <a:pt x="917827" y="653613"/>
                </a:cubicBezTo>
                <a:cubicBezTo>
                  <a:pt x="842685" y="538784"/>
                  <a:pt x="769131" y="459938"/>
                  <a:pt x="746377" y="425013"/>
                </a:cubicBezTo>
                <a:cubicBezTo>
                  <a:pt x="723623" y="390088"/>
                  <a:pt x="789239" y="469992"/>
                  <a:pt x="781302" y="444063"/>
                </a:cubicBezTo>
                <a:cubicBezTo>
                  <a:pt x="773365" y="418134"/>
                  <a:pt x="742144" y="308596"/>
                  <a:pt x="698752" y="269438"/>
                </a:cubicBezTo>
                <a:cubicBezTo>
                  <a:pt x="655360" y="230280"/>
                  <a:pt x="633665" y="255151"/>
                  <a:pt x="520952" y="209113"/>
                </a:cubicBezTo>
                <a:cubicBezTo>
                  <a:pt x="408240" y="163076"/>
                  <a:pt x="-43669" y="-24779"/>
                  <a:pt x="3427" y="2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ABFA8A0-7A88-4C27-DBBC-76FE6B5445CE}"/>
              </a:ext>
            </a:extLst>
          </p:cNvPr>
          <p:cNvSpPr/>
          <p:nvPr/>
        </p:nvSpPr>
        <p:spPr>
          <a:xfrm>
            <a:off x="9480550" y="750279"/>
            <a:ext cx="1155854" cy="690033"/>
          </a:xfrm>
          <a:custGeom>
            <a:avLst/>
            <a:gdLst>
              <a:gd name="connsiteX0" fmla="*/ 0 w 1155854"/>
              <a:gd name="connsiteY0" fmla="*/ 221271 h 690033"/>
              <a:gd name="connsiteX1" fmla="*/ 555625 w 1155854"/>
              <a:gd name="connsiteY1" fmla="*/ 8546 h 690033"/>
              <a:gd name="connsiteX2" fmla="*/ 466725 w 1155854"/>
              <a:gd name="connsiteY2" fmla="*/ 46646 h 690033"/>
              <a:gd name="connsiteX3" fmla="*/ 650875 w 1155854"/>
              <a:gd name="connsiteY3" fmla="*/ 91096 h 690033"/>
              <a:gd name="connsiteX4" fmla="*/ 714375 w 1155854"/>
              <a:gd name="connsiteY4" fmla="*/ 338746 h 690033"/>
              <a:gd name="connsiteX5" fmla="*/ 676275 w 1155854"/>
              <a:gd name="connsiteY5" fmla="*/ 259371 h 690033"/>
              <a:gd name="connsiteX6" fmla="*/ 1139825 w 1155854"/>
              <a:gd name="connsiteY6" fmla="*/ 675296 h 690033"/>
              <a:gd name="connsiteX7" fmla="*/ 1016000 w 1155854"/>
              <a:gd name="connsiteY7" fmla="*/ 560996 h 690033"/>
              <a:gd name="connsiteX8" fmla="*/ 692150 w 1155854"/>
              <a:gd name="connsiteY8" fmla="*/ 218096 h 690033"/>
              <a:gd name="connsiteX9" fmla="*/ 549275 w 1155854"/>
              <a:gd name="connsiteY9" fmla="*/ 27596 h 690033"/>
              <a:gd name="connsiteX10" fmla="*/ 571500 w 1155854"/>
              <a:gd name="connsiteY10" fmla="*/ 46646 h 690033"/>
              <a:gd name="connsiteX11" fmla="*/ 558800 w 1155854"/>
              <a:gd name="connsiteY11" fmla="*/ 2196 h 690033"/>
              <a:gd name="connsiteX12" fmla="*/ 292100 w 1155854"/>
              <a:gd name="connsiteY12" fmla="*/ 113321 h 690033"/>
              <a:gd name="connsiteX13" fmla="*/ 0 w 1155854"/>
              <a:gd name="connsiteY13" fmla="*/ 221271 h 69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5854" h="690033">
                <a:moveTo>
                  <a:pt x="0" y="221271"/>
                </a:moveTo>
                <a:cubicBezTo>
                  <a:pt x="43921" y="203809"/>
                  <a:pt x="477838" y="37650"/>
                  <a:pt x="555625" y="8546"/>
                </a:cubicBezTo>
                <a:cubicBezTo>
                  <a:pt x="633412" y="-20558"/>
                  <a:pt x="450850" y="32888"/>
                  <a:pt x="466725" y="46646"/>
                </a:cubicBezTo>
                <a:cubicBezTo>
                  <a:pt x="482600" y="60404"/>
                  <a:pt x="609600" y="42413"/>
                  <a:pt x="650875" y="91096"/>
                </a:cubicBezTo>
                <a:cubicBezTo>
                  <a:pt x="692150" y="139779"/>
                  <a:pt x="710142" y="310700"/>
                  <a:pt x="714375" y="338746"/>
                </a:cubicBezTo>
                <a:cubicBezTo>
                  <a:pt x="718608" y="366792"/>
                  <a:pt x="605367" y="203279"/>
                  <a:pt x="676275" y="259371"/>
                </a:cubicBezTo>
                <a:cubicBezTo>
                  <a:pt x="747183" y="315463"/>
                  <a:pt x="1083204" y="625025"/>
                  <a:pt x="1139825" y="675296"/>
                </a:cubicBezTo>
                <a:cubicBezTo>
                  <a:pt x="1196446" y="725567"/>
                  <a:pt x="1090613" y="637196"/>
                  <a:pt x="1016000" y="560996"/>
                </a:cubicBezTo>
                <a:cubicBezTo>
                  <a:pt x="941388" y="484796"/>
                  <a:pt x="769938" y="306996"/>
                  <a:pt x="692150" y="218096"/>
                </a:cubicBezTo>
                <a:cubicBezTo>
                  <a:pt x="614363" y="129196"/>
                  <a:pt x="569383" y="56171"/>
                  <a:pt x="549275" y="27596"/>
                </a:cubicBezTo>
                <a:cubicBezTo>
                  <a:pt x="529167" y="-979"/>
                  <a:pt x="569913" y="50879"/>
                  <a:pt x="571500" y="46646"/>
                </a:cubicBezTo>
                <a:cubicBezTo>
                  <a:pt x="573087" y="42413"/>
                  <a:pt x="605367" y="-8916"/>
                  <a:pt x="558800" y="2196"/>
                </a:cubicBezTo>
                <a:cubicBezTo>
                  <a:pt x="512233" y="13308"/>
                  <a:pt x="381000" y="80513"/>
                  <a:pt x="292100" y="113321"/>
                </a:cubicBezTo>
                <a:lnTo>
                  <a:pt x="0" y="2212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2BCE52F-9191-AB6C-1393-C2AC5CD2BEE1}"/>
              </a:ext>
            </a:extLst>
          </p:cNvPr>
          <p:cNvSpPr/>
          <p:nvPr/>
        </p:nvSpPr>
        <p:spPr>
          <a:xfrm>
            <a:off x="10700065" y="1384739"/>
            <a:ext cx="1111698" cy="1239077"/>
          </a:xfrm>
          <a:custGeom>
            <a:avLst/>
            <a:gdLst>
              <a:gd name="connsiteX0" fmla="*/ 18735 w 1111698"/>
              <a:gd name="connsiteY0" fmla="*/ 12261 h 1239077"/>
              <a:gd name="connsiteX1" fmla="*/ 806135 w 1111698"/>
              <a:gd name="connsiteY1" fmla="*/ 571061 h 1239077"/>
              <a:gd name="connsiteX2" fmla="*/ 653735 w 1111698"/>
              <a:gd name="connsiteY2" fmla="*/ 507561 h 1239077"/>
              <a:gd name="connsiteX3" fmla="*/ 901385 w 1111698"/>
              <a:gd name="connsiteY3" fmla="*/ 764736 h 1239077"/>
              <a:gd name="connsiteX4" fmla="*/ 1107760 w 1111698"/>
              <a:gd name="connsiteY4" fmla="*/ 1234636 h 1239077"/>
              <a:gd name="connsiteX5" fmla="*/ 1006160 w 1111698"/>
              <a:gd name="connsiteY5" fmla="*/ 967936 h 1239077"/>
              <a:gd name="connsiteX6" fmla="*/ 644210 w 1111698"/>
              <a:gd name="connsiteY6" fmla="*/ 431361 h 1239077"/>
              <a:gd name="connsiteX7" fmla="*/ 685485 w 1111698"/>
              <a:gd name="connsiteY7" fmla="*/ 491686 h 1239077"/>
              <a:gd name="connsiteX8" fmla="*/ 234635 w 1111698"/>
              <a:gd name="connsiteY8" fmla="*/ 132911 h 1239077"/>
              <a:gd name="connsiteX9" fmla="*/ 244160 w 1111698"/>
              <a:gd name="connsiteY9" fmla="*/ 180536 h 1239077"/>
              <a:gd name="connsiteX10" fmla="*/ 18735 w 1111698"/>
              <a:gd name="connsiteY10" fmla="*/ 12261 h 123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1698" h="1239077">
                <a:moveTo>
                  <a:pt x="18735" y="12261"/>
                </a:moveTo>
                <a:cubicBezTo>
                  <a:pt x="112397" y="77348"/>
                  <a:pt x="700302" y="488511"/>
                  <a:pt x="806135" y="571061"/>
                </a:cubicBezTo>
                <a:cubicBezTo>
                  <a:pt x="911968" y="653611"/>
                  <a:pt x="637860" y="475282"/>
                  <a:pt x="653735" y="507561"/>
                </a:cubicBezTo>
                <a:cubicBezTo>
                  <a:pt x="669610" y="539840"/>
                  <a:pt x="825714" y="643557"/>
                  <a:pt x="901385" y="764736"/>
                </a:cubicBezTo>
                <a:cubicBezTo>
                  <a:pt x="977056" y="885915"/>
                  <a:pt x="1090298" y="1200769"/>
                  <a:pt x="1107760" y="1234636"/>
                </a:cubicBezTo>
                <a:cubicBezTo>
                  <a:pt x="1125223" y="1268503"/>
                  <a:pt x="1083418" y="1101815"/>
                  <a:pt x="1006160" y="967936"/>
                </a:cubicBezTo>
                <a:cubicBezTo>
                  <a:pt x="928902" y="834057"/>
                  <a:pt x="697656" y="510736"/>
                  <a:pt x="644210" y="431361"/>
                </a:cubicBezTo>
                <a:cubicBezTo>
                  <a:pt x="590764" y="351986"/>
                  <a:pt x="753747" y="541428"/>
                  <a:pt x="685485" y="491686"/>
                </a:cubicBezTo>
                <a:cubicBezTo>
                  <a:pt x="617223" y="441944"/>
                  <a:pt x="308189" y="184769"/>
                  <a:pt x="234635" y="132911"/>
                </a:cubicBezTo>
                <a:cubicBezTo>
                  <a:pt x="161081" y="81053"/>
                  <a:pt x="276968" y="199586"/>
                  <a:pt x="244160" y="180536"/>
                </a:cubicBezTo>
                <a:cubicBezTo>
                  <a:pt x="211352" y="161486"/>
                  <a:pt x="-74927" y="-52826"/>
                  <a:pt x="18735" y="12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26D0B00-C55A-2DA5-1E4B-2BE99743D1F8}"/>
              </a:ext>
            </a:extLst>
          </p:cNvPr>
          <p:cNvSpPr/>
          <p:nvPr/>
        </p:nvSpPr>
        <p:spPr>
          <a:xfrm>
            <a:off x="10361870" y="1474278"/>
            <a:ext cx="525528" cy="1335253"/>
          </a:xfrm>
          <a:custGeom>
            <a:avLst/>
            <a:gdLst>
              <a:gd name="connsiteX0" fmla="*/ 1330 w 525528"/>
              <a:gd name="connsiteY0" fmla="*/ 2097 h 1335253"/>
              <a:gd name="connsiteX1" fmla="*/ 455355 w 525528"/>
              <a:gd name="connsiteY1" fmla="*/ 278322 h 1335253"/>
              <a:gd name="connsiteX2" fmla="*/ 398205 w 525528"/>
              <a:gd name="connsiteY2" fmla="*/ 459297 h 1335253"/>
              <a:gd name="connsiteX3" fmla="*/ 436305 w 525528"/>
              <a:gd name="connsiteY3" fmla="*/ 449772 h 1335253"/>
              <a:gd name="connsiteX4" fmla="*/ 468055 w 525528"/>
              <a:gd name="connsiteY4" fmla="*/ 614872 h 1335253"/>
              <a:gd name="connsiteX5" fmla="*/ 525205 w 525528"/>
              <a:gd name="connsiteY5" fmla="*/ 1326072 h 1335253"/>
              <a:gd name="connsiteX6" fmla="*/ 490280 w 525528"/>
              <a:gd name="connsiteY6" fmla="*/ 973647 h 1335253"/>
              <a:gd name="connsiteX7" fmla="*/ 468055 w 525528"/>
              <a:gd name="connsiteY7" fmla="*/ 325947 h 1335253"/>
              <a:gd name="connsiteX8" fmla="*/ 483930 w 525528"/>
              <a:gd name="connsiteY8" fmla="*/ 398972 h 1335253"/>
              <a:gd name="connsiteX9" fmla="*/ 404555 w 525528"/>
              <a:gd name="connsiteY9" fmla="*/ 233872 h 1335253"/>
              <a:gd name="connsiteX10" fmla="*/ 318830 w 525528"/>
              <a:gd name="connsiteY10" fmla="*/ 154497 h 1335253"/>
              <a:gd name="connsiteX11" fmla="*/ 1330 w 525528"/>
              <a:gd name="connsiteY11" fmla="*/ 2097 h 133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28" h="1335253">
                <a:moveTo>
                  <a:pt x="1330" y="2097"/>
                </a:moveTo>
                <a:cubicBezTo>
                  <a:pt x="24084" y="22734"/>
                  <a:pt x="389209" y="202122"/>
                  <a:pt x="455355" y="278322"/>
                </a:cubicBezTo>
                <a:cubicBezTo>
                  <a:pt x="521501" y="354522"/>
                  <a:pt x="401380" y="430722"/>
                  <a:pt x="398205" y="459297"/>
                </a:cubicBezTo>
                <a:cubicBezTo>
                  <a:pt x="395030" y="487872"/>
                  <a:pt x="424663" y="423843"/>
                  <a:pt x="436305" y="449772"/>
                </a:cubicBezTo>
                <a:cubicBezTo>
                  <a:pt x="447947" y="475701"/>
                  <a:pt x="453238" y="468822"/>
                  <a:pt x="468055" y="614872"/>
                </a:cubicBezTo>
                <a:cubicBezTo>
                  <a:pt x="482872" y="760922"/>
                  <a:pt x="521501" y="1266276"/>
                  <a:pt x="525205" y="1326072"/>
                </a:cubicBezTo>
                <a:cubicBezTo>
                  <a:pt x="528909" y="1385868"/>
                  <a:pt x="499805" y="1140335"/>
                  <a:pt x="490280" y="973647"/>
                </a:cubicBezTo>
                <a:cubicBezTo>
                  <a:pt x="480755" y="806960"/>
                  <a:pt x="469113" y="421726"/>
                  <a:pt x="468055" y="325947"/>
                </a:cubicBezTo>
                <a:cubicBezTo>
                  <a:pt x="466997" y="230168"/>
                  <a:pt x="494513" y="414318"/>
                  <a:pt x="483930" y="398972"/>
                </a:cubicBezTo>
                <a:cubicBezTo>
                  <a:pt x="473347" y="383626"/>
                  <a:pt x="432072" y="274618"/>
                  <a:pt x="404555" y="233872"/>
                </a:cubicBezTo>
                <a:cubicBezTo>
                  <a:pt x="377038" y="193126"/>
                  <a:pt x="383388" y="189951"/>
                  <a:pt x="318830" y="154497"/>
                </a:cubicBezTo>
                <a:cubicBezTo>
                  <a:pt x="254272" y="119043"/>
                  <a:pt x="-21424" y="-18540"/>
                  <a:pt x="1330" y="2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B987EF8-79A3-01F5-758D-0E0D03E2D109}"/>
              </a:ext>
            </a:extLst>
          </p:cNvPr>
          <p:cNvSpPr/>
          <p:nvPr/>
        </p:nvSpPr>
        <p:spPr>
          <a:xfrm>
            <a:off x="10787894" y="2853210"/>
            <a:ext cx="899565" cy="1026807"/>
          </a:xfrm>
          <a:custGeom>
            <a:avLst/>
            <a:gdLst>
              <a:gd name="connsiteX0" fmla="*/ 899281 w 899565"/>
              <a:gd name="connsiteY0" fmla="*/ 1115 h 1026807"/>
              <a:gd name="connsiteX1" fmla="*/ 442081 w 899565"/>
              <a:gd name="connsiteY1" fmla="*/ 293215 h 1026807"/>
              <a:gd name="connsiteX2" fmla="*/ 565906 w 899565"/>
              <a:gd name="connsiteY2" fmla="*/ 226540 h 1026807"/>
              <a:gd name="connsiteX3" fmla="*/ 369056 w 899565"/>
              <a:gd name="connsiteY3" fmla="*/ 436090 h 1026807"/>
              <a:gd name="connsiteX4" fmla="*/ 432556 w 899565"/>
              <a:gd name="connsiteY4" fmla="*/ 309090 h 1026807"/>
              <a:gd name="connsiteX5" fmla="*/ 292856 w 899565"/>
              <a:gd name="connsiteY5" fmla="*/ 642465 h 1026807"/>
              <a:gd name="connsiteX6" fmla="*/ 108706 w 899565"/>
              <a:gd name="connsiteY6" fmla="*/ 871065 h 1026807"/>
              <a:gd name="connsiteX7" fmla="*/ 172206 w 899565"/>
              <a:gd name="connsiteY7" fmla="*/ 721840 h 1026807"/>
              <a:gd name="connsiteX8" fmla="*/ 756 w 899565"/>
              <a:gd name="connsiteY8" fmla="*/ 1026640 h 1026807"/>
              <a:gd name="connsiteX9" fmla="*/ 121406 w 899565"/>
              <a:gd name="connsiteY9" fmla="*/ 756765 h 1026807"/>
              <a:gd name="connsiteX10" fmla="*/ 391281 w 899565"/>
              <a:gd name="connsiteY10" fmla="*/ 251940 h 1026807"/>
              <a:gd name="connsiteX11" fmla="*/ 388106 w 899565"/>
              <a:gd name="connsiteY11" fmla="*/ 315440 h 1026807"/>
              <a:gd name="connsiteX12" fmla="*/ 588131 w 899565"/>
              <a:gd name="connsiteY12" fmla="*/ 156690 h 1026807"/>
              <a:gd name="connsiteX13" fmla="*/ 511931 w 899565"/>
              <a:gd name="connsiteY13" fmla="*/ 191615 h 1026807"/>
              <a:gd name="connsiteX14" fmla="*/ 899281 w 899565"/>
              <a:gd name="connsiteY14" fmla="*/ 1115 h 10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9565" h="1026807">
                <a:moveTo>
                  <a:pt x="899281" y="1115"/>
                </a:moveTo>
                <a:cubicBezTo>
                  <a:pt x="887639" y="18048"/>
                  <a:pt x="497643" y="255644"/>
                  <a:pt x="442081" y="293215"/>
                </a:cubicBezTo>
                <a:cubicBezTo>
                  <a:pt x="386519" y="330786"/>
                  <a:pt x="578077" y="202728"/>
                  <a:pt x="565906" y="226540"/>
                </a:cubicBezTo>
                <a:cubicBezTo>
                  <a:pt x="553735" y="250353"/>
                  <a:pt x="391281" y="422332"/>
                  <a:pt x="369056" y="436090"/>
                </a:cubicBezTo>
                <a:cubicBezTo>
                  <a:pt x="346831" y="449848"/>
                  <a:pt x="445256" y="274694"/>
                  <a:pt x="432556" y="309090"/>
                </a:cubicBezTo>
                <a:cubicBezTo>
                  <a:pt x="419856" y="343486"/>
                  <a:pt x="346831" y="548803"/>
                  <a:pt x="292856" y="642465"/>
                </a:cubicBezTo>
                <a:cubicBezTo>
                  <a:pt x="238881" y="736127"/>
                  <a:pt x="128814" y="857836"/>
                  <a:pt x="108706" y="871065"/>
                </a:cubicBezTo>
                <a:cubicBezTo>
                  <a:pt x="88598" y="884294"/>
                  <a:pt x="190198" y="695911"/>
                  <a:pt x="172206" y="721840"/>
                </a:cubicBezTo>
                <a:cubicBezTo>
                  <a:pt x="154214" y="747769"/>
                  <a:pt x="9223" y="1020819"/>
                  <a:pt x="756" y="1026640"/>
                </a:cubicBezTo>
                <a:cubicBezTo>
                  <a:pt x="-7711" y="1032461"/>
                  <a:pt x="56319" y="885882"/>
                  <a:pt x="121406" y="756765"/>
                </a:cubicBezTo>
                <a:cubicBezTo>
                  <a:pt x="186493" y="627648"/>
                  <a:pt x="346831" y="325494"/>
                  <a:pt x="391281" y="251940"/>
                </a:cubicBezTo>
                <a:cubicBezTo>
                  <a:pt x="435731" y="178386"/>
                  <a:pt x="355298" y="331315"/>
                  <a:pt x="388106" y="315440"/>
                </a:cubicBezTo>
                <a:cubicBezTo>
                  <a:pt x="420914" y="299565"/>
                  <a:pt x="567494" y="177327"/>
                  <a:pt x="588131" y="156690"/>
                </a:cubicBezTo>
                <a:cubicBezTo>
                  <a:pt x="608768" y="136053"/>
                  <a:pt x="462718" y="218073"/>
                  <a:pt x="511931" y="191615"/>
                </a:cubicBezTo>
                <a:cubicBezTo>
                  <a:pt x="561143" y="165157"/>
                  <a:pt x="910923" y="-15818"/>
                  <a:pt x="899281" y="1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46F8ACE-FCF1-0E94-FFB5-DED69894455C}"/>
              </a:ext>
            </a:extLst>
          </p:cNvPr>
          <p:cNvSpPr/>
          <p:nvPr/>
        </p:nvSpPr>
        <p:spPr>
          <a:xfrm>
            <a:off x="11207347" y="2698746"/>
            <a:ext cx="936995" cy="1675330"/>
          </a:xfrm>
          <a:custGeom>
            <a:avLst/>
            <a:gdLst>
              <a:gd name="connsiteX0" fmla="*/ 848128 w 936995"/>
              <a:gd name="connsiteY0" fmla="*/ 4 h 1675330"/>
              <a:gd name="connsiteX1" fmla="*/ 889403 w 936995"/>
              <a:gd name="connsiteY1" fmla="*/ 536579 h 1675330"/>
              <a:gd name="connsiteX2" fmla="*/ 924328 w 936995"/>
              <a:gd name="connsiteY2" fmla="*/ 492129 h 1675330"/>
              <a:gd name="connsiteX3" fmla="*/ 657628 w 936995"/>
              <a:gd name="connsiteY3" fmla="*/ 974729 h 1675330"/>
              <a:gd name="connsiteX4" fmla="*/ 749703 w 936995"/>
              <a:gd name="connsiteY4" fmla="*/ 882654 h 1675330"/>
              <a:gd name="connsiteX5" fmla="*/ 349653 w 936995"/>
              <a:gd name="connsiteY5" fmla="*/ 1390654 h 1675330"/>
              <a:gd name="connsiteX6" fmla="*/ 397278 w 936995"/>
              <a:gd name="connsiteY6" fmla="*/ 1333504 h 1675330"/>
              <a:gd name="connsiteX7" fmla="*/ 3578 w 936995"/>
              <a:gd name="connsiteY7" fmla="*/ 1673229 h 1675330"/>
              <a:gd name="connsiteX8" fmla="*/ 216303 w 936995"/>
              <a:gd name="connsiteY8" fmla="*/ 1470029 h 1675330"/>
              <a:gd name="connsiteX9" fmla="*/ 451253 w 936995"/>
              <a:gd name="connsiteY9" fmla="*/ 1327154 h 1675330"/>
              <a:gd name="connsiteX10" fmla="*/ 359178 w 936995"/>
              <a:gd name="connsiteY10" fmla="*/ 1403354 h 1675330"/>
              <a:gd name="connsiteX11" fmla="*/ 756053 w 936995"/>
              <a:gd name="connsiteY11" fmla="*/ 857254 h 1675330"/>
              <a:gd name="connsiteX12" fmla="*/ 711603 w 936995"/>
              <a:gd name="connsiteY12" fmla="*/ 892179 h 1675330"/>
              <a:gd name="connsiteX13" fmla="*/ 911628 w 936995"/>
              <a:gd name="connsiteY13" fmla="*/ 587379 h 1675330"/>
              <a:gd name="connsiteX14" fmla="*/ 902103 w 936995"/>
              <a:gd name="connsiteY14" fmla="*/ 596904 h 1675330"/>
              <a:gd name="connsiteX15" fmla="*/ 911628 w 936995"/>
              <a:gd name="connsiteY15" fmla="*/ 501654 h 1675330"/>
              <a:gd name="connsiteX16" fmla="*/ 914803 w 936995"/>
              <a:gd name="connsiteY16" fmla="*/ 527054 h 1675330"/>
              <a:gd name="connsiteX17" fmla="*/ 848128 w 936995"/>
              <a:gd name="connsiteY17" fmla="*/ 4 h 167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995" h="1675330">
                <a:moveTo>
                  <a:pt x="848128" y="4"/>
                </a:moveTo>
                <a:cubicBezTo>
                  <a:pt x="843895" y="1591"/>
                  <a:pt x="876703" y="454558"/>
                  <a:pt x="889403" y="536579"/>
                </a:cubicBezTo>
                <a:cubicBezTo>
                  <a:pt x="902103" y="618600"/>
                  <a:pt x="962957" y="419104"/>
                  <a:pt x="924328" y="492129"/>
                </a:cubicBezTo>
                <a:cubicBezTo>
                  <a:pt x="885699" y="565154"/>
                  <a:pt x="686732" y="909641"/>
                  <a:pt x="657628" y="974729"/>
                </a:cubicBezTo>
                <a:cubicBezTo>
                  <a:pt x="628524" y="1039817"/>
                  <a:pt x="801032" y="813333"/>
                  <a:pt x="749703" y="882654"/>
                </a:cubicBezTo>
                <a:cubicBezTo>
                  <a:pt x="698374" y="951975"/>
                  <a:pt x="408390" y="1315512"/>
                  <a:pt x="349653" y="1390654"/>
                </a:cubicBezTo>
                <a:cubicBezTo>
                  <a:pt x="290916" y="1465796"/>
                  <a:pt x="454957" y="1286408"/>
                  <a:pt x="397278" y="1333504"/>
                </a:cubicBezTo>
                <a:cubicBezTo>
                  <a:pt x="339599" y="1380600"/>
                  <a:pt x="33740" y="1650475"/>
                  <a:pt x="3578" y="1673229"/>
                </a:cubicBezTo>
                <a:cubicBezTo>
                  <a:pt x="-26584" y="1695983"/>
                  <a:pt x="141690" y="1527708"/>
                  <a:pt x="216303" y="1470029"/>
                </a:cubicBezTo>
                <a:cubicBezTo>
                  <a:pt x="290915" y="1412350"/>
                  <a:pt x="427440" y="1338267"/>
                  <a:pt x="451253" y="1327154"/>
                </a:cubicBezTo>
                <a:cubicBezTo>
                  <a:pt x="475065" y="1316042"/>
                  <a:pt x="308378" y="1481671"/>
                  <a:pt x="359178" y="1403354"/>
                </a:cubicBezTo>
                <a:cubicBezTo>
                  <a:pt x="409978" y="1325037"/>
                  <a:pt x="697316" y="942450"/>
                  <a:pt x="756053" y="857254"/>
                </a:cubicBezTo>
                <a:cubicBezTo>
                  <a:pt x="814790" y="772058"/>
                  <a:pt x="685674" y="937158"/>
                  <a:pt x="711603" y="892179"/>
                </a:cubicBezTo>
                <a:cubicBezTo>
                  <a:pt x="737532" y="847200"/>
                  <a:pt x="879878" y="636592"/>
                  <a:pt x="911628" y="587379"/>
                </a:cubicBezTo>
                <a:cubicBezTo>
                  <a:pt x="943378" y="538167"/>
                  <a:pt x="902103" y="611191"/>
                  <a:pt x="902103" y="596904"/>
                </a:cubicBezTo>
                <a:cubicBezTo>
                  <a:pt x="902103" y="582617"/>
                  <a:pt x="909511" y="513296"/>
                  <a:pt x="911628" y="501654"/>
                </a:cubicBezTo>
                <a:cubicBezTo>
                  <a:pt x="913745" y="490012"/>
                  <a:pt x="923270" y="605371"/>
                  <a:pt x="914803" y="527054"/>
                </a:cubicBezTo>
                <a:cubicBezTo>
                  <a:pt x="906336" y="448737"/>
                  <a:pt x="852361" y="-1583"/>
                  <a:pt x="8481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10D6262-386A-E7B8-2176-0B4F58DB21FD}"/>
              </a:ext>
            </a:extLst>
          </p:cNvPr>
          <p:cNvSpPr/>
          <p:nvPr/>
        </p:nvSpPr>
        <p:spPr>
          <a:xfrm>
            <a:off x="8900672" y="1503739"/>
            <a:ext cx="274172" cy="1489901"/>
          </a:xfrm>
          <a:custGeom>
            <a:avLst/>
            <a:gdLst>
              <a:gd name="connsiteX0" fmla="*/ 273473 w 274172"/>
              <a:gd name="connsiteY0" fmla="*/ 164 h 1489901"/>
              <a:gd name="connsiteX1" fmla="*/ 229930 w 274172"/>
              <a:gd name="connsiteY1" fmla="*/ 264771 h 1489901"/>
              <a:gd name="connsiteX2" fmla="*/ 152893 w 274172"/>
              <a:gd name="connsiteY2" fmla="*/ 304964 h 1489901"/>
              <a:gd name="connsiteX3" fmla="*/ 156242 w 274172"/>
              <a:gd name="connsiteY3" fmla="*/ 472437 h 1489901"/>
              <a:gd name="connsiteX4" fmla="*/ 172990 w 274172"/>
              <a:gd name="connsiteY4" fmla="*/ 432243 h 1489901"/>
              <a:gd name="connsiteX5" fmla="*/ 65807 w 274172"/>
              <a:gd name="connsiteY5" fmla="*/ 1018397 h 1489901"/>
              <a:gd name="connsiteX6" fmla="*/ 49060 w 274172"/>
              <a:gd name="connsiteY6" fmla="*/ 1008349 h 1489901"/>
              <a:gd name="connsiteX7" fmla="*/ 2168 w 274172"/>
              <a:gd name="connsiteY7" fmla="*/ 1477272 h 1489901"/>
              <a:gd name="connsiteX8" fmla="*/ 22264 w 274172"/>
              <a:gd name="connsiteY8" fmla="*/ 1266257 h 1489901"/>
              <a:gd name="connsiteX9" fmla="*/ 146194 w 274172"/>
              <a:gd name="connsiteY9" fmla="*/ 348507 h 1489901"/>
              <a:gd name="connsiteX10" fmla="*/ 146194 w 274172"/>
              <a:gd name="connsiteY10" fmla="*/ 428894 h 1489901"/>
              <a:gd name="connsiteX11" fmla="*/ 196436 w 274172"/>
              <a:gd name="connsiteY11" fmla="*/ 227927 h 1489901"/>
              <a:gd name="connsiteX12" fmla="*/ 273473 w 274172"/>
              <a:gd name="connsiteY12" fmla="*/ 164 h 14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172" h="1489901">
                <a:moveTo>
                  <a:pt x="273473" y="164"/>
                </a:moveTo>
                <a:cubicBezTo>
                  <a:pt x="279055" y="6305"/>
                  <a:pt x="250027" y="213971"/>
                  <a:pt x="229930" y="264771"/>
                </a:cubicBezTo>
                <a:cubicBezTo>
                  <a:pt x="209833" y="315571"/>
                  <a:pt x="165174" y="270353"/>
                  <a:pt x="152893" y="304964"/>
                </a:cubicBezTo>
                <a:cubicBezTo>
                  <a:pt x="140612" y="339575"/>
                  <a:pt x="152893" y="451224"/>
                  <a:pt x="156242" y="472437"/>
                </a:cubicBezTo>
                <a:cubicBezTo>
                  <a:pt x="159591" y="493650"/>
                  <a:pt x="188062" y="341250"/>
                  <a:pt x="172990" y="432243"/>
                </a:cubicBezTo>
                <a:cubicBezTo>
                  <a:pt x="157918" y="523236"/>
                  <a:pt x="86462" y="922379"/>
                  <a:pt x="65807" y="1018397"/>
                </a:cubicBezTo>
                <a:cubicBezTo>
                  <a:pt x="45152" y="1114415"/>
                  <a:pt x="59666" y="931870"/>
                  <a:pt x="49060" y="1008349"/>
                </a:cubicBezTo>
                <a:cubicBezTo>
                  <a:pt x="38454" y="1084828"/>
                  <a:pt x="6634" y="1434287"/>
                  <a:pt x="2168" y="1477272"/>
                </a:cubicBezTo>
                <a:cubicBezTo>
                  <a:pt x="-2298" y="1520257"/>
                  <a:pt x="-1740" y="1454385"/>
                  <a:pt x="22264" y="1266257"/>
                </a:cubicBezTo>
                <a:cubicBezTo>
                  <a:pt x="46268" y="1078130"/>
                  <a:pt x="125539" y="488067"/>
                  <a:pt x="146194" y="348507"/>
                </a:cubicBezTo>
                <a:cubicBezTo>
                  <a:pt x="166849" y="208947"/>
                  <a:pt x="137820" y="448991"/>
                  <a:pt x="146194" y="428894"/>
                </a:cubicBezTo>
                <a:cubicBezTo>
                  <a:pt x="154568" y="408797"/>
                  <a:pt x="172990" y="294916"/>
                  <a:pt x="196436" y="227927"/>
                </a:cubicBezTo>
                <a:cubicBezTo>
                  <a:pt x="219882" y="160938"/>
                  <a:pt x="267891" y="-5977"/>
                  <a:pt x="273473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1E0B13DC-872C-CFC6-399F-FCD3DA8E84AE}"/>
              </a:ext>
            </a:extLst>
          </p:cNvPr>
          <p:cNvSpPr/>
          <p:nvPr/>
        </p:nvSpPr>
        <p:spPr>
          <a:xfrm>
            <a:off x="8915818" y="1406552"/>
            <a:ext cx="599884" cy="1707427"/>
          </a:xfrm>
          <a:custGeom>
            <a:avLst/>
            <a:gdLst>
              <a:gd name="connsiteX0" fmla="*/ 596622 w 599884"/>
              <a:gd name="connsiteY0" fmla="*/ 10266 h 1707427"/>
              <a:gd name="connsiteX1" fmla="*/ 271725 w 599884"/>
              <a:gd name="connsiteY1" fmla="*/ 720349 h 1707427"/>
              <a:gd name="connsiteX2" fmla="*/ 278424 w 599884"/>
              <a:gd name="connsiteY2" fmla="*/ 613167 h 1707427"/>
              <a:gd name="connsiteX3" fmla="*/ 231531 w 599884"/>
              <a:gd name="connsiteY3" fmla="*/ 1011751 h 1707427"/>
              <a:gd name="connsiteX4" fmla="*/ 221483 w 599884"/>
              <a:gd name="connsiteY4" fmla="*/ 941413 h 1707427"/>
              <a:gd name="connsiteX5" fmla="*/ 117650 w 599884"/>
              <a:gd name="connsiteY5" fmla="*/ 1199321 h 1707427"/>
              <a:gd name="connsiteX6" fmla="*/ 104252 w 599884"/>
              <a:gd name="connsiteY6" fmla="*/ 1574459 h 1707427"/>
              <a:gd name="connsiteX7" fmla="*/ 80806 w 599884"/>
              <a:gd name="connsiteY7" fmla="*/ 1500771 h 1707427"/>
              <a:gd name="connsiteX8" fmla="*/ 80806 w 599884"/>
              <a:gd name="connsiteY8" fmla="*/ 1701738 h 1707427"/>
              <a:gd name="connsiteX9" fmla="*/ 70758 w 599884"/>
              <a:gd name="connsiteY9" fmla="*/ 1607953 h 1707427"/>
              <a:gd name="connsiteX10" fmla="*/ 419 w 599884"/>
              <a:gd name="connsiteY10" fmla="*/ 1165826 h 1707427"/>
              <a:gd name="connsiteX11" fmla="*/ 107602 w 599884"/>
              <a:gd name="connsiteY11" fmla="*/ 1423734 h 1707427"/>
              <a:gd name="connsiteX12" fmla="*/ 121000 w 599884"/>
              <a:gd name="connsiteY12" fmla="*/ 1122283 h 1707427"/>
              <a:gd name="connsiteX13" fmla="*/ 278424 w 599884"/>
              <a:gd name="connsiteY13" fmla="*/ 482538 h 1707427"/>
              <a:gd name="connsiteX14" fmla="*/ 305219 w 599884"/>
              <a:gd name="connsiteY14" fmla="*/ 449044 h 1707427"/>
              <a:gd name="connsiteX15" fmla="*/ 432498 w 599884"/>
              <a:gd name="connsiteY15" fmla="*/ 261474 h 1707427"/>
              <a:gd name="connsiteX16" fmla="*/ 439197 w 599884"/>
              <a:gd name="connsiteY16" fmla="*/ 294969 h 1707427"/>
              <a:gd name="connsiteX17" fmla="*/ 596622 w 599884"/>
              <a:gd name="connsiteY17" fmla="*/ 10266 h 170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9884" h="1707427">
                <a:moveTo>
                  <a:pt x="596622" y="10266"/>
                </a:moveTo>
                <a:cubicBezTo>
                  <a:pt x="568710" y="81163"/>
                  <a:pt x="324758" y="619866"/>
                  <a:pt x="271725" y="720349"/>
                </a:cubicBezTo>
                <a:cubicBezTo>
                  <a:pt x="218692" y="820832"/>
                  <a:pt x="285123" y="564600"/>
                  <a:pt x="278424" y="613167"/>
                </a:cubicBezTo>
                <a:cubicBezTo>
                  <a:pt x="271725" y="661734"/>
                  <a:pt x="241021" y="957043"/>
                  <a:pt x="231531" y="1011751"/>
                </a:cubicBezTo>
                <a:cubicBezTo>
                  <a:pt x="222041" y="1066459"/>
                  <a:pt x="240463" y="910151"/>
                  <a:pt x="221483" y="941413"/>
                </a:cubicBezTo>
                <a:cubicBezTo>
                  <a:pt x="202503" y="972675"/>
                  <a:pt x="137189" y="1093813"/>
                  <a:pt x="117650" y="1199321"/>
                </a:cubicBezTo>
                <a:cubicBezTo>
                  <a:pt x="98111" y="1304829"/>
                  <a:pt x="110393" y="1524217"/>
                  <a:pt x="104252" y="1574459"/>
                </a:cubicBezTo>
                <a:cubicBezTo>
                  <a:pt x="98111" y="1624701"/>
                  <a:pt x="84714" y="1479558"/>
                  <a:pt x="80806" y="1500771"/>
                </a:cubicBezTo>
                <a:cubicBezTo>
                  <a:pt x="76898" y="1521984"/>
                  <a:pt x="82481" y="1683874"/>
                  <a:pt x="80806" y="1701738"/>
                </a:cubicBezTo>
                <a:cubicBezTo>
                  <a:pt x="79131" y="1719602"/>
                  <a:pt x="84156" y="1697272"/>
                  <a:pt x="70758" y="1607953"/>
                </a:cubicBezTo>
                <a:cubicBezTo>
                  <a:pt x="57360" y="1518634"/>
                  <a:pt x="-5722" y="1196529"/>
                  <a:pt x="419" y="1165826"/>
                </a:cubicBezTo>
                <a:cubicBezTo>
                  <a:pt x="6560" y="1135123"/>
                  <a:pt x="87505" y="1430991"/>
                  <a:pt x="107602" y="1423734"/>
                </a:cubicBezTo>
                <a:cubicBezTo>
                  <a:pt x="127699" y="1416477"/>
                  <a:pt x="92530" y="1279149"/>
                  <a:pt x="121000" y="1122283"/>
                </a:cubicBezTo>
                <a:cubicBezTo>
                  <a:pt x="149470" y="965417"/>
                  <a:pt x="247721" y="594744"/>
                  <a:pt x="278424" y="482538"/>
                </a:cubicBezTo>
                <a:cubicBezTo>
                  <a:pt x="309127" y="370332"/>
                  <a:pt x="279540" y="485888"/>
                  <a:pt x="305219" y="449044"/>
                </a:cubicBezTo>
                <a:cubicBezTo>
                  <a:pt x="330898" y="412200"/>
                  <a:pt x="410168" y="287153"/>
                  <a:pt x="432498" y="261474"/>
                </a:cubicBezTo>
                <a:cubicBezTo>
                  <a:pt x="454828" y="235795"/>
                  <a:pt x="413518" y="332371"/>
                  <a:pt x="439197" y="294969"/>
                </a:cubicBezTo>
                <a:cubicBezTo>
                  <a:pt x="464876" y="257567"/>
                  <a:pt x="624534" y="-60631"/>
                  <a:pt x="596622" y="1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A5DD8165-7856-4143-804B-A31E28019C10}"/>
              </a:ext>
            </a:extLst>
          </p:cNvPr>
          <p:cNvSpPr/>
          <p:nvPr/>
        </p:nvSpPr>
        <p:spPr>
          <a:xfrm>
            <a:off x="10433555" y="2701399"/>
            <a:ext cx="544193" cy="1279837"/>
          </a:xfrm>
          <a:custGeom>
            <a:avLst/>
            <a:gdLst>
              <a:gd name="connsiteX0" fmla="*/ 224920 w 544193"/>
              <a:gd name="connsiteY0" fmla="*/ 526 h 1279837"/>
              <a:gd name="connsiteX1" fmla="*/ 399545 w 544193"/>
              <a:gd name="connsiteY1" fmla="*/ 292626 h 1279837"/>
              <a:gd name="connsiteX2" fmla="*/ 424945 w 544193"/>
              <a:gd name="connsiteY2" fmla="*/ 394226 h 1279837"/>
              <a:gd name="connsiteX3" fmla="*/ 351920 w 544193"/>
              <a:gd name="connsiteY3" fmla="*/ 737126 h 1279837"/>
              <a:gd name="connsiteX4" fmla="*/ 437645 w 544193"/>
              <a:gd name="connsiteY4" fmla="*/ 641876 h 1279837"/>
              <a:gd name="connsiteX5" fmla="*/ 2670 w 544193"/>
              <a:gd name="connsiteY5" fmla="*/ 1276876 h 1279837"/>
              <a:gd name="connsiteX6" fmla="*/ 259845 w 544193"/>
              <a:gd name="connsiteY6" fmla="*/ 870476 h 1279837"/>
              <a:gd name="connsiteX7" fmla="*/ 370970 w 544193"/>
              <a:gd name="connsiteY7" fmla="*/ 651401 h 1279837"/>
              <a:gd name="connsiteX8" fmla="*/ 228095 w 544193"/>
              <a:gd name="connsiteY8" fmla="*/ 1235601 h 1279837"/>
              <a:gd name="connsiteX9" fmla="*/ 529720 w 544193"/>
              <a:gd name="connsiteY9" fmla="*/ 454551 h 1279837"/>
              <a:gd name="connsiteX10" fmla="*/ 399545 w 544193"/>
              <a:gd name="connsiteY10" fmla="*/ 924451 h 1279837"/>
              <a:gd name="connsiteX11" fmla="*/ 529720 w 544193"/>
              <a:gd name="connsiteY11" fmla="*/ 432326 h 1279837"/>
              <a:gd name="connsiteX12" fmla="*/ 358270 w 544193"/>
              <a:gd name="connsiteY12" fmla="*/ 775226 h 1279837"/>
              <a:gd name="connsiteX13" fmla="*/ 393195 w 544193"/>
              <a:gd name="connsiteY13" fmla="*/ 375176 h 1279837"/>
              <a:gd name="connsiteX14" fmla="*/ 383670 w 544193"/>
              <a:gd name="connsiteY14" fmla="*/ 629176 h 1279837"/>
              <a:gd name="connsiteX15" fmla="*/ 282070 w 544193"/>
              <a:gd name="connsiteY15" fmla="*/ 248176 h 1279837"/>
              <a:gd name="connsiteX16" fmla="*/ 383670 w 544193"/>
              <a:gd name="connsiteY16" fmla="*/ 384701 h 1279837"/>
              <a:gd name="connsiteX17" fmla="*/ 374145 w 544193"/>
              <a:gd name="connsiteY17" fmla="*/ 273576 h 1279837"/>
              <a:gd name="connsiteX18" fmla="*/ 542420 w 544193"/>
              <a:gd name="connsiteY18" fmla="*/ 483126 h 1279837"/>
              <a:gd name="connsiteX19" fmla="*/ 361445 w 544193"/>
              <a:gd name="connsiteY19" fmla="*/ 238651 h 1279837"/>
              <a:gd name="connsiteX20" fmla="*/ 542420 w 544193"/>
              <a:gd name="connsiteY20" fmla="*/ 372001 h 1279837"/>
              <a:gd name="connsiteX21" fmla="*/ 224920 w 544193"/>
              <a:gd name="connsiteY21" fmla="*/ 526 h 12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4193" h="1279837">
                <a:moveTo>
                  <a:pt x="224920" y="526"/>
                </a:moveTo>
                <a:cubicBezTo>
                  <a:pt x="201108" y="-12703"/>
                  <a:pt x="366208" y="227009"/>
                  <a:pt x="399545" y="292626"/>
                </a:cubicBezTo>
                <a:cubicBezTo>
                  <a:pt x="432883" y="358243"/>
                  <a:pt x="432883" y="320143"/>
                  <a:pt x="424945" y="394226"/>
                </a:cubicBezTo>
                <a:cubicBezTo>
                  <a:pt x="417007" y="468309"/>
                  <a:pt x="349803" y="695851"/>
                  <a:pt x="351920" y="737126"/>
                </a:cubicBezTo>
                <a:cubicBezTo>
                  <a:pt x="354037" y="778401"/>
                  <a:pt x="495853" y="551918"/>
                  <a:pt x="437645" y="641876"/>
                </a:cubicBezTo>
                <a:cubicBezTo>
                  <a:pt x="379437" y="731834"/>
                  <a:pt x="32303" y="1238776"/>
                  <a:pt x="2670" y="1276876"/>
                </a:cubicBezTo>
                <a:cubicBezTo>
                  <a:pt x="-26963" y="1314976"/>
                  <a:pt x="198462" y="974722"/>
                  <a:pt x="259845" y="870476"/>
                </a:cubicBezTo>
                <a:cubicBezTo>
                  <a:pt x="321228" y="766230"/>
                  <a:pt x="376262" y="590547"/>
                  <a:pt x="370970" y="651401"/>
                </a:cubicBezTo>
                <a:cubicBezTo>
                  <a:pt x="365678" y="712255"/>
                  <a:pt x="201637" y="1268409"/>
                  <a:pt x="228095" y="1235601"/>
                </a:cubicBezTo>
                <a:cubicBezTo>
                  <a:pt x="254553" y="1202793"/>
                  <a:pt x="501145" y="506409"/>
                  <a:pt x="529720" y="454551"/>
                </a:cubicBezTo>
                <a:cubicBezTo>
                  <a:pt x="558295" y="402693"/>
                  <a:pt x="399545" y="928155"/>
                  <a:pt x="399545" y="924451"/>
                </a:cubicBezTo>
                <a:cubicBezTo>
                  <a:pt x="399545" y="920747"/>
                  <a:pt x="536599" y="457197"/>
                  <a:pt x="529720" y="432326"/>
                </a:cubicBezTo>
                <a:cubicBezTo>
                  <a:pt x="522841" y="407455"/>
                  <a:pt x="381024" y="784751"/>
                  <a:pt x="358270" y="775226"/>
                </a:cubicBezTo>
                <a:cubicBezTo>
                  <a:pt x="335516" y="765701"/>
                  <a:pt x="388962" y="399518"/>
                  <a:pt x="393195" y="375176"/>
                </a:cubicBezTo>
                <a:cubicBezTo>
                  <a:pt x="397428" y="350834"/>
                  <a:pt x="402191" y="650343"/>
                  <a:pt x="383670" y="629176"/>
                </a:cubicBezTo>
                <a:cubicBezTo>
                  <a:pt x="365149" y="608009"/>
                  <a:pt x="282070" y="288922"/>
                  <a:pt x="282070" y="248176"/>
                </a:cubicBezTo>
                <a:cubicBezTo>
                  <a:pt x="282070" y="207430"/>
                  <a:pt x="368324" y="380468"/>
                  <a:pt x="383670" y="384701"/>
                </a:cubicBezTo>
                <a:cubicBezTo>
                  <a:pt x="399016" y="388934"/>
                  <a:pt x="347687" y="257172"/>
                  <a:pt x="374145" y="273576"/>
                </a:cubicBezTo>
                <a:cubicBezTo>
                  <a:pt x="400603" y="289980"/>
                  <a:pt x="544537" y="488947"/>
                  <a:pt x="542420" y="483126"/>
                </a:cubicBezTo>
                <a:cubicBezTo>
                  <a:pt x="540303" y="477305"/>
                  <a:pt x="361445" y="257172"/>
                  <a:pt x="361445" y="238651"/>
                </a:cubicBezTo>
                <a:cubicBezTo>
                  <a:pt x="361445" y="220130"/>
                  <a:pt x="565174" y="407984"/>
                  <a:pt x="542420" y="372001"/>
                </a:cubicBezTo>
                <a:cubicBezTo>
                  <a:pt x="519666" y="336018"/>
                  <a:pt x="248732" y="13755"/>
                  <a:pt x="224920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66056FC6-3FB8-EC24-47B5-6202F286E039}"/>
              </a:ext>
            </a:extLst>
          </p:cNvPr>
          <p:cNvSpPr/>
          <p:nvPr/>
        </p:nvSpPr>
        <p:spPr>
          <a:xfrm>
            <a:off x="9318461" y="3033677"/>
            <a:ext cx="79546" cy="167117"/>
          </a:xfrm>
          <a:custGeom>
            <a:avLst/>
            <a:gdLst>
              <a:gd name="connsiteX0" fmla="*/ 79539 w 79546"/>
              <a:gd name="connsiteY0" fmla="*/ 1623 h 167117"/>
              <a:gd name="connsiteX1" fmla="*/ 47789 w 79546"/>
              <a:gd name="connsiteY1" fmla="*/ 115923 h 167117"/>
              <a:gd name="connsiteX2" fmla="*/ 164 w 79546"/>
              <a:gd name="connsiteY2" fmla="*/ 157198 h 167117"/>
              <a:gd name="connsiteX3" fmla="*/ 31914 w 79546"/>
              <a:gd name="connsiteY3" fmla="*/ 138148 h 167117"/>
              <a:gd name="connsiteX4" fmla="*/ 25564 w 79546"/>
              <a:gd name="connsiteY4" fmla="*/ 166723 h 167117"/>
              <a:gd name="connsiteX5" fmla="*/ 47789 w 79546"/>
              <a:gd name="connsiteY5" fmla="*/ 112748 h 167117"/>
              <a:gd name="connsiteX6" fmla="*/ 54139 w 79546"/>
              <a:gd name="connsiteY6" fmla="*/ 87348 h 167117"/>
              <a:gd name="connsiteX7" fmla="*/ 50964 w 79546"/>
              <a:gd name="connsiteY7" fmla="*/ 49248 h 167117"/>
              <a:gd name="connsiteX8" fmla="*/ 79539 w 79546"/>
              <a:gd name="connsiteY8" fmla="*/ 1623 h 16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46" h="167117">
                <a:moveTo>
                  <a:pt x="79539" y="1623"/>
                </a:moveTo>
                <a:cubicBezTo>
                  <a:pt x="79010" y="12735"/>
                  <a:pt x="61018" y="89994"/>
                  <a:pt x="47789" y="115923"/>
                </a:cubicBezTo>
                <a:cubicBezTo>
                  <a:pt x="34560" y="141852"/>
                  <a:pt x="2810" y="153494"/>
                  <a:pt x="164" y="157198"/>
                </a:cubicBezTo>
                <a:cubicBezTo>
                  <a:pt x="-2482" y="160902"/>
                  <a:pt x="27681" y="136561"/>
                  <a:pt x="31914" y="138148"/>
                </a:cubicBezTo>
                <a:cubicBezTo>
                  <a:pt x="36147" y="139735"/>
                  <a:pt x="22918" y="170956"/>
                  <a:pt x="25564" y="166723"/>
                </a:cubicBezTo>
                <a:cubicBezTo>
                  <a:pt x="28210" y="162490"/>
                  <a:pt x="43027" y="125977"/>
                  <a:pt x="47789" y="112748"/>
                </a:cubicBezTo>
                <a:cubicBezTo>
                  <a:pt x="52551" y="99519"/>
                  <a:pt x="53610" y="97931"/>
                  <a:pt x="54139" y="87348"/>
                </a:cubicBezTo>
                <a:cubicBezTo>
                  <a:pt x="54668" y="76765"/>
                  <a:pt x="47789" y="58773"/>
                  <a:pt x="50964" y="49248"/>
                </a:cubicBezTo>
                <a:cubicBezTo>
                  <a:pt x="54139" y="39723"/>
                  <a:pt x="80068" y="-9489"/>
                  <a:pt x="79539" y="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63910F80-1C3D-7316-DB02-F3552A744191}"/>
              </a:ext>
            </a:extLst>
          </p:cNvPr>
          <p:cNvSpPr/>
          <p:nvPr/>
        </p:nvSpPr>
        <p:spPr>
          <a:xfrm>
            <a:off x="9515551" y="2123683"/>
            <a:ext cx="321620" cy="713677"/>
          </a:xfrm>
          <a:custGeom>
            <a:avLst/>
            <a:gdLst>
              <a:gd name="connsiteX0" fmla="*/ 244399 w 321620"/>
              <a:gd name="connsiteY0" fmla="*/ 392 h 713677"/>
              <a:gd name="connsiteX1" fmla="*/ 320599 w 321620"/>
              <a:gd name="connsiteY1" fmla="*/ 317892 h 713677"/>
              <a:gd name="connsiteX2" fmla="*/ 177724 w 321620"/>
              <a:gd name="connsiteY2" fmla="*/ 425842 h 713677"/>
              <a:gd name="connsiteX3" fmla="*/ 184074 w 321620"/>
              <a:gd name="connsiteY3" fmla="*/ 444892 h 713677"/>
              <a:gd name="connsiteX4" fmla="*/ 34849 w 321620"/>
              <a:gd name="connsiteY4" fmla="*/ 663967 h 713677"/>
              <a:gd name="connsiteX5" fmla="*/ 3099 w 321620"/>
              <a:gd name="connsiteY5" fmla="*/ 708417 h 713677"/>
              <a:gd name="connsiteX6" fmla="*/ 88824 w 321620"/>
              <a:gd name="connsiteY6" fmla="*/ 578242 h 713677"/>
              <a:gd name="connsiteX7" fmla="*/ 171374 w 321620"/>
              <a:gd name="connsiteY7" fmla="*/ 422667 h 713677"/>
              <a:gd name="connsiteX8" fmla="*/ 301549 w 321620"/>
              <a:gd name="connsiteY8" fmla="*/ 359167 h 713677"/>
              <a:gd name="connsiteX9" fmla="*/ 295199 w 321620"/>
              <a:gd name="connsiteY9" fmla="*/ 254392 h 713677"/>
              <a:gd name="connsiteX10" fmla="*/ 244399 w 321620"/>
              <a:gd name="connsiteY10" fmla="*/ 392 h 71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20" h="713677">
                <a:moveTo>
                  <a:pt x="244399" y="392"/>
                </a:moveTo>
                <a:cubicBezTo>
                  <a:pt x="248632" y="10975"/>
                  <a:pt x="331711" y="246984"/>
                  <a:pt x="320599" y="317892"/>
                </a:cubicBezTo>
                <a:cubicBezTo>
                  <a:pt x="309487" y="388800"/>
                  <a:pt x="200478" y="404675"/>
                  <a:pt x="177724" y="425842"/>
                </a:cubicBezTo>
                <a:cubicBezTo>
                  <a:pt x="154970" y="447009"/>
                  <a:pt x="207886" y="405205"/>
                  <a:pt x="184074" y="444892"/>
                </a:cubicBezTo>
                <a:cubicBezTo>
                  <a:pt x="160261" y="484580"/>
                  <a:pt x="65011" y="620046"/>
                  <a:pt x="34849" y="663967"/>
                </a:cubicBezTo>
                <a:cubicBezTo>
                  <a:pt x="4687" y="707888"/>
                  <a:pt x="-5897" y="722704"/>
                  <a:pt x="3099" y="708417"/>
                </a:cubicBezTo>
                <a:cubicBezTo>
                  <a:pt x="12095" y="694130"/>
                  <a:pt x="60778" y="625867"/>
                  <a:pt x="88824" y="578242"/>
                </a:cubicBezTo>
                <a:cubicBezTo>
                  <a:pt x="116870" y="530617"/>
                  <a:pt x="135920" y="459180"/>
                  <a:pt x="171374" y="422667"/>
                </a:cubicBezTo>
                <a:cubicBezTo>
                  <a:pt x="206828" y="386155"/>
                  <a:pt x="280912" y="387213"/>
                  <a:pt x="301549" y="359167"/>
                </a:cubicBezTo>
                <a:cubicBezTo>
                  <a:pt x="322187" y="331121"/>
                  <a:pt x="302607" y="312600"/>
                  <a:pt x="295199" y="254392"/>
                </a:cubicBezTo>
                <a:cubicBezTo>
                  <a:pt x="287791" y="196184"/>
                  <a:pt x="240166" y="-10191"/>
                  <a:pt x="24439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D8EB5D9-D9ED-F266-78F1-7922323477DE}"/>
              </a:ext>
            </a:extLst>
          </p:cNvPr>
          <p:cNvSpPr/>
          <p:nvPr/>
        </p:nvSpPr>
        <p:spPr>
          <a:xfrm>
            <a:off x="9439078" y="2860141"/>
            <a:ext cx="260876" cy="143759"/>
          </a:xfrm>
          <a:custGeom>
            <a:avLst/>
            <a:gdLst>
              <a:gd name="connsiteX0" fmla="*/ 197 w 260876"/>
              <a:gd name="connsiteY0" fmla="*/ 25934 h 143759"/>
              <a:gd name="connsiteX1" fmla="*/ 187522 w 260876"/>
              <a:gd name="connsiteY1" fmla="*/ 534 h 143759"/>
              <a:gd name="connsiteX2" fmla="*/ 203397 w 260876"/>
              <a:gd name="connsiteY2" fmla="*/ 54509 h 143759"/>
              <a:gd name="connsiteX3" fmla="*/ 260547 w 260876"/>
              <a:gd name="connsiteY3" fmla="*/ 143409 h 143759"/>
              <a:gd name="connsiteX4" fmla="*/ 225622 w 260876"/>
              <a:gd name="connsiteY4" fmla="*/ 83084 h 143759"/>
              <a:gd name="connsiteX5" fmla="*/ 200222 w 260876"/>
              <a:gd name="connsiteY5" fmla="*/ 22759 h 143759"/>
              <a:gd name="connsiteX6" fmla="*/ 152597 w 260876"/>
              <a:gd name="connsiteY6" fmla="*/ 10059 h 143759"/>
              <a:gd name="connsiteX7" fmla="*/ 197 w 260876"/>
              <a:gd name="connsiteY7" fmla="*/ 25934 h 14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876" h="143759">
                <a:moveTo>
                  <a:pt x="197" y="25934"/>
                </a:moveTo>
                <a:cubicBezTo>
                  <a:pt x="6018" y="24346"/>
                  <a:pt x="153655" y="-4228"/>
                  <a:pt x="187522" y="534"/>
                </a:cubicBezTo>
                <a:cubicBezTo>
                  <a:pt x="221389" y="5296"/>
                  <a:pt x="191226" y="30697"/>
                  <a:pt x="203397" y="54509"/>
                </a:cubicBezTo>
                <a:cubicBezTo>
                  <a:pt x="215568" y="78322"/>
                  <a:pt x="256843" y="138647"/>
                  <a:pt x="260547" y="143409"/>
                </a:cubicBezTo>
                <a:cubicBezTo>
                  <a:pt x="264251" y="148171"/>
                  <a:pt x="235676" y="103192"/>
                  <a:pt x="225622" y="83084"/>
                </a:cubicBezTo>
                <a:cubicBezTo>
                  <a:pt x="215568" y="62976"/>
                  <a:pt x="212393" y="34930"/>
                  <a:pt x="200222" y="22759"/>
                </a:cubicBezTo>
                <a:cubicBezTo>
                  <a:pt x="188051" y="10588"/>
                  <a:pt x="186464" y="7942"/>
                  <a:pt x="152597" y="10059"/>
                </a:cubicBezTo>
                <a:cubicBezTo>
                  <a:pt x="118730" y="12176"/>
                  <a:pt x="-5624" y="27522"/>
                  <a:pt x="197" y="25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BE373E4-D70F-47F3-E8A3-2E24A4482087}"/>
              </a:ext>
            </a:extLst>
          </p:cNvPr>
          <p:cNvSpPr/>
          <p:nvPr/>
        </p:nvSpPr>
        <p:spPr>
          <a:xfrm>
            <a:off x="9377488" y="2476019"/>
            <a:ext cx="271388" cy="334503"/>
          </a:xfrm>
          <a:custGeom>
            <a:avLst/>
            <a:gdLst>
              <a:gd name="connsiteX0" fmla="*/ 271337 w 271388"/>
              <a:gd name="connsiteY0" fmla="*/ 481 h 334503"/>
              <a:gd name="connsiteX1" fmla="*/ 26862 w 271388"/>
              <a:gd name="connsiteY1" fmla="*/ 267181 h 334503"/>
              <a:gd name="connsiteX2" fmla="*/ 17337 w 271388"/>
              <a:gd name="connsiteY2" fmla="*/ 308456 h 334503"/>
              <a:gd name="connsiteX3" fmla="*/ 125287 w 271388"/>
              <a:gd name="connsiteY3" fmla="*/ 333856 h 334503"/>
              <a:gd name="connsiteX4" fmla="*/ 77662 w 271388"/>
              <a:gd name="connsiteY4" fmla="*/ 327506 h 334503"/>
              <a:gd name="connsiteX5" fmla="*/ 14162 w 271388"/>
              <a:gd name="connsiteY5" fmla="*/ 317981 h 334503"/>
              <a:gd name="connsiteX6" fmla="*/ 103062 w 271388"/>
              <a:gd name="connsiteY6" fmla="*/ 181456 h 334503"/>
              <a:gd name="connsiteX7" fmla="*/ 49087 w 271388"/>
              <a:gd name="connsiteY7" fmla="*/ 200506 h 334503"/>
              <a:gd name="connsiteX8" fmla="*/ 271337 w 271388"/>
              <a:gd name="connsiteY8" fmla="*/ 481 h 33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388" h="334503">
                <a:moveTo>
                  <a:pt x="271337" y="481"/>
                </a:moveTo>
                <a:cubicBezTo>
                  <a:pt x="267633" y="11593"/>
                  <a:pt x="69195" y="215852"/>
                  <a:pt x="26862" y="267181"/>
                </a:cubicBezTo>
                <a:cubicBezTo>
                  <a:pt x="-15471" y="318510"/>
                  <a:pt x="933" y="297344"/>
                  <a:pt x="17337" y="308456"/>
                </a:cubicBezTo>
                <a:cubicBezTo>
                  <a:pt x="33741" y="319568"/>
                  <a:pt x="115233" y="330681"/>
                  <a:pt x="125287" y="333856"/>
                </a:cubicBezTo>
                <a:cubicBezTo>
                  <a:pt x="135341" y="337031"/>
                  <a:pt x="77662" y="327506"/>
                  <a:pt x="77662" y="327506"/>
                </a:cubicBezTo>
                <a:cubicBezTo>
                  <a:pt x="59141" y="324860"/>
                  <a:pt x="9929" y="342323"/>
                  <a:pt x="14162" y="317981"/>
                </a:cubicBezTo>
                <a:cubicBezTo>
                  <a:pt x="18395" y="293639"/>
                  <a:pt x="97241" y="201035"/>
                  <a:pt x="103062" y="181456"/>
                </a:cubicBezTo>
                <a:cubicBezTo>
                  <a:pt x="108883" y="161877"/>
                  <a:pt x="20512" y="226964"/>
                  <a:pt x="49087" y="200506"/>
                </a:cubicBezTo>
                <a:cubicBezTo>
                  <a:pt x="77662" y="174048"/>
                  <a:pt x="275041" y="-10631"/>
                  <a:pt x="271337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C4208C2-13FC-878A-ACAB-BF22E77911C5}"/>
              </a:ext>
            </a:extLst>
          </p:cNvPr>
          <p:cNvSpPr/>
          <p:nvPr/>
        </p:nvSpPr>
        <p:spPr>
          <a:xfrm>
            <a:off x="9309028" y="2816212"/>
            <a:ext cx="216366" cy="165242"/>
          </a:xfrm>
          <a:custGeom>
            <a:avLst/>
            <a:gdLst>
              <a:gd name="connsiteX0" fmla="*/ 72 w 216366"/>
              <a:gd name="connsiteY0" fmla="*/ 13 h 165242"/>
              <a:gd name="connsiteX1" fmla="*/ 60397 w 216366"/>
              <a:gd name="connsiteY1" fmla="*/ 76213 h 165242"/>
              <a:gd name="connsiteX2" fmla="*/ 88972 w 216366"/>
              <a:gd name="connsiteY2" fmla="*/ 82563 h 165242"/>
              <a:gd name="connsiteX3" fmla="*/ 142947 w 216366"/>
              <a:gd name="connsiteY3" fmla="*/ 95263 h 165242"/>
              <a:gd name="connsiteX4" fmla="*/ 184222 w 216366"/>
              <a:gd name="connsiteY4" fmla="*/ 117488 h 165242"/>
              <a:gd name="connsiteX5" fmla="*/ 215972 w 216366"/>
              <a:gd name="connsiteY5" fmla="*/ 165113 h 165242"/>
              <a:gd name="connsiteX6" fmla="*/ 161997 w 216366"/>
              <a:gd name="connsiteY6" fmla="*/ 101613 h 165242"/>
              <a:gd name="connsiteX7" fmla="*/ 50872 w 216366"/>
              <a:gd name="connsiteY7" fmla="*/ 82563 h 165242"/>
              <a:gd name="connsiteX8" fmla="*/ 72 w 216366"/>
              <a:gd name="connsiteY8" fmla="*/ 13 h 1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66" h="165242">
                <a:moveTo>
                  <a:pt x="72" y="13"/>
                </a:moveTo>
                <a:cubicBezTo>
                  <a:pt x="1660" y="-1045"/>
                  <a:pt x="45580" y="62455"/>
                  <a:pt x="60397" y="76213"/>
                </a:cubicBezTo>
                <a:cubicBezTo>
                  <a:pt x="75214" y="89971"/>
                  <a:pt x="88972" y="82563"/>
                  <a:pt x="88972" y="82563"/>
                </a:cubicBezTo>
                <a:cubicBezTo>
                  <a:pt x="102730" y="85738"/>
                  <a:pt x="127072" y="89442"/>
                  <a:pt x="142947" y="95263"/>
                </a:cubicBezTo>
                <a:cubicBezTo>
                  <a:pt x="158822" y="101084"/>
                  <a:pt x="172051" y="105846"/>
                  <a:pt x="184222" y="117488"/>
                </a:cubicBezTo>
                <a:cubicBezTo>
                  <a:pt x="196393" y="129130"/>
                  <a:pt x="219676" y="167759"/>
                  <a:pt x="215972" y="165113"/>
                </a:cubicBezTo>
                <a:cubicBezTo>
                  <a:pt x="212268" y="162467"/>
                  <a:pt x="189514" y="115371"/>
                  <a:pt x="161997" y="101613"/>
                </a:cubicBezTo>
                <a:cubicBezTo>
                  <a:pt x="134480" y="87855"/>
                  <a:pt x="78389" y="96321"/>
                  <a:pt x="50872" y="82563"/>
                </a:cubicBezTo>
                <a:cubicBezTo>
                  <a:pt x="23355" y="68805"/>
                  <a:pt x="-1516" y="1071"/>
                  <a:pt x="7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90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池田エライザがドロンジョ役、WOWOWドラマ「DORONJO」ビジュアル ...">
            <a:extLst>
              <a:ext uri="{FF2B5EF4-FFF2-40B4-BE49-F238E27FC236}">
                <a16:creationId xmlns:a16="http://schemas.microsoft.com/office/drawing/2014/main" id="{F57EB526-E658-2131-C4B5-AB841BED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2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" descr="池田エライザがドロンジョ役、WOWOWドラマ「DORONJO」ビジュアル ..." hidden="1">
            <a:extLst>
              <a:ext uri="{FF2B5EF4-FFF2-40B4-BE49-F238E27FC236}">
                <a16:creationId xmlns:a16="http://schemas.microsoft.com/office/drawing/2014/main" id="{22BF6F15-6759-729A-C77E-3BF4F2E5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8" y="259583"/>
            <a:ext cx="12836782" cy="9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0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4</Words>
  <Application>Microsoft Macintosh PowerPoint</Application>
  <PresentationFormat>A3 297x420 mm</PresentationFormat>
  <Paragraphs>4</Paragraphs>
  <Slides>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24</cp:revision>
  <dcterms:created xsi:type="dcterms:W3CDTF">2022-09-06T11:12:37Z</dcterms:created>
  <dcterms:modified xsi:type="dcterms:W3CDTF">2022-09-08T09:29:27Z</dcterms:modified>
</cp:coreProperties>
</file>