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464" y="-6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81EAA1-C94A-4A16-BE0E-4A559F235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489076-EDE5-4F07-8E37-1B2A356E5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D9F493-AA17-4EFA-AA0B-17CCD157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9B5AD-904D-4855-B892-62BBD1E5A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69E3AF-741D-4DF6-8A64-89AA8444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6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2E4B92-D07E-44C0-8FE3-48D167D8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502890-AF6A-496B-9280-50E3F27CB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D5F76D-455C-4870-97D1-7CC3899A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2EA7E3-B86E-4067-B908-F2005DD3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AF39ED-17CD-4F95-BDB1-064026161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59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EDCF1E-7CD0-4FFC-8B07-5121AC169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D01C84-6E40-4958-9A3D-AF622AC7C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BE827D-9F89-480B-8ED7-1BF18D86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60E69D-B233-4A81-9EFC-C4B529B7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860B10-C2BD-4D72-8F5E-4796D71C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9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6FE8FD-0C40-4D6B-99E3-0145882C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62FD63-F6FE-4F6B-8FCF-2142384F1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B7C588-E173-44B4-AB44-C0BBD737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7BC9DD-72BC-4807-A8FD-1C0AB517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A89384-D90C-4A76-9904-8E760C2D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34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B13E13-270E-4B17-BC3C-C3E72436D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4F292F-5029-495D-BF96-D08685656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B964EA-08E7-4CFD-B37A-9C0128B73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467823-DF1E-4568-A67F-D251F8E2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C72A88-B59C-4A94-8DB4-677D5D68C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72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CD8414-002D-4216-9035-4A65B3A6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41FA34-A55A-41AE-9E04-3F8EB5400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70E3C7-632A-476F-876D-FD98D9500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A9E58B-46DC-4489-84A7-AE6813211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9F4282-B124-4D78-921E-7C38BF5B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D294D7-7D87-41A2-A0C4-CB7D9DAC7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49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D1FF4-37DE-4508-A7EE-1F02087F6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572CDC-62DF-46FE-A7EE-1E5B8EEAD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7FA655-889F-42CE-89B9-5BAE2A42C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7A3C49-08E0-490A-9F66-A3F38F8A8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1F14A2-AAB7-431D-9965-0F170BC83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FEBFEA9-6712-46F9-9302-C6A2CA42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F2CE20D-D174-4514-9B5A-25BBD565B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E38C048-1AEE-496B-A7BF-4C5EF257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89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70E1F-FE28-46F4-B9FE-92BF1734D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9E7336D-426B-47C8-A966-BEAC3F0E0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051C2-50D2-4DAA-89CF-765DD8537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73E0DE-7A6D-4AC1-A4F3-F2B7924B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01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522EF8-E395-42CD-B33A-1BE7A656D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C3F35E-B234-4854-8AA5-8F68162F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D100E1-F03D-46BA-9A10-F288C7A6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1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66572D-0F08-44EF-B32D-E4BA1E26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B7B9E4-FDC1-46FF-AC56-C9F6C557F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834838-B73F-4589-9E42-7E2F140DE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59E249-4840-43D3-A0FD-C3E6C0BC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34B6C7-65A3-4D32-B79E-E41FAD86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B53EFD-0967-4477-9A24-B281CFB4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32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A7F8FC-5515-439A-854D-AD1315F1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C6F4F2-754E-4539-A2DF-2D4465C33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C1B6E7-F88C-4695-BFF0-30D3AA38D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C90BFF-9359-4CBA-938E-01E094C74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3FF9CF-EF1C-43F9-A00B-ABBACEF6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8FB8EC-058D-4417-B7E8-E1EC1FCB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51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052CB9-59D5-4CFC-B7C5-FD507D1DB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C39DE0-1FC8-4A2F-9C43-53A178F11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F94DA8-75A4-4F39-A580-F476EB206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0EFC-B4DE-41FC-8BCA-1C118A5868F6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DF68BA-B5A6-4CB4-B8A3-587E22FF6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11815-C4EA-4AF9-AC4C-B8B2C7A30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361E1-71C0-4E0C-93AE-5F19F038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2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来年4月公開の映画「ブラック・ウィドウ」日本語吹き替え版で主人公ブラック・ウィドウの声を務める米倉涼子さん">
            <a:extLst>
              <a:ext uri="{FF2B5EF4-FFF2-40B4-BE49-F238E27FC236}">
                <a16:creationId xmlns:a16="http://schemas.microsoft.com/office/drawing/2014/main" id="{04F34522-41F5-4714-A24E-A4401D8E9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689" y="735722"/>
            <a:ext cx="5202621" cy="780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8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来年4月公開の映画「ブラック・ウィドウ」日本語吹き替え版で主人公ブラック・ウィドウの声を務める米倉涼子さん" hidden="1">
            <a:extLst>
              <a:ext uri="{FF2B5EF4-FFF2-40B4-BE49-F238E27FC236}">
                <a16:creationId xmlns:a16="http://schemas.microsoft.com/office/drawing/2014/main" id="{75F77530-966F-4B43-B8F6-28E4F2A53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689" y="735722"/>
            <a:ext cx="5202621" cy="780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48C948D-CAFC-49D2-8F3E-993642170461}"/>
              </a:ext>
            </a:extLst>
          </p:cNvPr>
          <p:cNvSpPr/>
          <p:nvPr/>
        </p:nvSpPr>
        <p:spPr>
          <a:xfrm>
            <a:off x="6500757" y="2801336"/>
            <a:ext cx="474718" cy="203802"/>
          </a:xfrm>
          <a:custGeom>
            <a:avLst/>
            <a:gdLst>
              <a:gd name="connsiteX0" fmla="*/ 56 w 474718"/>
              <a:gd name="connsiteY0" fmla="*/ 32352 h 203802"/>
              <a:gd name="connsiteX1" fmla="*/ 81018 w 474718"/>
              <a:gd name="connsiteY1" fmla="*/ 87914 h 203802"/>
              <a:gd name="connsiteX2" fmla="*/ 292156 w 474718"/>
              <a:gd name="connsiteY2" fmla="*/ 176814 h 203802"/>
              <a:gd name="connsiteX3" fmla="*/ 385818 w 474718"/>
              <a:gd name="connsiteY3" fmla="*/ 184752 h 203802"/>
              <a:gd name="connsiteX4" fmla="*/ 474718 w 474718"/>
              <a:gd name="connsiteY4" fmla="*/ 203802 h 203802"/>
              <a:gd name="connsiteX5" fmla="*/ 342956 w 474718"/>
              <a:gd name="connsiteY5" fmla="*/ 175227 h 203802"/>
              <a:gd name="connsiteX6" fmla="*/ 265168 w 474718"/>
              <a:gd name="connsiteY6" fmla="*/ 143477 h 203802"/>
              <a:gd name="connsiteX7" fmla="*/ 157218 w 474718"/>
              <a:gd name="connsiteY7" fmla="*/ 91089 h 203802"/>
              <a:gd name="connsiteX8" fmla="*/ 112768 w 474718"/>
              <a:gd name="connsiteY8" fmla="*/ 46639 h 203802"/>
              <a:gd name="connsiteX9" fmla="*/ 68318 w 474718"/>
              <a:gd name="connsiteY9" fmla="*/ 602 h 203802"/>
              <a:gd name="connsiteX10" fmla="*/ 56 w 474718"/>
              <a:gd name="connsiteY10" fmla="*/ 32352 h 20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4718" h="203802">
                <a:moveTo>
                  <a:pt x="56" y="32352"/>
                </a:moveTo>
                <a:cubicBezTo>
                  <a:pt x="2173" y="46904"/>
                  <a:pt x="32335" y="63837"/>
                  <a:pt x="81018" y="87914"/>
                </a:cubicBezTo>
                <a:cubicBezTo>
                  <a:pt x="129701" y="111991"/>
                  <a:pt x="241356" y="160674"/>
                  <a:pt x="292156" y="176814"/>
                </a:cubicBezTo>
                <a:cubicBezTo>
                  <a:pt x="342956" y="192954"/>
                  <a:pt x="355391" y="180254"/>
                  <a:pt x="385818" y="184752"/>
                </a:cubicBezTo>
                <a:cubicBezTo>
                  <a:pt x="416245" y="189250"/>
                  <a:pt x="474718" y="203802"/>
                  <a:pt x="474718" y="203802"/>
                </a:cubicBezTo>
                <a:cubicBezTo>
                  <a:pt x="467574" y="202215"/>
                  <a:pt x="377881" y="185281"/>
                  <a:pt x="342956" y="175227"/>
                </a:cubicBezTo>
                <a:cubicBezTo>
                  <a:pt x="308031" y="165173"/>
                  <a:pt x="296124" y="157500"/>
                  <a:pt x="265168" y="143477"/>
                </a:cubicBezTo>
                <a:cubicBezTo>
                  <a:pt x="234212" y="129454"/>
                  <a:pt x="182618" y="107229"/>
                  <a:pt x="157218" y="91089"/>
                </a:cubicBezTo>
                <a:cubicBezTo>
                  <a:pt x="131818" y="74949"/>
                  <a:pt x="127585" y="61720"/>
                  <a:pt x="112768" y="46639"/>
                </a:cubicBezTo>
                <a:cubicBezTo>
                  <a:pt x="97951" y="31558"/>
                  <a:pt x="80753" y="5100"/>
                  <a:pt x="68318" y="602"/>
                </a:cubicBezTo>
                <a:cubicBezTo>
                  <a:pt x="55883" y="-3896"/>
                  <a:pt x="-2061" y="17800"/>
                  <a:pt x="56" y="3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EB196FAB-A00C-4F0D-BB0A-DB9B34FF9964}"/>
              </a:ext>
            </a:extLst>
          </p:cNvPr>
          <p:cNvSpPr/>
          <p:nvPr/>
        </p:nvSpPr>
        <p:spPr>
          <a:xfrm>
            <a:off x="6432387" y="2777197"/>
            <a:ext cx="127163" cy="29756"/>
          </a:xfrm>
          <a:custGeom>
            <a:avLst/>
            <a:gdLst>
              <a:gd name="connsiteX0" fmla="*/ 127163 w 127163"/>
              <a:gd name="connsiteY0" fmla="*/ 7278 h 29756"/>
              <a:gd name="connsiteX1" fmla="*/ 73188 w 127163"/>
              <a:gd name="connsiteY1" fmla="*/ 5691 h 29756"/>
              <a:gd name="connsiteX2" fmla="*/ 39851 w 127163"/>
              <a:gd name="connsiteY2" fmla="*/ 928 h 29756"/>
              <a:gd name="connsiteX3" fmla="*/ 163 w 127163"/>
              <a:gd name="connsiteY3" fmla="*/ 26328 h 29756"/>
              <a:gd name="connsiteX4" fmla="*/ 55726 w 127163"/>
              <a:gd name="connsiteY4" fmla="*/ 29503 h 29756"/>
              <a:gd name="connsiteX5" fmla="*/ 127163 w 127163"/>
              <a:gd name="connsiteY5" fmla="*/ 7278 h 2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163" h="29756">
                <a:moveTo>
                  <a:pt x="127163" y="7278"/>
                </a:moveTo>
                <a:cubicBezTo>
                  <a:pt x="107451" y="7013"/>
                  <a:pt x="87740" y="6749"/>
                  <a:pt x="73188" y="5691"/>
                </a:cubicBezTo>
                <a:cubicBezTo>
                  <a:pt x="58636" y="4633"/>
                  <a:pt x="52022" y="-2512"/>
                  <a:pt x="39851" y="928"/>
                </a:cubicBezTo>
                <a:cubicBezTo>
                  <a:pt x="27680" y="4367"/>
                  <a:pt x="-2483" y="21566"/>
                  <a:pt x="163" y="26328"/>
                </a:cubicBezTo>
                <a:cubicBezTo>
                  <a:pt x="2809" y="31090"/>
                  <a:pt x="55726" y="29503"/>
                  <a:pt x="55726" y="29503"/>
                </a:cubicBezTo>
                <a:lnTo>
                  <a:pt x="127163" y="727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3B3A233-1BE3-42C9-B017-15EEF9A5D1D8}"/>
              </a:ext>
            </a:extLst>
          </p:cNvPr>
          <p:cNvSpPr/>
          <p:nvPr/>
        </p:nvSpPr>
        <p:spPr>
          <a:xfrm>
            <a:off x="6564705" y="2695494"/>
            <a:ext cx="491708" cy="128873"/>
          </a:xfrm>
          <a:custGeom>
            <a:avLst/>
            <a:gdLst>
              <a:gd name="connsiteX0" fmla="*/ 1195 w 491708"/>
              <a:gd name="connsiteY0" fmla="*/ 84219 h 128873"/>
              <a:gd name="connsiteX1" fmla="*/ 63108 w 491708"/>
              <a:gd name="connsiteY1" fmla="*/ 47706 h 128873"/>
              <a:gd name="connsiteX2" fmla="*/ 263133 w 491708"/>
              <a:gd name="connsiteY2" fmla="*/ 27069 h 128873"/>
              <a:gd name="connsiteX3" fmla="*/ 393308 w 491708"/>
              <a:gd name="connsiteY3" fmla="*/ 66756 h 128873"/>
              <a:gd name="connsiteX4" fmla="*/ 488558 w 491708"/>
              <a:gd name="connsiteY4" fmla="*/ 128669 h 128873"/>
              <a:gd name="connsiteX5" fmla="*/ 456808 w 491708"/>
              <a:gd name="connsiteY5" fmla="*/ 84219 h 128873"/>
              <a:gd name="connsiteX6" fmla="*/ 339333 w 491708"/>
              <a:gd name="connsiteY6" fmla="*/ 17544 h 128873"/>
              <a:gd name="connsiteX7" fmla="*/ 220270 w 491708"/>
              <a:gd name="connsiteY7" fmla="*/ 81 h 128873"/>
              <a:gd name="connsiteX8" fmla="*/ 105970 w 491708"/>
              <a:gd name="connsiteY8" fmla="*/ 12781 h 128873"/>
              <a:gd name="connsiteX9" fmla="*/ 1195 w 491708"/>
              <a:gd name="connsiteY9" fmla="*/ 84219 h 12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1708" h="128873">
                <a:moveTo>
                  <a:pt x="1195" y="84219"/>
                </a:moveTo>
                <a:cubicBezTo>
                  <a:pt x="-5949" y="90040"/>
                  <a:pt x="19452" y="57231"/>
                  <a:pt x="63108" y="47706"/>
                </a:cubicBezTo>
                <a:cubicBezTo>
                  <a:pt x="106764" y="38181"/>
                  <a:pt x="208100" y="23894"/>
                  <a:pt x="263133" y="27069"/>
                </a:cubicBezTo>
                <a:cubicBezTo>
                  <a:pt x="318166" y="30244"/>
                  <a:pt x="355737" y="49823"/>
                  <a:pt x="393308" y="66756"/>
                </a:cubicBezTo>
                <a:cubicBezTo>
                  <a:pt x="430879" y="83689"/>
                  <a:pt x="477975" y="125759"/>
                  <a:pt x="488558" y="128669"/>
                </a:cubicBezTo>
                <a:cubicBezTo>
                  <a:pt x="499141" y="131579"/>
                  <a:pt x="481679" y="102740"/>
                  <a:pt x="456808" y="84219"/>
                </a:cubicBezTo>
                <a:cubicBezTo>
                  <a:pt x="431937" y="65698"/>
                  <a:pt x="378756" y="31567"/>
                  <a:pt x="339333" y="17544"/>
                </a:cubicBezTo>
                <a:cubicBezTo>
                  <a:pt x="299910" y="3521"/>
                  <a:pt x="259164" y="875"/>
                  <a:pt x="220270" y="81"/>
                </a:cubicBezTo>
                <a:cubicBezTo>
                  <a:pt x="181376" y="-713"/>
                  <a:pt x="137191" y="4314"/>
                  <a:pt x="105970" y="12781"/>
                </a:cubicBezTo>
                <a:cubicBezTo>
                  <a:pt x="74749" y="21248"/>
                  <a:pt x="8339" y="78398"/>
                  <a:pt x="1195" y="84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CF3A3059-8C2A-4C85-95B9-A7BD5CD64859}"/>
              </a:ext>
            </a:extLst>
          </p:cNvPr>
          <p:cNvSpPr/>
          <p:nvPr/>
        </p:nvSpPr>
        <p:spPr>
          <a:xfrm>
            <a:off x="6598538" y="2788875"/>
            <a:ext cx="423060" cy="163516"/>
          </a:xfrm>
          <a:custGeom>
            <a:avLst/>
            <a:gdLst>
              <a:gd name="connsiteX0" fmla="*/ 700 w 423060"/>
              <a:gd name="connsiteY0" fmla="*/ 363 h 163516"/>
              <a:gd name="connsiteX1" fmla="*/ 61025 w 423060"/>
              <a:gd name="connsiteY1" fmla="*/ 65450 h 163516"/>
              <a:gd name="connsiteX2" fmla="*/ 191200 w 423060"/>
              <a:gd name="connsiteY2" fmla="*/ 130538 h 163516"/>
              <a:gd name="connsiteX3" fmla="*/ 338837 w 423060"/>
              <a:gd name="connsiteY3" fmla="*/ 152763 h 163516"/>
              <a:gd name="connsiteX4" fmla="*/ 422975 w 423060"/>
              <a:gd name="connsiteY4" fmla="*/ 162288 h 163516"/>
              <a:gd name="connsiteX5" fmla="*/ 324550 w 423060"/>
              <a:gd name="connsiteY5" fmla="*/ 155938 h 163516"/>
              <a:gd name="connsiteX6" fmla="*/ 97537 w 423060"/>
              <a:gd name="connsiteY6" fmla="*/ 95613 h 163516"/>
              <a:gd name="connsiteX7" fmla="*/ 700 w 423060"/>
              <a:gd name="connsiteY7" fmla="*/ 363 h 16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060" h="163516">
                <a:moveTo>
                  <a:pt x="700" y="363"/>
                </a:moveTo>
                <a:cubicBezTo>
                  <a:pt x="-5385" y="-4664"/>
                  <a:pt x="29275" y="43754"/>
                  <a:pt x="61025" y="65450"/>
                </a:cubicBezTo>
                <a:cubicBezTo>
                  <a:pt x="92775" y="87146"/>
                  <a:pt x="144898" y="115986"/>
                  <a:pt x="191200" y="130538"/>
                </a:cubicBezTo>
                <a:cubicBezTo>
                  <a:pt x="237502" y="145090"/>
                  <a:pt x="300208" y="147471"/>
                  <a:pt x="338837" y="152763"/>
                </a:cubicBezTo>
                <a:cubicBezTo>
                  <a:pt x="377466" y="158055"/>
                  <a:pt x="425356" y="161759"/>
                  <a:pt x="422975" y="162288"/>
                </a:cubicBezTo>
                <a:cubicBezTo>
                  <a:pt x="420594" y="162817"/>
                  <a:pt x="378790" y="167050"/>
                  <a:pt x="324550" y="155938"/>
                </a:cubicBezTo>
                <a:cubicBezTo>
                  <a:pt x="270310" y="144826"/>
                  <a:pt x="150718" y="118632"/>
                  <a:pt x="97537" y="95613"/>
                </a:cubicBezTo>
                <a:cubicBezTo>
                  <a:pt x="44356" y="72594"/>
                  <a:pt x="6785" y="5390"/>
                  <a:pt x="700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5138E52-DCB0-4FE7-B26D-64A90D785320}"/>
              </a:ext>
            </a:extLst>
          </p:cNvPr>
          <p:cNvSpPr/>
          <p:nvPr/>
        </p:nvSpPr>
        <p:spPr>
          <a:xfrm>
            <a:off x="6963906" y="2835230"/>
            <a:ext cx="119874" cy="154451"/>
          </a:xfrm>
          <a:custGeom>
            <a:avLst/>
            <a:gdLst>
              <a:gd name="connsiteX0" fmla="*/ 83007 w 119874"/>
              <a:gd name="connsiteY0" fmla="*/ 45 h 154451"/>
              <a:gd name="connsiteX1" fmla="*/ 114757 w 119874"/>
              <a:gd name="connsiteY1" fmla="*/ 60370 h 154451"/>
              <a:gd name="connsiteX2" fmla="*/ 119519 w 119874"/>
              <a:gd name="connsiteY2" fmla="*/ 127045 h 154451"/>
              <a:gd name="connsiteX3" fmla="*/ 111582 w 119874"/>
              <a:gd name="connsiteY3" fmla="*/ 150858 h 154451"/>
              <a:gd name="connsiteX4" fmla="*/ 90944 w 119874"/>
              <a:gd name="connsiteY4" fmla="*/ 154033 h 154451"/>
              <a:gd name="connsiteX5" fmla="*/ 67132 w 119874"/>
              <a:gd name="connsiteY5" fmla="*/ 150858 h 154451"/>
              <a:gd name="connsiteX6" fmla="*/ 36969 w 119874"/>
              <a:gd name="connsiteY6" fmla="*/ 122283 h 154451"/>
              <a:gd name="connsiteX7" fmla="*/ 457 w 119874"/>
              <a:gd name="connsiteY7" fmla="*/ 125458 h 154451"/>
              <a:gd name="connsiteX8" fmla="*/ 63957 w 119874"/>
              <a:gd name="connsiteY8" fmla="*/ 122283 h 154451"/>
              <a:gd name="connsiteX9" fmla="*/ 90944 w 119874"/>
              <a:gd name="connsiteY9" fmla="*/ 100058 h 154451"/>
              <a:gd name="connsiteX10" fmla="*/ 94119 w 119874"/>
              <a:gd name="connsiteY10" fmla="*/ 69895 h 154451"/>
              <a:gd name="connsiteX11" fmla="*/ 83007 w 119874"/>
              <a:gd name="connsiteY11" fmla="*/ 45 h 15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874" h="154451">
                <a:moveTo>
                  <a:pt x="83007" y="45"/>
                </a:moveTo>
                <a:cubicBezTo>
                  <a:pt x="86447" y="-1543"/>
                  <a:pt x="108672" y="39203"/>
                  <a:pt x="114757" y="60370"/>
                </a:cubicBezTo>
                <a:cubicBezTo>
                  <a:pt x="120842" y="81537"/>
                  <a:pt x="120048" y="111964"/>
                  <a:pt x="119519" y="127045"/>
                </a:cubicBezTo>
                <a:cubicBezTo>
                  <a:pt x="118990" y="142126"/>
                  <a:pt x="116345" y="146360"/>
                  <a:pt x="111582" y="150858"/>
                </a:cubicBezTo>
                <a:cubicBezTo>
                  <a:pt x="106819" y="155356"/>
                  <a:pt x="98352" y="154033"/>
                  <a:pt x="90944" y="154033"/>
                </a:cubicBezTo>
                <a:cubicBezTo>
                  <a:pt x="83536" y="154033"/>
                  <a:pt x="76128" y="156150"/>
                  <a:pt x="67132" y="150858"/>
                </a:cubicBezTo>
                <a:cubicBezTo>
                  <a:pt x="58136" y="145566"/>
                  <a:pt x="48081" y="126516"/>
                  <a:pt x="36969" y="122283"/>
                </a:cubicBezTo>
                <a:cubicBezTo>
                  <a:pt x="25856" y="118050"/>
                  <a:pt x="-4041" y="125458"/>
                  <a:pt x="457" y="125458"/>
                </a:cubicBezTo>
                <a:cubicBezTo>
                  <a:pt x="4955" y="125458"/>
                  <a:pt x="48876" y="126516"/>
                  <a:pt x="63957" y="122283"/>
                </a:cubicBezTo>
                <a:cubicBezTo>
                  <a:pt x="79038" y="118050"/>
                  <a:pt x="85917" y="108789"/>
                  <a:pt x="90944" y="100058"/>
                </a:cubicBezTo>
                <a:cubicBezTo>
                  <a:pt x="95971" y="91327"/>
                  <a:pt x="93325" y="81801"/>
                  <a:pt x="94119" y="69895"/>
                </a:cubicBezTo>
                <a:cubicBezTo>
                  <a:pt x="94913" y="57989"/>
                  <a:pt x="79567" y="1633"/>
                  <a:pt x="8300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5FAC351-2315-4B90-B4EC-8D568E1882C2}"/>
              </a:ext>
            </a:extLst>
          </p:cNvPr>
          <p:cNvSpPr/>
          <p:nvPr/>
        </p:nvSpPr>
        <p:spPr>
          <a:xfrm>
            <a:off x="6626053" y="2741555"/>
            <a:ext cx="250966" cy="28699"/>
          </a:xfrm>
          <a:custGeom>
            <a:avLst/>
            <a:gdLst>
              <a:gd name="connsiteX0" fmla="*/ 172 w 250966"/>
              <a:gd name="connsiteY0" fmla="*/ 28633 h 28699"/>
              <a:gd name="connsiteX1" fmla="*/ 54147 w 250966"/>
              <a:gd name="connsiteY1" fmla="*/ 14345 h 28699"/>
              <a:gd name="connsiteX2" fmla="*/ 170035 w 250966"/>
              <a:gd name="connsiteY2" fmla="*/ 7995 h 28699"/>
              <a:gd name="connsiteX3" fmla="*/ 249410 w 250966"/>
              <a:gd name="connsiteY3" fmla="*/ 12758 h 28699"/>
              <a:gd name="connsiteX4" fmla="*/ 216072 w 250966"/>
              <a:gd name="connsiteY4" fmla="*/ 4820 h 28699"/>
              <a:gd name="connsiteX5" fmla="*/ 136697 w 250966"/>
              <a:gd name="connsiteY5" fmla="*/ 58 h 28699"/>
              <a:gd name="connsiteX6" fmla="*/ 70022 w 250966"/>
              <a:gd name="connsiteY6" fmla="*/ 7995 h 28699"/>
              <a:gd name="connsiteX7" fmla="*/ 172 w 250966"/>
              <a:gd name="connsiteY7" fmla="*/ 28633 h 2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966" h="28699">
                <a:moveTo>
                  <a:pt x="172" y="28633"/>
                </a:moveTo>
                <a:cubicBezTo>
                  <a:pt x="-2474" y="29691"/>
                  <a:pt x="25837" y="17785"/>
                  <a:pt x="54147" y="14345"/>
                </a:cubicBezTo>
                <a:cubicBezTo>
                  <a:pt x="82457" y="10905"/>
                  <a:pt x="137491" y="8259"/>
                  <a:pt x="170035" y="7995"/>
                </a:cubicBezTo>
                <a:cubicBezTo>
                  <a:pt x="202579" y="7731"/>
                  <a:pt x="241737" y="13287"/>
                  <a:pt x="249410" y="12758"/>
                </a:cubicBezTo>
                <a:cubicBezTo>
                  <a:pt x="257083" y="12229"/>
                  <a:pt x="234857" y="6937"/>
                  <a:pt x="216072" y="4820"/>
                </a:cubicBezTo>
                <a:cubicBezTo>
                  <a:pt x="197287" y="2703"/>
                  <a:pt x="161039" y="-471"/>
                  <a:pt x="136697" y="58"/>
                </a:cubicBezTo>
                <a:cubicBezTo>
                  <a:pt x="112355" y="587"/>
                  <a:pt x="88014" y="4556"/>
                  <a:pt x="70022" y="7995"/>
                </a:cubicBezTo>
                <a:cubicBezTo>
                  <a:pt x="52030" y="11434"/>
                  <a:pt x="2818" y="27575"/>
                  <a:pt x="172" y="28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ABD9AF7-31F6-4B12-B302-9BCAFBF0740A}"/>
              </a:ext>
            </a:extLst>
          </p:cNvPr>
          <p:cNvSpPr/>
          <p:nvPr/>
        </p:nvSpPr>
        <p:spPr>
          <a:xfrm>
            <a:off x="6583961" y="2641233"/>
            <a:ext cx="188613" cy="116257"/>
          </a:xfrm>
          <a:custGeom>
            <a:avLst/>
            <a:gdLst>
              <a:gd name="connsiteX0" fmla="*/ 989 w 188613"/>
              <a:gd name="connsiteY0" fmla="*/ 116255 h 116257"/>
              <a:gd name="connsiteX1" fmla="*/ 40677 w 188613"/>
              <a:gd name="connsiteY1" fmla="*/ 82917 h 116257"/>
              <a:gd name="connsiteX2" fmla="*/ 66077 w 188613"/>
              <a:gd name="connsiteY2" fmla="*/ 67042 h 116257"/>
              <a:gd name="connsiteX3" fmla="*/ 70839 w 188613"/>
              <a:gd name="connsiteY3" fmla="*/ 52755 h 116257"/>
              <a:gd name="connsiteX4" fmla="*/ 74014 w 188613"/>
              <a:gd name="connsiteY4" fmla="*/ 16242 h 116257"/>
              <a:gd name="connsiteX5" fmla="*/ 81952 w 188613"/>
              <a:gd name="connsiteY5" fmla="*/ 49580 h 116257"/>
              <a:gd name="connsiteX6" fmla="*/ 113702 w 188613"/>
              <a:gd name="connsiteY6" fmla="*/ 62280 h 116257"/>
              <a:gd name="connsiteX7" fmla="*/ 112114 w 188613"/>
              <a:gd name="connsiteY7" fmla="*/ 27355 h 116257"/>
              <a:gd name="connsiteX8" fmla="*/ 107352 w 188613"/>
              <a:gd name="connsiteY8" fmla="*/ 16242 h 116257"/>
              <a:gd name="connsiteX9" fmla="*/ 126402 w 188613"/>
              <a:gd name="connsiteY9" fmla="*/ 51167 h 116257"/>
              <a:gd name="connsiteX10" fmla="*/ 153389 w 188613"/>
              <a:gd name="connsiteY10" fmla="*/ 51167 h 116257"/>
              <a:gd name="connsiteX11" fmla="*/ 172439 w 188613"/>
              <a:gd name="connsiteY11" fmla="*/ 21005 h 116257"/>
              <a:gd name="connsiteX12" fmla="*/ 180377 w 188613"/>
              <a:gd name="connsiteY12" fmla="*/ 367 h 116257"/>
              <a:gd name="connsiteX13" fmla="*/ 185139 w 188613"/>
              <a:gd name="connsiteY13" fmla="*/ 38467 h 116257"/>
              <a:gd name="connsiteX14" fmla="*/ 183552 w 188613"/>
              <a:gd name="connsiteY14" fmla="*/ 62280 h 116257"/>
              <a:gd name="connsiteX15" fmla="*/ 124814 w 188613"/>
              <a:gd name="connsiteY15" fmla="*/ 76567 h 116257"/>
              <a:gd name="connsiteX16" fmla="*/ 85127 w 188613"/>
              <a:gd name="connsiteY16" fmla="*/ 81330 h 116257"/>
              <a:gd name="connsiteX17" fmla="*/ 989 w 188613"/>
              <a:gd name="connsiteY17" fmla="*/ 116255 h 11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8613" h="116257">
                <a:moveTo>
                  <a:pt x="989" y="116255"/>
                </a:moveTo>
                <a:cubicBezTo>
                  <a:pt x="-6419" y="116520"/>
                  <a:pt x="29829" y="91119"/>
                  <a:pt x="40677" y="82917"/>
                </a:cubicBezTo>
                <a:cubicBezTo>
                  <a:pt x="51525" y="74715"/>
                  <a:pt x="61050" y="72069"/>
                  <a:pt x="66077" y="67042"/>
                </a:cubicBezTo>
                <a:cubicBezTo>
                  <a:pt x="71104" y="62015"/>
                  <a:pt x="69516" y="61222"/>
                  <a:pt x="70839" y="52755"/>
                </a:cubicBezTo>
                <a:cubicBezTo>
                  <a:pt x="72162" y="44288"/>
                  <a:pt x="72162" y="16771"/>
                  <a:pt x="74014" y="16242"/>
                </a:cubicBezTo>
                <a:cubicBezTo>
                  <a:pt x="75866" y="15713"/>
                  <a:pt x="75337" y="41907"/>
                  <a:pt x="81952" y="49580"/>
                </a:cubicBezTo>
                <a:cubicBezTo>
                  <a:pt x="88567" y="57253"/>
                  <a:pt x="108675" y="65984"/>
                  <a:pt x="113702" y="62280"/>
                </a:cubicBezTo>
                <a:cubicBezTo>
                  <a:pt x="118729" y="58576"/>
                  <a:pt x="113172" y="35028"/>
                  <a:pt x="112114" y="27355"/>
                </a:cubicBezTo>
                <a:cubicBezTo>
                  <a:pt x="111056" y="19682"/>
                  <a:pt x="104971" y="12273"/>
                  <a:pt x="107352" y="16242"/>
                </a:cubicBezTo>
                <a:cubicBezTo>
                  <a:pt x="109733" y="20211"/>
                  <a:pt x="118729" y="45346"/>
                  <a:pt x="126402" y="51167"/>
                </a:cubicBezTo>
                <a:cubicBezTo>
                  <a:pt x="134075" y="56988"/>
                  <a:pt x="145716" y="56194"/>
                  <a:pt x="153389" y="51167"/>
                </a:cubicBezTo>
                <a:cubicBezTo>
                  <a:pt x="161062" y="46140"/>
                  <a:pt x="167941" y="29472"/>
                  <a:pt x="172439" y="21005"/>
                </a:cubicBezTo>
                <a:cubicBezTo>
                  <a:pt x="176937" y="12538"/>
                  <a:pt x="178260" y="-2543"/>
                  <a:pt x="180377" y="367"/>
                </a:cubicBezTo>
                <a:cubicBezTo>
                  <a:pt x="182494" y="3277"/>
                  <a:pt x="184610" y="28148"/>
                  <a:pt x="185139" y="38467"/>
                </a:cubicBezTo>
                <a:cubicBezTo>
                  <a:pt x="185668" y="48786"/>
                  <a:pt x="193606" y="55930"/>
                  <a:pt x="183552" y="62280"/>
                </a:cubicBezTo>
                <a:cubicBezTo>
                  <a:pt x="173498" y="68630"/>
                  <a:pt x="141218" y="73392"/>
                  <a:pt x="124814" y="76567"/>
                </a:cubicBezTo>
                <a:cubicBezTo>
                  <a:pt x="108410" y="79742"/>
                  <a:pt x="103912" y="78419"/>
                  <a:pt x="85127" y="81330"/>
                </a:cubicBezTo>
                <a:cubicBezTo>
                  <a:pt x="66342" y="84240"/>
                  <a:pt x="8397" y="115990"/>
                  <a:pt x="989" y="116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2CE982B-2EE9-43A7-B7C4-F88BD3889D39}"/>
              </a:ext>
            </a:extLst>
          </p:cNvPr>
          <p:cNvSpPr/>
          <p:nvPr/>
        </p:nvSpPr>
        <p:spPr>
          <a:xfrm>
            <a:off x="6789738" y="2698750"/>
            <a:ext cx="255712" cy="98433"/>
          </a:xfrm>
          <a:custGeom>
            <a:avLst/>
            <a:gdLst>
              <a:gd name="connsiteX0" fmla="*/ 0 w 255712"/>
              <a:gd name="connsiteY0" fmla="*/ 0 h 98433"/>
              <a:gd name="connsiteX1" fmla="*/ 103187 w 255712"/>
              <a:gd name="connsiteY1" fmla="*/ 14288 h 98433"/>
              <a:gd name="connsiteX2" fmla="*/ 200025 w 255712"/>
              <a:gd name="connsiteY2" fmla="*/ 57150 h 98433"/>
              <a:gd name="connsiteX3" fmla="*/ 255587 w 255712"/>
              <a:gd name="connsiteY3" fmla="*/ 98425 h 98433"/>
              <a:gd name="connsiteX4" fmla="*/ 212725 w 255712"/>
              <a:gd name="connsiteY4" fmla="*/ 60325 h 98433"/>
              <a:gd name="connsiteX5" fmla="*/ 136525 w 255712"/>
              <a:gd name="connsiteY5" fmla="*/ 14288 h 98433"/>
              <a:gd name="connsiteX6" fmla="*/ 52387 w 255712"/>
              <a:gd name="connsiteY6" fmla="*/ 0 h 98433"/>
              <a:gd name="connsiteX7" fmla="*/ 0 w 255712"/>
              <a:gd name="connsiteY7" fmla="*/ 0 h 98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712" h="98433">
                <a:moveTo>
                  <a:pt x="0" y="0"/>
                </a:moveTo>
                <a:cubicBezTo>
                  <a:pt x="34925" y="2381"/>
                  <a:pt x="69850" y="4763"/>
                  <a:pt x="103187" y="14288"/>
                </a:cubicBezTo>
                <a:cubicBezTo>
                  <a:pt x="136525" y="23813"/>
                  <a:pt x="174625" y="43127"/>
                  <a:pt x="200025" y="57150"/>
                </a:cubicBezTo>
                <a:cubicBezTo>
                  <a:pt x="225425" y="71173"/>
                  <a:pt x="253470" y="97896"/>
                  <a:pt x="255587" y="98425"/>
                </a:cubicBezTo>
                <a:cubicBezTo>
                  <a:pt x="257704" y="98954"/>
                  <a:pt x="232569" y="74348"/>
                  <a:pt x="212725" y="60325"/>
                </a:cubicBezTo>
                <a:cubicBezTo>
                  <a:pt x="192881" y="46302"/>
                  <a:pt x="163248" y="24342"/>
                  <a:pt x="136525" y="14288"/>
                </a:cubicBezTo>
                <a:cubicBezTo>
                  <a:pt x="109802" y="4234"/>
                  <a:pt x="52387" y="0"/>
                  <a:pt x="52387" y="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4F60D8B-D0CD-4153-AB31-048EDFBEF4AD}"/>
              </a:ext>
            </a:extLst>
          </p:cNvPr>
          <p:cNvSpPr/>
          <p:nvPr/>
        </p:nvSpPr>
        <p:spPr>
          <a:xfrm>
            <a:off x="6551489" y="2623723"/>
            <a:ext cx="626989" cy="494664"/>
          </a:xfrm>
          <a:custGeom>
            <a:avLst/>
            <a:gdLst>
              <a:gd name="connsiteX0" fmla="*/ 124 w 626989"/>
              <a:gd name="connsiteY0" fmla="*/ 109952 h 494664"/>
              <a:gd name="connsiteX1" fmla="*/ 90611 w 626989"/>
              <a:gd name="connsiteY1" fmla="*/ 51215 h 494664"/>
              <a:gd name="connsiteX2" fmla="*/ 319211 w 626989"/>
              <a:gd name="connsiteY2" fmla="*/ 17877 h 494664"/>
              <a:gd name="connsiteX3" fmla="*/ 508124 w 626989"/>
              <a:gd name="connsiteY3" fmla="*/ 117890 h 494664"/>
              <a:gd name="connsiteX4" fmla="*/ 571624 w 626989"/>
              <a:gd name="connsiteY4" fmla="*/ 229015 h 494664"/>
              <a:gd name="connsiteX5" fmla="*/ 620836 w 626989"/>
              <a:gd name="connsiteY5" fmla="*/ 338552 h 494664"/>
              <a:gd name="connsiteX6" fmla="*/ 622424 w 626989"/>
              <a:gd name="connsiteY6" fmla="*/ 408402 h 494664"/>
              <a:gd name="connsiteX7" fmla="*/ 585911 w 626989"/>
              <a:gd name="connsiteY7" fmla="*/ 487777 h 494664"/>
              <a:gd name="connsiteX8" fmla="*/ 585911 w 626989"/>
              <a:gd name="connsiteY8" fmla="*/ 484602 h 494664"/>
              <a:gd name="connsiteX9" fmla="*/ 590674 w 626989"/>
              <a:gd name="connsiteY9" fmla="*/ 435390 h 494664"/>
              <a:gd name="connsiteX10" fmla="*/ 587499 w 626989"/>
              <a:gd name="connsiteY10" fmla="*/ 406815 h 494664"/>
              <a:gd name="connsiteX11" fmla="*/ 585911 w 626989"/>
              <a:gd name="connsiteY11" fmla="*/ 292515 h 494664"/>
              <a:gd name="connsiteX12" fmla="*/ 565274 w 626989"/>
              <a:gd name="connsiteY12" fmla="*/ 213140 h 494664"/>
              <a:gd name="connsiteX13" fmla="*/ 523999 w 626989"/>
              <a:gd name="connsiteY13" fmla="*/ 130590 h 494664"/>
              <a:gd name="connsiteX14" fmla="*/ 444624 w 626989"/>
              <a:gd name="connsiteY14" fmla="*/ 60740 h 494664"/>
              <a:gd name="connsiteX15" fmla="*/ 355724 w 626989"/>
              <a:gd name="connsiteY15" fmla="*/ 16290 h 494664"/>
              <a:gd name="connsiteX16" fmla="*/ 214436 w 626989"/>
              <a:gd name="connsiteY16" fmla="*/ 415 h 494664"/>
              <a:gd name="connsiteX17" fmla="*/ 106486 w 626989"/>
              <a:gd name="connsiteY17" fmla="*/ 30577 h 494664"/>
              <a:gd name="connsiteX18" fmla="*/ 124 w 626989"/>
              <a:gd name="connsiteY18" fmla="*/ 109952 h 49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6989" h="494664">
                <a:moveTo>
                  <a:pt x="124" y="109952"/>
                </a:moveTo>
                <a:cubicBezTo>
                  <a:pt x="-2522" y="113392"/>
                  <a:pt x="37430" y="66561"/>
                  <a:pt x="90611" y="51215"/>
                </a:cubicBezTo>
                <a:cubicBezTo>
                  <a:pt x="143792" y="35869"/>
                  <a:pt x="249625" y="6764"/>
                  <a:pt x="319211" y="17877"/>
                </a:cubicBezTo>
                <a:cubicBezTo>
                  <a:pt x="388797" y="28990"/>
                  <a:pt x="466055" y="82700"/>
                  <a:pt x="508124" y="117890"/>
                </a:cubicBezTo>
                <a:cubicBezTo>
                  <a:pt x="550193" y="153080"/>
                  <a:pt x="552839" y="192238"/>
                  <a:pt x="571624" y="229015"/>
                </a:cubicBezTo>
                <a:cubicBezTo>
                  <a:pt x="590409" y="265792"/>
                  <a:pt x="612369" y="308654"/>
                  <a:pt x="620836" y="338552"/>
                </a:cubicBezTo>
                <a:cubicBezTo>
                  <a:pt x="629303" y="368450"/>
                  <a:pt x="628245" y="383531"/>
                  <a:pt x="622424" y="408402"/>
                </a:cubicBezTo>
                <a:cubicBezTo>
                  <a:pt x="616603" y="433273"/>
                  <a:pt x="585911" y="487777"/>
                  <a:pt x="585911" y="487777"/>
                </a:cubicBezTo>
                <a:cubicBezTo>
                  <a:pt x="579826" y="500477"/>
                  <a:pt x="585117" y="493333"/>
                  <a:pt x="585911" y="484602"/>
                </a:cubicBezTo>
                <a:cubicBezTo>
                  <a:pt x="586705" y="475871"/>
                  <a:pt x="590409" y="448354"/>
                  <a:pt x="590674" y="435390"/>
                </a:cubicBezTo>
                <a:cubicBezTo>
                  <a:pt x="590939" y="422426"/>
                  <a:pt x="588293" y="430627"/>
                  <a:pt x="587499" y="406815"/>
                </a:cubicBezTo>
                <a:cubicBezTo>
                  <a:pt x="586705" y="383003"/>
                  <a:pt x="589615" y="324794"/>
                  <a:pt x="585911" y="292515"/>
                </a:cubicBezTo>
                <a:cubicBezTo>
                  <a:pt x="582207" y="260236"/>
                  <a:pt x="575593" y="240128"/>
                  <a:pt x="565274" y="213140"/>
                </a:cubicBezTo>
                <a:cubicBezTo>
                  <a:pt x="554955" y="186152"/>
                  <a:pt x="544107" y="155990"/>
                  <a:pt x="523999" y="130590"/>
                </a:cubicBezTo>
                <a:cubicBezTo>
                  <a:pt x="503891" y="105190"/>
                  <a:pt x="472670" y="79790"/>
                  <a:pt x="444624" y="60740"/>
                </a:cubicBezTo>
                <a:cubicBezTo>
                  <a:pt x="416578" y="41690"/>
                  <a:pt x="394089" y="26344"/>
                  <a:pt x="355724" y="16290"/>
                </a:cubicBezTo>
                <a:cubicBezTo>
                  <a:pt x="317359" y="6236"/>
                  <a:pt x="255976" y="-1966"/>
                  <a:pt x="214436" y="415"/>
                </a:cubicBezTo>
                <a:cubicBezTo>
                  <a:pt x="172896" y="2796"/>
                  <a:pt x="140088" y="16025"/>
                  <a:pt x="106486" y="30577"/>
                </a:cubicBezTo>
                <a:cubicBezTo>
                  <a:pt x="72884" y="45129"/>
                  <a:pt x="2770" y="106512"/>
                  <a:pt x="124" y="109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079FE864-BD4E-4245-9BEC-DA88CEC1D8AD}"/>
              </a:ext>
            </a:extLst>
          </p:cNvPr>
          <p:cNvSpPr/>
          <p:nvPr/>
        </p:nvSpPr>
        <p:spPr>
          <a:xfrm>
            <a:off x="6497480" y="2567572"/>
            <a:ext cx="499997" cy="132890"/>
          </a:xfrm>
          <a:custGeom>
            <a:avLst/>
            <a:gdLst>
              <a:gd name="connsiteX0" fmla="*/ 158 w 499997"/>
              <a:gd name="connsiteY0" fmla="*/ 132766 h 132890"/>
              <a:gd name="connsiteX1" fmla="*/ 133508 w 499997"/>
              <a:gd name="connsiteY1" fmla="*/ 77203 h 132890"/>
              <a:gd name="connsiteX2" fmla="*/ 273208 w 499997"/>
              <a:gd name="connsiteY2" fmla="*/ 24816 h 132890"/>
              <a:gd name="connsiteX3" fmla="*/ 376395 w 499997"/>
              <a:gd name="connsiteY3" fmla="*/ 18466 h 132890"/>
              <a:gd name="connsiteX4" fmla="*/ 498633 w 499997"/>
              <a:gd name="connsiteY4" fmla="*/ 24816 h 132890"/>
              <a:gd name="connsiteX5" fmla="*/ 433545 w 499997"/>
              <a:gd name="connsiteY5" fmla="*/ 2591 h 132890"/>
              <a:gd name="connsiteX6" fmla="*/ 304958 w 499997"/>
              <a:gd name="connsiteY6" fmla="*/ 4178 h 132890"/>
              <a:gd name="connsiteX7" fmla="*/ 201770 w 499997"/>
              <a:gd name="connsiteY7" fmla="*/ 35928 h 132890"/>
              <a:gd name="connsiteX8" fmla="*/ 108108 w 499997"/>
              <a:gd name="connsiteY8" fmla="*/ 61328 h 132890"/>
              <a:gd name="connsiteX9" fmla="*/ 158 w 499997"/>
              <a:gd name="connsiteY9" fmla="*/ 132766 h 13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997" h="132890">
                <a:moveTo>
                  <a:pt x="158" y="132766"/>
                </a:moveTo>
                <a:cubicBezTo>
                  <a:pt x="4391" y="135412"/>
                  <a:pt x="88000" y="95195"/>
                  <a:pt x="133508" y="77203"/>
                </a:cubicBezTo>
                <a:cubicBezTo>
                  <a:pt x="179016" y="59211"/>
                  <a:pt x="232727" y="34605"/>
                  <a:pt x="273208" y="24816"/>
                </a:cubicBezTo>
                <a:cubicBezTo>
                  <a:pt x="313689" y="15026"/>
                  <a:pt x="338824" y="18466"/>
                  <a:pt x="376395" y="18466"/>
                </a:cubicBezTo>
                <a:cubicBezTo>
                  <a:pt x="413966" y="18466"/>
                  <a:pt x="489108" y="27462"/>
                  <a:pt x="498633" y="24816"/>
                </a:cubicBezTo>
                <a:cubicBezTo>
                  <a:pt x="508158" y="22170"/>
                  <a:pt x="465824" y="6031"/>
                  <a:pt x="433545" y="2591"/>
                </a:cubicBezTo>
                <a:cubicBezTo>
                  <a:pt x="401266" y="-849"/>
                  <a:pt x="343587" y="-1378"/>
                  <a:pt x="304958" y="4178"/>
                </a:cubicBezTo>
                <a:cubicBezTo>
                  <a:pt x="266329" y="9734"/>
                  <a:pt x="234578" y="26403"/>
                  <a:pt x="201770" y="35928"/>
                </a:cubicBezTo>
                <a:cubicBezTo>
                  <a:pt x="168962" y="45453"/>
                  <a:pt x="138535" y="48363"/>
                  <a:pt x="108108" y="61328"/>
                </a:cubicBezTo>
                <a:cubicBezTo>
                  <a:pt x="77681" y="74293"/>
                  <a:pt x="-4075" y="130120"/>
                  <a:pt x="158" y="132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862DD0A-33F0-4065-93CA-97DC2A50437C}"/>
              </a:ext>
            </a:extLst>
          </p:cNvPr>
          <p:cNvSpPr/>
          <p:nvPr/>
        </p:nvSpPr>
        <p:spPr>
          <a:xfrm>
            <a:off x="6639858" y="3055905"/>
            <a:ext cx="319922" cy="38325"/>
          </a:xfrm>
          <a:custGeom>
            <a:avLst/>
            <a:gdLst>
              <a:gd name="connsiteX0" fmla="*/ 655 w 319922"/>
              <a:gd name="connsiteY0" fmla="*/ 33 h 38325"/>
              <a:gd name="connsiteX1" fmla="*/ 168930 w 319922"/>
              <a:gd name="connsiteY1" fmla="*/ 33370 h 38325"/>
              <a:gd name="connsiteX2" fmla="*/ 280055 w 319922"/>
              <a:gd name="connsiteY2" fmla="*/ 36545 h 38325"/>
              <a:gd name="connsiteX3" fmla="*/ 319742 w 319922"/>
              <a:gd name="connsiteY3" fmla="*/ 17495 h 38325"/>
              <a:gd name="connsiteX4" fmla="*/ 267355 w 319922"/>
              <a:gd name="connsiteY4" fmla="*/ 31783 h 38325"/>
              <a:gd name="connsiteX5" fmla="*/ 170517 w 319922"/>
              <a:gd name="connsiteY5" fmla="*/ 31783 h 38325"/>
              <a:gd name="connsiteX6" fmla="*/ 111780 w 319922"/>
              <a:gd name="connsiteY6" fmla="*/ 27020 h 38325"/>
              <a:gd name="connsiteX7" fmla="*/ 655 w 319922"/>
              <a:gd name="connsiteY7" fmla="*/ 33 h 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922" h="38325">
                <a:moveTo>
                  <a:pt x="655" y="33"/>
                </a:moveTo>
                <a:cubicBezTo>
                  <a:pt x="10180" y="1091"/>
                  <a:pt x="122363" y="27285"/>
                  <a:pt x="168930" y="33370"/>
                </a:cubicBezTo>
                <a:cubicBezTo>
                  <a:pt x="215497" y="39455"/>
                  <a:pt x="254920" y="39191"/>
                  <a:pt x="280055" y="36545"/>
                </a:cubicBezTo>
                <a:cubicBezTo>
                  <a:pt x="305190" y="33899"/>
                  <a:pt x="321859" y="18289"/>
                  <a:pt x="319742" y="17495"/>
                </a:cubicBezTo>
                <a:cubicBezTo>
                  <a:pt x="317625" y="16701"/>
                  <a:pt x="292226" y="29402"/>
                  <a:pt x="267355" y="31783"/>
                </a:cubicBezTo>
                <a:cubicBezTo>
                  <a:pt x="242484" y="34164"/>
                  <a:pt x="196446" y="32577"/>
                  <a:pt x="170517" y="31783"/>
                </a:cubicBezTo>
                <a:cubicBezTo>
                  <a:pt x="144588" y="30989"/>
                  <a:pt x="135328" y="30724"/>
                  <a:pt x="111780" y="27020"/>
                </a:cubicBezTo>
                <a:cubicBezTo>
                  <a:pt x="88232" y="23316"/>
                  <a:pt x="-8870" y="-1025"/>
                  <a:pt x="655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AB79F3B-47BE-4482-ADA2-3D7FDF14CE0D}"/>
              </a:ext>
            </a:extLst>
          </p:cNvPr>
          <p:cNvSpPr/>
          <p:nvPr/>
        </p:nvSpPr>
        <p:spPr>
          <a:xfrm>
            <a:off x="6664243" y="2759893"/>
            <a:ext cx="223500" cy="166888"/>
          </a:xfrm>
          <a:custGeom>
            <a:avLst/>
            <a:gdLst>
              <a:gd name="connsiteX0" fmla="*/ 195345 w 223500"/>
              <a:gd name="connsiteY0" fmla="*/ 8707 h 166888"/>
              <a:gd name="connsiteX1" fmla="*/ 222332 w 223500"/>
              <a:gd name="connsiteY1" fmla="*/ 61095 h 166888"/>
              <a:gd name="connsiteX2" fmla="*/ 215982 w 223500"/>
              <a:gd name="connsiteY2" fmla="*/ 97607 h 166888"/>
              <a:gd name="connsiteX3" fmla="*/ 192170 w 223500"/>
              <a:gd name="connsiteY3" fmla="*/ 140470 h 166888"/>
              <a:gd name="connsiteX4" fmla="*/ 165182 w 223500"/>
              <a:gd name="connsiteY4" fmla="*/ 164282 h 166888"/>
              <a:gd name="connsiteX5" fmla="*/ 131845 w 223500"/>
              <a:gd name="connsiteY5" fmla="*/ 162695 h 166888"/>
              <a:gd name="connsiteX6" fmla="*/ 79457 w 223500"/>
              <a:gd name="connsiteY6" fmla="*/ 132532 h 166888"/>
              <a:gd name="connsiteX7" fmla="*/ 39770 w 223500"/>
              <a:gd name="connsiteY7" fmla="*/ 105545 h 166888"/>
              <a:gd name="connsiteX8" fmla="*/ 6432 w 223500"/>
              <a:gd name="connsiteY8" fmla="*/ 86495 h 166888"/>
              <a:gd name="connsiteX9" fmla="*/ 82 w 223500"/>
              <a:gd name="connsiteY9" fmla="*/ 70620 h 166888"/>
              <a:gd name="connsiteX10" fmla="*/ 3257 w 223500"/>
              <a:gd name="connsiteY10" fmla="*/ 53157 h 166888"/>
              <a:gd name="connsiteX11" fmla="*/ 9607 w 223500"/>
              <a:gd name="connsiteY11" fmla="*/ 29345 h 166888"/>
              <a:gd name="connsiteX12" fmla="*/ 12782 w 223500"/>
              <a:gd name="connsiteY12" fmla="*/ 5532 h 166888"/>
              <a:gd name="connsiteX13" fmla="*/ 55645 w 223500"/>
              <a:gd name="connsiteY13" fmla="*/ 770 h 166888"/>
              <a:gd name="connsiteX14" fmla="*/ 195345 w 223500"/>
              <a:gd name="connsiteY14" fmla="*/ 8707 h 16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3500" h="166888">
                <a:moveTo>
                  <a:pt x="195345" y="8707"/>
                </a:moveTo>
                <a:cubicBezTo>
                  <a:pt x="223126" y="18761"/>
                  <a:pt x="218893" y="46278"/>
                  <a:pt x="222332" y="61095"/>
                </a:cubicBezTo>
                <a:cubicBezTo>
                  <a:pt x="225771" y="75912"/>
                  <a:pt x="221009" y="84378"/>
                  <a:pt x="215982" y="97607"/>
                </a:cubicBezTo>
                <a:cubicBezTo>
                  <a:pt x="210955" y="110836"/>
                  <a:pt x="200637" y="129358"/>
                  <a:pt x="192170" y="140470"/>
                </a:cubicBezTo>
                <a:cubicBezTo>
                  <a:pt x="183703" y="151582"/>
                  <a:pt x="175236" y="160578"/>
                  <a:pt x="165182" y="164282"/>
                </a:cubicBezTo>
                <a:cubicBezTo>
                  <a:pt x="155128" y="167986"/>
                  <a:pt x="146132" y="167987"/>
                  <a:pt x="131845" y="162695"/>
                </a:cubicBezTo>
                <a:cubicBezTo>
                  <a:pt x="117558" y="157403"/>
                  <a:pt x="94803" y="142057"/>
                  <a:pt x="79457" y="132532"/>
                </a:cubicBezTo>
                <a:cubicBezTo>
                  <a:pt x="64111" y="123007"/>
                  <a:pt x="51941" y="113218"/>
                  <a:pt x="39770" y="105545"/>
                </a:cubicBezTo>
                <a:cubicBezTo>
                  <a:pt x="27599" y="97872"/>
                  <a:pt x="13047" y="92316"/>
                  <a:pt x="6432" y="86495"/>
                </a:cubicBezTo>
                <a:cubicBezTo>
                  <a:pt x="-183" y="80674"/>
                  <a:pt x="611" y="76176"/>
                  <a:pt x="82" y="70620"/>
                </a:cubicBezTo>
                <a:cubicBezTo>
                  <a:pt x="-447" y="65064"/>
                  <a:pt x="1670" y="60036"/>
                  <a:pt x="3257" y="53157"/>
                </a:cubicBezTo>
                <a:cubicBezTo>
                  <a:pt x="4844" y="46278"/>
                  <a:pt x="8019" y="37283"/>
                  <a:pt x="9607" y="29345"/>
                </a:cubicBezTo>
                <a:cubicBezTo>
                  <a:pt x="11195" y="21407"/>
                  <a:pt x="5109" y="10294"/>
                  <a:pt x="12782" y="5532"/>
                </a:cubicBezTo>
                <a:cubicBezTo>
                  <a:pt x="20455" y="770"/>
                  <a:pt x="32362" y="2093"/>
                  <a:pt x="55645" y="770"/>
                </a:cubicBezTo>
                <a:cubicBezTo>
                  <a:pt x="78928" y="-553"/>
                  <a:pt x="167564" y="-1347"/>
                  <a:pt x="195345" y="87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55ECB5C-1616-4682-9060-A5A4FE4321C4}"/>
              </a:ext>
            </a:extLst>
          </p:cNvPr>
          <p:cNvSpPr/>
          <p:nvPr/>
        </p:nvSpPr>
        <p:spPr>
          <a:xfrm>
            <a:off x="6721857" y="277440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F1C98DD-D557-45C2-BE56-833CC0D07DE1}"/>
              </a:ext>
            </a:extLst>
          </p:cNvPr>
          <p:cNvSpPr/>
          <p:nvPr/>
        </p:nvSpPr>
        <p:spPr>
          <a:xfrm>
            <a:off x="6828745" y="2605637"/>
            <a:ext cx="300912" cy="175772"/>
          </a:xfrm>
          <a:custGeom>
            <a:avLst/>
            <a:gdLst>
              <a:gd name="connsiteX0" fmla="*/ 680 w 300912"/>
              <a:gd name="connsiteY0" fmla="*/ 1038 h 175772"/>
              <a:gd name="connsiteX1" fmla="*/ 116568 w 300912"/>
              <a:gd name="connsiteY1" fmla="*/ 15326 h 175772"/>
              <a:gd name="connsiteX2" fmla="*/ 194355 w 300912"/>
              <a:gd name="connsiteY2" fmla="*/ 47076 h 175772"/>
              <a:gd name="connsiteX3" fmla="*/ 249918 w 300912"/>
              <a:gd name="connsiteY3" fmla="*/ 80413 h 175772"/>
              <a:gd name="connsiteX4" fmla="*/ 288018 w 300912"/>
              <a:gd name="connsiteY4" fmla="*/ 132801 h 175772"/>
              <a:gd name="connsiteX5" fmla="*/ 300718 w 300912"/>
              <a:gd name="connsiteY5" fmla="*/ 175663 h 175772"/>
              <a:gd name="connsiteX6" fmla="*/ 280080 w 300912"/>
              <a:gd name="connsiteY6" fmla="*/ 120101 h 175772"/>
              <a:gd name="connsiteX7" fmla="*/ 238805 w 300912"/>
              <a:gd name="connsiteY7" fmla="*/ 82001 h 175772"/>
              <a:gd name="connsiteX8" fmla="*/ 173718 w 300912"/>
              <a:gd name="connsiteY8" fmla="*/ 42313 h 175772"/>
              <a:gd name="connsiteX9" fmla="*/ 680 w 300912"/>
              <a:gd name="connsiteY9" fmla="*/ 1038 h 17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912" h="175772">
                <a:moveTo>
                  <a:pt x="680" y="1038"/>
                </a:moveTo>
                <a:cubicBezTo>
                  <a:pt x="-8845" y="-3460"/>
                  <a:pt x="84289" y="7653"/>
                  <a:pt x="116568" y="15326"/>
                </a:cubicBezTo>
                <a:cubicBezTo>
                  <a:pt x="148847" y="22999"/>
                  <a:pt x="172130" y="36228"/>
                  <a:pt x="194355" y="47076"/>
                </a:cubicBezTo>
                <a:cubicBezTo>
                  <a:pt x="216580" y="57924"/>
                  <a:pt x="234308" y="66126"/>
                  <a:pt x="249918" y="80413"/>
                </a:cubicBezTo>
                <a:cubicBezTo>
                  <a:pt x="265529" y="94701"/>
                  <a:pt x="279551" y="116926"/>
                  <a:pt x="288018" y="132801"/>
                </a:cubicBezTo>
                <a:cubicBezTo>
                  <a:pt x="296485" y="148676"/>
                  <a:pt x="302041" y="177780"/>
                  <a:pt x="300718" y="175663"/>
                </a:cubicBezTo>
                <a:cubicBezTo>
                  <a:pt x="299395" y="173546"/>
                  <a:pt x="290399" y="135711"/>
                  <a:pt x="280080" y="120101"/>
                </a:cubicBezTo>
                <a:cubicBezTo>
                  <a:pt x="269761" y="104491"/>
                  <a:pt x="256532" y="94966"/>
                  <a:pt x="238805" y="82001"/>
                </a:cubicBezTo>
                <a:cubicBezTo>
                  <a:pt x="221078" y="69036"/>
                  <a:pt x="206791" y="56071"/>
                  <a:pt x="173718" y="42313"/>
                </a:cubicBezTo>
                <a:cubicBezTo>
                  <a:pt x="140645" y="28555"/>
                  <a:pt x="10205" y="5536"/>
                  <a:pt x="680" y="1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0438592-4A9F-4F13-B4A9-D448ED54F36A}"/>
              </a:ext>
            </a:extLst>
          </p:cNvPr>
          <p:cNvSpPr/>
          <p:nvPr/>
        </p:nvSpPr>
        <p:spPr>
          <a:xfrm>
            <a:off x="7587670" y="3033683"/>
            <a:ext cx="405907" cy="148047"/>
          </a:xfrm>
          <a:custGeom>
            <a:avLst/>
            <a:gdLst>
              <a:gd name="connsiteX0" fmla="*/ 580 w 405907"/>
              <a:gd name="connsiteY0" fmla="*/ 147667 h 148047"/>
              <a:gd name="connsiteX1" fmla="*/ 62493 w 405907"/>
              <a:gd name="connsiteY1" fmla="*/ 76230 h 148047"/>
              <a:gd name="connsiteX2" fmla="*/ 125993 w 405907"/>
              <a:gd name="connsiteY2" fmla="*/ 27017 h 148047"/>
              <a:gd name="connsiteX3" fmla="*/ 187905 w 405907"/>
              <a:gd name="connsiteY3" fmla="*/ 30 h 148047"/>
              <a:gd name="connsiteX4" fmla="*/ 286330 w 405907"/>
              <a:gd name="connsiteY4" fmla="*/ 22255 h 148047"/>
              <a:gd name="connsiteX5" fmla="*/ 356180 w 405907"/>
              <a:gd name="connsiteY5" fmla="*/ 47655 h 148047"/>
              <a:gd name="connsiteX6" fmla="*/ 405393 w 405907"/>
              <a:gd name="connsiteY6" fmla="*/ 71467 h 148047"/>
              <a:gd name="connsiteX7" fmla="*/ 376818 w 405907"/>
              <a:gd name="connsiteY7" fmla="*/ 47655 h 148047"/>
              <a:gd name="connsiteX8" fmla="*/ 299030 w 405907"/>
              <a:gd name="connsiteY8" fmla="*/ 14317 h 148047"/>
              <a:gd name="connsiteX9" fmla="*/ 233943 w 405907"/>
              <a:gd name="connsiteY9" fmla="*/ 1617 h 148047"/>
              <a:gd name="connsiteX10" fmla="*/ 151393 w 405907"/>
              <a:gd name="connsiteY10" fmla="*/ 9555 h 148047"/>
              <a:gd name="connsiteX11" fmla="*/ 100593 w 405907"/>
              <a:gd name="connsiteY11" fmla="*/ 42892 h 148047"/>
              <a:gd name="connsiteX12" fmla="*/ 580 w 405907"/>
              <a:gd name="connsiteY12" fmla="*/ 147667 h 1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5907" h="148047">
                <a:moveTo>
                  <a:pt x="580" y="147667"/>
                </a:moveTo>
                <a:cubicBezTo>
                  <a:pt x="-5770" y="153223"/>
                  <a:pt x="41591" y="96338"/>
                  <a:pt x="62493" y="76230"/>
                </a:cubicBezTo>
                <a:cubicBezTo>
                  <a:pt x="83395" y="56122"/>
                  <a:pt x="105091" y="39717"/>
                  <a:pt x="125993" y="27017"/>
                </a:cubicBezTo>
                <a:cubicBezTo>
                  <a:pt x="146895" y="14317"/>
                  <a:pt x="161182" y="824"/>
                  <a:pt x="187905" y="30"/>
                </a:cubicBezTo>
                <a:cubicBezTo>
                  <a:pt x="214628" y="-764"/>
                  <a:pt x="258284" y="14317"/>
                  <a:pt x="286330" y="22255"/>
                </a:cubicBezTo>
                <a:cubicBezTo>
                  <a:pt x="314376" y="30192"/>
                  <a:pt x="336336" y="39453"/>
                  <a:pt x="356180" y="47655"/>
                </a:cubicBezTo>
                <a:cubicBezTo>
                  <a:pt x="376024" y="55857"/>
                  <a:pt x="401953" y="71467"/>
                  <a:pt x="405393" y="71467"/>
                </a:cubicBezTo>
                <a:cubicBezTo>
                  <a:pt x="408833" y="71467"/>
                  <a:pt x="394545" y="57180"/>
                  <a:pt x="376818" y="47655"/>
                </a:cubicBezTo>
                <a:cubicBezTo>
                  <a:pt x="359091" y="38130"/>
                  <a:pt x="322842" y="21990"/>
                  <a:pt x="299030" y="14317"/>
                </a:cubicBezTo>
                <a:cubicBezTo>
                  <a:pt x="275218" y="6644"/>
                  <a:pt x="258549" y="2411"/>
                  <a:pt x="233943" y="1617"/>
                </a:cubicBezTo>
                <a:cubicBezTo>
                  <a:pt x="209337" y="823"/>
                  <a:pt x="173618" y="2676"/>
                  <a:pt x="151393" y="9555"/>
                </a:cubicBezTo>
                <a:cubicBezTo>
                  <a:pt x="129168" y="16434"/>
                  <a:pt x="122553" y="23842"/>
                  <a:pt x="100593" y="42892"/>
                </a:cubicBezTo>
                <a:cubicBezTo>
                  <a:pt x="78633" y="61942"/>
                  <a:pt x="6930" y="142111"/>
                  <a:pt x="580" y="147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EC28082-7F9E-442F-8388-33E59B24F171}"/>
              </a:ext>
            </a:extLst>
          </p:cNvPr>
          <p:cNvSpPr/>
          <p:nvPr/>
        </p:nvSpPr>
        <p:spPr>
          <a:xfrm>
            <a:off x="7680472" y="2963921"/>
            <a:ext cx="349676" cy="91025"/>
          </a:xfrm>
          <a:custGeom>
            <a:avLst/>
            <a:gdLst>
              <a:gd name="connsiteX0" fmla="*/ 1441 w 349676"/>
              <a:gd name="connsiteY0" fmla="*/ 87254 h 91025"/>
              <a:gd name="connsiteX1" fmla="*/ 49066 w 349676"/>
              <a:gd name="connsiteY1" fmla="*/ 33279 h 91025"/>
              <a:gd name="connsiteX2" fmla="*/ 130028 w 349676"/>
              <a:gd name="connsiteY2" fmla="*/ 12642 h 91025"/>
              <a:gd name="connsiteX3" fmla="*/ 241153 w 349676"/>
              <a:gd name="connsiteY3" fmla="*/ 11054 h 91025"/>
              <a:gd name="connsiteX4" fmla="*/ 307828 w 349676"/>
              <a:gd name="connsiteY4" fmla="*/ 25342 h 91025"/>
              <a:gd name="connsiteX5" fmla="*/ 349103 w 349676"/>
              <a:gd name="connsiteY5" fmla="*/ 90429 h 91025"/>
              <a:gd name="connsiteX6" fmla="*/ 328466 w 349676"/>
              <a:gd name="connsiteY6" fmla="*/ 55504 h 91025"/>
              <a:gd name="connsiteX7" fmla="*/ 280841 w 349676"/>
              <a:gd name="connsiteY7" fmla="*/ 18992 h 91025"/>
              <a:gd name="connsiteX8" fmla="*/ 207816 w 349676"/>
              <a:gd name="connsiteY8" fmla="*/ 6292 h 91025"/>
              <a:gd name="connsiteX9" fmla="*/ 103041 w 349676"/>
              <a:gd name="connsiteY9" fmla="*/ 4704 h 91025"/>
              <a:gd name="connsiteX10" fmla="*/ 1441 w 349676"/>
              <a:gd name="connsiteY10" fmla="*/ 87254 h 9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676" h="91025">
                <a:moveTo>
                  <a:pt x="1441" y="87254"/>
                </a:moveTo>
                <a:cubicBezTo>
                  <a:pt x="-7555" y="92016"/>
                  <a:pt x="27635" y="45714"/>
                  <a:pt x="49066" y="33279"/>
                </a:cubicBezTo>
                <a:cubicBezTo>
                  <a:pt x="70497" y="20844"/>
                  <a:pt x="98014" y="16346"/>
                  <a:pt x="130028" y="12642"/>
                </a:cubicBezTo>
                <a:cubicBezTo>
                  <a:pt x="162043" y="8938"/>
                  <a:pt x="211520" y="8937"/>
                  <a:pt x="241153" y="11054"/>
                </a:cubicBezTo>
                <a:cubicBezTo>
                  <a:pt x="270786" y="13171"/>
                  <a:pt x="289836" y="12113"/>
                  <a:pt x="307828" y="25342"/>
                </a:cubicBezTo>
                <a:cubicBezTo>
                  <a:pt x="325820" y="38571"/>
                  <a:pt x="345663" y="85402"/>
                  <a:pt x="349103" y="90429"/>
                </a:cubicBezTo>
                <a:cubicBezTo>
                  <a:pt x="352543" y="95456"/>
                  <a:pt x="339843" y="67410"/>
                  <a:pt x="328466" y="55504"/>
                </a:cubicBezTo>
                <a:cubicBezTo>
                  <a:pt x="317089" y="43598"/>
                  <a:pt x="300949" y="27194"/>
                  <a:pt x="280841" y="18992"/>
                </a:cubicBezTo>
                <a:cubicBezTo>
                  <a:pt x="260733" y="10790"/>
                  <a:pt x="237449" y="8673"/>
                  <a:pt x="207816" y="6292"/>
                </a:cubicBezTo>
                <a:cubicBezTo>
                  <a:pt x="178183" y="3911"/>
                  <a:pt x="135849" y="-5615"/>
                  <a:pt x="103041" y="4704"/>
                </a:cubicBezTo>
                <a:cubicBezTo>
                  <a:pt x="70233" y="15023"/>
                  <a:pt x="10437" y="82492"/>
                  <a:pt x="1441" y="87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03969EE-8E35-437B-9B38-FCA526A2FA7F}"/>
              </a:ext>
            </a:extLst>
          </p:cNvPr>
          <p:cNvSpPr/>
          <p:nvPr/>
        </p:nvSpPr>
        <p:spPr>
          <a:xfrm>
            <a:off x="7583477" y="2877730"/>
            <a:ext cx="487101" cy="246667"/>
          </a:xfrm>
          <a:custGeom>
            <a:avLst/>
            <a:gdLst>
              <a:gd name="connsiteX0" fmla="*/ 11 w 487101"/>
              <a:gd name="connsiteY0" fmla="*/ 246470 h 246667"/>
              <a:gd name="connsiteX1" fmla="*/ 66686 w 487101"/>
              <a:gd name="connsiteY1" fmla="*/ 167095 h 246667"/>
              <a:gd name="connsiteX2" fmla="*/ 153998 w 487101"/>
              <a:gd name="connsiteY2" fmla="*/ 87720 h 246667"/>
              <a:gd name="connsiteX3" fmla="*/ 233373 w 487101"/>
              <a:gd name="connsiteY3" fmla="*/ 41683 h 246667"/>
              <a:gd name="connsiteX4" fmla="*/ 306398 w 487101"/>
              <a:gd name="connsiteY4" fmla="*/ 27395 h 246667"/>
              <a:gd name="connsiteX5" fmla="*/ 376248 w 487101"/>
              <a:gd name="connsiteY5" fmla="*/ 48033 h 246667"/>
              <a:gd name="connsiteX6" fmla="*/ 428636 w 487101"/>
              <a:gd name="connsiteY6" fmla="*/ 97245 h 246667"/>
              <a:gd name="connsiteX7" fmla="*/ 463561 w 487101"/>
              <a:gd name="connsiteY7" fmla="*/ 146458 h 246667"/>
              <a:gd name="connsiteX8" fmla="*/ 485786 w 487101"/>
              <a:gd name="connsiteY8" fmla="*/ 176620 h 246667"/>
              <a:gd name="connsiteX9" fmla="*/ 482611 w 487101"/>
              <a:gd name="connsiteY9" fmla="*/ 160745 h 246667"/>
              <a:gd name="connsiteX10" fmla="*/ 466736 w 487101"/>
              <a:gd name="connsiteY10" fmla="*/ 113120 h 246667"/>
              <a:gd name="connsiteX11" fmla="*/ 366723 w 487101"/>
              <a:gd name="connsiteY11" fmla="*/ 28983 h 246667"/>
              <a:gd name="connsiteX12" fmla="*/ 287348 w 487101"/>
              <a:gd name="connsiteY12" fmla="*/ 408 h 246667"/>
              <a:gd name="connsiteX13" fmla="*/ 223848 w 487101"/>
              <a:gd name="connsiteY13" fmla="*/ 14695 h 246667"/>
              <a:gd name="connsiteX14" fmla="*/ 153998 w 487101"/>
              <a:gd name="connsiteY14" fmla="*/ 49620 h 246667"/>
              <a:gd name="connsiteX15" fmla="*/ 92086 w 487101"/>
              <a:gd name="connsiteY15" fmla="*/ 111533 h 246667"/>
              <a:gd name="connsiteX16" fmla="*/ 71448 w 487101"/>
              <a:gd name="connsiteY16" fmla="*/ 143283 h 246667"/>
              <a:gd name="connsiteX17" fmla="*/ 11 w 487101"/>
              <a:gd name="connsiteY17" fmla="*/ 246470 h 24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7101" h="246667">
                <a:moveTo>
                  <a:pt x="11" y="246470"/>
                </a:moveTo>
                <a:cubicBezTo>
                  <a:pt x="-783" y="250439"/>
                  <a:pt x="41022" y="193553"/>
                  <a:pt x="66686" y="167095"/>
                </a:cubicBezTo>
                <a:cubicBezTo>
                  <a:pt x="92350" y="140637"/>
                  <a:pt x="126217" y="108622"/>
                  <a:pt x="153998" y="87720"/>
                </a:cubicBezTo>
                <a:cubicBezTo>
                  <a:pt x="181779" y="66818"/>
                  <a:pt x="207973" y="51737"/>
                  <a:pt x="233373" y="41683"/>
                </a:cubicBezTo>
                <a:cubicBezTo>
                  <a:pt x="258773" y="31629"/>
                  <a:pt x="282586" y="26337"/>
                  <a:pt x="306398" y="27395"/>
                </a:cubicBezTo>
                <a:cubicBezTo>
                  <a:pt x="330210" y="28453"/>
                  <a:pt x="355875" y="36391"/>
                  <a:pt x="376248" y="48033"/>
                </a:cubicBezTo>
                <a:cubicBezTo>
                  <a:pt x="396621" y="59675"/>
                  <a:pt x="414084" y="80841"/>
                  <a:pt x="428636" y="97245"/>
                </a:cubicBezTo>
                <a:cubicBezTo>
                  <a:pt x="443188" y="113649"/>
                  <a:pt x="454036" y="133229"/>
                  <a:pt x="463561" y="146458"/>
                </a:cubicBezTo>
                <a:cubicBezTo>
                  <a:pt x="473086" y="159687"/>
                  <a:pt x="482611" y="174239"/>
                  <a:pt x="485786" y="176620"/>
                </a:cubicBezTo>
                <a:cubicBezTo>
                  <a:pt x="488961" y="179001"/>
                  <a:pt x="485786" y="171328"/>
                  <a:pt x="482611" y="160745"/>
                </a:cubicBezTo>
                <a:cubicBezTo>
                  <a:pt x="479436" y="150162"/>
                  <a:pt x="486051" y="135080"/>
                  <a:pt x="466736" y="113120"/>
                </a:cubicBezTo>
                <a:cubicBezTo>
                  <a:pt x="447421" y="91160"/>
                  <a:pt x="396621" y="47768"/>
                  <a:pt x="366723" y="28983"/>
                </a:cubicBezTo>
                <a:cubicBezTo>
                  <a:pt x="336825" y="10198"/>
                  <a:pt x="311161" y="2789"/>
                  <a:pt x="287348" y="408"/>
                </a:cubicBezTo>
                <a:cubicBezTo>
                  <a:pt x="263535" y="-1973"/>
                  <a:pt x="246073" y="6493"/>
                  <a:pt x="223848" y="14695"/>
                </a:cubicBezTo>
                <a:cubicBezTo>
                  <a:pt x="201623" y="22897"/>
                  <a:pt x="175958" y="33480"/>
                  <a:pt x="153998" y="49620"/>
                </a:cubicBezTo>
                <a:cubicBezTo>
                  <a:pt x="132038" y="65760"/>
                  <a:pt x="105844" y="95922"/>
                  <a:pt x="92086" y="111533"/>
                </a:cubicBezTo>
                <a:cubicBezTo>
                  <a:pt x="78328" y="127143"/>
                  <a:pt x="82560" y="125821"/>
                  <a:pt x="71448" y="143283"/>
                </a:cubicBezTo>
                <a:cubicBezTo>
                  <a:pt x="60336" y="160745"/>
                  <a:pt x="805" y="242501"/>
                  <a:pt x="11" y="246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44594177-B0C3-47FB-90F0-3EB63CDFE54A}"/>
              </a:ext>
            </a:extLst>
          </p:cNvPr>
          <p:cNvSpPr/>
          <p:nvPr/>
        </p:nvSpPr>
        <p:spPr>
          <a:xfrm>
            <a:off x="7605490" y="3173232"/>
            <a:ext cx="392562" cy="97868"/>
          </a:xfrm>
          <a:custGeom>
            <a:avLst/>
            <a:gdLst>
              <a:gd name="connsiteX0" fmla="*/ 223 w 392562"/>
              <a:gd name="connsiteY0" fmla="*/ 181 h 97868"/>
              <a:gd name="connsiteX1" fmla="*/ 74835 w 392562"/>
              <a:gd name="connsiteY1" fmla="*/ 44631 h 97868"/>
              <a:gd name="connsiteX2" fmla="*/ 176435 w 392562"/>
              <a:gd name="connsiteY2" fmla="*/ 84318 h 97868"/>
              <a:gd name="connsiteX3" fmla="*/ 282798 w 392562"/>
              <a:gd name="connsiteY3" fmla="*/ 97018 h 97868"/>
              <a:gd name="connsiteX4" fmla="*/ 355823 w 392562"/>
              <a:gd name="connsiteY4" fmla="*/ 81143 h 97868"/>
              <a:gd name="connsiteX5" fmla="*/ 392335 w 392562"/>
              <a:gd name="connsiteY5" fmla="*/ 62093 h 97868"/>
              <a:gd name="connsiteX6" fmla="*/ 339948 w 392562"/>
              <a:gd name="connsiteY6" fmla="*/ 92256 h 97868"/>
              <a:gd name="connsiteX7" fmla="*/ 241523 w 392562"/>
              <a:gd name="connsiteY7" fmla="*/ 95431 h 97868"/>
              <a:gd name="connsiteX8" fmla="*/ 127223 w 392562"/>
              <a:gd name="connsiteY8" fmla="*/ 65268 h 97868"/>
              <a:gd name="connsiteX9" fmla="*/ 54198 w 392562"/>
              <a:gd name="connsiteY9" fmla="*/ 30343 h 97868"/>
              <a:gd name="connsiteX10" fmla="*/ 223 w 392562"/>
              <a:gd name="connsiteY10" fmla="*/ 181 h 9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2562" h="97868">
                <a:moveTo>
                  <a:pt x="223" y="181"/>
                </a:moveTo>
                <a:cubicBezTo>
                  <a:pt x="3663" y="2562"/>
                  <a:pt x="45466" y="30608"/>
                  <a:pt x="74835" y="44631"/>
                </a:cubicBezTo>
                <a:cubicBezTo>
                  <a:pt x="104204" y="58654"/>
                  <a:pt x="141775" y="75587"/>
                  <a:pt x="176435" y="84318"/>
                </a:cubicBezTo>
                <a:cubicBezTo>
                  <a:pt x="211095" y="93049"/>
                  <a:pt x="252900" y="97547"/>
                  <a:pt x="282798" y="97018"/>
                </a:cubicBezTo>
                <a:cubicBezTo>
                  <a:pt x="312696" y="96489"/>
                  <a:pt x="337567" y="86964"/>
                  <a:pt x="355823" y="81143"/>
                </a:cubicBezTo>
                <a:cubicBezTo>
                  <a:pt x="374079" y="75322"/>
                  <a:pt x="394981" y="60241"/>
                  <a:pt x="392335" y="62093"/>
                </a:cubicBezTo>
                <a:cubicBezTo>
                  <a:pt x="389689" y="63945"/>
                  <a:pt x="365083" y="86700"/>
                  <a:pt x="339948" y="92256"/>
                </a:cubicBezTo>
                <a:cubicBezTo>
                  <a:pt x="314813" y="97812"/>
                  <a:pt x="276977" y="99929"/>
                  <a:pt x="241523" y="95431"/>
                </a:cubicBezTo>
                <a:cubicBezTo>
                  <a:pt x="206069" y="90933"/>
                  <a:pt x="158444" y="76116"/>
                  <a:pt x="127223" y="65268"/>
                </a:cubicBezTo>
                <a:cubicBezTo>
                  <a:pt x="96002" y="54420"/>
                  <a:pt x="74571" y="41191"/>
                  <a:pt x="54198" y="30343"/>
                </a:cubicBezTo>
                <a:cubicBezTo>
                  <a:pt x="33825" y="19495"/>
                  <a:pt x="-3217" y="-2200"/>
                  <a:pt x="223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2FFBEAB-D066-44CE-9868-0D73AAF43FB9}"/>
              </a:ext>
            </a:extLst>
          </p:cNvPr>
          <p:cNvSpPr/>
          <p:nvPr/>
        </p:nvSpPr>
        <p:spPr>
          <a:xfrm>
            <a:off x="7644904" y="3241666"/>
            <a:ext cx="375699" cy="84298"/>
          </a:xfrm>
          <a:custGeom>
            <a:avLst/>
            <a:gdLst>
              <a:gd name="connsiteX0" fmla="*/ 496 w 375699"/>
              <a:gd name="connsiteY0" fmla="*/ 9 h 84298"/>
              <a:gd name="connsiteX1" fmla="*/ 78284 w 375699"/>
              <a:gd name="connsiteY1" fmla="*/ 65097 h 84298"/>
              <a:gd name="connsiteX2" fmla="*/ 168771 w 375699"/>
              <a:gd name="connsiteY2" fmla="*/ 84147 h 84298"/>
              <a:gd name="connsiteX3" fmla="*/ 346571 w 375699"/>
              <a:gd name="connsiteY3" fmla="*/ 73034 h 84298"/>
              <a:gd name="connsiteX4" fmla="*/ 373559 w 375699"/>
              <a:gd name="connsiteY4" fmla="*/ 55572 h 84298"/>
              <a:gd name="connsiteX5" fmla="*/ 325934 w 375699"/>
              <a:gd name="connsiteY5" fmla="*/ 60334 h 84298"/>
              <a:gd name="connsiteX6" fmla="*/ 276721 w 375699"/>
              <a:gd name="connsiteY6" fmla="*/ 63509 h 84298"/>
              <a:gd name="connsiteX7" fmla="*/ 167184 w 375699"/>
              <a:gd name="connsiteY7" fmla="*/ 65097 h 84298"/>
              <a:gd name="connsiteX8" fmla="*/ 116384 w 375699"/>
              <a:gd name="connsiteY8" fmla="*/ 69859 h 84298"/>
              <a:gd name="connsiteX9" fmla="*/ 496 w 375699"/>
              <a:gd name="connsiteY9" fmla="*/ 9 h 8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699" h="84298">
                <a:moveTo>
                  <a:pt x="496" y="9"/>
                </a:moveTo>
                <a:cubicBezTo>
                  <a:pt x="-5854" y="-785"/>
                  <a:pt x="50238" y="51074"/>
                  <a:pt x="78284" y="65097"/>
                </a:cubicBezTo>
                <a:cubicBezTo>
                  <a:pt x="106330" y="79120"/>
                  <a:pt x="124057" y="82824"/>
                  <a:pt x="168771" y="84147"/>
                </a:cubicBezTo>
                <a:cubicBezTo>
                  <a:pt x="213485" y="85470"/>
                  <a:pt x="312440" y="77796"/>
                  <a:pt x="346571" y="73034"/>
                </a:cubicBezTo>
                <a:cubicBezTo>
                  <a:pt x="380702" y="68272"/>
                  <a:pt x="376999" y="57689"/>
                  <a:pt x="373559" y="55572"/>
                </a:cubicBezTo>
                <a:cubicBezTo>
                  <a:pt x="370120" y="53455"/>
                  <a:pt x="342074" y="59011"/>
                  <a:pt x="325934" y="60334"/>
                </a:cubicBezTo>
                <a:cubicBezTo>
                  <a:pt x="309794" y="61657"/>
                  <a:pt x="303179" y="62715"/>
                  <a:pt x="276721" y="63509"/>
                </a:cubicBezTo>
                <a:cubicBezTo>
                  <a:pt x="250263" y="64303"/>
                  <a:pt x="193907" y="64039"/>
                  <a:pt x="167184" y="65097"/>
                </a:cubicBezTo>
                <a:cubicBezTo>
                  <a:pt x="140461" y="66155"/>
                  <a:pt x="140990" y="78855"/>
                  <a:pt x="116384" y="69859"/>
                </a:cubicBezTo>
                <a:cubicBezTo>
                  <a:pt x="91778" y="60863"/>
                  <a:pt x="6846" y="803"/>
                  <a:pt x="49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20A0A51-BE22-4FA2-95D3-F10FC961F14D}"/>
              </a:ext>
            </a:extLst>
          </p:cNvPr>
          <p:cNvSpPr/>
          <p:nvPr/>
        </p:nvSpPr>
        <p:spPr>
          <a:xfrm>
            <a:off x="7632007" y="3068889"/>
            <a:ext cx="200746" cy="158971"/>
          </a:xfrm>
          <a:custGeom>
            <a:avLst/>
            <a:gdLst>
              <a:gd name="connsiteX0" fmla="*/ 181668 w 200746"/>
              <a:gd name="connsiteY0" fmla="*/ 4511 h 158971"/>
              <a:gd name="connsiteX1" fmla="*/ 191193 w 200746"/>
              <a:gd name="connsiteY1" fmla="*/ 58486 h 158971"/>
              <a:gd name="connsiteX2" fmla="*/ 200718 w 200746"/>
              <a:gd name="connsiteY2" fmla="*/ 88649 h 158971"/>
              <a:gd name="connsiteX3" fmla="*/ 188018 w 200746"/>
              <a:gd name="connsiteY3" fmla="*/ 118811 h 158971"/>
              <a:gd name="connsiteX4" fmla="*/ 122931 w 200746"/>
              <a:gd name="connsiteY4" fmla="*/ 153736 h 158971"/>
              <a:gd name="connsiteX5" fmla="*/ 100706 w 200746"/>
              <a:gd name="connsiteY5" fmla="*/ 158499 h 158971"/>
              <a:gd name="connsiteX6" fmla="*/ 73718 w 200746"/>
              <a:gd name="connsiteY6" fmla="*/ 150561 h 158971"/>
              <a:gd name="connsiteX7" fmla="*/ 2281 w 200746"/>
              <a:gd name="connsiteY7" fmla="*/ 117224 h 158971"/>
              <a:gd name="connsiteX8" fmla="*/ 18156 w 200746"/>
              <a:gd name="connsiteY8" fmla="*/ 88649 h 158971"/>
              <a:gd name="connsiteX9" fmla="*/ 22918 w 200746"/>
              <a:gd name="connsiteY9" fmla="*/ 53724 h 158971"/>
              <a:gd name="connsiteX10" fmla="*/ 22918 w 200746"/>
              <a:gd name="connsiteY10" fmla="*/ 31499 h 158971"/>
              <a:gd name="connsiteX11" fmla="*/ 57843 w 200746"/>
              <a:gd name="connsiteY11" fmla="*/ 12449 h 158971"/>
              <a:gd name="connsiteX12" fmla="*/ 108643 w 200746"/>
              <a:gd name="connsiteY12" fmla="*/ 4511 h 158971"/>
              <a:gd name="connsiteX13" fmla="*/ 181668 w 200746"/>
              <a:gd name="connsiteY13" fmla="*/ 4511 h 15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0746" h="158971">
                <a:moveTo>
                  <a:pt x="181668" y="4511"/>
                </a:moveTo>
                <a:cubicBezTo>
                  <a:pt x="195426" y="13507"/>
                  <a:pt x="188018" y="44463"/>
                  <a:pt x="191193" y="58486"/>
                </a:cubicBezTo>
                <a:cubicBezTo>
                  <a:pt x="194368" y="72509"/>
                  <a:pt x="201247" y="78595"/>
                  <a:pt x="200718" y="88649"/>
                </a:cubicBezTo>
                <a:cubicBezTo>
                  <a:pt x="200189" y="98703"/>
                  <a:pt x="200983" y="107963"/>
                  <a:pt x="188018" y="118811"/>
                </a:cubicBezTo>
                <a:cubicBezTo>
                  <a:pt x="175053" y="129659"/>
                  <a:pt x="137483" y="147121"/>
                  <a:pt x="122931" y="153736"/>
                </a:cubicBezTo>
                <a:cubicBezTo>
                  <a:pt x="108379" y="160351"/>
                  <a:pt x="108908" y="159028"/>
                  <a:pt x="100706" y="158499"/>
                </a:cubicBezTo>
                <a:cubicBezTo>
                  <a:pt x="92504" y="157970"/>
                  <a:pt x="90122" y="157440"/>
                  <a:pt x="73718" y="150561"/>
                </a:cubicBezTo>
                <a:cubicBezTo>
                  <a:pt x="57314" y="143682"/>
                  <a:pt x="11541" y="127543"/>
                  <a:pt x="2281" y="117224"/>
                </a:cubicBezTo>
                <a:cubicBezTo>
                  <a:pt x="-6979" y="106905"/>
                  <a:pt x="14717" y="99232"/>
                  <a:pt x="18156" y="88649"/>
                </a:cubicBezTo>
                <a:cubicBezTo>
                  <a:pt x="21595" y="78066"/>
                  <a:pt x="22124" y="63249"/>
                  <a:pt x="22918" y="53724"/>
                </a:cubicBezTo>
                <a:cubicBezTo>
                  <a:pt x="23712" y="44199"/>
                  <a:pt x="17097" y="38378"/>
                  <a:pt x="22918" y="31499"/>
                </a:cubicBezTo>
                <a:cubicBezTo>
                  <a:pt x="28739" y="24620"/>
                  <a:pt x="43556" y="16947"/>
                  <a:pt x="57843" y="12449"/>
                </a:cubicBezTo>
                <a:cubicBezTo>
                  <a:pt x="72130" y="7951"/>
                  <a:pt x="92239" y="6628"/>
                  <a:pt x="108643" y="4511"/>
                </a:cubicBezTo>
                <a:cubicBezTo>
                  <a:pt x="125047" y="2394"/>
                  <a:pt x="167910" y="-4485"/>
                  <a:pt x="181668" y="45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229975BB-B763-4315-919C-4B8102700389}"/>
              </a:ext>
            </a:extLst>
          </p:cNvPr>
          <p:cNvSpPr/>
          <p:nvPr/>
        </p:nvSpPr>
        <p:spPr>
          <a:xfrm>
            <a:off x="7670724" y="309015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60BB0643-73EE-4C7A-B659-983BE5E2EB9A}"/>
              </a:ext>
            </a:extLst>
          </p:cNvPr>
          <p:cNvSpPr/>
          <p:nvPr/>
        </p:nvSpPr>
        <p:spPr>
          <a:xfrm>
            <a:off x="7568914" y="2998820"/>
            <a:ext cx="92672" cy="608490"/>
          </a:xfrm>
          <a:custGeom>
            <a:avLst/>
            <a:gdLst>
              <a:gd name="connsiteX0" fmla="*/ 52674 w 92672"/>
              <a:gd name="connsiteY0" fmla="*/ 1555 h 608490"/>
              <a:gd name="connsiteX1" fmla="*/ 14574 w 92672"/>
              <a:gd name="connsiteY1" fmla="*/ 61880 h 608490"/>
              <a:gd name="connsiteX2" fmla="*/ 286 w 92672"/>
              <a:gd name="connsiteY2" fmla="*/ 165068 h 608490"/>
              <a:gd name="connsiteX3" fmla="*/ 25686 w 92672"/>
              <a:gd name="connsiteY3" fmla="*/ 336518 h 608490"/>
              <a:gd name="connsiteX4" fmla="*/ 44736 w 92672"/>
              <a:gd name="connsiteY4" fmla="*/ 474630 h 608490"/>
              <a:gd name="connsiteX5" fmla="*/ 90774 w 92672"/>
              <a:gd name="connsiteY5" fmla="*/ 601630 h 608490"/>
              <a:gd name="connsiteX6" fmla="*/ 82836 w 92672"/>
              <a:gd name="connsiteY6" fmla="*/ 587343 h 608490"/>
              <a:gd name="connsiteX7" fmla="*/ 73311 w 92672"/>
              <a:gd name="connsiteY7" fmla="*/ 552418 h 608490"/>
              <a:gd name="connsiteX8" fmla="*/ 73311 w 92672"/>
              <a:gd name="connsiteY8" fmla="*/ 482568 h 608490"/>
              <a:gd name="connsiteX9" fmla="*/ 65374 w 92672"/>
              <a:gd name="connsiteY9" fmla="*/ 365093 h 608490"/>
              <a:gd name="connsiteX10" fmla="*/ 17749 w 92672"/>
              <a:gd name="connsiteY10" fmla="*/ 184118 h 608490"/>
              <a:gd name="connsiteX11" fmla="*/ 12986 w 92672"/>
              <a:gd name="connsiteY11" fmla="*/ 123793 h 608490"/>
              <a:gd name="connsiteX12" fmla="*/ 52674 w 92672"/>
              <a:gd name="connsiteY12" fmla="*/ 1555 h 60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672" h="608490">
                <a:moveTo>
                  <a:pt x="52674" y="1555"/>
                </a:moveTo>
                <a:cubicBezTo>
                  <a:pt x="52939" y="-8764"/>
                  <a:pt x="23305" y="34628"/>
                  <a:pt x="14574" y="61880"/>
                </a:cubicBezTo>
                <a:cubicBezTo>
                  <a:pt x="5843" y="89132"/>
                  <a:pt x="-1566" y="119295"/>
                  <a:pt x="286" y="165068"/>
                </a:cubicBezTo>
                <a:cubicBezTo>
                  <a:pt x="2138" y="210841"/>
                  <a:pt x="18278" y="284924"/>
                  <a:pt x="25686" y="336518"/>
                </a:cubicBezTo>
                <a:cubicBezTo>
                  <a:pt x="33094" y="388112"/>
                  <a:pt x="33888" y="430445"/>
                  <a:pt x="44736" y="474630"/>
                </a:cubicBezTo>
                <a:cubicBezTo>
                  <a:pt x="55584" y="518815"/>
                  <a:pt x="84424" y="582845"/>
                  <a:pt x="90774" y="601630"/>
                </a:cubicBezTo>
                <a:cubicBezTo>
                  <a:pt x="97124" y="620415"/>
                  <a:pt x="85747" y="595545"/>
                  <a:pt x="82836" y="587343"/>
                </a:cubicBezTo>
                <a:cubicBezTo>
                  <a:pt x="79926" y="579141"/>
                  <a:pt x="74898" y="569880"/>
                  <a:pt x="73311" y="552418"/>
                </a:cubicBezTo>
                <a:cubicBezTo>
                  <a:pt x="71724" y="534956"/>
                  <a:pt x="74634" y="513789"/>
                  <a:pt x="73311" y="482568"/>
                </a:cubicBezTo>
                <a:cubicBezTo>
                  <a:pt x="71988" y="451347"/>
                  <a:pt x="74634" y="414835"/>
                  <a:pt x="65374" y="365093"/>
                </a:cubicBezTo>
                <a:cubicBezTo>
                  <a:pt x="56114" y="315351"/>
                  <a:pt x="26480" y="224335"/>
                  <a:pt x="17749" y="184118"/>
                </a:cubicBezTo>
                <a:cubicBezTo>
                  <a:pt x="9018" y="143901"/>
                  <a:pt x="11398" y="149722"/>
                  <a:pt x="12986" y="123793"/>
                </a:cubicBezTo>
                <a:cubicBezTo>
                  <a:pt x="14573" y="97864"/>
                  <a:pt x="52409" y="11874"/>
                  <a:pt x="52674" y="1555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9DA1F65-3906-44A3-9495-AC2AADF7F311}"/>
              </a:ext>
            </a:extLst>
          </p:cNvPr>
          <p:cNvSpPr/>
          <p:nvPr/>
        </p:nvSpPr>
        <p:spPr>
          <a:xfrm>
            <a:off x="7440407" y="3959224"/>
            <a:ext cx="146658" cy="119099"/>
          </a:xfrm>
          <a:custGeom>
            <a:avLst/>
            <a:gdLst>
              <a:gd name="connsiteX0" fmla="*/ 146256 w 146658"/>
              <a:gd name="connsiteY0" fmla="*/ 1 h 119099"/>
              <a:gd name="connsiteX1" fmla="*/ 112918 w 146658"/>
              <a:gd name="connsiteY1" fmla="*/ 49214 h 119099"/>
              <a:gd name="connsiteX2" fmla="*/ 81168 w 146658"/>
              <a:gd name="connsiteY2" fmla="*/ 66676 h 119099"/>
              <a:gd name="connsiteX3" fmla="*/ 51006 w 146658"/>
              <a:gd name="connsiteY3" fmla="*/ 66676 h 119099"/>
              <a:gd name="connsiteX4" fmla="*/ 20843 w 146658"/>
              <a:gd name="connsiteY4" fmla="*/ 82551 h 119099"/>
              <a:gd name="connsiteX5" fmla="*/ 206 w 146658"/>
              <a:gd name="connsiteY5" fmla="*/ 119064 h 119099"/>
              <a:gd name="connsiteX6" fmla="*/ 11318 w 146658"/>
              <a:gd name="connsiteY6" fmla="*/ 88901 h 119099"/>
              <a:gd name="connsiteX7" fmla="*/ 28781 w 146658"/>
              <a:gd name="connsiteY7" fmla="*/ 68264 h 119099"/>
              <a:gd name="connsiteX8" fmla="*/ 89106 w 146658"/>
              <a:gd name="connsiteY8" fmla="*/ 47626 h 119099"/>
              <a:gd name="connsiteX9" fmla="*/ 146256 w 146658"/>
              <a:gd name="connsiteY9" fmla="*/ 1 h 11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658" h="119099">
                <a:moveTo>
                  <a:pt x="146256" y="1"/>
                </a:moveTo>
                <a:cubicBezTo>
                  <a:pt x="150225" y="266"/>
                  <a:pt x="123766" y="38102"/>
                  <a:pt x="112918" y="49214"/>
                </a:cubicBezTo>
                <a:cubicBezTo>
                  <a:pt x="102070" y="60326"/>
                  <a:pt x="91487" y="63766"/>
                  <a:pt x="81168" y="66676"/>
                </a:cubicBezTo>
                <a:cubicBezTo>
                  <a:pt x="70849" y="69586"/>
                  <a:pt x="61060" y="64030"/>
                  <a:pt x="51006" y="66676"/>
                </a:cubicBezTo>
                <a:cubicBezTo>
                  <a:pt x="40952" y="69322"/>
                  <a:pt x="29310" y="73820"/>
                  <a:pt x="20843" y="82551"/>
                </a:cubicBezTo>
                <a:cubicBezTo>
                  <a:pt x="12376" y="91282"/>
                  <a:pt x="1794" y="118006"/>
                  <a:pt x="206" y="119064"/>
                </a:cubicBezTo>
                <a:cubicBezTo>
                  <a:pt x="-1382" y="120122"/>
                  <a:pt x="6555" y="97368"/>
                  <a:pt x="11318" y="88901"/>
                </a:cubicBezTo>
                <a:cubicBezTo>
                  <a:pt x="16081" y="80434"/>
                  <a:pt x="15816" y="75143"/>
                  <a:pt x="28781" y="68264"/>
                </a:cubicBezTo>
                <a:cubicBezTo>
                  <a:pt x="41746" y="61385"/>
                  <a:pt x="71908" y="56093"/>
                  <a:pt x="89106" y="47626"/>
                </a:cubicBezTo>
                <a:cubicBezTo>
                  <a:pt x="106304" y="39159"/>
                  <a:pt x="142287" y="-264"/>
                  <a:pt x="14625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ED32D07-849B-4543-B5A9-CEB07AFA510A}"/>
              </a:ext>
            </a:extLst>
          </p:cNvPr>
          <p:cNvSpPr/>
          <p:nvPr/>
        </p:nvSpPr>
        <p:spPr>
          <a:xfrm>
            <a:off x="7116233" y="3828139"/>
            <a:ext cx="233839" cy="64419"/>
          </a:xfrm>
          <a:custGeom>
            <a:avLst/>
            <a:gdLst>
              <a:gd name="connsiteX0" fmla="*/ 230717 w 233839"/>
              <a:gd name="connsiteY0" fmla="*/ 64411 h 64419"/>
              <a:gd name="connsiteX1" fmla="*/ 220134 w 233839"/>
              <a:gd name="connsiteY1" fmla="*/ 13611 h 64419"/>
              <a:gd name="connsiteX2" fmla="*/ 198967 w 233839"/>
              <a:gd name="connsiteY2" fmla="*/ 9378 h 64419"/>
              <a:gd name="connsiteX3" fmla="*/ 148167 w 233839"/>
              <a:gd name="connsiteY3" fmla="*/ 3028 h 64419"/>
              <a:gd name="connsiteX4" fmla="*/ 112184 w 233839"/>
              <a:gd name="connsiteY4" fmla="*/ 911 h 64419"/>
              <a:gd name="connsiteX5" fmla="*/ 52917 w 233839"/>
              <a:gd name="connsiteY5" fmla="*/ 17844 h 64419"/>
              <a:gd name="connsiteX6" fmla="*/ 19050 w 233839"/>
              <a:gd name="connsiteY6" fmla="*/ 32661 h 64419"/>
              <a:gd name="connsiteX7" fmla="*/ 0 w 233839"/>
              <a:gd name="connsiteY7" fmla="*/ 55944 h 64419"/>
              <a:gd name="connsiteX8" fmla="*/ 19050 w 233839"/>
              <a:gd name="connsiteY8" fmla="*/ 36894 h 64419"/>
              <a:gd name="connsiteX9" fmla="*/ 65617 w 233839"/>
              <a:gd name="connsiteY9" fmla="*/ 11494 h 64419"/>
              <a:gd name="connsiteX10" fmla="*/ 162984 w 233839"/>
              <a:gd name="connsiteY10" fmla="*/ 17844 h 64419"/>
              <a:gd name="connsiteX11" fmla="*/ 230717 w 233839"/>
              <a:gd name="connsiteY11" fmla="*/ 64411 h 6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839" h="64419">
                <a:moveTo>
                  <a:pt x="230717" y="64411"/>
                </a:moveTo>
                <a:cubicBezTo>
                  <a:pt x="240242" y="63706"/>
                  <a:pt x="225426" y="22783"/>
                  <a:pt x="220134" y="13611"/>
                </a:cubicBezTo>
                <a:cubicBezTo>
                  <a:pt x="214842" y="4439"/>
                  <a:pt x="210962" y="11142"/>
                  <a:pt x="198967" y="9378"/>
                </a:cubicBezTo>
                <a:cubicBezTo>
                  <a:pt x="186972" y="7614"/>
                  <a:pt x="162631" y="4439"/>
                  <a:pt x="148167" y="3028"/>
                </a:cubicBezTo>
                <a:cubicBezTo>
                  <a:pt x="133703" y="1617"/>
                  <a:pt x="128059" y="-1558"/>
                  <a:pt x="112184" y="911"/>
                </a:cubicBezTo>
                <a:cubicBezTo>
                  <a:pt x="96309" y="3380"/>
                  <a:pt x="68439" y="12552"/>
                  <a:pt x="52917" y="17844"/>
                </a:cubicBezTo>
                <a:cubicBezTo>
                  <a:pt x="37395" y="23136"/>
                  <a:pt x="27869" y="26311"/>
                  <a:pt x="19050" y="32661"/>
                </a:cubicBezTo>
                <a:cubicBezTo>
                  <a:pt x="10231" y="39011"/>
                  <a:pt x="0" y="55239"/>
                  <a:pt x="0" y="55944"/>
                </a:cubicBezTo>
                <a:cubicBezTo>
                  <a:pt x="0" y="56649"/>
                  <a:pt x="8114" y="44302"/>
                  <a:pt x="19050" y="36894"/>
                </a:cubicBezTo>
                <a:cubicBezTo>
                  <a:pt x="29986" y="29486"/>
                  <a:pt x="41628" y="14669"/>
                  <a:pt x="65617" y="11494"/>
                </a:cubicBezTo>
                <a:cubicBezTo>
                  <a:pt x="89606" y="8319"/>
                  <a:pt x="138995" y="13963"/>
                  <a:pt x="162984" y="17844"/>
                </a:cubicBezTo>
                <a:cubicBezTo>
                  <a:pt x="186973" y="21725"/>
                  <a:pt x="221192" y="65116"/>
                  <a:pt x="230717" y="64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EF1ED46-181A-4CF5-9B11-A9E5DD70B451}"/>
              </a:ext>
            </a:extLst>
          </p:cNvPr>
          <p:cNvSpPr/>
          <p:nvPr/>
        </p:nvSpPr>
        <p:spPr>
          <a:xfrm>
            <a:off x="6542450" y="4292507"/>
            <a:ext cx="730747" cy="148523"/>
          </a:xfrm>
          <a:custGeom>
            <a:avLst/>
            <a:gdLst>
              <a:gd name="connsiteX0" fmla="*/ 167 w 730747"/>
              <a:gd name="connsiteY0" fmla="*/ 148260 h 148523"/>
              <a:gd name="connsiteX1" fmla="*/ 70017 w 730747"/>
              <a:gd name="connsiteY1" fmla="*/ 108043 h 148523"/>
              <a:gd name="connsiteX2" fmla="*/ 120817 w 730747"/>
              <a:gd name="connsiteY2" fmla="*/ 82643 h 148523"/>
              <a:gd name="connsiteX3" fmla="*/ 292267 w 730747"/>
              <a:gd name="connsiteY3" fmla="*/ 38193 h 148523"/>
              <a:gd name="connsiteX4" fmla="*/ 533567 w 730747"/>
              <a:gd name="connsiteY4" fmla="*/ 6443 h 148523"/>
              <a:gd name="connsiteX5" fmla="*/ 641517 w 730747"/>
              <a:gd name="connsiteY5" fmla="*/ 93 h 148523"/>
              <a:gd name="connsiteX6" fmla="*/ 694433 w 730747"/>
              <a:gd name="connsiteY6" fmla="*/ 8560 h 148523"/>
              <a:gd name="connsiteX7" fmla="*/ 717717 w 730747"/>
              <a:gd name="connsiteY7" fmla="*/ 21260 h 148523"/>
              <a:gd name="connsiteX8" fmla="*/ 726183 w 730747"/>
              <a:gd name="connsiteY8" fmla="*/ 57243 h 148523"/>
              <a:gd name="connsiteX9" fmla="*/ 726183 w 730747"/>
              <a:gd name="connsiteY9" fmla="*/ 42426 h 148523"/>
              <a:gd name="connsiteX10" fmla="*/ 669033 w 730747"/>
              <a:gd name="connsiteY10" fmla="*/ 17026 h 148523"/>
              <a:gd name="connsiteX11" fmla="*/ 569550 w 730747"/>
              <a:gd name="connsiteY11" fmla="*/ 12793 h 148523"/>
              <a:gd name="connsiteX12" fmla="*/ 472183 w 730747"/>
              <a:gd name="connsiteY12" fmla="*/ 6443 h 148523"/>
              <a:gd name="connsiteX13" fmla="*/ 340950 w 730747"/>
              <a:gd name="connsiteY13" fmla="*/ 25493 h 148523"/>
              <a:gd name="connsiteX14" fmla="*/ 188550 w 730747"/>
              <a:gd name="connsiteY14" fmla="*/ 46660 h 148523"/>
              <a:gd name="connsiteX15" fmla="*/ 127167 w 730747"/>
              <a:gd name="connsiteY15" fmla="*/ 69943 h 148523"/>
              <a:gd name="connsiteX16" fmla="*/ 91183 w 730747"/>
              <a:gd name="connsiteY16" fmla="*/ 86876 h 148523"/>
              <a:gd name="connsiteX17" fmla="*/ 167 w 730747"/>
              <a:gd name="connsiteY17" fmla="*/ 148260 h 14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747" h="148523">
                <a:moveTo>
                  <a:pt x="167" y="148260"/>
                </a:moveTo>
                <a:cubicBezTo>
                  <a:pt x="-3361" y="151788"/>
                  <a:pt x="49909" y="118979"/>
                  <a:pt x="70017" y="108043"/>
                </a:cubicBezTo>
                <a:cubicBezTo>
                  <a:pt x="90125" y="97107"/>
                  <a:pt x="83775" y="94285"/>
                  <a:pt x="120817" y="82643"/>
                </a:cubicBezTo>
                <a:cubicBezTo>
                  <a:pt x="157859" y="71001"/>
                  <a:pt x="223475" y="50893"/>
                  <a:pt x="292267" y="38193"/>
                </a:cubicBezTo>
                <a:cubicBezTo>
                  <a:pt x="361059" y="25493"/>
                  <a:pt x="475359" y="12793"/>
                  <a:pt x="533567" y="6443"/>
                </a:cubicBezTo>
                <a:cubicBezTo>
                  <a:pt x="591775" y="93"/>
                  <a:pt x="614706" y="-260"/>
                  <a:pt x="641517" y="93"/>
                </a:cubicBezTo>
                <a:cubicBezTo>
                  <a:pt x="668328" y="446"/>
                  <a:pt x="681733" y="5032"/>
                  <a:pt x="694433" y="8560"/>
                </a:cubicBezTo>
                <a:cubicBezTo>
                  <a:pt x="707133" y="12088"/>
                  <a:pt x="712425" y="13146"/>
                  <a:pt x="717717" y="21260"/>
                </a:cubicBezTo>
                <a:cubicBezTo>
                  <a:pt x="723009" y="29374"/>
                  <a:pt x="724772" y="53715"/>
                  <a:pt x="726183" y="57243"/>
                </a:cubicBezTo>
                <a:cubicBezTo>
                  <a:pt x="727594" y="60771"/>
                  <a:pt x="735708" y="49129"/>
                  <a:pt x="726183" y="42426"/>
                </a:cubicBezTo>
                <a:cubicBezTo>
                  <a:pt x="716658" y="35723"/>
                  <a:pt x="695139" y="21965"/>
                  <a:pt x="669033" y="17026"/>
                </a:cubicBezTo>
                <a:cubicBezTo>
                  <a:pt x="642928" y="12087"/>
                  <a:pt x="602358" y="14557"/>
                  <a:pt x="569550" y="12793"/>
                </a:cubicBezTo>
                <a:cubicBezTo>
                  <a:pt x="536742" y="11029"/>
                  <a:pt x="510283" y="4326"/>
                  <a:pt x="472183" y="6443"/>
                </a:cubicBezTo>
                <a:cubicBezTo>
                  <a:pt x="434083" y="8560"/>
                  <a:pt x="340950" y="25493"/>
                  <a:pt x="340950" y="25493"/>
                </a:cubicBezTo>
                <a:cubicBezTo>
                  <a:pt x="293678" y="32196"/>
                  <a:pt x="224180" y="39252"/>
                  <a:pt x="188550" y="46660"/>
                </a:cubicBezTo>
                <a:cubicBezTo>
                  <a:pt x="152920" y="54068"/>
                  <a:pt x="143395" y="63240"/>
                  <a:pt x="127167" y="69943"/>
                </a:cubicBezTo>
                <a:cubicBezTo>
                  <a:pt x="110939" y="76646"/>
                  <a:pt x="109528" y="79468"/>
                  <a:pt x="91183" y="86876"/>
                </a:cubicBezTo>
                <a:cubicBezTo>
                  <a:pt x="72838" y="94284"/>
                  <a:pt x="3695" y="144732"/>
                  <a:pt x="167" y="148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CE53551-29A1-4C18-BEDC-66949CCB8EE6}"/>
              </a:ext>
            </a:extLst>
          </p:cNvPr>
          <p:cNvSpPr/>
          <p:nvPr/>
        </p:nvSpPr>
        <p:spPr>
          <a:xfrm>
            <a:off x="7278404" y="4357343"/>
            <a:ext cx="165406" cy="203547"/>
          </a:xfrm>
          <a:custGeom>
            <a:avLst/>
            <a:gdLst>
              <a:gd name="connsiteX0" fmla="*/ 284 w 165406"/>
              <a:gd name="connsiteY0" fmla="*/ 14632 h 203547"/>
              <a:gd name="connsiteX1" fmla="*/ 55846 w 165406"/>
              <a:gd name="connsiteY1" fmla="*/ 5107 h 203547"/>
              <a:gd name="connsiteX2" fmla="*/ 93946 w 165406"/>
              <a:gd name="connsiteY2" fmla="*/ 1932 h 203547"/>
              <a:gd name="connsiteX3" fmla="*/ 138396 w 165406"/>
              <a:gd name="connsiteY3" fmla="*/ 32095 h 203547"/>
              <a:gd name="connsiteX4" fmla="*/ 157446 w 165406"/>
              <a:gd name="connsiteY4" fmla="*/ 67020 h 203547"/>
              <a:gd name="connsiteX5" fmla="*/ 146334 w 165406"/>
              <a:gd name="connsiteY5" fmla="*/ 125757 h 203547"/>
              <a:gd name="connsiteX6" fmla="*/ 132046 w 165406"/>
              <a:gd name="connsiteY6" fmla="*/ 165445 h 203547"/>
              <a:gd name="connsiteX7" fmla="*/ 128871 w 165406"/>
              <a:gd name="connsiteY7" fmla="*/ 203545 h 203547"/>
              <a:gd name="connsiteX8" fmla="*/ 139984 w 165406"/>
              <a:gd name="connsiteY8" fmla="*/ 163857 h 203547"/>
              <a:gd name="connsiteX9" fmla="*/ 165384 w 165406"/>
              <a:gd name="connsiteY9" fmla="*/ 82895 h 203547"/>
              <a:gd name="connsiteX10" fmla="*/ 135221 w 165406"/>
              <a:gd name="connsiteY10" fmla="*/ 22570 h 203547"/>
              <a:gd name="connsiteX11" fmla="*/ 81246 w 165406"/>
              <a:gd name="connsiteY11" fmla="*/ 345 h 203547"/>
              <a:gd name="connsiteX12" fmla="*/ 284 w 165406"/>
              <a:gd name="connsiteY12" fmla="*/ 14632 h 20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5406" h="203547">
                <a:moveTo>
                  <a:pt x="284" y="14632"/>
                </a:moveTo>
                <a:cubicBezTo>
                  <a:pt x="-3949" y="15426"/>
                  <a:pt x="40236" y="7224"/>
                  <a:pt x="55846" y="5107"/>
                </a:cubicBezTo>
                <a:cubicBezTo>
                  <a:pt x="71456" y="2990"/>
                  <a:pt x="80188" y="-2566"/>
                  <a:pt x="93946" y="1932"/>
                </a:cubicBezTo>
                <a:cubicBezTo>
                  <a:pt x="107704" y="6430"/>
                  <a:pt x="127813" y="21247"/>
                  <a:pt x="138396" y="32095"/>
                </a:cubicBezTo>
                <a:cubicBezTo>
                  <a:pt x="148979" y="42943"/>
                  <a:pt x="156123" y="51410"/>
                  <a:pt x="157446" y="67020"/>
                </a:cubicBezTo>
                <a:cubicBezTo>
                  <a:pt x="158769" y="82630"/>
                  <a:pt x="150567" y="109353"/>
                  <a:pt x="146334" y="125757"/>
                </a:cubicBezTo>
                <a:cubicBezTo>
                  <a:pt x="142101" y="142161"/>
                  <a:pt x="134957" y="152480"/>
                  <a:pt x="132046" y="165445"/>
                </a:cubicBezTo>
                <a:cubicBezTo>
                  <a:pt x="129136" y="178410"/>
                  <a:pt x="127548" y="203810"/>
                  <a:pt x="128871" y="203545"/>
                </a:cubicBezTo>
                <a:cubicBezTo>
                  <a:pt x="130194" y="203280"/>
                  <a:pt x="133899" y="183965"/>
                  <a:pt x="139984" y="163857"/>
                </a:cubicBezTo>
                <a:cubicBezTo>
                  <a:pt x="146069" y="143749"/>
                  <a:pt x="166178" y="106443"/>
                  <a:pt x="165384" y="82895"/>
                </a:cubicBezTo>
                <a:cubicBezTo>
                  <a:pt x="164590" y="59347"/>
                  <a:pt x="149244" y="36328"/>
                  <a:pt x="135221" y="22570"/>
                </a:cubicBezTo>
                <a:cubicBezTo>
                  <a:pt x="121198" y="8812"/>
                  <a:pt x="100825" y="3256"/>
                  <a:pt x="81246" y="345"/>
                </a:cubicBezTo>
                <a:cubicBezTo>
                  <a:pt x="61667" y="-2566"/>
                  <a:pt x="4517" y="13838"/>
                  <a:pt x="284" y="14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71EF0C5-080B-4A1F-B1C3-BEDD180A00F4}"/>
              </a:ext>
            </a:extLst>
          </p:cNvPr>
          <p:cNvSpPr/>
          <p:nvPr/>
        </p:nvSpPr>
        <p:spPr>
          <a:xfrm>
            <a:off x="6621409" y="4380728"/>
            <a:ext cx="169917" cy="42301"/>
          </a:xfrm>
          <a:custGeom>
            <a:avLst/>
            <a:gdLst>
              <a:gd name="connsiteX0" fmla="*/ 54 w 169917"/>
              <a:gd name="connsiteY0" fmla="*/ 29347 h 42301"/>
              <a:gd name="connsiteX1" fmla="*/ 63554 w 169917"/>
              <a:gd name="connsiteY1" fmla="*/ 15060 h 42301"/>
              <a:gd name="connsiteX2" fmla="*/ 117529 w 169917"/>
              <a:gd name="connsiteY2" fmla="*/ 21410 h 42301"/>
              <a:gd name="connsiteX3" fmla="*/ 169916 w 169917"/>
              <a:gd name="connsiteY3" fmla="*/ 42047 h 42301"/>
              <a:gd name="connsiteX4" fmla="*/ 119116 w 169917"/>
              <a:gd name="connsiteY4" fmla="*/ 5535 h 42301"/>
              <a:gd name="connsiteX5" fmla="*/ 74666 w 169917"/>
              <a:gd name="connsiteY5" fmla="*/ 772 h 42301"/>
              <a:gd name="connsiteX6" fmla="*/ 54 w 169917"/>
              <a:gd name="connsiteY6" fmla="*/ 29347 h 4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17" h="42301">
                <a:moveTo>
                  <a:pt x="54" y="29347"/>
                </a:moveTo>
                <a:cubicBezTo>
                  <a:pt x="-1798" y="31728"/>
                  <a:pt x="43975" y="16383"/>
                  <a:pt x="63554" y="15060"/>
                </a:cubicBezTo>
                <a:cubicBezTo>
                  <a:pt x="83133" y="13737"/>
                  <a:pt x="99802" y="16912"/>
                  <a:pt x="117529" y="21410"/>
                </a:cubicBezTo>
                <a:cubicBezTo>
                  <a:pt x="135256" y="25908"/>
                  <a:pt x="169652" y="44693"/>
                  <a:pt x="169916" y="42047"/>
                </a:cubicBezTo>
                <a:cubicBezTo>
                  <a:pt x="170180" y="39401"/>
                  <a:pt x="134991" y="12414"/>
                  <a:pt x="119116" y="5535"/>
                </a:cubicBezTo>
                <a:cubicBezTo>
                  <a:pt x="103241" y="-1344"/>
                  <a:pt x="90012" y="-286"/>
                  <a:pt x="74666" y="772"/>
                </a:cubicBezTo>
                <a:cubicBezTo>
                  <a:pt x="59320" y="1830"/>
                  <a:pt x="1906" y="26966"/>
                  <a:pt x="54" y="29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86255C6-3DFF-4F3F-8E74-E9DD75630798}"/>
              </a:ext>
            </a:extLst>
          </p:cNvPr>
          <p:cNvSpPr/>
          <p:nvPr/>
        </p:nvSpPr>
        <p:spPr>
          <a:xfrm>
            <a:off x="6903619" y="4420654"/>
            <a:ext cx="167976" cy="29114"/>
          </a:xfrm>
          <a:custGeom>
            <a:avLst/>
            <a:gdLst>
              <a:gd name="connsiteX0" fmla="*/ 419 w 167976"/>
              <a:gd name="connsiteY0" fmla="*/ 11646 h 29114"/>
              <a:gd name="connsiteX1" fmla="*/ 103606 w 167976"/>
              <a:gd name="connsiteY1" fmla="*/ 14821 h 29114"/>
              <a:gd name="connsiteX2" fmla="*/ 159169 w 167976"/>
              <a:gd name="connsiteY2" fmla="*/ 29109 h 29114"/>
              <a:gd name="connsiteX3" fmla="*/ 165519 w 167976"/>
              <a:gd name="connsiteY3" fmla="*/ 16409 h 29114"/>
              <a:gd name="connsiteX4" fmla="*/ 135356 w 167976"/>
              <a:gd name="connsiteY4" fmla="*/ 5296 h 29114"/>
              <a:gd name="connsiteX5" fmla="*/ 68681 w 167976"/>
              <a:gd name="connsiteY5" fmla="*/ 534 h 29114"/>
              <a:gd name="connsiteX6" fmla="*/ 419 w 167976"/>
              <a:gd name="connsiteY6" fmla="*/ 11646 h 2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976" h="29114">
                <a:moveTo>
                  <a:pt x="419" y="11646"/>
                </a:moveTo>
                <a:cubicBezTo>
                  <a:pt x="6240" y="14027"/>
                  <a:pt x="77148" y="11911"/>
                  <a:pt x="103606" y="14821"/>
                </a:cubicBezTo>
                <a:cubicBezTo>
                  <a:pt x="130064" y="17732"/>
                  <a:pt x="148850" y="28844"/>
                  <a:pt x="159169" y="29109"/>
                </a:cubicBezTo>
                <a:cubicBezTo>
                  <a:pt x="169488" y="29374"/>
                  <a:pt x="169488" y="20378"/>
                  <a:pt x="165519" y="16409"/>
                </a:cubicBezTo>
                <a:cubicBezTo>
                  <a:pt x="161550" y="12440"/>
                  <a:pt x="151496" y="7942"/>
                  <a:pt x="135356" y="5296"/>
                </a:cubicBezTo>
                <a:cubicBezTo>
                  <a:pt x="119216" y="2650"/>
                  <a:pt x="86408" y="3709"/>
                  <a:pt x="68681" y="534"/>
                </a:cubicBezTo>
                <a:cubicBezTo>
                  <a:pt x="50954" y="-2641"/>
                  <a:pt x="-5402" y="9265"/>
                  <a:pt x="419" y="1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760CE85A-00E8-4A7B-B485-B2D33BB388EB}"/>
              </a:ext>
            </a:extLst>
          </p:cNvPr>
          <p:cNvSpPr/>
          <p:nvPr/>
        </p:nvSpPr>
        <p:spPr>
          <a:xfrm>
            <a:off x="7127875" y="4475071"/>
            <a:ext cx="154397" cy="36389"/>
          </a:xfrm>
          <a:custGeom>
            <a:avLst/>
            <a:gdLst>
              <a:gd name="connsiteX0" fmla="*/ 0 w 154397"/>
              <a:gd name="connsiteY0" fmla="*/ 1679 h 36389"/>
              <a:gd name="connsiteX1" fmla="*/ 65088 w 154397"/>
              <a:gd name="connsiteY1" fmla="*/ 33429 h 36389"/>
              <a:gd name="connsiteX2" fmla="*/ 120650 w 154397"/>
              <a:gd name="connsiteY2" fmla="*/ 35017 h 36389"/>
              <a:gd name="connsiteX3" fmla="*/ 153988 w 154397"/>
              <a:gd name="connsiteY3" fmla="*/ 33429 h 36389"/>
              <a:gd name="connsiteX4" fmla="*/ 98425 w 154397"/>
              <a:gd name="connsiteY4" fmla="*/ 20729 h 36389"/>
              <a:gd name="connsiteX5" fmla="*/ 65088 w 154397"/>
              <a:gd name="connsiteY5" fmla="*/ 6442 h 36389"/>
              <a:gd name="connsiteX6" fmla="*/ 0 w 154397"/>
              <a:gd name="connsiteY6" fmla="*/ 1679 h 3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97" h="36389">
                <a:moveTo>
                  <a:pt x="0" y="1679"/>
                </a:moveTo>
                <a:cubicBezTo>
                  <a:pt x="0" y="6177"/>
                  <a:pt x="44980" y="27873"/>
                  <a:pt x="65088" y="33429"/>
                </a:cubicBezTo>
                <a:cubicBezTo>
                  <a:pt x="85196" y="38985"/>
                  <a:pt x="105833" y="35017"/>
                  <a:pt x="120650" y="35017"/>
                </a:cubicBezTo>
                <a:cubicBezTo>
                  <a:pt x="135467" y="35017"/>
                  <a:pt x="157692" y="35810"/>
                  <a:pt x="153988" y="33429"/>
                </a:cubicBezTo>
                <a:cubicBezTo>
                  <a:pt x="150284" y="31048"/>
                  <a:pt x="113242" y="25227"/>
                  <a:pt x="98425" y="20729"/>
                </a:cubicBezTo>
                <a:cubicBezTo>
                  <a:pt x="83608" y="16231"/>
                  <a:pt x="73290" y="10146"/>
                  <a:pt x="65088" y="6442"/>
                </a:cubicBezTo>
                <a:cubicBezTo>
                  <a:pt x="56886" y="2738"/>
                  <a:pt x="0" y="-2819"/>
                  <a:pt x="0" y="1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ED5FD28-5B38-4444-B26B-17D89D74DA72}"/>
              </a:ext>
            </a:extLst>
          </p:cNvPr>
          <p:cNvSpPr/>
          <p:nvPr/>
        </p:nvSpPr>
        <p:spPr>
          <a:xfrm>
            <a:off x="7264234" y="4548066"/>
            <a:ext cx="76389" cy="171613"/>
          </a:xfrm>
          <a:custGeom>
            <a:avLst/>
            <a:gdLst>
              <a:gd name="connsiteX0" fmla="*/ 55729 w 76389"/>
              <a:gd name="connsiteY0" fmla="*/ 122 h 171613"/>
              <a:gd name="connsiteX1" fmla="*/ 63666 w 76389"/>
              <a:gd name="connsiteY1" fmla="*/ 63622 h 171613"/>
              <a:gd name="connsiteX2" fmla="*/ 70016 w 76389"/>
              <a:gd name="connsiteY2" fmla="*/ 95372 h 171613"/>
              <a:gd name="connsiteX3" fmla="*/ 54141 w 76389"/>
              <a:gd name="connsiteY3" fmla="*/ 131884 h 171613"/>
              <a:gd name="connsiteX4" fmla="*/ 166 w 76389"/>
              <a:gd name="connsiteY4" fmla="*/ 171572 h 171613"/>
              <a:gd name="connsiteX5" fmla="*/ 38266 w 76389"/>
              <a:gd name="connsiteY5" fmla="*/ 138234 h 171613"/>
              <a:gd name="connsiteX6" fmla="*/ 66841 w 76389"/>
              <a:gd name="connsiteY6" fmla="*/ 82672 h 171613"/>
              <a:gd name="connsiteX7" fmla="*/ 76366 w 76389"/>
              <a:gd name="connsiteY7" fmla="*/ 47747 h 171613"/>
              <a:gd name="connsiteX8" fmla="*/ 55729 w 76389"/>
              <a:gd name="connsiteY8" fmla="*/ 122 h 17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89" h="171613">
                <a:moveTo>
                  <a:pt x="55729" y="122"/>
                </a:moveTo>
                <a:cubicBezTo>
                  <a:pt x="53612" y="2768"/>
                  <a:pt x="61285" y="47747"/>
                  <a:pt x="63666" y="63622"/>
                </a:cubicBezTo>
                <a:cubicBezTo>
                  <a:pt x="66047" y="79497"/>
                  <a:pt x="71604" y="83995"/>
                  <a:pt x="70016" y="95372"/>
                </a:cubicBezTo>
                <a:cubicBezTo>
                  <a:pt x="68429" y="106749"/>
                  <a:pt x="65783" y="119184"/>
                  <a:pt x="54141" y="131884"/>
                </a:cubicBezTo>
                <a:cubicBezTo>
                  <a:pt x="42499" y="144584"/>
                  <a:pt x="2812" y="170514"/>
                  <a:pt x="166" y="171572"/>
                </a:cubicBezTo>
                <a:cubicBezTo>
                  <a:pt x="-2480" y="172630"/>
                  <a:pt x="27154" y="153050"/>
                  <a:pt x="38266" y="138234"/>
                </a:cubicBezTo>
                <a:cubicBezTo>
                  <a:pt x="49378" y="123418"/>
                  <a:pt x="60491" y="97753"/>
                  <a:pt x="66841" y="82672"/>
                </a:cubicBezTo>
                <a:cubicBezTo>
                  <a:pt x="73191" y="67591"/>
                  <a:pt x="75572" y="57007"/>
                  <a:pt x="76366" y="47747"/>
                </a:cubicBezTo>
                <a:cubicBezTo>
                  <a:pt x="77160" y="38487"/>
                  <a:pt x="57846" y="-2524"/>
                  <a:pt x="55729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A7DFB7C-9CED-4D4A-A91F-2BACA000AD46}"/>
              </a:ext>
            </a:extLst>
          </p:cNvPr>
          <p:cNvSpPr/>
          <p:nvPr/>
        </p:nvSpPr>
        <p:spPr>
          <a:xfrm>
            <a:off x="7297667" y="4530677"/>
            <a:ext cx="85848" cy="56216"/>
          </a:xfrm>
          <a:custGeom>
            <a:avLst/>
            <a:gdLst>
              <a:gd name="connsiteX0" fmla="*/ 71 w 85848"/>
              <a:gd name="connsiteY0" fmla="*/ 22273 h 56216"/>
              <a:gd name="connsiteX1" fmla="*/ 55633 w 85848"/>
              <a:gd name="connsiteY1" fmla="*/ 48 h 56216"/>
              <a:gd name="connsiteX2" fmla="*/ 73096 w 85848"/>
              <a:gd name="connsiteY2" fmla="*/ 17511 h 56216"/>
              <a:gd name="connsiteX3" fmla="*/ 85796 w 85848"/>
              <a:gd name="connsiteY3" fmla="*/ 55611 h 56216"/>
              <a:gd name="connsiteX4" fmla="*/ 68333 w 85848"/>
              <a:gd name="connsiteY4" fmla="*/ 39736 h 56216"/>
              <a:gd name="connsiteX5" fmla="*/ 71 w 85848"/>
              <a:gd name="connsiteY5" fmla="*/ 22273 h 5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48" h="56216">
                <a:moveTo>
                  <a:pt x="71" y="22273"/>
                </a:moveTo>
                <a:cubicBezTo>
                  <a:pt x="-2046" y="15658"/>
                  <a:pt x="43462" y="842"/>
                  <a:pt x="55633" y="48"/>
                </a:cubicBezTo>
                <a:cubicBezTo>
                  <a:pt x="67804" y="-746"/>
                  <a:pt x="68069" y="8250"/>
                  <a:pt x="73096" y="17511"/>
                </a:cubicBezTo>
                <a:cubicBezTo>
                  <a:pt x="78123" y="26772"/>
                  <a:pt x="86590" y="51907"/>
                  <a:pt x="85796" y="55611"/>
                </a:cubicBezTo>
                <a:cubicBezTo>
                  <a:pt x="85002" y="59315"/>
                  <a:pt x="76800" y="45028"/>
                  <a:pt x="68333" y="39736"/>
                </a:cubicBezTo>
                <a:cubicBezTo>
                  <a:pt x="59866" y="34444"/>
                  <a:pt x="2188" y="28888"/>
                  <a:pt x="71" y="22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2212854-ADD2-478C-9AA6-0BF90B709DE0}"/>
              </a:ext>
            </a:extLst>
          </p:cNvPr>
          <p:cNvSpPr/>
          <p:nvPr/>
        </p:nvSpPr>
        <p:spPr>
          <a:xfrm>
            <a:off x="6625572" y="4405248"/>
            <a:ext cx="529976" cy="295589"/>
          </a:xfrm>
          <a:custGeom>
            <a:avLst/>
            <a:gdLst>
              <a:gd name="connsiteX0" fmla="*/ 653 w 529976"/>
              <a:gd name="connsiteY0" fmla="*/ 65 h 295589"/>
              <a:gd name="connsiteX1" fmla="*/ 60978 w 529976"/>
              <a:gd name="connsiteY1" fmla="*/ 58802 h 295589"/>
              <a:gd name="connsiteX2" fmla="*/ 192741 w 529976"/>
              <a:gd name="connsiteY2" fmla="*/ 138177 h 295589"/>
              <a:gd name="connsiteX3" fmla="*/ 292753 w 529976"/>
              <a:gd name="connsiteY3" fmla="*/ 214377 h 295589"/>
              <a:gd name="connsiteX4" fmla="*/ 468966 w 529976"/>
              <a:gd name="connsiteY4" fmla="*/ 284227 h 295589"/>
              <a:gd name="connsiteX5" fmla="*/ 529291 w 529976"/>
              <a:gd name="connsiteY5" fmla="*/ 295340 h 295589"/>
              <a:gd name="connsiteX6" fmla="*/ 491191 w 529976"/>
              <a:gd name="connsiteY6" fmla="*/ 287402 h 295589"/>
              <a:gd name="connsiteX7" fmla="*/ 345141 w 529976"/>
              <a:gd name="connsiteY7" fmla="*/ 241365 h 295589"/>
              <a:gd name="connsiteX8" fmla="*/ 246716 w 529976"/>
              <a:gd name="connsiteY8" fmla="*/ 181040 h 295589"/>
              <a:gd name="connsiteX9" fmla="*/ 165753 w 529976"/>
              <a:gd name="connsiteY9" fmla="*/ 123890 h 295589"/>
              <a:gd name="connsiteX10" fmla="*/ 95903 w 529976"/>
              <a:gd name="connsiteY10" fmla="*/ 69915 h 295589"/>
              <a:gd name="connsiteX11" fmla="*/ 653 w 529976"/>
              <a:gd name="connsiteY11" fmla="*/ 65 h 29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9976" h="295589">
                <a:moveTo>
                  <a:pt x="653" y="65"/>
                </a:moveTo>
                <a:cubicBezTo>
                  <a:pt x="-5168" y="-1787"/>
                  <a:pt x="28963" y="35783"/>
                  <a:pt x="60978" y="58802"/>
                </a:cubicBezTo>
                <a:cubicBezTo>
                  <a:pt x="92993" y="81821"/>
                  <a:pt x="154112" y="112248"/>
                  <a:pt x="192741" y="138177"/>
                </a:cubicBezTo>
                <a:cubicBezTo>
                  <a:pt x="231370" y="164106"/>
                  <a:pt x="246716" y="190035"/>
                  <a:pt x="292753" y="214377"/>
                </a:cubicBezTo>
                <a:cubicBezTo>
                  <a:pt x="338791" y="238719"/>
                  <a:pt x="429543" y="270733"/>
                  <a:pt x="468966" y="284227"/>
                </a:cubicBezTo>
                <a:cubicBezTo>
                  <a:pt x="508389" y="297721"/>
                  <a:pt x="525587" y="294811"/>
                  <a:pt x="529291" y="295340"/>
                </a:cubicBezTo>
                <a:cubicBezTo>
                  <a:pt x="532995" y="295869"/>
                  <a:pt x="521883" y="296398"/>
                  <a:pt x="491191" y="287402"/>
                </a:cubicBezTo>
                <a:cubicBezTo>
                  <a:pt x="460499" y="278406"/>
                  <a:pt x="385887" y="259092"/>
                  <a:pt x="345141" y="241365"/>
                </a:cubicBezTo>
                <a:cubicBezTo>
                  <a:pt x="304395" y="223638"/>
                  <a:pt x="276614" y="200619"/>
                  <a:pt x="246716" y="181040"/>
                </a:cubicBezTo>
                <a:cubicBezTo>
                  <a:pt x="216818" y="161461"/>
                  <a:pt x="190889" y="142411"/>
                  <a:pt x="165753" y="123890"/>
                </a:cubicBezTo>
                <a:cubicBezTo>
                  <a:pt x="140617" y="105369"/>
                  <a:pt x="118922" y="88436"/>
                  <a:pt x="95903" y="69915"/>
                </a:cubicBezTo>
                <a:cubicBezTo>
                  <a:pt x="72884" y="51394"/>
                  <a:pt x="6474" y="1917"/>
                  <a:pt x="653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EF47CB0-2F80-42C2-A0A8-E6CC92D99D20}"/>
              </a:ext>
            </a:extLst>
          </p:cNvPr>
          <p:cNvSpPr/>
          <p:nvPr/>
        </p:nvSpPr>
        <p:spPr>
          <a:xfrm>
            <a:off x="7111601" y="4697143"/>
            <a:ext cx="180081" cy="36853"/>
          </a:xfrm>
          <a:custGeom>
            <a:avLst/>
            <a:gdLst>
              <a:gd name="connsiteX0" fmla="*/ 399 w 180081"/>
              <a:gd name="connsiteY0" fmla="*/ 270 h 36853"/>
              <a:gd name="connsiteX1" fmla="*/ 63899 w 180081"/>
              <a:gd name="connsiteY1" fmla="*/ 28845 h 36853"/>
              <a:gd name="connsiteX2" fmla="*/ 121049 w 180081"/>
              <a:gd name="connsiteY2" fmla="*/ 36782 h 36853"/>
              <a:gd name="connsiteX3" fmla="*/ 179787 w 180081"/>
              <a:gd name="connsiteY3" fmla="*/ 25670 h 36853"/>
              <a:gd name="connsiteX4" fmla="*/ 141687 w 180081"/>
              <a:gd name="connsiteY4" fmla="*/ 22495 h 36853"/>
              <a:gd name="connsiteX5" fmla="*/ 95649 w 180081"/>
              <a:gd name="connsiteY5" fmla="*/ 14557 h 36853"/>
              <a:gd name="connsiteX6" fmla="*/ 399 w 180081"/>
              <a:gd name="connsiteY6" fmla="*/ 270 h 3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81" h="36853">
                <a:moveTo>
                  <a:pt x="399" y="270"/>
                </a:moveTo>
                <a:cubicBezTo>
                  <a:pt x="-4893" y="2651"/>
                  <a:pt x="43791" y="22760"/>
                  <a:pt x="63899" y="28845"/>
                </a:cubicBezTo>
                <a:cubicBezTo>
                  <a:pt x="84007" y="34930"/>
                  <a:pt x="101734" y="37311"/>
                  <a:pt x="121049" y="36782"/>
                </a:cubicBezTo>
                <a:cubicBezTo>
                  <a:pt x="140364" y="36253"/>
                  <a:pt x="176347" y="28051"/>
                  <a:pt x="179787" y="25670"/>
                </a:cubicBezTo>
                <a:cubicBezTo>
                  <a:pt x="183227" y="23289"/>
                  <a:pt x="155710" y="24347"/>
                  <a:pt x="141687" y="22495"/>
                </a:cubicBezTo>
                <a:cubicBezTo>
                  <a:pt x="127664" y="20643"/>
                  <a:pt x="113905" y="17203"/>
                  <a:pt x="95649" y="14557"/>
                </a:cubicBezTo>
                <a:cubicBezTo>
                  <a:pt x="77393" y="11911"/>
                  <a:pt x="5691" y="-2111"/>
                  <a:pt x="399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75F040B-3F82-485A-9C99-B448308A3DDC}"/>
              </a:ext>
            </a:extLst>
          </p:cNvPr>
          <p:cNvSpPr/>
          <p:nvPr/>
        </p:nvSpPr>
        <p:spPr>
          <a:xfrm>
            <a:off x="5326008" y="1975199"/>
            <a:ext cx="831742" cy="1947142"/>
          </a:xfrm>
          <a:custGeom>
            <a:avLst/>
            <a:gdLst>
              <a:gd name="connsiteX0" fmla="*/ 825025 w 831742"/>
              <a:gd name="connsiteY0" fmla="*/ 6001 h 1947142"/>
              <a:gd name="connsiteX1" fmla="*/ 803859 w 831742"/>
              <a:gd name="connsiteY1" fmla="*/ 217668 h 1947142"/>
              <a:gd name="connsiteX2" fmla="*/ 748825 w 831742"/>
              <a:gd name="connsiteY2" fmla="*/ 484368 h 1947142"/>
              <a:gd name="connsiteX3" fmla="*/ 617592 w 831742"/>
              <a:gd name="connsiteY3" fmla="*/ 831501 h 1947142"/>
              <a:gd name="connsiteX4" fmla="*/ 418625 w 831742"/>
              <a:gd name="connsiteY4" fmla="*/ 1115134 h 1947142"/>
              <a:gd name="connsiteX5" fmla="*/ 147692 w 831742"/>
              <a:gd name="connsiteY5" fmla="*/ 1347968 h 1947142"/>
              <a:gd name="connsiteX6" fmla="*/ 12225 w 831742"/>
              <a:gd name="connsiteY6" fmla="*/ 1559634 h 1947142"/>
              <a:gd name="connsiteX7" fmla="*/ 16459 w 831742"/>
              <a:gd name="connsiteY7" fmla="*/ 1792468 h 1947142"/>
              <a:gd name="connsiteX8" fmla="*/ 101125 w 831742"/>
              <a:gd name="connsiteY8" fmla="*/ 1944868 h 1947142"/>
              <a:gd name="connsiteX9" fmla="*/ 71492 w 831742"/>
              <a:gd name="connsiteY9" fmla="*/ 1872901 h 1947142"/>
              <a:gd name="connsiteX10" fmla="*/ 24925 w 831742"/>
              <a:gd name="connsiteY10" fmla="*/ 1724734 h 1947142"/>
              <a:gd name="connsiteX11" fmla="*/ 37625 w 831742"/>
              <a:gd name="connsiteY11" fmla="*/ 1508834 h 1947142"/>
              <a:gd name="connsiteX12" fmla="*/ 266225 w 831742"/>
              <a:gd name="connsiteY12" fmla="*/ 1208268 h 1947142"/>
              <a:gd name="connsiteX13" fmla="*/ 630292 w 831742"/>
              <a:gd name="connsiteY13" fmla="*/ 784934 h 1947142"/>
              <a:gd name="connsiteX14" fmla="*/ 812325 w 831742"/>
              <a:gd name="connsiteY14" fmla="*/ 458968 h 1947142"/>
              <a:gd name="connsiteX15" fmla="*/ 825025 w 831742"/>
              <a:gd name="connsiteY15" fmla="*/ 6001 h 194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1742" h="1947142">
                <a:moveTo>
                  <a:pt x="825025" y="6001"/>
                </a:moveTo>
                <a:cubicBezTo>
                  <a:pt x="823614" y="-34216"/>
                  <a:pt x="816559" y="137940"/>
                  <a:pt x="803859" y="217668"/>
                </a:cubicBezTo>
                <a:cubicBezTo>
                  <a:pt x="791159" y="297396"/>
                  <a:pt x="779869" y="382063"/>
                  <a:pt x="748825" y="484368"/>
                </a:cubicBezTo>
                <a:cubicBezTo>
                  <a:pt x="717781" y="586673"/>
                  <a:pt x="672625" y="726373"/>
                  <a:pt x="617592" y="831501"/>
                </a:cubicBezTo>
                <a:cubicBezTo>
                  <a:pt x="562559" y="936629"/>
                  <a:pt x="496942" y="1029056"/>
                  <a:pt x="418625" y="1115134"/>
                </a:cubicBezTo>
                <a:cubicBezTo>
                  <a:pt x="340308" y="1201212"/>
                  <a:pt x="215425" y="1273885"/>
                  <a:pt x="147692" y="1347968"/>
                </a:cubicBezTo>
                <a:cubicBezTo>
                  <a:pt x="79959" y="1422051"/>
                  <a:pt x="34097" y="1485551"/>
                  <a:pt x="12225" y="1559634"/>
                </a:cubicBezTo>
                <a:cubicBezTo>
                  <a:pt x="-9647" y="1633717"/>
                  <a:pt x="1642" y="1728262"/>
                  <a:pt x="16459" y="1792468"/>
                </a:cubicBezTo>
                <a:cubicBezTo>
                  <a:pt x="31276" y="1856674"/>
                  <a:pt x="91953" y="1931463"/>
                  <a:pt x="101125" y="1944868"/>
                </a:cubicBezTo>
                <a:cubicBezTo>
                  <a:pt x="110297" y="1958273"/>
                  <a:pt x="84192" y="1909590"/>
                  <a:pt x="71492" y="1872901"/>
                </a:cubicBezTo>
                <a:cubicBezTo>
                  <a:pt x="58792" y="1836212"/>
                  <a:pt x="30569" y="1785412"/>
                  <a:pt x="24925" y="1724734"/>
                </a:cubicBezTo>
                <a:cubicBezTo>
                  <a:pt x="19281" y="1664056"/>
                  <a:pt x="-2592" y="1594912"/>
                  <a:pt x="37625" y="1508834"/>
                </a:cubicBezTo>
                <a:cubicBezTo>
                  <a:pt x="77842" y="1422756"/>
                  <a:pt x="167447" y="1328918"/>
                  <a:pt x="266225" y="1208268"/>
                </a:cubicBezTo>
                <a:cubicBezTo>
                  <a:pt x="365003" y="1087618"/>
                  <a:pt x="539275" y="909817"/>
                  <a:pt x="630292" y="784934"/>
                </a:cubicBezTo>
                <a:cubicBezTo>
                  <a:pt x="721309" y="660051"/>
                  <a:pt x="779164" y="583146"/>
                  <a:pt x="812325" y="458968"/>
                </a:cubicBezTo>
                <a:cubicBezTo>
                  <a:pt x="845486" y="334790"/>
                  <a:pt x="826436" y="46218"/>
                  <a:pt x="825025" y="60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C45B7D2-7DEB-4D93-895A-B63B523E6E01}"/>
              </a:ext>
            </a:extLst>
          </p:cNvPr>
          <p:cNvSpPr/>
          <p:nvPr/>
        </p:nvSpPr>
        <p:spPr>
          <a:xfrm>
            <a:off x="4641916" y="2991773"/>
            <a:ext cx="121729" cy="163766"/>
          </a:xfrm>
          <a:custGeom>
            <a:avLst/>
            <a:gdLst>
              <a:gd name="connsiteX0" fmla="*/ 92009 w 121729"/>
              <a:gd name="connsiteY0" fmla="*/ 2252 h 163766"/>
              <a:gd name="connsiteX1" fmla="*/ 117409 w 121729"/>
              <a:gd name="connsiteY1" fmla="*/ 53052 h 163766"/>
              <a:gd name="connsiteX2" fmla="*/ 3109 w 121729"/>
              <a:gd name="connsiteY2" fmla="*/ 161002 h 163766"/>
              <a:gd name="connsiteX3" fmla="*/ 38034 w 121729"/>
              <a:gd name="connsiteY3" fmla="*/ 122902 h 163766"/>
              <a:gd name="connsiteX4" fmla="*/ 92009 w 121729"/>
              <a:gd name="connsiteY4" fmla="*/ 2252 h 16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29" h="163766">
                <a:moveTo>
                  <a:pt x="92009" y="2252"/>
                </a:moveTo>
                <a:cubicBezTo>
                  <a:pt x="105238" y="-9390"/>
                  <a:pt x="132226" y="26594"/>
                  <a:pt x="117409" y="53052"/>
                </a:cubicBezTo>
                <a:cubicBezTo>
                  <a:pt x="102592" y="79510"/>
                  <a:pt x="16338" y="149360"/>
                  <a:pt x="3109" y="161002"/>
                </a:cubicBezTo>
                <a:cubicBezTo>
                  <a:pt x="-10120" y="172644"/>
                  <a:pt x="22159" y="145127"/>
                  <a:pt x="38034" y="122902"/>
                </a:cubicBezTo>
                <a:cubicBezTo>
                  <a:pt x="53909" y="100677"/>
                  <a:pt x="78780" y="13894"/>
                  <a:pt x="92009" y="2252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260D3E6-7D33-43CB-B3E8-F496E7BDB12E}"/>
              </a:ext>
            </a:extLst>
          </p:cNvPr>
          <p:cNvSpPr/>
          <p:nvPr/>
        </p:nvSpPr>
        <p:spPr>
          <a:xfrm>
            <a:off x="4657207" y="3159042"/>
            <a:ext cx="397981" cy="439102"/>
          </a:xfrm>
          <a:custGeom>
            <a:avLst/>
            <a:gdLst>
              <a:gd name="connsiteX0" fmla="*/ 518 w 397981"/>
              <a:gd name="connsiteY0" fmla="*/ 83 h 439102"/>
              <a:gd name="connsiteX1" fmla="*/ 29093 w 397981"/>
              <a:gd name="connsiteY1" fmla="*/ 127083 h 439102"/>
              <a:gd name="connsiteX2" fmla="*/ 121168 w 397981"/>
              <a:gd name="connsiteY2" fmla="*/ 206458 h 439102"/>
              <a:gd name="connsiteX3" fmla="*/ 222768 w 397981"/>
              <a:gd name="connsiteY3" fmla="*/ 311233 h 439102"/>
              <a:gd name="connsiteX4" fmla="*/ 302143 w 397981"/>
              <a:gd name="connsiteY4" fmla="*/ 409658 h 439102"/>
              <a:gd name="connsiteX5" fmla="*/ 397393 w 397981"/>
              <a:gd name="connsiteY5" fmla="*/ 438233 h 439102"/>
              <a:gd name="connsiteX6" fmla="*/ 337068 w 397981"/>
              <a:gd name="connsiteY6" fmla="*/ 422358 h 439102"/>
              <a:gd name="connsiteX7" fmla="*/ 232293 w 397981"/>
              <a:gd name="connsiteY7" fmla="*/ 333458 h 439102"/>
              <a:gd name="connsiteX8" fmla="*/ 108468 w 397981"/>
              <a:gd name="connsiteY8" fmla="*/ 184233 h 439102"/>
              <a:gd name="connsiteX9" fmla="*/ 48143 w 397981"/>
              <a:gd name="connsiteY9" fmla="*/ 108033 h 439102"/>
              <a:gd name="connsiteX10" fmla="*/ 518 w 397981"/>
              <a:gd name="connsiteY10" fmla="*/ 83 h 43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981" h="439102">
                <a:moveTo>
                  <a:pt x="518" y="83"/>
                </a:moveTo>
                <a:cubicBezTo>
                  <a:pt x="-2657" y="3258"/>
                  <a:pt x="8985" y="92687"/>
                  <a:pt x="29093" y="127083"/>
                </a:cubicBezTo>
                <a:cubicBezTo>
                  <a:pt x="49201" y="161479"/>
                  <a:pt x="88889" y="175766"/>
                  <a:pt x="121168" y="206458"/>
                </a:cubicBezTo>
                <a:cubicBezTo>
                  <a:pt x="153447" y="237150"/>
                  <a:pt x="192606" y="277366"/>
                  <a:pt x="222768" y="311233"/>
                </a:cubicBezTo>
                <a:cubicBezTo>
                  <a:pt x="252931" y="345100"/>
                  <a:pt x="273039" y="388491"/>
                  <a:pt x="302143" y="409658"/>
                </a:cubicBezTo>
                <a:cubicBezTo>
                  <a:pt x="331247" y="430825"/>
                  <a:pt x="391572" y="436116"/>
                  <a:pt x="397393" y="438233"/>
                </a:cubicBezTo>
                <a:cubicBezTo>
                  <a:pt x="403214" y="440350"/>
                  <a:pt x="364585" y="439821"/>
                  <a:pt x="337068" y="422358"/>
                </a:cubicBezTo>
                <a:cubicBezTo>
                  <a:pt x="309551" y="404896"/>
                  <a:pt x="270393" y="373145"/>
                  <a:pt x="232293" y="333458"/>
                </a:cubicBezTo>
                <a:cubicBezTo>
                  <a:pt x="194193" y="293771"/>
                  <a:pt x="139160" y="221804"/>
                  <a:pt x="108468" y="184233"/>
                </a:cubicBezTo>
                <a:cubicBezTo>
                  <a:pt x="77776" y="146662"/>
                  <a:pt x="64547" y="131316"/>
                  <a:pt x="48143" y="108033"/>
                </a:cubicBezTo>
                <a:cubicBezTo>
                  <a:pt x="31739" y="84750"/>
                  <a:pt x="3693" y="-3092"/>
                  <a:pt x="518" y="83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C04C5DF-0243-4B81-90BB-B066118671A5}"/>
              </a:ext>
            </a:extLst>
          </p:cNvPr>
          <p:cNvSpPr/>
          <p:nvPr/>
        </p:nvSpPr>
        <p:spPr>
          <a:xfrm>
            <a:off x="4895769" y="3492443"/>
            <a:ext cx="329322" cy="144520"/>
          </a:xfrm>
          <a:custGeom>
            <a:avLst/>
            <a:gdLst>
              <a:gd name="connsiteX0" fmla="*/ 81 w 329322"/>
              <a:gd name="connsiteY0" fmla="*/ 57 h 144520"/>
              <a:gd name="connsiteX1" fmla="*/ 93744 w 329322"/>
              <a:gd name="connsiteY1" fmla="*/ 100070 h 144520"/>
              <a:gd name="connsiteX2" fmla="*/ 201694 w 329322"/>
              <a:gd name="connsiteY2" fmla="*/ 131820 h 144520"/>
              <a:gd name="connsiteX3" fmla="*/ 312819 w 329322"/>
              <a:gd name="connsiteY3" fmla="*/ 144520 h 144520"/>
              <a:gd name="connsiteX4" fmla="*/ 312819 w 329322"/>
              <a:gd name="connsiteY4" fmla="*/ 144520 h 144520"/>
              <a:gd name="connsiteX5" fmla="*/ 315994 w 329322"/>
              <a:gd name="connsiteY5" fmla="*/ 136582 h 144520"/>
              <a:gd name="connsiteX6" fmla="*/ 328694 w 329322"/>
              <a:gd name="connsiteY6" fmla="*/ 84195 h 144520"/>
              <a:gd name="connsiteX7" fmla="*/ 293769 w 329322"/>
              <a:gd name="connsiteY7" fmla="*/ 109595 h 144520"/>
              <a:gd name="connsiteX8" fmla="*/ 257256 w 329322"/>
              <a:gd name="connsiteY8" fmla="*/ 111182 h 144520"/>
              <a:gd name="connsiteX9" fmla="*/ 188994 w 329322"/>
              <a:gd name="connsiteY9" fmla="*/ 106420 h 144520"/>
              <a:gd name="connsiteX10" fmla="*/ 109619 w 329322"/>
              <a:gd name="connsiteY10" fmla="*/ 85782 h 144520"/>
              <a:gd name="connsiteX11" fmla="*/ 81 w 329322"/>
              <a:gd name="connsiteY11" fmla="*/ 57 h 14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322" h="144520">
                <a:moveTo>
                  <a:pt x="81" y="57"/>
                </a:moveTo>
                <a:cubicBezTo>
                  <a:pt x="-2565" y="2438"/>
                  <a:pt x="60142" y="78110"/>
                  <a:pt x="93744" y="100070"/>
                </a:cubicBezTo>
                <a:cubicBezTo>
                  <a:pt x="127346" y="122030"/>
                  <a:pt x="165182" y="124412"/>
                  <a:pt x="201694" y="131820"/>
                </a:cubicBezTo>
                <a:cubicBezTo>
                  <a:pt x="238206" y="139228"/>
                  <a:pt x="312819" y="144520"/>
                  <a:pt x="312819" y="144520"/>
                </a:cubicBezTo>
                <a:lnTo>
                  <a:pt x="312819" y="144520"/>
                </a:lnTo>
                <a:cubicBezTo>
                  <a:pt x="313348" y="143197"/>
                  <a:pt x="313348" y="146636"/>
                  <a:pt x="315994" y="136582"/>
                </a:cubicBezTo>
                <a:cubicBezTo>
                  <a:pt x="318640" y="126528"/>
                  <a:pt x="332398" y="88693"/>
                  <a:pt x="328694" y="84195"/>
                </a:cubicBezTo>
                <a:cubicBezTo>
                  <a:pt x="324990" y="79697"/>
                  <a:pt x="305675" y="105097"/>
                  <a:pt x="293769" y="109595"/>
                </a:cubicBezTo>
                <a:cubicBezTo>
                  <a:pt x="281863" y="114093"/>
                  <a:pt x="274718" y="111711"/>
                  <a:pt x="257256" y="111182"/>
                </a:cubicBezTo>
                <a:cubicBezTo>
                  <a:pt x="239794" y="110653"/>
                  <a:pt x="213600" y="110653"/>
                  <a:pt x="188994" y="106420"/>
                </a:cubicBezTo>
                <a:cubicBezTo>
                  <a:pt x="164388" y="102187"/>
                  <a:pt x="140046" y="101922"/>
                  <a:pt x="109619" y="85782"/>
                </a:cubicBezTo>
                <a:cubicBezTo>
                  <a:pt x="79192" y="69642"/>
                  <a:pt x="2727" y="-2324"/>
                  <a:pt x="81" y="5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8406A60-0B57-407B-99CF-D0106574324D}"/>
              </a:ext>
            </a:extLst>
          </p:cNvPr>
          <p:cNvSpPr/>
          <p:nvPr/>
        </p:nvSpPr>
        <p:spPr>
          <a:xfrm>
            <a:off x="5224594" y="3540393"/>
            <a:ext cx="223670" cy="792562"/>
          </a:xfrm>
          <a:custGeom>
            <a:avLst/>
            <a:gdLst>
              <a:gd name="connsiteX0" fmla="*/ 1456 w 223670"/>
              <a:gd name="connsiteY0" fmla="*/ 2907 h 792562"/>
              <a:gd name="connsiteX1" fmla="*/ 3573 w 223670"/>
              <a:gd name="connsiteY1" fmla="*/ 140490 h 792562"/>
              <a:gd name="connsiteX2" fmla="*/ 33206 w 223670"/>
              <a:gd name="connsiteY2" fmla="*/ 379674 h 792562"/>
              <a:gd name="connsiteX3" fmla="*/ 90356 w 223670"/>
              <a:gd name="connsiteY3" fmla="*/ 576524 h 792562"/>
              <a:gd name="connsiteX4" fmla="*/ 221589 w 223670"/>
              <a:gd name="connsiteY4" fmla="*/ 783957 h 792562"/>
              <a:gd name="connsiteX5" fmla="*/ 170789 w 223670"/>
              <a:gd name="connsiteY5" fmla="*/ 743740 h 792562"/>
              <a:gd name="connsiteX6" fmla="*/ 168673 w 223670"/>
              <a:gd name="connsiteY6" fmla="*/ 656957 h 792562"/>
              <a:gd name="connsiteX7" fmla="*/ 31089 w 223670"/>
              <a:gd name="connsiteY7" fmla="*/ 392374 h 792562"/>
              <a:gd name="connsiteX8" fmla="*/ 12039 w 223670"/>
              <a:gd name="connsiteY8" fmla="*/ 265374 h 792562"/>
              <a:gd name="connsiteX9" fmla="*/ 1456 w 223670"/>
              <a:gd name="connsiteY9" fmla="*/ 2907 h 79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670" h="792562">
                <a:moveTo>
                  <a:pt x="1456" y="2907"/>
                </a:moveTo>
                <a:cubicBezTo>
                  <a:pt x="45" y="-17907"/>
                  <a:pt x="-1719" y="77696"/>
                  <a:pt x="3573" y="140490"/>
                </a:cubicBezTo>
                <a:cubicBezTo>
                  <a:pt x="8865" y="203285"/>
                  <a:pt x="18742" y="307002"/>
                  <a:pt x="33206" y="379674"/>
                </a:cubicBezTo>
                <a:cubicBezTo>
                  <a:pt x="47670" y="452346"/>
                  <a:pt x="58959" y="509144"/>
                  <a:pt x="90356" y="576524"/>
                </a:cubicBezTo>
                <a:cubicBezTo>
                  <a:pt x="121753" y="643905"/>
                  <a:pt x="208183" y="756088"/>
                  <a:pt x="221589" y="783957"/>
                </a:cubicBezTo>
                <a:cubicBezTo>
                  <a:pt x="234995" y="811826"/>
                  <a:pt x="179608" y="764907"/>
                  <a:pt x="170789" y="743740"/>
                </a:cubicBezTo>
                <a:cubicBezTo>
                  <a:pt x="161970" y="722573"/>
                  <a:pt x="191956" y="715518"/>
                  <a:pt x="168673" y="656957"/>
                </a:cubicBezTo>
                <a:cubicBezTo>
                  <a:pt x="145390" y="598396"/>
                  <a:pt x="57195" y="457638"/>
                  <a:pt x="31089" y="392374"/>
                </a:cubicBezTo>
                <a:cubicBezTo>
                  <a:pt x="4983" y="327110"/>
                  <a:pt x="18389" y="326052"/>
                  <a:pt x="12039" y="265374"/>
                </a:cubicBezTo>
                <a:cubicBezTo>
                  <a:pt x="5689" y="204696"/>
                  <a:pt x="2867" y="23721"/>
                  <a:pt x="1456" y="290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AE5F4D9-E086-4F4D-AD5A-215D8B71EC22}"/>
              </a:ext>
            </a:extLst>
          </p:cNvPr>
          <p:cNvSpPr/>
          <p:nvPr/>
        </p:nvSpPr>
        <p:spPr>
          <a:xfrm>
            <a:off x="5407047" y="4273274"/>
            <a:ext cx="1037687" cy="911511"/>
          </a:xfrm>
          <a:custGeom>
            <a:avLst/>
            <a:gdLst>
              <a:gd name="connsiteX0" fmla="*/ 3153 w 1037687"/>
              <a:gd name="connsiteY0" fmla="*/ 3451 h 911511"/>
              <a:gd name="connsiteX1" fmla="*/ 117453 w 1037687"/>
              <a:gd name="connsiteY1" fmla="*/ 152676 h 911511"/>
              <a:gd name="connsiteX2" fmla="*/ 377803 w 1037687"/>
              <a:gd name="connsiteY2" fmla="*/ 413026 h 911511"/>
              <a:gd name="connsiteX3" fmla="*/ 755628 w 1037687"/>
              <a:gd name="connsiteY3" fmla="*/ 717826 h 911511"/>
              <a:gd name="connsiteX4" fmla="*/ 1022328 w 1037687"/>
              <a:gd name="connsiteY4" fmla="*/ 898801 h 911511"/>
              <a:gd name="connsiteX5" fmla="*/ 965178 w 1037687"/>
              <a:gd name="connsiteY5" fmla="*/ 867051 h 911511"/>
              <a:gd name="connsiteX6" fmla="*/ 631803 w 1037687"/>
              <a:gd name="connsiteY6" fmla="*/ 632101 h 911511"/>
              <a:gd name="connsiteX7" fmla="*/ 231753 w 1037687"/>
              <a:gd name="connsiteY7" fmla="*/ 295551 h 911511"/>
              <a:gd name="connsiteX8" fmla="*/ 3153 w 1037687"/>
              <a:gd name="connsiteY8" fmla="*/ 3451 h 9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687" h="911511">
                <a:moveTo>
                  <a:pt x="3153" y="3451"/>
                </a:moveTo>
                <a:cubicBezTo>
                  <a:pt x="-15897" y="-20361"/>
                  <a:pt x="55011" y="84414"/>
                  <a:pt x="117453" y="152676"/>
                </a:cubicBezTo>
                <a:cubicBezTo>
                  <a:pt x="179895" y="220938"/>
                  <a:pt x="271441" y="318834"/>
                  <a:pt x="377803" y="413026"/>
                </a:cubicBezTo>
                <a:cubicBezTo>
                  <a:pt x="484165" y="507218"/>
                  <a:pt x="648207" y="636864"/>
                  <a:pt x="755628" y="717826"/>
                </a:cubicBezTo>
                <a:cubicBezTo>
                  <a:pt x="863049" y="798788"/>
                  <a:pt x="987403" y="873930"/>
                  <a:pt x="1022328" y="898801"/>
                </a:cubicBezTo>
                <a:cubicBezTo>
                  <a:pt x="1057253" y="923672"/>
                  <a:pt x="1030265" y="911501"/>
                  <a:pt x="965178" y="867051"/>
                </a:cubicBezTo>
                <a:cubicBezTo>
                  <a:pt x="900091" y="822601"/>
                  <a:pt x="754041" y="727351"/>
                  <a:pt x="631803" y="632101"/>
                </a:cubicBezTo>
                <a:cubicBezTo>
                  <a:pt x="509566" y="536851"/>
                  <a:pt x="334411" y="395034"/>
                  <a:pt x="231753" y="295551"/>
                </a:cubicBezTo>
                <a:cubicBezTo>
                  <a:pt x="129095" y="196068"/>
                  <a:pt x="22203" y="27263"/>
                  <a:pt x="3153" y="3451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71B9DE47-3F4A-4730-A649-FA6EBA96C982}"/>
              </a:ext>
            </a:extLst>
          </p:cNvPr>
          <p:cNvSpPr/>
          <p:nvPr/>
        </p:nvSpPr>
        <p:spPr>
          <a:xfrm>
            <a:off x="5404030" y="4280954"/>
            <a:ext cx="1037687" cy="911511"/>
          </a:xfrm>
          <a:custGeom>
            <a:avLst/>
            <a:gdLst>
              <a:gd name="connsiteX0" fmla="*/ 3153 w 1037687"/>
              <a:gd name="connsiteY0" fmla="*/ 3451 h 911511"/>
              <a:gd name="connsiteX1" fmla="*/ 117453 w 1037687"/>
              <a:gd name="connsiteY1" fmla="*/ 152676 h 911511"/>
              <a:gd name="connsiteX2" fmla="*/ 377803 w 1037687"/>
              <a:gd name="connsiteY2" fmla="*/ 413026 h 911511"/>
              <a:gd name="connsiteX3" fmla="*/ 755628 w 1037687"/>
              <a:gd name="connsiteY3" fmla="*/ 717826 h 911511"/>
              <a:gd name="connsiteX4" fmla="*/ 1022328 w 1037687"/>
              <a:gd name="connsiteY4" fmla="*/ 898801 h 911511"/>
              <a:gd name="connsiteX5" fmla="*/ 965178 w 1037687"/>
              <a:gd name="connsiteY5" fmla="*/ 867051 h 911511"/>
              <a:gd name="connsiteX6" fmla="*/ 631803 w 1037687"/>
              <a:gd name="connsiteY6" fmla="*/ 632101 h 911511"/>
              <a:gd name="connsiteX7" fmla="*/ 231753 w 1037687"/>
              <a:gd name="connsiteY7" fmla="*/ 295551 h 911511"/>
              <a:gd name="connsiteX8" fmla="*/ 3153 w 1037687"/>
              <a:gd name="connsiteY8" fmla="*/ 3451 h 9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687" h="911511">
                <a:moveTo>
                  <a:pt x="3153" y="3451"/>
                </a:moveTo>
                <a:cubicBezTo>
                  <a:pt x="-15897" y="-20361"/>
                  <a:pt x="55011" y="84414"/>
                  <a:pt x="117453" y="152676"/>
                </a:cubicBezTo>
                <a:cubicBezTo>
                  <a:pt x="179895" y="220938"/>
                  <a:pt x="271441" y="318834"/>
                  <a:pt x="377803" y="413026"/>
                </a:cubicBezTo>
                <a:cubicBezTo>
                  <a:pt x="484165" y="507218"/>
                  <a:pt x="648207" y="636864"/>
                  <a:pt x="755628" y="717826"/>
                </a:cubicBezTo>
                <a:cubicBezTo>
                  <a:pt x="863049" y="798788"/>
                  <a:pt x="987403" y="873930"/>
                  <a:pt x="1022328" y="898801"/>
                </a:cubicBezTo>
                <a:cubicBezTo>
                  <a:pt x="1057253" y="923672"/>
                  <a:pt x="1030265" y="911501"/>
                  <a:pt x="965178" y="867051"/>
                </a:cubicBezTo>
                <a:cubicBezTo>
                  <a:pt x="900091" y="822601"/>
                  <a:pt x="754041" y="727351"/>
                  <a:pt x="631803" y="632101"/>
                </a:cubicBezTo>
                <a:cubicBezTo>
                  <a:pt x="509566" y="536851"/>
                  <a:pt x="334411" y="395034"/>
                  <a:pt x="231753" y="295551"/>
                </a:cubicBezTo>
                <a:cubicBezTo>
                  <a:pt x="129095" y="196068"/>
                  <a:pt x="22203" y="27263"/>
                  <a:pt x="3153" y="3451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99401E7-F66A-47DC-AA5D-39FF8AECF6E6}"/>
              </a:ext>
            </a:extLst>
          </p:cNvPr>
          <p:cNvSpPr/>
          <p:nvPr/>
        </p:nvSpPr>
        <p:spPr>
          <a:xfrm>
            <a:off x="6433913" y="5174949"/>
            <a:ext cx="659312" cy="120953"/>
          </a:xfrm>
          <a:custGeom>
            <a:avLst/>
            <a:gdLst>
              <a:gd name="connsiteX0" fmla="*/ 655862 w 659312"/>
              <a:gd name="connsiteY0" fmla="*/ 28876 h 120953"/>
              <a:gd name="connsiteX1" fmla="*/ 551087 w 659312"/>
              <a:gd name="connsiteY1" fmla="*/ 86026 h 120953"/>
              <a:gd name="connsiteX2" fmla="*/ 439962 w 659312"/>
              <a:gd name="connsiteY2" fmla="*/ 114601 h 120953"/>
              <a:gd name="connsiteX3" fmla="*/ 332012 w 659312"/>
              <a:gd name="connsiteY3" fmla="*/ 98726 h 120953"/>
              <a:gd name="connsiteX4" fmla="*/ 224062 w 659312"/>
              <a:gd name="connsiteY4" fmla="*/ 70151 h 120953"/>
              <a:gd name="connsiteX5" fmla="*/ 1812 w 659312"/>
              <a:gd name="connsiteY5" fmla="*/ 301 h 120953"/>
              <a:gd name="connsiteX6" fmla="*/ 135162 w 659312"/>
              <a:gd name="connsiteY6" fmla="*/ 47926 h 120953"/>
              <a:gd name="connsiteX7" fmla="*/ 417737 w 659312"/>
              <a:gd name="connsiteY7" fmla="*/ 120951 h 120953"/>
              <a:gd name="connsiteX8" fmla="*/ 655862 w 659312"/>
              <a:gd name="connsiteY8" fmla="*/ 28876 h 12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312" h="120953">
                <a:moveTo>
                  <a:pt x="655862" y="28876"/>
                </a:moveTo>
                <a:cubicBezTo>
                  <a:pt x="678087" y="23055"/>
                  <a:pt x="587070" y="71739"/>
                  <a:pt x="551087" y="86026"/>
                </a:cubicBezTo>
                <a:cubicBezTo>
                  <a:pt x="515104" y="100313"/>
                  <a:pt x="476474" y="112484"/>
                  <a:pt x="439962" y="114601"/>
                </a:cubicBezTo>
                <a:cubicBezTo>
                  <a:pt x="403450" y="116718"/>
                  <a:pt x="367995" y="106134"/>
                  <a:pt x="332012" y="98726"/>
                </a:cubicBezTo>
                <a:cubicBezTo>
                  <a:pt x="296029" y="91318"/>
                  <a:pt x="279095" y="86555"/>
                  <a:pt x="224062" y="70151"/>
                </a:cubicBezTo>
                <a:cubicBezTo>
                  <a:pt x="169029" y="53747"/>
                  <a:pt x="16629" y="4005"/>
                  <a:pt x="1812" y="301"/>
                </a:cubicBezTo>
                <a:cubicBezTo>
                  <a:pt x="-13005" y="-3403"/>
                  <a:pt x="65841" y="27818"/>
                  <a:pt x="135162" y="47926"/>
                </a:cubicBezTo>
                <a:cubicBezTo>
                  <a:pt x="204483" y="68034"/>
                  <a:pt x="332012" y="120422"/>
                  <a:pt x="417737" y="120951"/>
                </a:cubicBezTo>
                <a:cubicBezTo>
                  <a:pt x="503462" y="121480"/>
                  <a:pt x="633637" y="34697"/>
                  <a:pt x="655862" y="28876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48C5C08-2117-43E6-AF55-639AA60E52EB}"/>
              </a:ext>
            </a:extLst>
          </p:cNvPr>
          <p:cNvSpPr/>
          <p:nvPr/>
        </p:nvSpPr>
        <p:spPr>
          <a:xfrm>
            <a:off x="7044962" y="3928478"/>
            <a:ext cx="890162" cy="1305477"/>
          </a:xfrm>
          <a:custGeom>
            <a:avLst/>
            <a:gdLst>
              <a:gd name="connsiteX0" fmla="*/ 889363 w 890162"/>
              <a:gd name="connsiteY0" fmla="*/ 2172 h 1305477"/>
              <a:gd name="connsiteX1" fmla="*/ 759188 w 890162"/>
              <a:gd name="connsiteY1" fmla="*/ 208547 h 1305477"/>
              <a:gd name="connsiteX2" fmla="*/ 606788 w 890162"/>
              <a:gd name="connsiteY2" fmla="*/ 453022 h 1305477"/>
              <a:gd name="connsiteX3" fmla="*/ 444863 w 890162"/>
              <a:gd name="connsiteY3" fmla="*/ 729247 h 1305477"/>
              <a:gd name="connsiteX4" fmla="*/ 330563 w 890162"/>
              <a:gd name="connsiteY4" fmla="*/ 875297 h 1305477"/>
              <a:gd name="connsiteX5" fmla="*/ 228963 w 890162"/>
              <a:gd name="connsiteY5" fmla="*/ 1005472 h 1305477"/>
              <a:gd name="connsiteX6" fmla="*/ 165463 w 890162"/>
              <a:gd name="connsiteY6" fmla="*/ 1084847 h 1305477"/>
              <a:gd name="connsiteX7" fmla="*/ 124188 w 890162"/>
              <a:gd name="connsiteY7" fmla="*/ 1154697 h 1305477"/>
              <a:gd name="connsiteX8" fmla="*/ 363 w 890162"/>
              <a:gd name="connsiteY8" fmla="*/ 1303922 h 1305477"/>
              <a:gd name="connsiteX9" fmla="*/ 89263 w 890162"/>
              <a:gd name="connsiteY9" fmla="*/ 1227722 h 1305477"/>
              <a:gd name="connsiteX10" fmla="*/ 174988 w 890162"/>
              <a:gd name="connsiteY10" fmla="*/ 1148347 h 1305477"/>
              <a:gd name="connsiteX11" fmla="*/ 248013 w 890162"/>
              <a:gd name="connsiteY11" fmla="*/ 957847 h 1305477"/>
              <a:gd name="connsiteX12" fmla="*/ 413113 w 890162"/>
              <a:gd name="connsiteY12" fmla="*/ 767347 h 1305477"/>
              <a:gd name="connsiteX13" fmla="*/ 682988 w 890162"/>
              <a:gd name="connsiteY13" fmla="*/ 370472 h 1305477"/>
              <a:gd name="connsiteX14" fmla="*/ 889363 w 890162"/>
              <a:gd name="connsiteY14" fmla="*/ 2172 h 130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162" h="1305477">
                <a:moveTo>
                  <a:pt x="889363" y="2172"/>
                </a:moveTo>
                <a:cubicBezTo>
                  <a:pt x="902063" y="-24815"/>
                  <a:pt x="759188" y="208547"/>
                  <a:pt x="759188" y="208547"/>
                </a:cubicBezTo>
                <a:cubicBezTo>
                  <a:pt x="712092" y="283689"/>
                  <a:pt x="659175" y="366239"/>
                  <a:pt x="606788" y="453022"/>
                </a:cubicBezTo>
                <a:cubicBezTo>
                  <a:pt x="554400" y="539805"/>
                  <a:pt x="490900" y="658868"/>
                  <a:pt x="444863" y="729247"/>
                </a:cubicBezTo>
                <a:cubicBezTo>
                  <a:pt x="398825" y="799626"/>
                  <a:pt x="330563" y="875297"/>
                  <a:pt x="330563" y="875297"/>
                </a:cubicBezTo>
                <a:lnTo>
                  <a:pt x="228963" y="1005472"/>
                </a:lnTo>
                <a:cubicBezTo>
                  <a:pt x="201446" y="1040397"/>
                  <a:pt x="182925" y="1059976"/>
                  <a:pt x="165463" y="1084847"/>
                </a:cubicBezTo>
                <a:cubicBezTo>
                  <a:pt x="148001" y="1109718"/>
                  <a:pt x="151705" y="1118185"/>
                  <a:pt x="124188" y="1154697"/>
                </a:cubicBezTo>
                <a:cubicBezTo>
                  <a:pt x="96671" y="1191209"/>
                  <a:pt x="6184" y="1291751"/>
                  <a:pt x="363" y="1303922"/>
                </a:cubicBezTo>
                <a:cubicBezTo>
                  <a:pt x="-5458" y="1316093"/>
                  <a:pt x="60159" y="1253651"/>
                  <a:pt x="89263" y="1227722"/>
                </a:cubicBezTo>
                <a:cubicBezTo>
                  <a:pt x="118367" y="1201793"/>
                  <a:pt x="148530" y="1193326"/>
                  <a:pt x="174988" y="1148347"/>
                </a:cubicBezTo>
                <a:cubicBezTo>
                  <a:pt x="201446" y="1103368"/>
                  <a:pt x="208326" y="1021347"/>
                  <a:pt x="248013" y="957847"/>
                </a:cubicBezTo>
                <a:cubicBezTo>
                  <a:pt x="287700" y="894347"/>
                  <a:pt x="340617" y="865243"/>
                  <a:pt x="413113" y="767347"/>
                </a:cubicBezTo>
                <a:cubicBezTo>
                  <a:pt x="485609" y="669451"/>
                  <a:pt x="603084" y="495355"/>
                  <a:pt x="682988" y="370472"/>
                </a:cubicBezTo>
                <a:cubicBezTo>
                  <a:pt x="762892" y="245589"/>
                  <a:pt x="876663" y="29159"/>
                  <a:pt x="889363" y="2172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64FB5C39-949A-4B53-965B-34D3F1551A2B}"/>
              </a:ext>
            </a:extLst>
          </p:cNvPr>
          <p:cNvSpPr/>
          <p:nvPr/>
        </p:nvSpPr>
        <p:spPr>
          <a:xfrm>
            <a:off x="6960018" y="3651233"/>
            <a:ext cx="102770" cy="303117"/>
          </a:xfrm>
          <a:custGeom>
            <a:avLst/>
            <a:gdLst>
              <a:gd name="connsiteX0" fmla="*/ 102770 w 102770"/>
              <a:gd name="connsiteY0" fmla="*/ 17 h 303117"/>
              <a:gd name="connsiteX1" fmla="*/ 26570 w 102770"/>
              <a:gd name="connsiteY1" fmla="*/ 103205 h 303117"/>
              <a:gd name="connsiteX2" fmla="*/ 4345 w 102770"/>
              <a:gd name="connsiteY2" fmla="*/ 152417 h 303117"/>
              <a:gd name="connsiteX3" fmla="*/ 2757 w 102770"/>
              <a:gd name="connsiteY3" fmla="*/ 219092 h 303117"/>
              <a:gd name="connsiteX4" fmla="*/ 34507 w 102770"/>
              <a:gd name="connsiteY4" fmla="*/ 301642 h 303117"/>
              <a:gd name="connsiteX5" fmla="*/ 17045 w 102770"/>
              <a:gd name="connsiteY5" fmla="*/ 268305 h 303117"/>
              <a:gd name="connsiteX6" fmla="*/ 5932 w 102770"/>
              <a:gd name="connsiteY6" fmla="*/ 220680 h 303117"/>
              <a:gd name="connsiteX7" fmla="*/ 4345 w 102770"/>
              <a:gd name="connsiteY7" fmla="*/ 154005 h 303117"/>
              <a:gd name="connsiteX8" fmla="*/ 24982 w 102770"/>
              <a:gd name="connsiteY8" fmla="*/ 95267 h 303117"/>
              <a:gd name="connsiteX9" fmla="*/ 102770 w 102770"/>
              <a:gd name="connsiteY9" fmla="*/ 17 h 30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770" h="303117">
                <a:moveTo>
                  <a:pt x="102770" y="17"/>
                </a:moveTo>
                <a:cubicBezTo>
                  <a:pt x="103035" y="1340"/>
                  <a:pt x="42974" y="77805"/>
                  <a:pt x="26570" y="103205"/>
                </a:cubicBezTo>
                <a:cubicBezTo>
                  <a:pt x="10166" y="128605"/>
                  <a:pt x="8314" y="133103"/>
                  <a:pt x="4345" y="152417"/>
                </a:cubicBezTo>
                <a:cubicBezTo>
                  <a:pt x="376" y="171732"/>
                  <a:pt x="-2270" y="194221"/>
                  <a:pt x="2757" y="219092"/>
                </a:cubicBezTo>
                <a:cubicBezTo>
                  <a:pt x="7784" y="243963"/>
                  <a:pt x="32126" y="293440"/>
                  <a:pt x="34507" y="301642"/>
                </a:cubicBezTo>
                <a:cubicBezTo>
                  <a:pt x="36888" y="309844"/>
                  <a:pt x="21808" y="281799"/>
                  <a:pt x="17045" y="268305"/>
                </a:cubicBezTo>
                <a:cubicBezTo>
                  <a:pt x="12282" y="254811"/>
                  <a:pt x="8049" y="239730"/>
                  <a:pt x="5932" y="220680"/>
                </a:cubicBezTo>
                <a:cubicBezTo>
                  <a:pt x="3815" y="201630"/>
                  <a:pt x="1170" y="174907"/>
                  <a:pt x="4345" y="154005"/>
                </a:cubicBezTo>
                <a:cubicBezTo>
                  <a:pt x="7520" y="133103"/>
                  <a:pt x="9372" y="116963"/>
                  <a:pt x="24982" y="95267"/>
                </a:cubicBezTo>
                <a:cubicBezTo>
                  <a:pt x="40592" y="73571"/>
                  <a:pt x="102505" y="-1306"/>
                  <a:pt x="102770" y="1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496711F3-3790-4E8E-B37E-5787D7F5A54A}"/>
              </a:ext>
            </a:extLst>
          </p:cNvPr>
          <p:cNvSpPr/>
          <p:nvPr/>
        </p:nvSpPr>
        <p:spPr>
          <a:xfrm>
            <a:off x="7614883" y="3685100"/>
            <a:ext cx="57504" cy="195086"/>
          </a:xfrm>
          <a:custGeom>
            <a:avLst/>
            <a:gdLst>
              <a:gd name="connsiteX0" fmla="*/ 47450 w 57504"/>
              <a:gd name="connsiteY0" fmla="*/ 17 h 195086"/>
              <a:gd name="connsiteX1" fmla="*/ 55917 w 57504"/>
              <a:gd name="connsiteY1" fmla="*/ 65633 h 195086"/>
              <a:gd name="connsiteX2" fmla="*/ 51684 w 57504"/>
              <a:gd name="connsiteY2" fmla="*/ 116433 h 195086"/>
              <a:gd name="connsiteX3" fmla="*/ 884 w 57504"/>
              <a:gd name="connsiteY3" fmla="*/ 194750 h 195086"/>
              <a:gd name="connsiteX4" fmla="*/ 22050 w 57504"/>
              <a:gd name="connsiteY4" fmla="*/ 141833 h 195086"/>
              <a:gd name="connsiteX5" fmla="*/ 55917 w 57504"/>
              <a:gd name="connsiteY5" fmla="*/ 71983 h 195086"/>
              <a:gd name="connsiteX6" fmla="*/ 47450 w 57504"/>
              <a:gd name="connsiteY6" fmla="*/ 17 h 1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04" h="195086">
                <a:moveTo>
                  <a:pt x="47450" y="17"/>
                </a:moveTo>
                <a:cubicBezTo>
                  <a:pt x="47450" y="-1041"/>
                  <a:pt x="55211" y="46230"/>
                  <a:pt x="55917" y="65633"/>
                </a:cubicBezTo>
                <a:cubicBezTo>
                  <a:pt x="56623" y="85036"/>
                  <a:pt x="60856" y="94914"/>
                  <a:pt x="51684" y="116433"/>
                </a:cubicBezTo>
                <a:cubicBezTo>
                  <a:pt x="42512" y="137952"/>
                  <a:pt x="5823" y="190517"/>
                  <a:pt x="884" y="194750"/>
                </a:cubicBezTo>
                <a:cubicBezTo>
                  <a:pt x="-4055" y="198983"/>
                  <a:pt x="12878" y="162294"/>
                  <a:pt x="22050" y="141833"/>
                </a:cubicBezTo>
                <a:cubicBezTo>
                  <a:pt x="31222" y="121372"/>
                  <a:pt x="49920" y="89975"/>
                  <a:pt x="55917" y="71983"/>
                </a:cubicBezTo>
                <a:cubicBezTo>
                  <a:pt x="61914" y="53991"/>
                  <a:pt x="47450" y="1075"/>
                  <a:pt x="47450" y="1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16F76CB0-249F-4A7C-834A-4BAF9AB69EE9}"/>
              </a:ext>
            </a:extLst>
          </p:cNvPr>
          <p:cNvSpPr/>
          <p:nvPr/>
        </p:nvSpPr>
        <p:spPr>
          <a:xfrm>
            <a:off x="6242677" y="2647634"/>
            <a:ext cx="352300" cy="623789"/>
          </a:xfrm>
          <a:custGeom>
            <a:avLst/>
            <a:gdLst>
              <a:gd name="connsiteX0" fmla="*/ 287240 w 352300"/>
              <a:gd name="connsiteY0" fmla="*/ 316 h 623789"/>
              <a:gd name="connsiteX1" fmla="*/ 185640 w 352300"/>
              <a:gd name="connsiteY1" fmla="*/ 104033 h 623789"/>
              <a:gd name="connsiteX2" fmla="*/ 204690 w 352300"/>
              <a:gd name="connsiteY2" fmla="*/ 247966 h 623789"/>
              <a:gd name="connsiteX3" fmla="*/ 346506 w 352300"/>
              <a:gd name="connsiteY3" fmla="*/ 529483 h 623789"/>
              <a:gd name="connsiteX4" fmla="*/ 325340 w 352300"/>
              <a:gd name="connsiteY4" fmla="*/ 622616 h 623789"/>
              <a:gd name="connsiteX5" fmla="*/ 329573 w 352300"/>
              <a:gd name="connsiteY5" fmla="*/ 576049 h 623789"/>
              <a:gd name="connsiteX6" fmla="*/ 270306 w 352300"/>
              <a:gd name="connsiteY6" fmla="*/ 491383 h 623789"/>
              <a:gd name="connsiteX7" fmla="*/ 35356 w 352300"/>
              <a:gd name="connsiteY7" fmla="*/ 377083 h 623789"/>
              <a:gd name="connsiteX8" fmla="*/ 1490 w 352300"/>
              <a:gd name="connsiteY8" fmla="*/ 214099 h 623789"/>
              <a:gd name="connsiteX9" fmla="*/ 39590 w 352300"/>
              <a:gd name="connsiteY9" fmla="*/ 76516 h 623789"/>
              <a:gd name="connsiteX10" fmla="*/ 287240 w 352300"/>
              <a:gd name="connsiteY10" fmla="*/ 316 h 62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300" h="623789">
                <a:moveTo>
                  <a:pt x="287240" y="316"/>
                </a:moveTo>
                <a:cubicBezTo>
                  <a:pt x="311582" y="4902"/>
                  <a:pt x="199398" y="62758"/>
                  <a:pt x="185640" y="104033"/>
                </a:cubicBezTo>
                <a:cubicBezTo>
                  <a:pt x="171882" y="145308"/>
                  <a:pt x="177879" y="177058"/>
                  <a:pt x="204690" y="247966"/>
                </a:cubicBezTo>
                <a:cubicBezTo>
                  <a:pt x="231501" y="318874"/>
                  <a:pt x="326398" y="467041"/>
                  <a:pt x="346506" y="529483"/>
                </a:cubicBezTo>
                <a:cubicBezTo>
                  <a:pt x="366614" y="591925"/>
                  <a:pt x="328162" y="614855"/>
                  <a:pt x="325340" y="622616"/>
                </a:cubicBezTo>
                <a:cubicBezTo>
                  <a:pt x="322518" y="630377"/>
                  <a:pt x="338745" y="597921"/>
                  <a:pt x="329573" y="576049"/>
                </a:cubicBezTo>
                <a:cubicBezTo>
                  <a:pt x="320401" y="554177"/>
                  <a:pt x="319342" y="524544"/>
                  <a:pt x="270306" y="491383"/>
                </a:cubicBezTo>
                <a:cubicBezTo>
                  <a:pt x="221270" y="458222"/>
                  <a:pt x="80159" y="423297"/>
                  <a:pt x="35356" y="377083"/>
                </a:cubicBezTo>
                <a:cubicBezTo>
                  <a:pt x="-9447" y="330869"/>
                  <a:pt x="784" y="264194"/>
                  <a:pt x="1490" y="214099"/>
                </a:cubicBezTo>
                <a:cubicBezTo>
                  <a:pt x="2196" y="164005"/>
                  <a:pt x="-2743" y="111088"/>
                  <a:pt x="39590" y="76516"/>
                </a:cubicBezTo>
                <a:cubicBezTo>
                  <a:pt x="81923" y="41944"/>
                  <a:pt x="262898" y="-4270"/>
                  <a:pt x="287240" y="316"/>
                </a:cubicBezTo>
                <a:close/>
              </a:path>
            </a:pathLst>
          </a:custGeom>
          <a:solidFill>
            <a:srgbClr val="4472C4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138CD82B-C40C-466A-83E8-29510C04F4A9}"/>
              </a:ext>
            </a:extLst>
          </p:cNvPr>
          <p:cNvSpPr/>
          <p:nvPr/>
        </p:nvSpPr>
        <p:spPr>
          <a:xfrm>
            <a:off x="6341664" y="2242555"/>
            <a:ext cx="1066726" cy="448797"/>
          </a:xfrm>
          <a:custGeom>
            <a:avLst/>
            <a:gdLst>
              <a:gd name="connsiteX0" fmla="*/ 1060849 w 1066726"/>
              <a:gd name="connsiteY0" fmla="*/ 448258 h 448797"/>
              <a:gd name="connsiteX1" fmla="*/ 1064024 w 1066726"/>
              <a:gd name="connsiteY1" fmla="*/ 333958 h 448797"/>
              <a:gd name="connsiteX2" fmla="*/ 1019574 w 1066726"/>
              <a:gd name="connsiteY2" fmla="*/ 238708 h 448797"/>
              <a:gd name="connsiteX3" fmla="*/ 662386 w 1066726"/>
              <a:gd name="connsiteY3" fmla="*/ 59320 h 448797"/>
              <a:gd name="connsiteX4" fmla="*/ 400449 w 1066726"/>
              <a:gd name="connsiteY4" fmla="*/ 5345 h 448797"/>
              <a:gd name="connsiteX5" fmla="*/ 146449 w 1066726"/>
              <a:gd name="connsiteY5" fmla="*/ 13283 h 448797"/>
              <a:gd name="connsiteX6" fmla="*/ 3574 w 1066726"/>
              <a:gd name="connsiteY6" fmla="*/ 105358 h 448797"/>
              <a:gd name="connsiteX7" fmla="*/ 48024 w 1066726"/>
              <a:gd name="connsiteY7" fmla="*/ 76783 h 448797"/>
              <a:gd name="connsiteX8" fmla="*/ 101999 w 1066726"/>
              <a:gd name="connsiteY8" fmla="*/ 48208 h 448797"/>
              <a:gd name="connsiteX9" fmla="*/ 214711 w 1066726"/>
              <a:gd name="connsiteY9" fmla="*/ 21220 h 448797"/>
              <a:gd name="connsiteX10" fmla="*/ 375049 w 1066726"/>
              <a:gd name="connsiteY10" fmla="*/ 13283 h 448797"/>
              <a:gd name="connsiteX11" fmla="*/ 536974 w 1066726"/>
              <a:gd name="connsiteY11" fmla="*/ 30745 h 448797"/>
              <a:gd name="connsiteX12" fmla="*/ 748111 w 1066726"/>
              <a:gd name="connsiteY12" fmla="*/ 102183 h 448797"/>
              <a:gd name="connsiteX13" fmla="*/ 998936 w 1066726"/>
              <a:gd name="connsiteY13" fmla="*/ 232358 h 448797"/>
              <a:gd name="connsiteX14" fmla="*/ 1052911 w 1066726"/>
              <a:gd name="connsiteY14" fmla="*/ 284745 h 448797"/>
              <a:gd name="connsiteX15" fmla="*/ 1060849 w 1066726"/>
              <a:gd name="connsiteY15" fmla="*/ 448258 h 44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6726" h="448797">
                <a:moveTo>
                  <a:pt x="1060849" y="448258"/>
                </a:moveTo>
                <a:cubicBezTo>
                  <a:pt x="1062701" y="456460"/>
                  <a:pt x="1070903" y="368883"/>
                  <a:pt x="1064024" y="333958"/>
                </a:cubicBezTo>
                <a:cubicBezTo>
                  <a:pt x="1057145" y="299033"/>
                  <a:pt x="1086514" y="284481"/>
                  <a:pt x="1019574" y="238708"/>
                </a:cubicBezTo>
                <a:cubicBezTo>
                  <a:pt x="952634" y="192935"/>
                  <a:pt x="765573" y="98214"/>
                  <a:pt x="662386" y="59320"/>
                </a:cubicBezTo>
                <a:cubicBezTo>
                  <a:pt x="559199" y="20426"/>
                  <a:pt x="486439" y="13018"/>
                  <a:pt x="400449" y="5345"/>
                </a:cubicBezTo>
                <a:cubicBezTo>
                  <a:pt x="314459" y="-2328"/>
                  <a:pt x="212595" y="-3386"/>
                  <a:pt x="146449" y="13283"/>
                </a:cubicBezTo>
                <a:cubicBezTo>
                  <a:pt x="80303" y="29952"/>
                  <a:pt x="3574" y="105358"/>
                  <a:pt x="3574" y="105358"/>
                </a:cubicBezTo>
                <a:cubicBezTo>
                  <a:pt x="-12830" y="115941"/>
                  <a:pt x="31620" y="86308"/>
                  <a:pt x="48024" y="76783"/>
                </a:cubicBezTo>
                <a:cubicBezTo>
                  <a:pt x="64428" y="67258"/>
                  <a:pt x="74218" y="57468"/>
                  <a:pt x="101999" y="48208"/>
                </a:cubicBezTo>
                <a:cubicBezTo>
                  <a:pt x="129780" y="38948"/>
                  <a:pt x="169203" y="27041"/>
                  <a:pt x="214711" y="21220"/>
                </a:cubicBezTo>
                <a:cubicBezTo>
                  <a:pt x="260219" y="15399"/>
                  <a:pt x="321339" y="11696"/>
                  <a:pt x="375049" y="13283"/>
                </a:cubicBezTo>
                <a:cubicBezTo>
                  <a:pt x="428759" y="14870"/>
                  <a:pt x="474797" y="15928"/>
                  <a:pt x="536974" y="30745"/>
                </a:cubicBezTo>
                <a:cubicBezTo>
                  <a:pt x="599151" y="45562"/>
                  <a:pt x="671117" y="68581"/>
                  <a:pt x="748111" y="102183"/>
                </a:cubicBezTo>
                <a:cubicBezTo>
                  <a:pt x="825105" y="135785"/>
                  <a:pt x="948136" y="201931"/>
                  <a:pt x="998936" y="232358"/>
                </a:cubicBezTo>
                <a:cubicBezTo>
                  <a:pt x="1049736" y="262785"/>
                  <a:pt x="1042857" y="255112"/>
                  <a:pt x="1052911" y="284745"/>
                </a:cubicBezTo>
                <a:cubicBezTo>
                  <a:pt x="1062965" y="314378"/>
                  <a:pt x="1058997" y="440056"/>
                  <a:pt x="1060849" y="448258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67CC6802-DF13-411B-A8B7-86394CE17A13}"/>
              </a:ext>
            </a:extLst>
          </p:cNvPr>
          <p:cNvSpPr/>
          <p:nvPr/>
        </p:nvSpPr>
        <p:spPr>
          <a:xfrm>
            <a:off x="7219391" y="2609405"/>
            <a:ext cx="177184" cy="100894"/>
          </a:xfrm>
          <a:custGeom>
            <a:avLst/>
            <a:gdLst>
              <a:gd name="connsiteX0" fmla="*/ 2147 w 177184"/>
              <a:gd name="connsiteY0" fmla="*/ 445 h 100894"/>
              <a:gd name="connsiteX1" fmla="*/ 37072 w 177184"/>
              <a:gd name="connsiteY1" fmla="*/ 49658 h 100894"/>
              <a:gd name="connsiteX2" fmla="*/ 87872 w 177184"/>
              <a:gd name="connsiteY2" fmla="*/ 92520 h 100894"/>
              <a:gd name="connsiteX3" fmla="*/ 122797 w 177184"/>
              <a:gd name="connsiteY3" fmla="*/ 97283 h 100894"/>
              <a:gd name="connsiteX4" fmla="*/ 149784 w 177184"/>
              <a:gd name="connsiteY4" fmla="*/ 51245 h 100894"/>
              <a:gd name="connsiteX5" fmla="*/ 176772 w 177184"/>
              <a:gd name="connsiteY5" fmla="*/ 76645 h 100894"/>
              <a:gd name="connsiteX6" fmla="*/ 165659 w 177184"/>
              <a:gd name="connsiteY6" fmla="*/ 67120 h 100894"/>
              <a:gd name="connsiteX7" fmla="*/ 159309 w 177184"/>
              <a:gd name="connsiteY7" fmla="*/ 41720 h 100894"/>
              <a:gd name="connsiteX8" fmla="*/ 138672 w 177184"/>
              <a:gd name="connsiteY8" fmla="*/ 56008 h 100894"/>
              <a:gd name="connsiteX9" fmla="*/ 122797 w 177184"/>
              <a:gd name="connsiteY9" fmla="*/ 79820 h 100894"/>
              <a:gd name="connsiteX10" fmla="*/ 100572 w 177184"/>
              <a:gd name="connsiteY10" fmla="*/ 79820 h 100894"/>
              <a:gd name="connsiteX11" fmla="*/ 2147 w 177184"/>
              <a:gd name="connsiteY11" fmla="*/ 445 h 10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184" h="100894">
                <a:moveTo>
                  <a:pt x="2147" y="445"/>
                </a:moveTo>
                <a:cubicBezTo>
                  <a:pt x="-8436" y="-4582"/>
                  <a:pt x="22785" y="34312"/>
                  <a:pt x="37072" y="49658"/>
                </a:cubicBezTo>
                <a:cubicBezTo>
                  <a:pt x="51360" y="65004"/>
                  <a:pt x="73585" y="84583"/>
                  <a:pt x="87872" y="92520"/>
                </a:cubicBezTo>
                <a:cubicBezTo>
                  <a:pt x="102159" y="100457"/>
                  <a:pt x="112478" y="104162"/>
                  <a:pt x="122797" y="97283"/>
                </a:cubicBezTo>
                <a:cubicBezTo>
                  <a:pt x="133116" y="90404"/>
                  <a:pt x="140788" y="54685"/>
                  <a:pt x="149784" y="51245"/>
                </a:cubicBezTo>
                <a:cubicBezTo>
                  <a:pt x="158780" y="47805"/>
                  <a:pt x="174126" y="73999"/>
                  <a:pt x="176772" y="76645"/>
                </a:cubicBezTo>
                <a:cubicBezTo>
                  <a:pt x="179418" y="79291"/>
                  <a:pt x="168570" y="72941"/>
                  <a:pt x="165659" y="67120"/>
                </a:cubicBezTo>
                <a:cubicBezTo>
                  <a:pt x="162749" y="61299"/>
                  <a:pt x="163807" y="43572"/>
                  <a:pt x="159309" y="41720"/>
                </a:cubicBezTo>
                <a:cubicBezTo>
                  <a:pt x="154811" y="39868"/>
                  <a:pt x="144757" y="49658"/>
                  <a:pt x="138672" y="56008"/>
                </a:cubicBezTo>
                <a:cubicBezTo>
                  <a:pt x="132587" y="62358"/>
                  <a:pt x="129147" y="75851"/>
                  <a:pt x="122797" y="79820"/>
                </a:cubicBezTo>
                <a:cubicBezTo>
                  <a:pt x="116447" y="83789"/>
                  <a:pt x="118828" y="90139"/>
                  <a:pt x="100572" y="79820"/>
                </a:cubicBezTo>
                <a:cubicBezTo>
                  <a:pt x="82316" y="69501"/>
                  <a:pt x="12730" y="5472"/>
                  <a:pt x="2147" y="44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71180321-818D-4516-8FB3-D3DCD036E77F}"/>
              </a:ext>
            </a:extLst>
          </p:cNvPr>
          <p:cNvSpPr/>
          <p:nvPr/>
        </p:nvSpPr>
        <p:spPr>
          <a:xfrm>
            <a:off x="6378403" y="2316852"/>
            <a:ext cx="862584" cy="268771"/>
          </a:xfrm>
          <a:custGeom>
            <a:avLst/>
            <a:gdLst>
              <a:gd name="connsiteX0" fmla="*/ 172 w 862584"/>
              <a:gd name="connsiteY0" fmla="*/ 13594 h 268771"/>
              <a:gd name="connsiteX1" fmla="*/ 95422 w 862584"/>
              <a:gd name="connsiteY1" fmla="*/ 894 h 268771"/>
              <a:gd name="connsiteX2" fmla="*/ 203372 w 862584"/>
              <a:gd name="connsiteY2" fmla="*/ 40582 h 268771"/>
              <a:gd name="connsiteX3" fmla="*/ 297035 w 862584"/>
              <a:gd name="connsiteY3" fmla="*/ 48519 h 268771"/>
              <a:gd name="connsiteX4" fmla="*/ 427210 w 862584"/>
              <a:gd name="connsiteY4" fmla="*/ 46932 h 268771"/>
              <a:gd name="connsiteX5" fmla="*/ 541510 w 862584"/>
              <a:gd name="connsiteY5" fmla="*/ 99319 h 268771"/>
              <a:gd name="connsiteX6" fmla="*/ 720897 w 862584"/>
              <a:gd name="connsiteY6" fmla="*/ 202507 h 268771"/>
              <a:gd name="connsiteX7" fmla="*/ 847897 w 862584"/>
              <a:gd name="connsiteY7" fmla="*/ 259657 h 268771"/>
              <a:gd name="connsiteX8" fmla="*/ 854247 w 862584"/>
              <a:gd name="connsiteY8" fmla="*/ 267594 h 268771"/>
              <a:gd name="connsiteX9" fmla="*/ 797097 w 862584"/>
              <a:gd name="connsiteY9" fmla="*/ 248544 h 268771"/>
              <a:gd name="connsiteX10" fmla="*/ 638347 w 862584"/>
              <a:gd name="connsiteY10" fmla="*/ 167582 h 268771"/>
              <a:gd name="connsiteX11" fmla="*/ 522460 w 862584"/>
              <a:gd name="connsiteY11" fmla="*/ 102494 h 268771"/>
              <a:gd name="connsiteX12" fmla="*/ 414510 w 862584"/>
              <a:gd name="connsiteY12" fmla="*/ 62807 h 268771"/>
              <a:gd name="connsiteX13" fmla="*/ 266872 w 862584"/>
              <a:gd name="connsiteY13" fmla="*/ 56457 h 268771"/>
              <a:gd name="connsiteX14" fmla="*/ 147810 w 862584"/>
              <a:gd name="connsiteY14" fmla="*/ 43757 h 268771"/>
              <a:gd name="connsiteX15" fmla="*/ 119235 w 862584"/>
              <a:gd name="connsiteY15" fmla="*/ 21532 h 268771"/>
              <a:gd name="connsiteX16" fmla="*/ 172 w 862584"/>
              <a:gd name="connsiteY16" fmla="*/ 13594 h 26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2584" h="268771">
                <a:moveTo>
                  <a:pt x="172" y="13594"/>
                </a:moveTo>
                <a:cubicBezTo>
                  <a:pt x="-3797" y="10154"/>
                  <a:pt x="61555" y="-3604"/>
                  <a:pt x="95422" y="894"/>
                </a:cubicBezTo>
                <a:cubicBezTo>
                  <a:pt x="129289" y="5392"/>
                  <a:pt x="169770" y="32645"/>
                  <a:pt x="203372" y="40582"/>
                </a:cubicBezTo>
                <a:cubicBezTo>
                  <a:pt x="236974" y="48520"/>
                  <a:pt x="259729" y="47461"/>
                  <a:pt x="297035" y="48519"/>
                </a:cubicBezTo>
                <a:cubicBezTo>
                  <a:pt x="334341" y="49577"/>
                  <a:pt x="386464" y="38465"/>
                  <a:pt x="427210" y="46932"/>
                </a:cubicBezTo>
                <a:cubicBezTo>
                  <a:pt x="467956" y="55399"/>
                  <a:pt x="492562" y="73390"/>
                  <a:pt x="541510" y="99319"/>
                </a:cubicBezTo>
                <a:cubicBezTo>
                  <a:pt x="590458" y="125248"/>
                  <a:pt x="669833" y="175784"/>
                  <a:pt x="720897" y="202507"/>
                </a:cubicBezTo>
                <a:cubicBezTo>
                  <a:pt x="771961" y="229230"/>
                  <a:pt x="825672" y="248809"/>
                  <a:pt x="847897" y="259657"/>
                </a:cubicBezTo>
                <a:cubicBezTo>
                  <a:pt x="870122" y="270505"/>
                  <a:pt x="862714" y="269446"/>
                  <a:pt x="854247" y="267594"/>
                </a:cubicBezTo>
                <a:cubicBezTo>
                  <a:pt x="845780" y="265742"/>
                  <a:pt x="833080" y="265213"/>
                  <a:pt x="797097" y="248544"/>
                </a:cubicBezTo>
                <a:cubicBezTo>
                  <a:pt x="761114" y="231875"/>
                  <a:pt x="684120" y="191924"/>
                  <a:pt x="638347" y="167582"/>
                </a:cubicBezTo>
                <a:cubicBezTo>
                  <a:pt x="592574" y="143240"/>
                  <a:pt x="559766" y="119957"/>
                  <a:pt x="522460" y="102494"/>
                </a:cubicBezTo>
                <a:cubicBezTo>
                  <a:pt x="485154" y="85031"/>
                  <a:pt x="457108" y="70480"/>
                  <a:pt x="414510" y="62807"/>
                </a:cubicBezTo>
                <a:cubicBezTo>
                  <a:pt x="371912" y="55134"/>
                  <a:pt x="311322" y="59632"/>
                  <a:pt x="266872" y="56457"/>
                </a:cubicBezTo>
                <a:cubicBezTo>
                  <a:pt x="222422" y="53282"/>
                  <a:pt x="172416" y="49578"/>
                  <a:pt x="147810" y="43757"/>
                </a:cubicBezTo>
                <a:cubicBezTo>
                  <a:pt x="123204" y="37936"/>
                  <a:pt x="140401" y="28411"/>
                  <a:pt x="119235" y="21532"/>
                </a:cubicBezTo>
                <a:cubicBezTo>
                  <a:pt x="98069" y="14653"/>
                  <a:pt x="4141" y="17034"/>
                  <a:pt x="172" y="13594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433D7AF-143E-4309-A4AB-50BD99D806CF}"/>
              </a:ext>
            </a:extLst>
          </p:cNvPr>
          <p:cNvSpPr/>
          <p:nvPr/>
        </p:nvSpPr>
        <p:spPr>
          <a:xfrm>
            <a:off x="7791195" y="2808288"/>
            <a:ext cx="377000" cy="39954"/>
          </a:xfrm>
          <a:custGeom>
            <a:avLst/>
            <a:gdLst>
              <a:gd name="connsiteX0" fmla="*/ 1843 w 377000"/>
              <a:gd name="connsiteY0" fmla="*/ 39687 h 39954"/>
              <a:gd name="connsiteX1" fmla="*/ 81218 w 377000"/>
              <a:gd name="connsiteY1" fmla="*/ 12700 h 39954"/>
              <a:gd name="connsiteX2" fmla="*/ 205043 w 377000"/>
              <a:gd name="connsiteY2" fmla="*/ 11112 h 39954"/>
              <a:gd name="connsiteX3" fmla="*/ 297118 w 377000"/>
              <a:gd name="connsiteY3" fmla="*/ 6350 h 39954"/>
              <a:gd name="connsiteX4" fmla="*/ 374905 w 377000"/>
              <a:gd name="connsiteY4" fmla="*/ 0 h 39954"/>
              <a:gd name="connsiteX5" fmla="*/ 346330 w 377000"/>
              <a:gd name="connsiteY5" fmla="*/ 6350 h 39954"/>
              <a:gd name="connsiteX6" fmla="*/ 257430 w 377000"/>
              <a:gd name="connsiteY6" fmla="*/ 15875 h 39954"/>
              <a:gd name="connsiteX7" fmla="*/ 159005 w 377000"/>
              <a:gd name="connsiteY7" fmla="*/ 26987 h 39954"/>
              <a:gd name="connsiteX8" fmla="*/ 1843 w 377000"/>
              <a:gd name="connsiteY8" fmla="*/ 39687 h 3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000" h="39954">
                <a:moveTo>
                  <a:pt x="1843" y="39687"/>
                </a:moveTo>
                <a:cubicBezTo>
                  <a:pt x="-11122" y="37306"/>
                  <a:pt x="47351" y="17462"/>
                  <a:pt x="81218" y="12700"/>
                </a:cubicBezTo>
                <a:cubicBezTo>
                  <a:pt x="115085" y="7938"/>
                  <a:pt x="169060" y="12170"/>
                  <a:pt x="205043" y="11112"/>
                </a:cubicBezTo>
                <a:cubicBezTo>
                  <a:pt x="241026" y="10054"/>
                  <a:pt x="268808" y="8202"/>
                  <a:pt x="297118" y="6350"/>
                </a:cubicBezTo>
                <a:cubicBezTo>
                  <a:pt x="325428" y="4498"/>
                  <a:pt x="366703" y="0"/>
                  <a:pt x="374905" y="0"/>
                </a:cubicBezTo>
                <a:cubicBezTo>
                  <a:pt x="383107" y="0"/>
                  <a:pt x="365909" y="3704"/>
                  <a:pt x="346330" y="6350"/>
                </a:cubicBezTo>
                <a:cubicBezTo>
                  <a:pt x="326751" y="8996"/>
                  <a:pt x="257430" y="15875"/>
                  <a:pt x="257430" y="15875"/>
                </a:cubicBezTo>
                <a:cubicBezTo>
                  <a:pt x="226209" y="19314"/>
                  <a:pt x="196840" y="26193"/>
                  <a:pt x="159005" y="26987"/>
                </a:cubicBezTo>
                <a:cubicBezTo>
                  <a:pt x="121170" y="27781"/>
                  <a:pt x="14808" y="42068"/>
                  <a:pt x="1843" y="3968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1C75410C-9305-4258-A346-A0C60C479111}"/>
              </a:ext>
            </a:extLst>
          </p:cNvPr>
          <p:cNvSpPr/>
          <p:nvPr/>
        </p:nvSpPr>
        <p:spPr>
          <a:xfrm>
            <a:off x="7785766" y="2697055"/>
            <a:ext cx="396177" cy="141563"/>
          </a:xfrm>
          <a:custGeom>
            <a:avLst/>
            <a:gdLst>
              <a:gd name="connsiteX0" fmla="*/ 2509 w 396177"/>
              <a:gd name="connsiteY0" fmla="*/ 141395 h 141563"/>
              <a:gd name="connsiteX1" fmla="*/ 19972 w 396177"/>
              <a:gd name="connsiteY1" fmla="*/ 74720 h 141563"/>
              <a:gd name="connsiteX2" fmla="*/ 94584 w 396177"/>
              <a:gd name="connsiteY2" fmla="*/ 20745 h 141563"/>
              <a:gd name="connsiteX3" fmla="*/ 197772 w 396177"/>
              <a:gd name="connsiteY3" fmla="*/ 4870 h 141563"/>
              <a:gd name="connsiteX4" fmla="*/ 288259 w 396177"/>
              <a:gd name="connsiteY4" fmla="*/ 23920 h 141563"/>
              <a:gd name="connsiteX5" fmla="*/ 394622 w 396177"/>
              <a:gd name="connsiteY5" fmla="*/ 35033 h 141563"/>
              <a:gd name="connsiteX6" fmla="*/ 346997 w 396177"/>
              <a:gd name="connsiteY6" fmla="*/ 30270 h 141563"/>
              <a:gd name="connsiteX7" fmla="*/ 283497 w 396177"/>
              <a:gd name="connsiteY7" fmla="*/ 14395 h 141563"/>
              <a:gd name="connsiteX8" fmla="*/ 112047 w 396177"/>
              <a:gd name="connsiteY8" fmla="*/ 1695 h 141563"/>
              <a:gd name="connsiteX9" fmla="*/ 12034 w 396177"/>
              <a:gd name="connsiteY9" fmla="*/ 54083 h 141563"/>
              <a:gd name="connsiteX10" fmla="*/ 2509 w 396177"/>
              <a:gd name="connsiteY10" fmla="*/ 141395 h 141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177" h="141563">
                <a:moveTo>
                  <a:pt x="2509" y="141395"/>
                </a:moveTo>
                <a:cubicBezTo>
                  <a:pt x="3832" y="144834"/>
                  <a:pt x="4626" y="94828"/>
                  <a:pt x="19972" y="74720"/>
                </a:cubicBezTo>
                <a:cubicBezTo>
                  <a:pt x="35318" y="54612"/>
                  <a:pt x="64951" y="32387"/>
                  <a:pt x="94584" y="20745"/>
                </a:cubicBezTo>
                <a:cubicBezTo>
                  <a:pt x="124217" y="9103"/>
                  <a:pt x="165493" y="4341"/>
                  <a:pt x="197772" y="4870"/>
                </a:cubicBezTo>
                <a:cubicBezTo>
                  <a:pt x="230051" y="5399"/>
                  <a:pt x="255451" y="18893"/>
                  <a:pt x="288259" y="23920"/>
                </a:cubicBezTo>
                <a:cubicBezTo>
                  <a:pt x="321067" y="28947"/>
                  <a:pt x="394622" y="35033"/>
                  <a:pt x="394622" y="35033"/>
                </a:cubicBezTo>
                <a:cubicBezTo>
                  <a:pt x="404412" y="36091"/>
                  <a:pt x="365518" y="33710"/>
                  <a:pt x="346997" y="30270"/>
                </a:cubicBezTo>
                <a:cubicBezTo>
                  <a:pt x="328476" y="26830"/>
                  <a:pt x="322655" y="19157"/>
                  <a:pt x="283497" y="14395"/>
                </a:cubicBezTo>
                <a:cubicBezTo>
                  <a:pt x="244339" y="9632"/>
                  <a:pt x="157291" y="-4920"/>
                  <a:pt x="112047" y="1695"/>
                </a:cubicBezTo>
                <a:cubicBezTo>
                  <a:pt x="66803" y="8310"/>
                  <a:pt x="30026" y="35298"/>
                  <a:pt x="12034" y="54083"/>
                </a:cubicBezTo>
                <a:cubicBezTo>
                  <a:pt x="-5958" y="72868"/>
                  <a:pt x="1186" y="137956"/>
                  <a:pt x="2509" y="14139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1E888EA8-9AF1-4281-9E6F-00FDEE51DFBB}"/>
              </a:ext>
            </a:extLst>
          </p:cNvPr>
          <p:cNvSpPr/>
          <p:nvPr/>
        </p:nvSpPr>
        <p:spPr>
          <a:xfrm>
            <a:off x="6861173" y="4716457"/>
            <a:ext cx="252263" cy="36925"/>
          </a:xfrm>
          <a:custGeom>
            <a:avLst/>
            <a:gdLst>
              <a:gd name="connsiteX0" fmla="*/ 2 w 252263"/>
              <a:gd name="connsiteY0" fmla="*/ 31756 h 36925"/>
              <a:gd name="connsiteX1" fmla="*/ 112715 w 252263"/>
              <a:gd name="connsiteY1" fmla="*/ 6 h 36925"/>
              <a:gd name="connsiteX2" fmla="*/ 247652 w 252263"/>
              <a:gd name="connsiteY2" fmla="*/ 34931 h 36925"/>
              <a:gd name="connsiteX3" fmla="*/ 211140 w 252263"/>
              <a:gd name="connsiteY3" fmla="*/ 30168 h 36925"/>
              <a:gd name="connsiteX4" fmla="*/ 115890 w 252263"/>
              <a:gd name="connsiteY4" fmla="*/ 9531 h 36925"/>
              <a:gd name="connsiteX5" fmla="*/ 2 w 252263"/>
              <a:gd name="connsiteY5" fmla="*/ 31756 h 3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263" h="36925">
                <a:moveTo>
                  <a:pt x="2" y="31756"/>
                </a:moveTo>
                <a:cubicBezTo>
                  <a:pt x="-527" y="30169"/>
                  <a:pt x="71440" y="-523"/>
                  <a:pt x="112715" y="6"/>
                </a:cubicBezTo>
                <a:cubicBezTo>
                  <a:pt x="153990" y="535"/>
                  <a:pt x="231248" y="29904"/>
                  <a:pt x="247652" y="34931"/>
                </a:cubicBezTo>
                <a:cubicBezTo>
                  <a:pt x="264056" y="39958"/>
                  <a:pt x="233100" y="34401"/>
                  <a:pt x="211140" y="30168"/>
                </a:cubicBezTo>
                <a:cubicBezTo>
                  <a:pt x="189180" y="25935"/>
                  <a:pt x="147375" y="12441"/>
                  <a:pt x="115890" y="9531"/>
                </a:cubicBezTo>
                <a:cubicBezTo>
                  <a:pt x="84405" y="6621"/>
                  <a:pt x="531" y="33343"/>
                  <a:pt x="2" y="31756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AE367265-BBB1-48EA-9347-2BF69BAEA2DA}"/>
              </a:ext>
            </a:extLst>
          </p:cNvPr>
          <p:cNvSpPr/>
          <p:nvPr/>
        </p:nvSpPr>
        <p:spPr>
          <a:xfrm>
            <a:off x="6962629" y="3655133"/>
            <a:ext cx="102770" cy="303117"/>
          </a:xfrm>
          <a:custGeom>
            <a:avLst/>
            <a:gdLst>
              <a:gd name="connsiteX0" fmla="*/ 102770 w 102770"/>
              <a:gd name="connsiteY0" fmla="*/ 17 h 303117"/>
              <a:gd name="connsiteX1" fmla="*/ 26570 w 102770"/>
              <a:gd name="connsiteY1" fmla="*/ 103205 h 303117"/>
              <a:gd name="connsiteX2" fmla="*/ 4345 w 102770"/>
              <a:gd name="connsiteY2" fmla="*/ 152417 h 303117"/>
              <a:gd name="connsiteX3" fmla="*/ 2757 w 102770"/>
              <a:gd name="connsiteY3" fmla="*/ 219092 h 303117"/>
              <a:gd name="connsiteX4" fmla="*/ 34507 w 102770"/>
              <a:gd name="connsiteY4" fmla="*/ 301642 h 303117"/>
              <a:gd name="connsiteX5" fmla="*/ 17045 w 102770"/>
              <a:gd name="connsiteY5" fmla="*/ 268305 h 303117"/>
              <a:gd name="connsiteX6" fmla="*/ 5932 w 102770"/>
              <a:gd name="connsiteY6" fmla="*/ 220680 h 303117"/>
              <a:gd name="connsiteX7" fmla="*/ 4345 w 102770"/>
              <a:gd name="connsiteY7" fmla="*/ 154005 h 303117"/>
              <a:gd name="connsiteX8" fmla="*/ 24982 w 102770"/>
              <a:gd name="connsiteY8" fmla="*/ 95267 h 303117"/>
              <a:gd name="connsiteX9" fmla="*/ 102770 w 102770"/>
              <a:gd name="connsiteY9" fmla="*/ 17 h 30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770" h="303117">
                <a:moveTo>
                  <a:pt x="102770" y="17"/>
                </a:moveTo>
                <a:cubicBezTo>
                  <a:pt x="103035" y="1340"/>
                  <a:pt x="42974" y="77805"/>
                  <a:pt x="26570" y="103205"/>
                </a:cubicBezTo>
                <a:cubicBezTo>
                  <a:pt x="10166" y="128605"/>
                  <a:pt x="8314" y="133103"/>
                  <a:pt x="4345" y="152417"/>
                </a:cubicBezTo>
                <a:cubicBezTo>
                  <a:pt x="376" y="171732"/>
                  <a:pt x="-2270" y="194221"/>
                  <a:pt x="2757" y="219092"/>
                </a:cubicBezTo>
                <a:cubicBezTo>
                  <a:pt x="7784" y="243963"/>
                  <a:pt x="32126" y="293440"/>
                  <a:pt x="34507" y="301642"/>
                </a:cubicBezTo>
                <a:cubicBezTo>
                  <a:pt x="36888" y="309844"/>
                  <a:pt x="21808" y="281799"/>
                  <a:pt x="17045" y="268305"/>
                </a:cubicBezTo>
                <a:cubicBezTo>
                  <a:pt x="12282" y="254811"/>
                  <a:pt x="8049" y="239730"/>
                  <a:pt x="5932" y="220680"/>
                </a:cubicBezTo>
                <a:cubicBezTo>
                  <a:pt x="3815" y="201630"/>
                  <a:pt x="1170" y="174907"/>
                  <a:pt x="4345" y="154005"/>
                </a:cubicBezTo>
                <a:cubicBezTo>
                  <a:pt x="7520" y="133103"/>
                  <a:pt x="9372" y="116963"/>
                  <a:pt x="24982" y="95267"/>
                </a:cubicBezTo>
                <a:cubicBezTo>
                  <a:pt x="40592" y="73571"/>
                  <a:pt x="102505" y="-1306"/>
                  <a:pt x="102770" y="1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0AD79FC7-B4CE-428C-8B7F-AB6FEE7D5BAB}"/>
              </a:ext>
            </a:extLst>
          </p:cNvPr>
          <p:cNvSpPr/>
          <p:nvPr/>
        </p:nvSpPr>
        <p:spPr>
          <a:xfrm>
            <a:off x="7413554" y="3956048"/>
            <a:ext cx="108099" cy="39697"/>
          </a:xfrm>
          <a:custGeom>
            <a:avLst/>
            <a:gdLst>
              <a:gd name="connsiteX0" fmla="*/ 108021 w 108099"/>
              <a:gd name="connsiteY0" fmla="*/ 2 h 39697"/>
              <a:gd name="connsiteX1" fmla="*/ 60396 w 108099"/>
              <a:gd name="connsiteY1" fmla="*/ 25402 h 39697"/>
              <a:gd name="connsiteX2" fmla="*/ 71 w 108099"/>
              <a:gd name="connsiteY2" fmla="*/ 39690 h 39697"/>
              <a:gd name="connsiteX3" fmla="*/ 49284 w 108099"/>
              <a:gd name="connsiteY3" fmla="*/ 26990 h 39697"/>
              <a:gd name="connsiteX4" fmla="*/ 108021 w 108099"/>
              <a:gd name="connsiteY4" fmla="*/ 2 h 3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99" h="39697">
                <a:moveTo>
                  <a:pt x="108021" y="2"/>
                </a:moveTo>
                <a:cubicBezTo>
                  <a:pt x="109873" y="-263"/>
                  <a:pt x="78388" y="18787"/>
                  <a:pt x="60396" y="25402"/>
                </a:cubicBezTo>
                <a:cubicBezTo>
                  <a:pt x="42404" y="32017"/>
                  <a:pt x="1923" y="39425"/>
                  <a:pt x="71" y="39690"/>
                </a:cubicBezTo>
                <a:cubicBezTo>
                  <a:pt x="-1781" y="39955"/>
                  <a:pt x="32880" y="33076"/>
                  <a:pt x="49284" y="26990"/>
                </a:cubicBezTo>
                <a:cubicBezTo>
                  <a:pt x="65688" y="20905"/>
                  <a:pt x="106169" y="267"/>
                  <a:pt x="108021" y="2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EBAD95E6-7F1E-4845-8677-5483269A4279}"/>
              </a:ext>
            </a:extLst>
          </p:cNvPr>
          <p:cNvSpPr/>
          <p:nvPr/>
        </p:nvSpPr>
        <p:spPr>
          <a:xfrm>
            <a:off x="7852752" y="2370678"/>
            <a:ext cx="527412" cy="2407623"/>
          </a:xfrm>
          <a:custGeom>
            <a:avLst/>
            <a:gdLst>
              <a:gd name="connsiteX0" fmla="*/ 412408 w 527412"/>
              <a:gd name="connsiteY0" fmla="*/ 37242 h 2407623"/>
              <a:gd name="connsiteX1" fmla="*/ 366688 w 527412"/>
              <a:gd name="connsiteY1" fmla="*/ 347122 h 2407623"/>
              <a:gd name="connsiteX2" fmla="*/ 193968 w 527412"/>
              <a:gd name="connsiteY2" fmla="*/ 712882 h 2407623"/>
              <a:gd name="connsiteX3" fmla="*/ 46648 w 527412"/>
              <a:gd name="connsiteY3" fmla="*/ 931322 h 2407623"/>
              <a:gd name="connsiteX4" fmla="*/ 36488 w 527412"/>
              <a:gd name="connsiteY4" fmla="*/ 1363122 h 2407623"/>
              <a:gd name="connsiteX5" fmla="*/ 493688 w 527412"/>
              <a:gd name="connsiteY5" fmla="*/ 2343562 h 2407623"/>
              <a:gd name="connsiteX6" fmla="*/ 447968 w 527412"/>
              <a:gd name="connsiteY6" fmla="*/ 2196242 h 2407623"/>
              <a:gd name="connsiteX7" fmla="*/ 87288 w 527412"/>
              <a:gd name="connsiteY7" fmla="*/ 1251362 h 2407623"/>
              <a:gd name="connsiteX8" fmla="*/ 412408 w 527412"/>
              <a:gd name="connsiteY8" fmla="*/ 37242 h 240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7412" h="2407623">
                <a:moveTo>
                  <a:pt x="412408" y="37242"/>
                </a:moveTo>
                <a:cubicBezTo>
                  <a:pt x="458975" y="-113465"/>
                  <a:pt x="403095" y="234515"/>
                  <a:pt x="366688" y="347122"/>
                </a:cubicBezTo>
                <a:cubicBezTo>
                  <a:pt x="330281" y="459729"/>
                  <a:pt x="247308" y="615515"/>
                  <a:pt x="193968" y="712882"/>
                </a:cubicBezTo>
                <a:cubicBezTo>
                  <a:pt x="140628" y="810249"/>
                  <a:pt x="72895" y="822949"/>
                  <a:pt x="46648" y="931322"/>
                </a:cubicBezTo>
                <a:cubicBezTo>
                  <a:pt x="20401" y="1039695"/>
                  <a:pt x="-38019" y="1127749"/>
                  <a:pt x="36488" y="1363122"/>
                </a:cubicBezTo>
                <a:cubicBezTo>
                  <a:pt x="110995" y="1598495"/>
                  <a:pt x="425108" y="2204709"/>
                  <a:pt x="493688" y="2343562"/>
                </a:cubicBezTo>
                <a:cubicBezTo>
                  <a:pt x="562268" y="2482415"/>
                  <a:pt x="515701" y="2378275"/>
                  <a:pt x="447968" y="2196242"/>
                </a:cubicBezTo>
                <a:cubicBezTo>
                  <a:pt x="380235" y="2014209"/>
                  <a:pt x="94908" y="1603575"/>
                  <a:pt x="87288" y="1251362"/>
                </a:cubicBezTo>
                <a:cubicBezTo>
                  <a:pt x="79668" y="899149"/>
                  <a:pt x="365841" y="187949"/>
                  <a:pt x="412408" y="37242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21C9383E-84E3-4559-8150-989395DD9210}"/>
              </a:ext>
            </a:extLst>
          </p:cNvPr>
          <p:cNvSpPr/>
          <p:nvPr/>
        </p:nvSpPr>
        <p:spPr>
          <a:xfrm>
            <a:off x="7819370" y="3039524"/>
            <a:ext cx="181637" cy="45780"/>
          </a:xfrm>
          <a:custGeom>
            <a:avLst/>
            <a:gdLst>
              <a:gd name="connsiteX0" fmla="*/ 655 w 181637"/>
              <a:gd name="connsiteY0" fmla="*/ 539 h 45780"/>
              <a:gd name="connsiteX1" fmla="*/ 97493 w 181637"/>
              <a:gd name="connsiteY1" fmla="*/ 18001 h 45780"/>
              <a:gd name="connsiteX2" fmla="*/ 148293 w 181637"/>
              <a:gd name="connsiteY2" fmla="*/ 29114 h 45780"/>
              <a:gd name="connsiteX3" fmla="*/ 181630 w 181637"/>
              <a:gd name="connsiteY3" fmla="*/ 44989 h 45780"/>
              <a:gd name="connsiteX4" fmla="*/ 149880 w 181637"/>
              <a:gd name="connsiteY4" fmla="*/ 40226 h 45780"/>
              <a:gd name="connsiteX5" fmla="*/ 655 w 181637"/>
              <a:gd name="connsiteY5" fmla="*/ 539 h 4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37" h="45780">
                <a:moveTo>
                  <a:pt x="655" y="539"/>
                </a:moveTo>
                <a:cubicBezTo>
                  <a:pt x="-8076" y="-3165"/>
                  <a:pt x="72887" y="13239"/>
                  <a:pt x="97493" y="18001"/>
                </a:cubicBezTo>
                <a:cubicBezTo>
                  <a:pt x="122099" y="22763"/>
                  <a:pt x="134270" y="24616"/>
                  <a:pt x="148293" y="29114"/>
                </a:cubicBezTo>
                <a:cubicBezTo>
                  <a:pt x="162316" y="33612"/>
                  <a:pt x="181366" y="43137"/>
                  <a:pt x="181630" y="44989"/>
                </a:cubicBezTo>
                <a:cubicBezTo>
                  <a:pt x="181894" y="46841"/>
                  <a:pt x="175544" y="45518"/>
                  <a:pt x="149880" y="40226"/>
                </a:cubicBezTo>
                <a:cubicBezTo>
                  <a:pt x="124216" y="34934"/>
                  <a:pt x="9386" y="4243"/>
                  <a:pt x="655" y="539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790ACE98-8CD1-4BFA-A444-A5FCC2D5989E}"/>
              </a:ext>
            </a:extLst>
          </p:cNvPr>
          <p:cNvSpPr/>
          <p:nvPr/>
        </p:nvSpPr>
        <p:spPr>
          <a:xfrm>
            <a:off x="7734534" y="1511655"/>
            <a:ext cx="454157" cy="1149463"/>
          </a:xfrm>
          <a:custGeom>
            <a:avLst/>
            <a:gdLst>
              <a:gd name="connsiteX0" fmla="*/ 2941 w 454157"/>
              <a:gd name="connsiteY0" fmla="*/ 5995 h 1149463"/>
              <a:gd name="connsiteX1" fmla="*/ 95016 w 454157"/>
              <a:gd name="connsiteY1" fmla="*/ 50445 h 1149463"/>
              <a:gd name="connsiteX2" fmla="*/ 225191 w 454157"/>
              <a:gd name="connsiteY2" fmla="*/ 174270 h 1149463"/>
              <a:gd name="connsiteX3" fmla="*/ 307741 w 454157"/>
              <a:gd name="connsiteY3" fmla="*/ 450495 h 1149463"/>
              <a:gd name="connsiteX4" fmla="*/ 345841 w 454157"/>
              <a:gd name="connsiteY4" fmla="*/ 885470 h 1149463"/>
              <a:gd name="connsiteX5" fmla="*/ 339491 w 454157"/>
              <a:gd name="connsiteY5" fmla="*/ 1053745 h 1149463"/>
              <a:gd name="connsiteX6" fmla="*/ 453791 w 454157"/>
              <a:gd name="connsiteY6" fmla="*/ 1148995 h 1149463"/>
              <a:gd name="connsiteX7" fmla="*/ 374416 w 454157"/>
              <a:gd name="connsiteY7" fmla="*/ 1085495 h 1149463"/>
              <a:gd name="connsiteX8" fmla="*/ 333141 w 454157"/>
              <a:gd name="connsiteY8" fmla="*/ 980720 h 1149463"/>
              <a:gd name="connsiteX9" fmla="*/ 275991 w 454157"/>
              <a:gd name="connsiteY9" fmla="*/ 371120 h 1149463"/>
              <a:gd name="connsiteX10" fmla="*/ 206141 w 454157"/>
              <a:gd name="connsiteY10" fmla="*/ 174270 h 1149463"/>
              <a:gd name="connsiteX11" fmla="*/ 2941 w 454157"/>
              <a:gd name="connsiteY11" fmla="*/ 5995 h 114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4157" h="1149463">
                <a:moveTo>
                  <a:pt x="2941" y="5995"/>
                </a:moveTo>
                <a:cubicBezTo>
                  <a:pt x="-15580" y="-14642"/>
                  <a:pt x="57974" y="22399"/>
                  <a:pt x="95016" y="50445"/>
                </a:cubicBezTo>
                <a:cubicBezTo>
                  <a:pt x="132058" y="78491"/>
                  <a:pt x="189737" y="107595"/>
                  <a:pt x="225191" y="174270"/>
                </a:cubicBezTo>
                <a:cubicBezTo>
                  <a:pt x="260645" y="240945"/>
                  <a:pt x="287633" y="331962"/>
                  <a:pt x="307741" y="450495"/>
                </a:cubicBezTo>
                <a:cubicBezTo>
                  <a:pt x="327849" y="569028"/>
                  <a:pt x="340549" y="784928"/>
                  <a:pt x="345841" y="885470"/>
                </a:cubicBezTo>
                <a:cubicBezTo>
                  <a:pt x="351133" y="986012"/>
                  <a:pt x="321499" y="1009824"/>
                  <a:pt x="339491" y="1053745"/>
                </a:cubicBezTo>
                <a:cubicBezTo>
                  <a:pt x="357483" y="1097666"/>
                  <a:pt x="447970" y="1143703"/>
                  <a:pt x="453791" y="1148995"/>
                </a:cubicBezTo>
                <a:cubicBezTo>
                  <a:pt x="459612" y="1154287"/>
                  <a:pt x="394524" y="1113541"/>
                  <a:pt x="374416" y="1085495"/>
                </a:cubicBezTo>
                <a:cubicBezTo>
                  <a:pt x="354308" y="1057449"/>
                  <a:pt x="349545" y="1099783"/>
                  <a:pt x="333141" y="980720"/>
                </a:cubicBezTo>
                <a:cubicBezTo>
                  <a:pt x="316737" y="861658"/>
                  <a:pt x="297158" y="505528"/>
                  <a:pt x="275991" y="371120"/>
                </a:cubicBezTo>
                <a:cubicBezTo>
                  <a:pt x="254824" y="236712"/>
                  <a:pt x="247945" y="234066"/>
                  <a:pt x="206141" y="174270"/>
                </a:cubicBezTo>
                <a:cubicBezTo>
                  <a:pt x="164337" y="114474"/>
                  <a:pt x="21462" y="26632"/>
                  <a:pt x="2941" y="599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509545E7-DC1E-40AF-B1D3-AFF062AF0675}"/>
              </a:ext>
            </a:extLst>
          </p:cNvPr>
          <p:cNvSpPr/>
          <p:nvPr/>
        </p:nvSpPr>
        <p:spPr>
          <a:xfrm>
            <a:off x="6104242" y="1234820"/>
            <a:ext cx="1557102" cy="754120"/>
          </a:xfrm>
          <a:custGeom>
            <a:avLst/>
            <a:gdLst>
              <a:gd name="connsiteX0" fmla="*/ 1557033 w 1557102"/>
              <a:gd name="connsiteY0" fmla="*/ 292355 h 754120"/>
              <a:gd name="connsiteX1" fmla="*/ 1471308 w 1557102"/>
              <a:gd name="connsiteY1" fmla="*/ 209805 h 754120"/>
              <a:gd name="connsiteX2" fmla="*/ 1309383 w 1557102"/>
              <a:gd name="connsiteY2" fmla="*/ 98680 h 754120"/>
              <a:gd name="connsiteX3" fmla="*/ 1087133 w 1557102"/>
              <a:gd name="connsiteY3" fmla="*/ 6605 h 754120"/>
              <a:gd name="connsiteX4" fmla="*/ 677558 w 1557102"/>
              <a:gd name="connsiteY4" fmla="*/ 25655 h 754120"/>
              <a:gd name="connsiteX5" fmla="*/ 385458 w 1557102"/>
              <a:gd name="connsiteY5" fmla="*/ 171705 h 754120"/>
              <a:gd name="connsiteX6" fmla="*/ 236233 w 1557102"/>
              <a:gd name="connsiteY6" fmla="*/ 390780 h 754120"/>
              <a:gd name="connsiteX7" fmla="*/ 163208 w 1557102"/>
              <a:gd name="connsiteY7" fmla="*/ 571755 h 754120"/>
              <a:gd name="connsiteX8" fmla="*/ 1283 w 1557102"/>
              <a:gd name="connsiteY8" fmla="*/ 749555 h 754120"/>
              <a:gd name="connsiteX9" fmla="*/ 96533 w 1557102"/>
              <a:gd name="connsiteY9" fmla="*/ 676530 h 754120"/>
              <a:gd name="connsiteX10" fmla="*/ 258458 w 1557102"/>
              <a:gd name="connsiteY10" fmla="*/ 413005 h 754120"/>
              <a:gd name="connsiteX11" fmla="*/ 426733 w 1557102"/>
              <a:gd name="connsiteY11" fmla="*/ 143130 h 754120"/>
              <a:gd name="connsiteX12" fmla="*/ 709308 w 1557102"/>
              <a:gd name="connsiteY12" fmla="*/ 25655 h 754120"/>
              <a:gd name="connsiteX13" fmla="*/ 1096658 w 1557102"/>
              <a:gd name="connsiteY13" fmla="*/ 41530 h 754120"/>
              <a:gd name="connsiteX14" fmla="*/ 1458608 w 1557102"/>
              <a:gd name="connsiteY14" fmla="*/ 155830 h 754120"/>
              <a:gd name="connsiteX15" fmla="*/ 1557033 w 1557102"/>
              <a:gd name="connsiteY15" fmla="*/ 292355 h 7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7102" h="754120">
                <a:moveTo>
                  <a:pt x="1557033" y="292355"/>
                </a:moveTo>
                <a:cubicBezTo>
                  <a:pt x="1559150" y="301351"/>
                  <a:pt x="1512583" y="242084"/>
                  <a:pt x="1471308" y="209805"/>
                </a:cubicBezTo>
                <a:cubicBezTo>
                  <a:pt x="1430033" y="177526"/>
                  <a:pt x="1373412" y="132547"/>
                  <a:pt x="1309383" y="98680"/>
                </a:cubicBezTo>
                <a:cubicBezTo>
                  <a:pt x="1245354" y="64813"/>
                  <a:pt x="1192437" y="18776"/>
                  <a:pt x="1087133" y="6605"/>
                </a:cubicBezTo>
                <a:cubicBezTo>
                  <a:pt x="981829" y="-5566"/>
                  <a:pt x="794504" y="-1862"/>
                  <a:pt x="677558" y="25655"/>
                </a:cubicBezTo>
                <a:cubicBezTo>
                  <a:pt x="560612" y="53172"/>
                  <a:pt x="459012" y="110851"/>
                  <a:pt x="385458" y="171705"/>
                </a:cubicBezTo>
                <a:cubicBezTo>
                  <a:pt x="311904" y="232559"/>
                  <a:pt x="273275" y="324105"/>
                  <a:pt x="236233" y="390780"/>
                </a:cubicBezTo>
                <a:cubicBezTo>
                  <a:pt x="199191" y="457455"/>
                  <a:pt x="202366" y="511959"/>
                  <a:pt x="163208" y="571755"/>
                </a:cubicBezTo>
                <a:cubicBezTo>
                  <a:pt x="124050" y="631551"/>
                  <a:pt x="12395" y="732093"/>
                  <a:pt x="1283" y="749555"/>
                </a:cubicBezTo>
                <a:cubicBezTo>
                  <a:pt x="-9829" y="767017"/>
                  <a:pt x="53671" y="732622"/>
                  <a:pt x="96533" y="676530"/>
                </a:cubicBezTo>
                <a:cubicBezTo>
                  <a:pt x="139395" y="620438"/>
                  <a:pt x="203425" y="501905"/>
                  <a:pt x="258458" y="413005"/>
                </a:cubicBezTo>
                <a:cubicBezTo>
                  <a:pt x="313491" y="324105"/>
                  <a:pt x="351591" y="207688"/>
                  <a:pt x="426733" y="143130"/>
                </a:cubicBezTo>
                <a:cubicBezTo>
                  <a:pt x="501875" y="78572"/>
                  <a:pt x="597654" y="42588"/>
                  <a:pt x="709308" y="25655"/>
                </a:cubicBezTo>
                <a:cubicBezTo>
                  <a:pt x="820962" y="8722"/>
                  <a:pt x="971775" y="19834"/>
                  <a:pt x="1096658" y="41530"/>
                </a:cubicBezTo>
                <a:cubicBezTo>
                  <a:pt x="1221541" y="63226"/>
                  <a:pt x="1386112" y="117730"/>
                  <a:pt x="1458608" y="155830"/>
                </a:cubicBezTo>
                <a:cubicBezTo>
                  <a:pt x="1531104" y="193930"/>
                  <a:pt x="1554916" y="283359"/>
                  <a:pt x="1557033" y="29235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007283ED-09EB-4795-93A7-77F10D4DDE28}"/>
              </a:ext>
            </a:extLst>
          </p:cNvPr>
          <p:cNvSpPr/>
          <p:nvPr/>
        </p:nvSpPr>
        <p:spPr>
          <a:xfrm>
            <a:off x="6408701" y="1249972"/>
            <a:ext cx="1154717" cy="413277"/>
          </a:xfrm>
          <a:custGeom>
            <a:avLst/>
            <a:gdLst>
              <a:gd name="connsiteX0" fmla="*/ 2682 w 1154717"/>
              <a:gd name="connsiteY0" fmla="*/ 381978 h 413277"/>
              <a:gd name="connsiteX1" fmla="*/ 91582 w 1154717"/>
              <a:gd name="connsiteY1" fmla="*/ 312128 h 413277"/>
              <a:gd name="connsiteX2" fmla="*/ 207999 w 1154717"/>
              <a:gd name="connsiteY2" fmla="*/ 244395 h 413277"/>
              <a:gd name="connsiteX3" fmla="*/ 478932 w 1154717"/>
              <a:gd name="connsiteY3" fmla="*/ 197828 h 413277"/>
              <a:gd name="connsiteX4" fmla="*/ 637682 w 1154717"/>
              <a:gd name="connsiteY4" fmla="*/ 216878 h 413277"/>
              <a:gd name="connsiteX5" fmla="*/ 874749 w 1154717"/>
              <a:gd name="connsiteY5" fmla="*/ 312128 h 413277"/>
              <a:gd name="connsiteX6" fmla="*/ 1137216 w 1154717"/>
              <a:gd name="connsiteY6" fmla="*/ 407378 h 413277"/>
              <a:gd name="connsiteX7" fmla="*/ 1126632 w 1154717"/>
              <a:gd name="connsiteY7" fmla="*/ 388328 h 413277"/>
              <a:gd name="connsiteX8" fmla="*/ 1096999 w 1154717"/>
              <a:gd name="connsiteY8" fmla="*/ 267678 h 413277"/>
              <a:gd name="connsiteX9" fmla="*/ 883216 w 1154717"/>
              <a:gd name="connsiteY9" fmla="*/ 123745 h 413277"/>
              <a:gd name="connsiteX10" fmla="*/ 787966 w 1154717"/>
              <a:gd name="connsiteY10" fmla="*/ 24261 h 413277"/>
              <a:gd name="connsiteX11" fmla="*/ 375216 w 1154717"/>
              <a:gd name="connsiteY11" fmla="*/ 7328 h 413277"/>
              <a:gd name="connsiteX12" fmla="*/ 127566 w 1154717"/>
              <a:gd name="connsiteY12" fmla="*/ 123745 h 413277"/>
              <a:gd name="connsiteX13" fmla="*/ 30199 w 1154717"/>
              <a:gd name="connsiteY13" fmla="*/ 267678 h 413277"/>
              <a:gd name="connsiteX14" fmla="*/ 2682 w 1154717"/>
              <a:gd name="connsiteY14" fmla="*/ 381978 h 41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54717" h="413277">
                <a:moveTo>
                  <a:pt x="2682" y="381978"/>
                </a:moveTo>
                <a:cubicBezTo>
                  <a:pt x="12912" y="389386"/>
                  <a:pt x="57363" y="335058"/>
                  <a:pt x="91582" y="312128"/>
                </a:cubicBezTo>
                <a:cubicBezTo>
                  <a:pt x="125801" y="289198"/>
                  <a:pt x="143441" y="263445"/>
                  <a:pt x="207999" y="244395"/>
                </a:cubicBezTo>
                <a:cubicBezTo>
                  <a:pt x="272557" y="225345"/>
                  <a:pt x="407318" y="202414"/>
                  <a:pt x="478932" y="197828"/>
                </a:cubicBezTo>
                <a:cubicBezTo>
                  <a:pt x="550546" y="193242"/>
                  <a:pt x="571713" y="197828"/>
                  <a:pt x="637682" y="216878"/>
                </a:cubicBezTo>
                <a:cubicBezTo>
                  <a:pt x="703651" y="235928"/>
                  <a:pt x="791493" y="280378"/>
                  <a:pt x="874749" y="312128"/>
                </a:cubicBezTo>
                <a:cubicBezTo>
                  <a:pt x="958005" y="343878"/>
                  <a:pt x="1095235" y="394678"/>
                  <a:pt x="1137216" y="407378"/>
                </a:cubicBezTo>
                <a:cubicBezTo>
                  <a:pt x="1179197" y="420078"/>
                  <a:pt x="1133335" y="411611"/>
                  <a:pt x="1126632" y="388328"/>
                </a:cubicBezTo>
                <a:cubicBezTo>
                  <a:pt x="1119929" y="365045"/>
                  <a:pt x="1137568" y="311775"/>
                  <a:pt x="1096999" y="267678"/>
                </a:cubicBezTo>
                <a:cubicBezTo>
                  <a:pt x="1056430" y="223581"/>
                  <a:pt x="934722" y="164314"/>
                  <a:pt x="883216" y="123745"/>
                </a:cubicBezTo>
                <a:cubicBezTo>
                  <a:pt x="831711" y="83175"/>
                  <a:pt x="872633" y="43664"/>
                  <a:pt x="787966" y="24261"/>
                </a:cubicBezTo>
                <a:cubicBezTo>
                  <a:pt x="703299" y="4858"/>
                  <a:pt x="485283" y="-9253"/>
                  <a:pt x="375216" y="7328"/>
                </a:cubicBezTo>
                <a:cubicBezTo>
                  <a:pt x="265149" y="23909"/>
                  <a:pt x="185069" y="80353"/>
                  <a:pt x="127566" y="123745"/>
                </a:cubicBezTo>
                <a:cubicBezTo>
                  <a:pt x="70063" y="167137"/>
                  <a:pt x="46780" y="227461"/>
                  <a:pt x="30199" y="267678"/>
                </a:cubicBezTo>
                <a:cubicBezTo>
                  <a:pt x="13618" y="307895"/>
                  <a:pt x="-7548" y="374570"/>
                  <a:pt x="2682" y="381978"/>
                </a:cubicBezTo>
                <a:close/>
              </a:path>
            </a:pathLst>
          </a:custGeom>
          <a:solidFill>
            <a:srgbClr val="4472C4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E4158D63-8BBB-4874-85A8-C4D93576832A}"/>
              </a:ext>
            </a:extLst>
          </p:cNvPr>
          <p:cNvSpPr/>
          <p:nvPr/>
        </p:nvSpPr>
        <p:spPr>
          <a:xfrm>
            <a:off x="7813001" y="1650992"/>
            <a:ext cx="214174" cy="968600"/>
          </a:xfrm>
          <a:custGeom>
            <a:avLst/>
            <a:gdLst>
              <a:gd name="connsiteX0" fmla="*/ 674 w 214174"/>
              <a:gd name="connsiteY0" fmla="*/ 8 h 968600"/>
              <a:gd name="connsiteX1" fmla="*/ 102274 w 214174"/>
              <a:gd name="connsiteY1" fmla="*/ 165108 h 968600"/>
              <a:gd name="connsiteX2" fmla="*/ 102274 w 214174"/>
              <a:gd name="connsiteY2" fmla="*/ 438158 h 968600"/>
              <a:gd name="connsiteX3" fmla="*/ 102274 w 214174"/>
              <a:gd name="connsiteY3" fmla="*/ 657233 h 968600"/>
              <a:gd name="connsiteX4" fmla="*/ 181649 w 214174"/>
              <a:gd name="connsiteY4" fmla="*/ 882658 h 968600"/>
              <a:gd name="connsiteX5" fmla="*/ 194349 w 214174"/>
              <a:gd name="connsiteY5" fmla="*/ 968383 h 968600"/>
              <a:gd name="connsiteX6" fmla="*/ 213399 w 214174"/>
              <a:gd name="connsiteY6" fmla="*/ 879483 h 968600"/>
              <a:gd name="connsiteX7" fmla="*/ 165774 w 214174"/>
              <a:gd name="connsiteY7" fmla="*/ 365133 h 968600"/>
              <a:gd name="connsiteX8" fmla="*/ 159424 w 214174"/>
              <a:gd name="connsiteY8" fmla="*/ 171458 h 968600"/>
              <a:gd name="connsiteX9" fmla="*/ 674 w 214174"/>
              <a:gd name="connsiteY9" fmla="*/ 8 h 96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174" h="968600">
                <a:moveTo>
                  <a:pt x="674" y="8"/>
                </a:moveTo>
                <a:cubicBezTo>
                  <a:pt x="-8851" y="-1050"/>
                  <a:pt x="85341" y="92083"/>
                  <a:pt x="102274" y="165108"/>
                </a:cubicBezTo>
                <a:cubicBezTo>
                  <a:pt x="119207" y="238133"/>
                  <a:pt x="102274" y="438158"/>
                  <a:pt x="102274" y="438158"/>
                </a:cubicBezTo>
                <a:cubicBezTo>
                  <a:pt x="102274" y="520179"/>
                  <a:pt x="89045" y="583150"/>
                  <a:pt x="102274" y="657233"/>
                </a:cubicBezTo>
                <a:cubicBezTo>
                  <a:pt x="115503" y="731316"/>
                  <a:pt x="166303" y="830800"/>
                  <a:pt x="181649" y="882658"/>
                </a:cubicBezTo>
                <a:cubicBezTo>
                  <a:pt x="196995" y="934516"/>
                  <a:pt x="189057" y="968912"/>
                  <a:pt x="194349" y="968383"/>
                </a:cubicBezTo>
                <a:cubicBezTo>
                  <a:pt x="199641" y="967854"/>
                  <a:pt x="218162" y="980025"/>
                  <a:pt x="213399" y="879483"/>
                </a:cubicBezTo>
                <a:cubicBezTo>
                  <a:pt x="208637" y="778941"/>
                  <a:pt x="174770" y="483137"/>
                  <a:pt x="165774" y="365133"/>
                </a:cubicBezTo>
                <a:cubicBezTo>
                  <a:pt x="156778" y="247129"/>
                  <a:pt x="182707" y="228079"/>
                  <a:pt x="159424" y="171458"/>
                </a:cubicBezTo>
                <a:cubicBezTo>
                  <a:pt x="136141" y="114837"/>
                  <a:pt x="10199" y="1066"/>
                  <a:pt x="674" y="8"/>
                </a:cubicBezTo>
                <a:close/>
              </a:path>
            </a:pathLst>
          </a:custGeom>
          <a:solidFill>
            <a:srgbClr val="4472C4">
              <a:alpha val="3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0CF13D33-19BB-40B8-A3E5-3EEA7F552138}"/>
              </a:ext>
            </a:extLst>
          </p:cNvPr>
          <p:cNvSpPr/>
          <p:nvPr/>
        </p:nvSpPr>
        <p:spPr>
          <a:xfrm>
            <a:off x="7216074" y="2741604"/>
            <a:ext cx="35633" cy="249949"/>
          </a:xfrm>
          <a:custGeom>
            <a:avLst/>
            <a:gdLst>
              <a:gd name="connsiteX0" fmla="*/ 701 w 35633"/>
              <a:gd name="connsiteY0" fmla="*/ 4771 h 249949"/>
              <a:gd name="connsiteX1" fmla="*/ 35626 w 35633"/>
              <a:gd name="connsiteY1" fmla="*/ 65096 h 249949"/>
              <a:gd name="connsiteX2" fmla="*/ 3876 w 35633"/>
              <a:gd name="connsiteY2" fmla="*/ 246071 h 249949"/>
              <a:gd name="connsiteX3" fmla="*/ 10226 w 35633"/>
              <a:gd name="connsiteY3" fmla="*/ 176221 h 249949"/>
              <a:gd name="connsiteX4" fmla="*/ 701 w 35633"/>
              <a:gd name="connsiteY4" fmla="*/ 4771 h 24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33" h="249949">
                <a:moveTo>
                  <a:pt x="701" y="4771"/>
                </a:moveTo>
                <a:cubicBezTo>
                  <a:pt x="4934" y="-13750"/>
                  <a:pt x="35097" y="24879"/>
                  <a:pt x="35626" y="65096"/>
                </a:cubicBezTo>
                <a:cubicBezTo>
                  <a:pt x="36155" y="105313"/>
                  <a:pt x="8109" y="227550"/>
                  <a:pt x="3876" y="246071"/>
                </a:cubicBezTo>
                <a:cubicBezTo>
                  <a:pt x="-357" y="264592"/>
                  <a:pt x="7580" y="212733"/>
                  <a:pt x="10226" y="176221"/>
                </a:cubicBezTo>
                <a:cubicBezTo>
                  <a:pt x="12872" y="139709"/>
                  <a:pt x="-3532" y="23292"/>
                  <a:pt x="701" y="4771"/>
                </a:cubicBezTo>
                <a:close/>
              </a:path>
            </a:pathLst>
          </a:custGeom>
          <a:solidFill>
            <a:srgbClr val="4472C4">
              <a:alpha val="3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76BA1EC6-7773-4C3E-B7B2-AFFBE34F2318}"/>
              </a:ext>
            </a:extLst>
          </p:cNvPr>
          <p:cNvSpPr/>
          <p:nvPr/>
        </p:nvSpPr>
        <p:spPr>
          <a:xfrm>
            <a:off x="6523255" y="4380818"/>
            <a:ext cx="118956" cy="64908"/>
          </a:xfrm>
          <a:custGeom>
            <a:avLst/>
            <a:gdLst>
              <a:gd name="connsiteX0" fmla="*/ 118845 w 118956"/>
              <a:gd name="connsiteY0" fmla="*/ 682 h 64908"/>
              <a:gd name="connsiteX1" fmla="*/ 50583 w 118956"/>
              <a:gd name="connsiteY1" fmla="*/ 8620 h 64908"/>
              <a:gd name="connsiteX2" fmla="*/ 9308 w 118956"/>
              <a:gd name="connsiteY2" fmla="*/ 30845 h 64908"/>
              <a:gd name="connsiteX3" fmla="*/ 1370 w 118956"/>
              <a:gd name="connsiteY3" fmla="*/ 64182 h 64908"/>
              <a:gd name="connsiteX4" fmla="*/ 29945 w 118956"/>
              <a:gd name="connsiteY4" fmla="*/ 51482 h 64908"/>
              <a:gd name="connsiteX5" fmla="*/ 66458 w 118956"/>
              <a:gd name="connsiteY5" fmla="*/ 24495 h 64908"/>
              <a:gd name="connsiteX6" fmla="*/ 118845 w 118956"/>
              <a:gd name="connsiteY6" fmla="*/ 682 h 6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56" h="64908">
                <a:moveTo>
                  <a:pt x="118845" y="682"/>
                </a:moveTo>
                <a:cubicBezTo>
                  <a:pt x="116199" y="-1964"/>
                  <a:pt x="68839" y="3593"/>
                  <a:pt x="50583" y="8620"/>
                </a:cubicBezTo>
                <a:cubicBezTo>
                  <a:pt x="32327" y="13647"/>
                  <a:pt x="17510" y="21585"/>
                  <a:pt x="9308" y="30845"/>
                </a:cubicBezTo>
                <a:cubicBezTo>
                  <a:pt x="1106" y="40105"/>
                  <a:pt x="-2069" y="60743"/>
                  <a:pt x="1370" y="64182"/>
                </a:cubicBezTo>
                <a:cubicBezTo>
                  <a:pt x="4809" y="67621"/>
                  <a:pt x="19097" y="58097"/>
                  <a:pt x="29945" y="51482"/>
                </a:cubicBezTo>
                <a:cubicBezTo>
                  <a:pt x="40793" y="44867"/>
                  <a:pt x="56668" y="31639"/>
                  <a:pt x="66458" y="24495"/>
                </a:cubicBezTo>
                <a:cubicBezTo>
                  <a:pt x="76248" y="17351"/>
                  <a:pt x="121491" y="3328"/>
                  <a:pt x="118845" y="682"/>
                </a:cubicBezTo>
                <a:close/>
              </a:path>
            </a:pathLst>
          </a:custGeom>
          <a:solidFill>
            <a:srgbClr val="4472C4">
              <a:alpha val="3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CE9A919E-95F4-4D01-9E11-6810070FB5C4}"/>
              </a:ext>
            </a:extLst>
          </p:cNvPr>
          <p:cNvSpPr/>
          <p:nvPr/>
        </p:nvSpPr>
        <p:spPr>
          <a:xfrm>
            <a:off x="7187785" y="4339160"/>
            <a:ext cx="31156" cy="99511"/>
          </a:xfrm>
          <a:custGeom>
            <a:avLst/>
            <a:gdLst>
              <a:gd name="connsiteX0" fmla="*/ 30048 w 31156"/>
              <a:gd name="connsiteY0" fmla="*/ 7 h 99511"/>
              <a:gd name="connsiteX1" fmla="*/ 25815 w 31156"/>
              <a:gd name="connsiteY1" fmla="*/ 65623 h 99511"/>
              <a:gd name="connsiteX2" fmla="*/ 415 w 31156"/>
              <a:gd name="connsiteY2" fmla="*/ 99490 h 99511"/>
              <a:gd name="connsiteX3" fmla="*/ 10998 w 31156"/>
              <a:gd name="connsiteY3" fmla="*/ 69857 h 99511"/>
              <a:gd name="connsiteX4" fmla="*/ 30048 w 31156"/>
              <a:gd name="connsiteY4" fmla="*/ 7 h 9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56" h="99511">
                <a:moveTo>
                  <a:pt x="30048" y="7"/>
                </a:moveTo>
                <a:cubicBezTo>
                  <a:pt x="32517" y="-699"/>
                  <a:pt x="30754" y="49043"/>
                  <a:pt x="25815" y="65623"/>
                </a:cubicBezTo>
                <a:cubicBezTo>
                  <a:pt x="20876" y="82203"/>
                  <a:pt x="2884" y="98784"/>
                  <a:pt x="415" y="99490"/>
                </a:cubicBezTo>
                <a:cubicBezTo>
                  <a:pt x="-2054" y="100196"/>
                  <a:pt x="7118" y="83262"/>
                  <a:pt x="10998" y="69857"/>
                </a:cubicBezTo>
                <a:cubicBezTo>
                  <a:pt x="14878" y="56452"/>
                  <a:pt x="27579" y="713"/>
                  <a:pt x="30048" y="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0314602A-A79E-4A84-BC3D-D16CE8DA6A56}"/>
              </a:ext>
            </a:extLst>
          </p:cNvPr>
          <p:cNvSpPr/>
          <p:nvPr/>
        </p:nvSpPr>
        <p:spPr>
          <a:xfrm>
            <a:off x="7126157" y="4483044"/>
            <a:ext cx="29082" cy="115140"/>
          </a:xfrm>
          <a:custGeom>
            <a:avLst/>
            <a:gdLst>
              <a:gd name="connsiteX0" fmla="*/ 21826 w 29082"/>
              <a:gd name="connsiteY0" fmla="*/ 56 h 115140"/>
              <a:gd name="connsiteX1" fmla="*/ 28176 w 29082"/>
              <a:gd name="connsiteY1" fmla="*/ 57206 h 115140"/>
              <a:gd name="connsiteX2" fmla="*/ 660 w 29082"/>
              <a:gd name="connsiteY2" fmla="*/ 114356 h 115140"/>
              <a:gd name="connsiteX3" fmla="*/ 9126 w 29082"/>
              <a:gd name="connsiteY3" fmla="*/ 88956 h 115140"/>
              <a:gd name="connsiteX4" fmla="*/ 15476 w 29082"/>
              <a:gd name="connsiteY4" fmla="*/ 67789 h 115140"/>
              <a:gd name="connsiteX5" fmla="*/ 21826 w 29082"/>
              <a:gd name="connsiteY5" fmla="*/ 56 h 11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82" h="115140">
                <a:moveTo>
                  <a:pt x="21826" y="56"/>
                </a:moveTo>
                <a:cubicBezTo>
                  <a:pt x="23943" y="-1708"/>
                  <a:pt x="31704" y="38156"/>
                  <a:pt x="28176" y="57206"/>
                </a:cubicBezTo>
                <a:cubicBezTo>
                  <a:pt x="24648" y="76256"/>
                  <a:pt x="3835" y="109064"/>
                  <a:pt x="660" y="114356"/>
                </a:cubicBezTo>
                <a:cubicBezTo>
                  <a:pt x="-2515" y="119648"/>
                  <a:pt x="6657" y="96717"/>
                  <a:pt x="9126" y="88956"/>
                </a:cubicBezTo>
                <a:cubicBezTo>
                  <a:pt x="11595" y="81195"/>
                  <a:pt x="14770" y="77314"/>
                  <a:pt x="15476" y="67789"/>
                </a:cubicBezTo>
                <a:cubicBezTo>
                  <a:pt x="16182" y="58264"/>
                  <a:pt x="19709" y="1820"/>
                  <a:pt x="21826" y="56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69B99840-9363-4A95-A2B9-4CD6FDF7D19C}"/>
              </a:ext>
            </a:extLst>
          </p:cNvPr>
          <p:cNvSpPr/>
          <p:nvPr/>
        </p:nvSpPr>
        <p:spPr>
          <a:xfrm>
            <a:off x="5424388" y="2546199"/>
            <a:ext cx="712887" cy="1334364"/>
          </a:xfrm>
          <a:custGeom>
            <a:avLst/>
            <a:gdLst>
              <a:gd name="connsiteX0" fmla="*/ 712887 w 712887"/>
              <a:gd name="connsiteY0" fmla="*/ 151 h 1334364"/>
              <a:gd name="connsiteX1" fmla="*/ 531912 w 712887"/>
              <a:gd name="connsiteY1" fmla="*/ 358926 h 1334364"/>
              <a:gd name="connsiteX2" fmla="*/ 382687 w 712887"/>
              <a:gd name="connsiteY2" fmla="*/ 606576 h 1334364"/>
              <a:gd name="connsiteX3" fmla="*/ 338237 w 712887"/>
              <a:gd name="connsiteY3" fmla="*/ 784376 h 1334364"/>
              <a:gd name="connsiteX4" fmla="*/ 131862 w 712887"/>
              <a:gd name="connsiteY4" fmla="*/ 1038376 h 1334364"/>
              <a:gd name="connsiteX5" fmla="*/ 17562 w 712887"/>
              <a:gd name="connsiteY5" fmla="*/ 1327301 h 1334364"/>
              <a:gd name="connsiteX6" fmla="*/ 20737 w 712887"/>
              <a:gd name="connsiteY6" fmla="*/ 1209826 h 1334364"/>
              <a:gd name="connsiteX7" fmla="*/ 211237 w 712887"/>
              <a:gd name="connsiteY7" fmla="*/ 822476 h 1334364"/>
              <a:gd name="connsiteX8" fmla="*/ 531912 w 712887"/>
              <a:gd name="connsiteY8" fmla="*/ 320826 h 1334364"/>
              <a:gd name="connsiteX9" fmla="*/ 712887 w 712887"/>
              <a:gd name="connsiteY9" fmla="*/ 151 h 133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887" h="1334364">
                <a:moveTo>
                  <a:pt x="712887" y="151"/>
                </a:moveTo>
                <a:cubicBezTo>
                  <a:pt x="712887" y="6501"/>
                  <a:pt x="586945" y="257855"/>
                  <a:pt x="531912" y="358926"/>
                </a:cubicBezTo>
                <a:cubicBezTo>
                  <a:pt x="476879" y="459997"/>
                  <a:pt x="414966" y="535668"/>
                  <a:pt x="382687" y="606576"/>
                </a:cubicBezTo>
                <a:cubicBezTo>
                  <a:pt x="350408" y="677484"/>
                  <a:pt x="380041" y="712409"/>
                  <a:pt x="338237" y="784376"/>
                </a:cubicBezTo>
                <a:cubicBezTo>
                  <a:pt x="296433" y="856343"/>
                  <a:pt x="185308" y="947889"/>
                  <a:pt x="131862" y="1038376"/>
                </a:cubicBezTo>
                <a:cubicBezTo>
                  <a:pt x="78416" y="1128864"/>
                  <a:pt x="36083" y="1298726"/>
                  <a:pt x="17562" y="1327301"/>
                </a:cubicBezTo>
                <a:cubicBezTo>
                  <a:pt x="-959" y="1355876"/>
                  <a:pt x="-11542" y="1293963"/>
                  <a:pt x="20737" y="1209826"/>
                </a:cubicBezTo>
                <a:cubicBezTo>
                  <a:pt x="53016" y="1125689"/>
                  <a:pt x="126041" y="970643"/>
                  <a:pt x="211237" y="822476"/>
                </a:cubicBezTo>
                <a:cubicBezTo>
                  <a:pt x="296433" y="674309"/>
                  <a:pt x="450950" y="453118"/>
                  <a:pt x="531912" y="320826"/>
                </a:cubicBezTo>
                <a:cubicBezTo>
                  <a:pt x="612874" y="188534"/>
                  <a:pt x="712887" y="-6199"/>
                  <a:pt x="712887" y="151"/>
                </a:cubicBezTo>
                <a:close/>
              </a:path>
            </a:pathLst>
          </a:custGeom>
          <a:solidFill>
            <a:srgbClr val="4472C4">
              <a:alpha val="4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01667343-7165-4B69-8DEF-F2EA05456B93}"/>
              </a:ext>
            </a:extLst>
          </p:cNvPr>
          <p:cNvSpPr/>
          <p:nvPr/>
        </p:nvSpPr>
        <p:spPr>
          <a:xfrm>
            <a:off x="4582738" y="2127646"/>
            <a:ext cx="1478473" cy="1412109"/>
          </a:xfrm>
          <a:custGeom>
            <a:avLst/>
            <a:gdLst>
              <a:gd name="connsiteX0" fmla="*/ 1478337 w 1478473"/>
              <a:gd name="connsiteY0" fmla="*/ 107554 h 1412109"/>
              <a:gd name="connsiteX1" fmla="*/ 1281487 w 1478473"/>
              <a:gd name="connsiteY1" fmla="*/ 402829 h 1412109"/>
              <a:gd name="connsiteX2" fmla="*/ 967162 w 1478473"/>
              <a:gd name="connsiteY2" fmla="*/ 799704 h 1412109"/>
              <a:gd name="connsiteX3" fmla="*/ 694112 w 1478473"/>
              <a:gd name="connsiteY3" fmla="*/ 1031479 h 1412109"/>
              <a:gd name="connsiteX4" fmla="*/ 5137 w 1478473"/>
              <a:gd name="connsiteY4" fmla="*/ 1406129 h 1412109"/>
              <a:gd name="connsiteX5" fmla="*/ 411537 w 1478473"/>
              <a:gd name="connsiteY5" fmla="*/ 1218804 h 1412109"/>
              <a:gd name="connsiteX6" fmla="*/ 998912 w 1478473"/>
              <a:gd name="connsiteY6" fmla="*/ 666354 h 1412109"/>
              <a:gd name="connsiteX7" fmla="*/ 1306887 w 1478473"/>
              <a:gd name="connsiteY7" fmla="*/ 40879 h 1412109"/>
              <a:gd name="connsiteX8" fmla="*/ 1478337 w 1478473"/>
              <a:gd name="connsiteY8" fmla="*/ 107554 h 141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473" h="1412109">
                <a:moveTo>
                  <a:pt x="1478337" y="107554"/>
                </a:moveTo>
                <a:cubicBezTo>
                  <a:pt x="1474104" y="167879"/>
                  <a:pt x="1366683" y="287471"/>
                  <a:pt x="1281487" y="402829"/>
                </a:cubicBezTo>
                <a:cubicBezTo>
                  <a:pt x="1196291" y="518187"/>
                  <a:pt x="1065058" y="694929"/>
                  <a:pt x="967162" y="799704"/>
                </a:cubicBezTo>
                <a:cubicBezTo>
                  <a:pt x="869266" y="904479"/>
                  <a:pt x="854450" y="930408"/>
                  <a:pt x="694112" y="1031479"/>
                </a:cubicBezTo>
                <a:cubicBezTo>
                  <a:pt x="533774" y="1132550"/>
                  <a:pt x="52233" y="1374908"/>
                  <a:pt x="5137" y="1406129"/>
                </a:cubicBezTo>
                <a:cubicBezTo>
                  <a:pt x="-41959" y="1437350"/>
                  <a:pt x="245908" y="1342100"/>
                  <a:pt x="411537" y="1218804"/>
                </a:cubicBezTo>
                <a:cubicBezTo>
                  <a:pt x="577166" y="1095508"/>
                  <a:pt x="849687" y="862675"/>
                  <a:pt x="998912" y="666354"/>
                </a:cubicBezTo>
                <a:cubicBezTo>
                  <a:pt x="1148137" y="470033"/>
                  <a:pt x="1226454" y="140362"/>
                  <a:pt x="1306887" y="40879"/>
                </a:cubicBezTo>
                <a:cubicBezTo>
                  <a:pt x="1387320" y="-58604"/>
                  <a:pt x="1482570" y="47229"/>
                  <a:pt x="1478337" y="107554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AECA94B3-9F5A-42BF-B82B-89070E97D91F}"/>
              </a:ext>
            </a:extLst>
          </p:cNvPr>
          <p:cNvSpPr/>
          <p:nvPr/>
        </p:nvSpPr>
        <p:spPr>
          <a:xfrm>
            <a:off x="4777052" y="3009870"/>
            <a:ext cx="223658" cy="209580"/>
          </a:xfrm>
          <a:custGeom>
            <a:avLst/>
            <a:gdLst>
              <a:gd name="connsiteX0" fmla="*/ 265 w 223658"/>
              <a:gd name="connsiteY0" fmla="*/ 30 h 209580"/>
              <a:gd name="connsiteX1" fmla="*/ 40481 w 223658"/>
              <a:gd name="connsiteY1" fmla="*/ 105863 h 209580"/>
              <a:gd name="connsiteX2" fmla="*/ 137848 w 223658"/>
              <a:gd name="connsiteY2" fmla="*/ 188413 h 209580"/>
              <a:gd name="connsiteX3" fmla="*/ 222515 w 223658"/>
              <a:gd name="connsiteY3" fmla="*/ 209580 h 209580"/>
              <a:gd name="connsiteX4" fmla="*/ 182298 w 223658"/>
              <a:gd name="connsiteY4" fmla="*/ 188413 h 209580"/>
              <a:gd name="connsiteX5" fmla="*/ 118798 w 223658"/>
              <a:gd name="connsiteY5" fmla="*/ 150313 h 209580"/>
              <a:gd name="connsiteX6" fmla="*/ 57415 w 223658"/>
              <a:gd name="connsiteY6" fmla="*/ 95280 h 209580"/>
              <a:gd name="connsiteX7" fmla="*/ 265 w 223658"/>
              <a:gd name="connsiteY7" fmla="*/ 30 h 20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658" h="209580">
                <a:moveTo>
                  <a:pt x="265" y="30"/>
                </a:moveTo>
                <a:cubicBezTo>
                  <a:pt x="-2557" y="1794"/>
                  <a:pt x="17551" y="74466"/>
                  <a:pt x="40481" y="105863"/>
                </a:cubicBezTo>
                <a:cubicBezTo>
                  <a:pt x="63411" y="137260"/>
                  <a:pt x="107509" y="171127"/>
                  <a:pt x="137848" y="188413"/>
                </a:cubicBezTo>
                <a:cubicBezTo>
                  <a:pt x="168187" y="205699"/>
                  <a:pt x="215107" y="209580"/>
                  <a:pt x="222515" y="209580"/>
                </a:cubicBezTo>
                <a:cubicBezTo>
                  <a:pt x="229923" y="209580"/>
                  <a:pt x="199584" y="198291"/>
                  <a:pt x="182298" y="188413"/>
                </a:cubicBezTo>
                <a:cubicBezTo>
                  <a:pt x="165012" y="178535"/>
                  <a:pt x="139612" y="165835"/>
                  <a:pt x="118798" y="150313"/>
                </a:cubicBezTo>
                <a:cubicBezTo>
                  <a:pt x="97984" y="134791"/>
                  <a:pt x="74701" y="116447"/>
                  <a:pt x="57415" y="95280"/>
                </a:cubicBezTo>
                <a:cubicBezTo>
                  <a:pt x="40129" y="74113"/>
                  <a:pt x="3087" y="-1734"/>
                  <a:pt x="265" y="30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1BBE2D4B-2ED3-4308-BA14-768C19E727BF}"/>
              </a:ext>
            </a:extLst>
          </p:cNvPr>
          <p:cNvSpPr/>
          <p:nvPr/>
        </p:nvSpPr>
        <p:spPr>
          <a:xfrm>
            <a:off x="4999535" y="3158861"/>
            <a:ext cx="109878" cy="95948"/>
          </a:xfrm>
          <a:custGeom>
            <a:avLst/>
            <a:gdLst>
              <a:gd name="connsiteX0" fmla="*/ 32 w 109878"/>
              <a:gd name="connsiteY0" fmla="*/ 60589 h 95948"/>
              <a:gd name="connsiteX1" fmla="*/ 61415 w 109878"/>
              <a:gd name="connsiteY1" fmla="*/ 94456 h 95948"/>
              <a:gd name="connsiteX2" fmla="*/ 105865 w 109878"/>
              <a:gd name="connsiteY2" fmla="*/ 1322 h 95948"/>
              <a:gd name="connsiteX3" fmla="*/ 105865 w 109878"/>
              <a:gd name="connsiteY3" fmla="*/ 41539 h 95948"/>
              <a:gd name="connsiteX4" fmla="*/ 88932 w 109878"/>
              <a:gd name="connsiteY4" fmla="*/ 69056 h 95948"/>
              <a:gd name="connsiteX5" fmla="*/ 69882 w 109878"/>
              <a:gd name="connsiteY5" fmla="*/ 85989 h 95948"/>
              <a:gd name="connsiteX6" fmla="*/ 32 w 109878"/>
              <a:gd name="connsiteY6" fmla="*/ 60589 h 9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78" h="95948">
                <a:moveTo>
                  <a:pt x="32" y="60589"/>
                </a:moveTo>
                <a:cubicBezTo>
                  <a:pt x="-1379" y="62000"/>
                  <a:pt x="43776" y="104334"/>
                  <a:pt x="61415" y="94456"/>
                </a:cubicBezTo>
                <a:cubicBezTo>
                  <a:pt x="79054" y="84578"/>
                  <a:pt x="98457" y="10141"/>
                  <a:pt x="105865" y="1322"/>
                </a:cubicBezTo>
                <a:cubicBezTo>
                  <a:pt x="113273" y="-7497"/>
                  <a:pt x="108687" y="30250"/>
                  <a:pt x="105865" y="41539"/>
                </a:cubicBezTo>
                <a:cubicBezTo>
                  <a:pt x="103043" y="52828"/>
                  <a:pt x="94929" y="61648"/>
                  <a:pt x="88932" y="69056"/>
                </a:cubicBezTo>
                <a:cubicBezTo>
                  <a:pt x="82935" y="76464"/>
                  <a:pt x="80818" y="85636"/>
                  <a:pt x="69882" y="85989"/>
                </a:cubicBezTo>
                <a:cubicBezTo>
                  <a:pt x="58946" y="86342"/>
                  <a:pt x="1443" y="59178"/>
                  <a:pt x="32" y="60589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0D7365E6-2B5E-47B6-9876-CA3F50678135}"/>
              </a:ext>
            </a:extLst>
          </p:cNvPr>
          <p:cNvSpPr/>
          <p:nvPr/>
        </p:nvSpPr>
        <p:spPr>
          <a:xfrm>
            <a:off x="5045884" y="2866196"/>
            <a:ext cx="68046" cy="298254"/>
          </a:xfrm>
          <a:custGeom>
            <a:avLst/>
            <a:gdLst>
              <a:gd name="connsiteX0" fmla="*/ 12949 w 68046"/>
              <a:gd name="connsiteY0" fmla="*/ 1887 h 298254"/>
              <a:gd name="connsiteX1" fmla="*/ 249 w 68046"/>
              <a:gd name="connsiteY1" fmla="*/ 67504 h 298254"/>
              <a:gd name="connsiteX2" fmla="*/ 25649 w 68046"/>
              <a:gd name="connsiteY2" fmla="*/ 124654 h 298254"/>
              <a:gd name="connsiteX3" fmla="*/ 15066 w 68046"/>
              <a:gd name="connsiteY3" fmla="*/ 183921 h 298254"/>
              <a:gd name="connsiteX4" fmla="*/ 29883 w 68046"/>
              <a:gd name="connsiteY4" fmla="*/ 243187 h 298254"/>
              <a:gd name="connsiteX5" fmla="*/ 67983 w 68046"/>
              <a:gd name="connsiteY5" fmla="*/ 298221 h 298254"/>
              <a:gd name="connsiteX6" fmla="*/ 38349 w 68046"/>
              <a:gd name="connsiteY6" fmla="*/ 249537 h 298254"/>
              <a:gd name="connsiteX7" fmla="*/ 17183 w 68046"/>
              <a:gd name="connsiteY7" fmla="*/ 145821 h 298254"/>
              <a:gd name="connsiteX8" fmla="*/ 12949 w 68046"/>
              <a:gd name="connsiteY8" fmla="*/ 1887 h 29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046" h="298254">
                <a:moveTo>
                  <a:pt x="12949" y="1887"/>
                </a:moveTo>
                <a:cubicBezTo>
                  <a:pt x="10127" y="-11166"/>
                  <a:pt x="-1868" y="47043"/>
                  <a:pt x="249" y="67504"/>
                </a:cubicBezTo>
                <a:cubicBezTo>
                  <a:pt x="2366" y="87965"/>
                  <a:pt x="23180" y="105251"/>
                  <a:pt x="25649" y="124654"/>
                </a:cubicBezTo>
                <a:cubicBezTo>
                  <a:pt x="28118" y="144057"/>
                  <a:pt x="14360" y="164166"/>
                  <a:pt x="15066" y="183921"/>
                </a:cubicBezTo>
                <a:cubicBezTo>
                  <a:pt x="15772" y="203676"/>
                  <a:pt x="21064" y="224137"/>
                  <a:pt x="29883" y="243187"/>
                </a:cubicBezTo>
                <a:cubicBezTo>
                  <a:pt x="38702" y="262237"/>
                  <a:pt x="66572" y="297163"/>
                  <a:pt x="67983" y="298221"/>
                </a:cubicBezTo>
                <a:cubicBezTo>
                  <a:pt x="69394" y="299279"/>
                  <a:pt x="46816" y="274937"/>
                  <a:pt x="38349" y="249537"/>
                </a:cubicBezTo>
                <a:cubicBezTo>
                  <a:pt x="29882" y="224137"/>
                  <a:pt x="22122" y="182863"/>
                  <a:pt x="17183" y="145821"/>
                </a:cubicBezTo>
                <a:cubicBezTo>
                  <a:pt x="12244" y="108779"/>
                  <a:pt x="15771" y="14940"/>
                  <a:pt x="12949" y="188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96068C73-2699-458F-A7E1-15D3D6D69D89}"/>
              </a:ext>
            </a:extLst>
          </p:cNvPr>
          <p:cNvSpPr/>
          <p:nvPr/>
        </p:nvSpPr>
        <p:spPr>
          <a:xfrm>
            <a:off x="5171603" y="1062540"/>
            <a:ext cx="751275" cy="1637560"/>
          </a:xfrm>
          <a:custGeom>
            <a:avLst/>
            <a:gdLst>
              <a:gd name="connsiteX0" fmla="*/ 749772 w 751275"/>
              <a:gd name="connsiteY0" fmla="*/ 4260 h 1637560"/>
              <a:gd name="connsiteX1" fmla="*/ 543397 w 751275"/>
              <a:gd name="connsiteY1" fmla="*/ 150310 h 1637560"/>
              <a:gd name="connsiteX2" fmla="*/ 400522 w 751275"/>
              <a:gd name="connsiteY2" fmla="*/ 521785 h 1637560"/>
              <a:gd name="connsiteX3" fmla="*/ 327497 w 751275"/>
              <a:gd name="connsiteY3" fmla="*/ 864685 h 1637560"/>
              <a:gd name="connsiteX4" fmla="*/ 289397 w 751275"/>
              <a:gd name="connsiteY4" fmla="*/ 1134560 h 1637560"/>
              <a:gd name="connsiteX5" fmla="*/ 472 w 751275"/>
              <a:gd name="connsiteY5" fmla="*/ 1636210 h 1637560"/>
              <a:gd name="connsiteX6" fmla="*/ 365597 w 751275"/>
              <a:gd name="connsiteY6" fmla="*/ 969460 h 1637560"/>
              <a:gd name="connsiteX7" fmla="*/ 429097 w 751275"/>
              <a:gd name="connsiteY7" fmla="*/ 296360 h 1637560"/>
              <a:gd name="connsiteX8" fmla="*/ 749772 w 751275"/>
              <a:gd name="connsiteY8" fmla="*/ 4260 h 163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1275" h="1637560">
                <a:moveTo>
                  <a:pt x="749772" y="4260"/>
                </a:moveTo>
                <a:cubicBezTo>
                  <a:pt x="768822" y="-20082"/>
                  <a:pt x="601605" y="64056"/>
                  <a:pt x="543397" y="150310"/>
                </a:cubicBezTo>
                <a:cubicBezTo>
                  <a:pt x="485189" y="236564"/>
                  <a:pt x="436505" y="402723"/>
                  <a:pt x="400522" y="521785"/>
                </a:cubicBezTo>
                <a:cubicBezTo>
                  <a:pt x="364539" y="640847"/>
                  <a:pt x="346018" y="762556"/>
                  <a:pt x="327497" y="864685"/>
                </a:cubicBezTo>
                <a:cubicBezTo>
                  <a:pt x="308976" y="966814"/>
                  <a:pt x="343901" y="1005973"/>
                  <a:pt x="289397" y="1134560"/>
                </a:cubicBezTo>
                <a:cubicBezTo>
                  <a:pt x="234893" y="1263148"/>
                  <a:pt x="-12228" y="1663727"/>
                  <a:pt x="472" y="1636210"/>
                </a:cubicBezTo>
                <a:cubicBezTo>
                  <a:pt x="13172" y="1608693"/>
                  <a:pt x="294160" y="1192768"/>
                  <a:pt x="365597" y="969460"/>
                </a:cubicBezTo>
                <a:cubicBezTo>
                  <a:pt x="437034" y="746152"/>
                  <a:pt x="364539" y="457756"/>
                  <a:pt x="429097" y="296360"/>
                </a:cubicBezTo>
                <a:cubicBezTo>
                  <a:pt x="493655" y="134964"/>
                  <a:pt x="730722" y="28602"/>
                  <a:pt x="749772" y="4260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89C83A75-FA49-4A95-A6D0-3CB70369BC66}"/>
              </a:ext>
            </a:extLst>
          </p:cNvPr>
          <p:cNvSpPr/>
          <p:nvPr/>
        </p:nvSpPr>
        <p:spPr>
          <a:xfrm>
            <a:off x="4873041" y="895350"/>
            <a:ext cx="896134" cy="1449294"/>
          </a:xfrm>
          <a:custGeom>
            <a:avLst/>
            <a:gdLst>
              <a:gd name="connsiteX0" fmla="*/ 895934 w 896134"/>
              <a:gd name="connsiteY0" fmla="*/ 0 h 1449294"/>
              <a:gd name="connsiteX1" fmla="*/ 622884 w 896134"/>
              <a:gd name="connsiteY1" fmla="*/ 288925 h 1449294"/>
              <a:gd name="connsiteX2" fmla="*/ 410159 w 896134"/>
              <a:gd name="connsiteY2" fmla="*/ 822325 h 1449294"/>
              <a:gd name="connsiteX3" fmla="*/ 314909 w 896134"/>
              <a:gd name="connsiteY3" fmla="*/ 1130300 h 1449294"/>
              <a:gd name="connsiteX4" fmla="*/ 178384 w 896134"/>
              <a:gd name="connsiteY4" fmla="*/ 1336675 h 1449294"/>
              <a:gd name="connsiteX5" fmla="*/ 584 w 896134"/>
              <a:gd name="connsiteY5" fmla="*/ 1447800 h 1449294"/>
              <a:gd name="connsiteX6" fmla="*/ 241884 w 896134"/>
              <a:gd name="connsiteY6" fmla="*/ 1260475 h 1449294"/>
              <a:gd name="connsiteX7" fmla="*/ 406984 w 896134"/>
              <a:gd name="connsiteY7" fmla="*/ 723900 h 1449294"/>
              <a:gd name="connsiteX8" fmla="*/ 521284 w 896134"/>
              <a:gd name="connsiteY8" fmla="*/ 434975 h 1449294"/>
              <a:gd name="connsiteX9" fmla="*/ 578434 w 896134"/>
              <a:gd name="connsiteY9" fmla="*/ 288925 h 1449294"/>
              <a:gd name="connsiteX10" fmla="*/ 895934 w 896134"/>
              <a:gd name="connsiteY10" fmla="*/ 0 h 144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134" h="1449294">
                <a:moveTo>
                  <a:pt x="895934" y="0"/>
                </a:moveTo>
                <a:cubicBezTo>
                  <a:pt x="903342" y="0"/>
                  <a:pt x="703847" y="151871"/>
                  <a:pt x="622884" y="288925"/>
                </a:cubicBezTo>
                <a:cubicBezTo>
                  <a:pt x="541921" y="425979"/>
                  <a:pt x="461488" y="682096"/>
                  <a:pt x="410159" y="822325"/>
                </a:cubicBezTo>
                <a:cubicBezTo>
                  <a:pt x="358830" y="962554"/>
                  <a:pt x="353538" y="1044575"/>
                  <a:pt x="314909" y="1130300"/>
                </a:cubicBezTo>
                <a:cubicBezTo>
                  <a:pt x="276280" y="1216025"/>
                  <a:pt x="230771" y="1283758"/>
                  <a:pt x="178384" y="1336675"/>
                </a:cubicBezTo>
                <a:cubicBezTo>
                  <a:pt x="125996" y="1389592"/>
                  <a:pt x="-9999" y="1460500"/>
                  <a:pt x="584" y="1447800"/>
                </a:cubicBezTo>
                <a:cubicBezTo>
                  <a:pt x="11167" y="1435100"/>
                  <a:pt x="174151" y="1381125"/>
                  <a:pt x="241884" y="1260475"/>
                </a:cubicBezTo>
                <a:cubicBezTo>
                  <a:pt x="309617" y="1139825"/>
                  <a:pt x="360417" y="861483"/>
                  <a:pt x="406984" y="723900"/>
                </a:cubicBezTo>
                <a:cubicBezTo>
                  <a:pt x="453551" y="586317"/>
                  <a:pt x="492709" y="507471"/>
                  <a:pt x="521284" y="434975"/>
                </a:cubicBezTo>
                <a:cubicBezTo>
                  <a:pt x="549859" y="362479"/>
                  <a:pt x="518638" y="358775"/>
                  <a:pt x="578434" y="288925"/>
                </a:cubicBezTo>
                <a:cubicBezTo>
                  <a:pt x="638230" y="219075"/>
                  <a:pt x="888526" y="0"/>
                  <a:pt x="895934" y="0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A74AF5ED-3340-4BF3-B552-9F4FB880B2C1}"/>
              </a:ext>
            </a:extLst>
          </p:cNvPr>
          <p:cNvSpPr/>
          <p:nvPr/>
        </p:nvSpPr>
        <p:spPr>
          <a:xfrm>
            <a:off x="4380744" y="2081894"/>
            <a:ext cx="510266" cy="623236"/>
          </a:xfrm>
          <a:custGeom>
            <a:avLst/>
            <a:gdLst>
              <a:gd name="connsiteX0" fmla="*/ 508756 w 510266"/>
              <a:gd name="connsiteY0" fmla="*/ 906 h 623236"/>
              <a:gd name="connsiteX1" fmla="*/ 194431 w 510266"/>
              <a:gd name="connsiteY1" fmla="*/ 251731 h 623236"/>
              <a:gd name="connsiteX2" fmla="*/ 756 w 510266"/>
              <a:gd name="connsiteY2" fmla="*/ 620031 h 623236"/>
              <a:gd name="connsiteX3" fmla="*/ 134106 w 510266"/>
              <a:gd name="connsiteY3" fmla="*/ 416831 h 623236"/>
              <a:gd name="connsiteX4" fmla="*/ 305556 w 510266"/>
              <a:gd name="connsiteY4" fmla="*/ 175531 h 623236"/>
              <a:gd name="connsiteX5" fmla="*/ 508756 w 510266"/>
              <a:gd name="connsiteY5" fmla="*/ 906 h 62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266" h="623236">
                <a:moveTo>
                  <a:pt x="508756" y="906"/>
                </a:moveTo>
                <a:cubicBezTo>
                  <a:pt x="490235" y="13606"/>
                  <a:pt x="279098" y="148544"/>
                  <a:pt x="194431" y="251731"/>
                </a:cubicBezTo>
                <a:cubicBezTo>
                  <a:pt x="109764" y="354918"/>
                  <a:pt x="10810" y="592514"/>
                  <a:pt x="756" y="620031"/>
                </a:cubicBezTo>
                <a:cubicBezTo>
                  <a:pt x="-9298" y="647548"/>
                  <a:pt x="83306" y="490914"/>
                  <a:pt x="134106" y="416831"/>
                </a:cubicBezTo>
                <a:cubicBezTo>
                  <a:pt x="184906" y="342748"/>
                  <a:pt x="240469" y="239031"/>
                  <a:pt x="305556" y="175531"/>
                </a:cubicBezTo>
                <a:cubicBezTo>
                  <a:pt x="370643" y="112031"/>
                  <a:pt x="527277" y="-11794"/>
                  <a:pt x="508756" y="906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6077C042-4517-44A1-9996-C9BC1323390F}"/>
              </a:ext>
            </a:extLst>
          </p:cNvPr>
          <p:cNvSpPr/>
          <p:nvPr/>
        </p:nvSpPr>
        <p:spPr>
          <a:xfrm>
            <a:off x="4365542" y="2481586"/>
            <a:ext cx="473194" cy="509283"/>
          </a:xfrm>
          <a:custGeom>
            <a:avLst/>
            <a:gdLst>
              <a:gd name="connsiteX0" fmla="*/ 473158 w 473194"/>
              <a:gd name="connsiteY0" fmla="*/ 1264 h 509283"/>
              <a:gd name="connsiteX1" fmla="*/ 257258 w 473194"/>
              <a:gd name="connsiteY1" fmla="*/ 169539 h 509283"/>
              <a:gd name="connsiteX2" fmla="*/ 79458 w 473194"/>
              <a:gd name="connsiteY2" fmla="*/ 360039 h 509283"/>
              <a:gd name="connsiteX3" fmla="*/ 83 w 473194"/>
              <a:gd name="connsiteY3" fmla="*/ 509264 h 509283"/>
              <a:gd name="connsiteX4" fmla="*/ 92158 w 473194"/>
              <a:gd name="connsiteY4" fmla="*/ 350514 h 509283"/>
              <a:gd name="connsiteX5" fmla="*/ 273133 w 473194"/>
              <a:gd name="connsiteY5" fmla="*/ 106039 h 509283"/>
              <a:gd name="connsiteX6" fmla="*/ 473158 w 473194"/>
              <a:gd name="connsiteY6" fmla="*/ 1264 h 50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194" h="509283">
                <a:moveTo>
                  <a:pt x="473158" y="1264"/>
                </a:moveTo>
                <a:cubicBezTo>
                  <a:pt x="470512" y="11847"/>
                  <a:pt x="322875" y="109743"/>
                  <a:pt x="257258" y="169539"/>
                </a:cubicBezTo>
                <a:cubicBezTo>
                  <a:pt x="191641" y="229335"/>
                  <a:pt x="122320" y="303418"/>
                  <a:pt x="79458" y="360039"/>
                </a:cubicBezTo>
                <a:cubicBezTo>
                  <a:pt x="36596" y="416660"/>
                  <a:pt x="-2034" y="510852"/>
                  <a:pt x="83" y="509264"/>
                </a:cubicBezTo>
                <a:cubicBezTo>
                  <a:pt x="2200" y="507676"/>
                  <a:pt x="46650" y="417718"/>
                  <a:pt x="92158" y="350514"/>
                </a:cubicBezTo>
                <a:cubicBezTo>
                  <a:pt x="137666" y="283310"/>
                  <a:pt x="211221" y="163718"/>
                  <a:pt x="273133" y="106039"/>
                </a:cubicBezTo>
                <a:cubicBezTo>
                  <a:pt x="335045" y="48360"/>
                  <a:pt x="475804" y="-9319"/>
                  <a:pt x="473158" y="1264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78D00FC9-1883-41F1-A055-AEF6F79A92D2}"/>
              </a:ext>
            </a:extLst>
          </p:cNvPr>
          <p:cNvSpPr/>
          <p:nvPr/>
        </p:nvSpPr>
        <p:spPr>
          <a:xfrm>
            <a:off x="4574036" y="2831615"/>
            <a:ext cx="528403" cy="325949"/>
          </a:xfrm>
          <a:custGeom>
            <a:avLst/>
            <a:gdLst>
              <a:gd name="connsiteX0" fmla="*/ 528189 w 528403"/>
              <a:gd name="connsiteY0" fmla="*/ 485 h 325949"/>
              <a:gd name="connsiteX1" fmla="*/ 296414 w 528403"/>
              <a:gd name="connsiteY1" fmla="*/ 108435 h 325949"/>
              <a:gd name="connsiteX2" fmla="*/ 156714 w 528403"/>
              <a:gd name="connsiteY2" fmla="*/ 152885 h 325949"/>
              <a:gd name="connsiteX3" fmla="*/ 4314 w 528403"/>
              <a:gd name="connsiteY3" fmla="*/ 324335 h 325949"/>
              <a:gd name="connsiteX4" fmla="*/ 48764 w 528403"/>
              <a:gd name="connsiteY4" fmla="*/ 232260 h 325949"/>
              <a:gd name="connsiteX5" fmla="*/ 121789 w 528403"/>
              <a:gd name="connsiteY5" fmla="*/ 121135 h 325949"/>
              <a:gd name="connsiteX6" fmla="*/ 334514 w 528403"/>
              <a:gd name="connsiteY6" fmla="*/ 70335 h 325949"/>
              <a:gd name="connsiteX7" fmla="*/ 528189 w 528403"/>
              <a:gd name="connsiteY7" fmla="*/ 485 h 32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403" h="325949">
                <a:moveTo>
                  <a:pt x="528189" y="485"/>
                </a:moveTo>
                <a:cubicBezTo>
                  <a:pt x="521839" y="6835"/>
                  <a:pt x="358326" y="83035"/>
                  <a:pt x="296414" y="108435"/>
                </a:cubicBezTo>
                <a:cubicBezTo>
                  <a:pt x="234502" y="133835"/>
                  <a:pt x="205397" y="116902"/>
                  <a:pt x="156714" y="152885"/>
                </a:cubicBezTo>
                <a:cubicBezTo>
                  <a:pt x="108031" y="188868"/>
                  <a:pt x="22306" y="311106"/>
                  <a:pt x="4314" y="324335"/>
                </a:cubicBezTo>
                <a:cubicBezTo>
                  <a:pt x="-13678" y="337564"/>
                  <a:pt x="29185" y="266127"/>
                  <a:pt x="48764" y="232260"/>
                </a:cubicBezTo>
                <a:cubicBezTo>
                  <a:pt x="68343" y="198393"/>
                  <a:pt x="74164" y="148122"/>
                  <a:pt x="121789" y="121135"/>
                </a:cubicBezTo>
                <a:cubicBezTo>
                  <a:pt x="169414" y="94148"/>
                  <a:pt x="271014" y="88856"/>
                  <a:pt x="334514" y="70335"/>
                </a:cubicBezTo>
                <a:cubicBezTo>
                  <a:pt x="398014" y="51814"/>
                  <a:pt x="534539" y="-5865"/>
                  <a:pt x="528189" y="48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E7086EF5-239F-484E-9014-866F2C9F6B4E}"/>
              </a:ext>
            </a:extLst>
          </p:cNvPr>
          <p:cNvSpPr/>
          <p:nvPr/>
        </p:nvSpPr>
        <p:spPr>
          <a:xfrm>
            <a:off x="4183327" y="2384422"/>
            <a:ext cx="312910" cy="847748"/>
          </a:xfrm>
          <a:custGeom>
            <a:avLst/>
            <a:gdLst>
              <a:gd name="connsiteX0" fmla="*/ 312473 w 312910"/>
              <a:gd name="connsiteY0" fmla="*/ 3 h 847748"/>
              <a:gd name="connsiteX1" fmla="*/ 125148 w 312910"/>
              <a:gd name="connsiteY1" fmla="*/ 323853 h 847748"/>
              <a:gd name="connsiteX2" fmla="*/ 23548 w 312910"/>
              <a:gd name="connsiteY2" fmla="*/ 669928 h 847748"/>
              <a:gd name="connsiteX3" fmla="*/ 23548 w 312910"/>
              <a:gd name="connsiteY3" fmla="*/ 847728 h 847748"/>
              <a:gd name="connsiteX4" fmla="*/ 1323 w 312910"/>
              <a:gd name="connsiteY4" fmla="*/ 660403 h 847748"/>
              <a:gd name="connsiteX5" fmla="*/ 67998 w 312910"/>
              <a:gd name="connsiteY5" fmla="*/ 317503 h 847748"/>
              <a:gd name="connsiteX6" fmla="*/ 312473 w 312910"/>
              <a:gd name="connsiteY6" fmla="*/ 3 h 84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10" h="847748">
                <a:moveTo>
                  <a:pt x="312473" y="3"/>
                </a:moveTo>
                <a:cubicBezTo>
                  <a:pt x="321998" y="1061"/>
                  <a:pt x="173302" y="212199"/>
                  <a:pt x="125148" y="323853"/>
                </a:cubicBezTo>
                <a:cubicBezTo>
                  <a:pt x="76994" y="435507"/>
                  <a:pt x="40481" y="582616"/>
                  <a:pt x="23548" y="669928"/>
                </a:cubicBezTo>
                <a:cubicBezTo>
                  <a:pt x="6615" y="757241"/>
                  <a:pt x="27252" y="849315"/>
                  <a:pt x="23548" y="847728"/>
                </a:cubicBezTo>
                <a:cubicBezTo>
                  <a:pt x="19844" y="846141"/>
                  <a:pt x="-6085" y="748774"/>
                  <a:pt x="1323" y="660403"/>
                </a:cubicBezTo>
                <a:cubicBezTo>
                  <a:pt x="8731" y="572032"/>
                  <a:pt x="17727" y="425982"/>
                  <a:pt x="67998" y="317503"/>
                </a:cubicBezTo>
                <a:cubicBezTo>
                  <a:pt x="118269" y="209024"/>
                  <a:pt x="302948" y="-1055"/>
                  <a:pt x="312473" y="3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4DB18954-E26F-43F1-A239-CCCFCC88EE99}"/>
              </a:ext>
            </a:extLst>
          </p:cNvPr>
          <p:cNvSpPr/>
          <p:nvPr/>
        </p:nvSpPr>
        <p:spPr>
          <a:xfrm>
            <a:off x="5069233" y="639010"/>
            <a:ext cx="1059459" cy="832108"/>
          </a:xfrm>
          <a:custGeom>
            <a:avLst/>
            <a:gdLst>
              <a:gd name="connsiteX0" fmla="*/ 1014067 w 1059459"/>
              <a:gd name="connsiteY0" fmla="*/ 24565 h 832108"/>
              <a:gd name="connsiteX1" fmla="*/ 960092 w 1059459"/>
              <a:gd name="connsiteY1" fmla="*/ 24565 h 832108"/>
              <a:gd name="connsiteX2" fmla="*/ 572742 w 1059459"/>
              <a:gd name="connsiteY2" fmla="*/ 170615 h 832108"/>
              <a:gd name="connsiteX3" fmla="*/ 175867 w 1059459"/>
              <a:gd name="connsiteY3" fmla="*/ 510340 h 832108"/>
              <a:gd name="connsiteX4" fmla="*/ 1242 w 1059459"/>
              <a:gd name="connsiteY4" fmla="*/ 831015 h 832108"/>
              <a:gd name="connsiteX5" fmla="*/ 112367 w 1059459"/>
              <a:gd name="connsiteY5" fmla="*/ 602415 h 832108"/>
              <a:gd name="connsiteX6" fmla="*/ 379067 w 1059459"/>
              <a:gd name="connsiteY6" fmla="*/ 265865 h 832108"/>
              <a:gd name="connsiteX7" fmla="*/ 1014067 w 1059459"/>
              <a:gd name="connsiteY7" fmla="*/ 24565 h 83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9459" h="832108">
                <a:moveTo>
                  <a:pt x="1014067" y="24565"/>
                </a:moveTo>
                <a:cubicBezTo>
                  <a:pt x="1110905" y="-15652"/>
                  <a:pt x="1033646" y="223"/>
                  <a:pt x="960092" y="24565"/>
                </a:cubicBezTo>
                <a:cubicBezTo>
                  <a:pt x="886538" y="48907"/>
                  <a:pt x="703446" y="89653"/>
                  <a:pt x="572742" y="170615"/>
                </a:cubicBezTo>
                <a:cubicBezTo>
                  <a:pt x="442038" y="251578"/>
                  <a:pt x="271117" y="400273"/>
                  <a:pt x="175867" y="510340"/>
                </a:cubicBezTo>
                <a:cubicBezTo>
                  <a:pt x="80617" y="620407"/>
                  <a:pt x="11825" y="815669"/>
                  <a:pt x="1242" y="831015"/>
                </a:cubicBezTo>
                <a:cubicBezTo>
                  <a:pt x="-9341" y="846361"/>
                  <a:pt x="49396" y="696607"/>
                  <a:pt x="112367" y="602415"/>
                </a:cubicBezTo>
                <a:cubicBezTo>
                  <a:pt x="175338" y="508223"/>
                  <a:pt x="227725" y="365878"/>
                  <a:pt x="379067" y="265865"/>
                </a:cubicBezTo>
                <a:cubicBezTo>
                  <a:pt x="530409" y="165853"/>
                  <a:pt x="917229" y="64782"/>
                  <a:pt x="1014067" y="2456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262A97A1-5176-4BBE-8C59-110A649B3552}"/>
              </a:ext>
            </a:extLst>
          </p:cNvPr>
          <p:cNvSpPr/>
          <p:nvPr/>
        </p:nvSpPr>
        <p:spPr>
          <a:xfrm>
            <a:off x="6667649" y="1136466"/>
            <a:ext cx="763277" cy="194379"/>
          </a:xfrm>
          <a:custGeom>
            <a:avLst/>
            <a:gdLst>
              <a:gd name="connsiteX0" fmla="*/ 752326 w 763277"/>
              <a:gd name="connsiteY0" fmla="*/ 190684 h 194379"/>
              <a:gd name="connsiteX1" fmla="*/ 707876 w 763277"/>
              <a:gd name="connsiteY1" fmla="*/ 165284 h 194379"/>
              <a:gd name="connsiteX2" fmla="*/ 463401 w 763277"/>
              <a:gd name="connsiteY2" fmla="*/ 44634 h 194379"/>
              <a:gd name="connsiteX3" fmla="*/ 6201 w 763277"/>
              <a:gd name="connsiteY3" fmla="*/ 184 h 194379"/>
              <a:gd name="connsiteX4" fmla="*/ 222101 w 763277"/>
              <a:gd name="connsiteY4" fmla="*/ 31934 h 194379"/>
              <a:gd name="connsiteX5" fmla="*/ 552301 w 763277"/>
              <a:gd name="connsiteY5" fmla="*/ 104959 h 194379"/>
              <a:gd name="connsiteX6" fmla="*/ 752326 w 763277"/>
              <a:gd name="connsiteY6" fmla="*/ 190684 h 19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277" h="194379">
                <a:moveTo>
                  <a:pt x="752326" y="190684"/>
                </a:moveTo>
                <a:cubicBezTo>
                  <a:pt x="778255" y="200738"/>
                  <a:pt x="756030" y="189626"/>
                  <a:pt x="707876" y="165284"/>
                </a:cubicBezTo>
                <a:cubicBezTo>
                  <a:pt x="659722" y="140942"/>
                  <a:pt x="580347" y="72151"/>
                  <a:pt x="463401" y="44634"/>
                </a:cubicBezTo>
                <a:cubicBezTo>
                  <a:pt x="346455" y="17117"/>
                  <a:pt x="46418" y="2301"/>
                  <a:pt x="6201" y="184"/>
                </a:cubicBezTo>
                <a:cubicBezTo>
                  <a:pt x="-34016" y="-1933"/>
                  <a:pt x="131084" y="14472"/>
                  <a:pt x="222101" y="31934"/>
                </a:cubicBezTo>
                <a:cubicBezTo>
                  <a:pt x="313118" y="49396"/>
                  <a:pt x="468693" y="82205"/>
                  <a:pt x="552301" y="104959"/>
                </a:cubicBezTo>
                <a:cubicBezTo>
                  <a:pt x="635909" y="127713"/>
                  <a:pt x="726397" y="180630"/>
                  <a:pt x="752326" y="190684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E2C5B3F-9D97-4976-B803-44C3404E4E8A}"/>
              </a:ext>
            </a:extLst>
          </p:cNvPr>
          <p:cNvSpPr/>
          <p:nvPr/>
        </p:nvSpPr>
        <p:spPr>
          <a:xfrm>
            <a:off x="5767467" y="785987"/>
            <a:ext cx="816965" cy="655971"/>
          </a:xfrm>
          <a:custGeom>
            <a:avLst/>
            <a:gdLst>
              <a:gd name="connsiteX0" fmla="*/ 738108 w 816965"/>
              <a:gd name="connsiteY0" fmla="*/ 36338 h 655971"/>
              <a:gd name="connsiteX1" fmla="*/ 490458 w 816965"/>
              <a:gd name="connsiteY1" fmla="*/ 137938 h 655971"/>
              <a:gd name="connsiteX2" fmla="*/ 220583 w 816965"/>
              <a:gd name="connsiteY2" fmla="*/ 369713 h 655971"/>
              <a:gd name="connsiteX3" fmla="*/ 1508 w 816965"/>
              <a:gd name="connsiteY3" fmla="*/ 655463 h 655971"/>
              <a:gd name="connsiteX4" fmla="*/ 134858 w 816965"/>
              <a:gd name="connsiteY4" fmla="*/ 433213 h 655971"/>
              <a:gd name="connsiteX5" fmla="*/ 344408 w 816965"/>
              <a:gd name="connsiteY5" fmla="*/ 201438 h 655971"/>
              <a:gd name="connsiteX6" fmla="*/ 785733 w 816965"/>
              <a:gd name="connsiteY6" fmla="*/ 10938 h 655971"/>
              <a:gd name="connsiteX7" fmla="*/ 738108 w 816965"/>
              <a:gd name="connsiteY7" fmla="*/ 36338 h 65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965" h="655971">
                <a:moveTo>
                  <a:pt x="738108" y="36338"/>
                </a:moveTo>
                <a:cubicBezTo>
                  <a:pt x="688896" y="57505"/>
                  <a:pt x="576712" y="82376"/>
                  <a:pt x="490458" y="137938"/>
                </a:cubicBezTo>
                <a:cubicBezTo>
                  <a:pt x="404204" y="193500"/>
                  <a:pt x="302075" y="283459"/>
                  <a:pt x="220583" y="369713"/>
                </a:cubicBezTo>
                <a:cubicBezTo>
                  <a:pt x="139091" y="455967"/>
                  <a:pt x="15795" y="644880"/>
                  <a:pt x="1508" y="655463"/>
                </a:cubicBezTo>
                <a:cubicBezTo>
                  <a:pt x="-12780" y="666046"/>
                  <a:pt x="77708" y="508884"/>
                  <a:pt x="134858" y="433213"/>
                </a:cubicBezTo>
                <a:cubicBezTo>
                  <a:pt x="192008" y="357542"/>
                  <a:pt x="235929" y="271817"/>
                  <a:pt x="344408" y="201438"/>
                </a:cubicBezTo>
                <a:cubicBezTo>
                  <a:pt x="452887" y="131059"/>
                  <a:pt x="712708" y="38984"/>
                  <a:pt x="785733" y="10938"/>
                </a:cubicBezTo>
                <a:cubicBezTo>
                  <a:pt x="858758" y="-17108"/>
                  <a:pt x="787320" y="15171"/>
                  <a:pt x="738108" y="36338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AADCB60B-1E8A-4F73-AFA1-DC614F76C067}"/>
              </a:ext>
            </a:extLst>
          </p:cNvPr>
          <p:cNvSpPr/>
          <p:nvPr/>
        </p:nvSpPr>
        <p:spPr>
          <a:xfrm>
            <a:off x="7701310" y="1317328"/>
            <a:ext cx="530921" cy="862487"/>
          </a:xfrm>
          <a:custGeom>
            <a:avLst/>
            <a:gdLst>
              <a:gd name="connsiteX0" fmla="*/ 1240 w 530921"/>
              <a:gd name="connsiteY0" fmla="*/ 16172 h 862487"/>
              <a:gd name="connsiteX1" fmla="*/ 240953 w 530921"/>
              <a:gd name="connsiteY1" fmla="*/ 271760 h 862487"/>
              <a:gd name="connsiteX2" fmla="*/ 442565 w 530921"/>
              <a:gd name="connsiteY2" fmla="*/ 651172 h 862487"/>
              <a:gd name="connsiteX3" fmla="*/ 528290 w 530921"/>
              <a:gd name="connsiteY3" fmla="*/ 862310 h 862487"/>
              <a:gd name="connsiteX4" fmla="*/ 498128 w 530921"/>
              <a:gd name="connsiteY4" fmla="*/ 679747 h 862487"/>
              <a:gd name="connsiteX5" fmla="*/ 390178 w 530921"/>
              <a:gd name="connsiteY5" fmla="*/ 289222 h 862487"/>
              <a:gd name="connsiteX6" fmla="*/ 156815 w 530921"/>
              <a:gd name="connsiteY6" fmla="*/ 55860 h 862487"/>
              <a:gd name="connsiteX7" fmla="*/ 1240 w 530921"/>
              <a:gd name="connsiteY7" fmla="*/ 16172 h 86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921" h="862487">
                <a:moveTo>
                  <a:pt x="1240" y="16172"/>
                </a:moveTo>
                <a:cubicBezTo>
                  <a:pt x="15263" y="52155"/>
                  <a:pt x="167399" y="165927"/>
                  <a:pt x="240953" y="271760"/>
                </a:cubicBezTo>
                <a:cubicBezTo>
                  <a:pt x="314507" y="377593"/>
                  <a:pt x="394676" y="552747"/>
                  <a:pt x="442565" y="651172"/>
                </a:cubicBezTo>
                <a:cubicBezTo>
                  <a:pt x="490454" y="749597"/>
                  <a:pt x="519030" y="857548"/>
                  <a:pt x="528290" y="862310"/>
                </a:cubicBezTo>
                <a:cubicBezTo>
                  <a:pt x="537551" y="867073"/>
                  <a:pt x="521147" y="775262"/>
                  <a:pt x="498128" y="679747"/>
                </a:cubicBezTo>
                <a:cubicBezTo>
                  <a:pt x="475109" y="584232"/>
                  <a:pt x="447064" y="393203"/>
                  <a:pt x="390178" y="289222"/>
                </a:cubicBezTo>
                <a:cubicBezTo>
                  <a:pt x="333293" y="185241"/>
                  <a:pt x="218198" y="102691"/>
                  <a:pt x="156815" y="55860"/>
                </a:cubicBezTo>
                <a:cubicBezTo>
                  <a:pt x="95432" y="9029"/>
                  <a:pt x="-12783" y="-19811"/>
                  <a:pt x="1240" y="16172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A1D5434B-0AB2-489F-92B9-FB289325793D}"/>
              </a:ext>
            </a:extLst>
          </p:cNvPr>
          <p:cNvSpPr/>
          <p:nvPr/>
        </p:nvSpPr>
        <p:spPr>
          <a:xfrm>
            <a:off x="8171349" y="2132041"/>
            <a:ext cx="80938" cy="493820"/>
          </a:xfrm>
          <a:custGeom>
            <a:avLst/>
            <a:gdLst>
              <a:gd name="connsiteX0" fmla="*/ 29676 w 80938"/>
              <a:gd name="connsiteY0" fmla="*/ 1559 h 493820"/>
              <a:gd name="connsiteX1" fmla="*/ 78889 w 80938"/>
              <a:gd name="connsiteY1" fmla="*/ 169834 h 493820"/>
              <a:gd name="connsiteX2" fmla="*/ 64601 w 80938"/>
              <a:gd name="connsiteY2" fmla="*/ 298422 h 493820"/>
              <a:gd name="connsiteX3" fmla="*/ 1101 w 80938"/>
              <a:gd name="connsiteY3" fmla="*/ 493684 h 493820"/>
              <a:gd name="connsiteX4" fmla="*/ 23326 w 80938"/>
              <a:gd name="connsiteY4" fmla="*/ 325409 h 493820"/>
              <a:gd name="connsiteX5" fmla="*/ 10626 w 80938"/>
              <a:gd name="connsiteY5" fmla="*/ 101572 h 493820"/>
              <a:gd name="connsiteX6" fmla="*/ 29676 w 80938"/>
              <a:gd name="connsiteY6" fmla="*/ 1559 h 49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38" h="493820">
                <a:moveTo>
                  <a:pt x="29676" y="1559"/>
                </a:moveTo>
                <a:cubicBezTo>
                  <a:pt x="41053" y="12936"/>
                  <a:pt x="73068" y="120357"/>
                  <a:pt x="78889" y="169834"/>
                </a:cubicBezTo>
                <a:cubicBezTo>
                  <a:pt x="84710" y="219311"/>
                  <a:pt x="77566" y="244447"/>
                  <a:pt x="64601" y="298422"/>
                </a:cubicBezTo>
                <a:cubicBezTo>
                  <a:pt x="51636" y="352397"/>
                  <a:pt x="7980" y="489186"/>
                  <a:pt x="1101" y="493684"/>
                </a:cubicBezTo>
                <a:cubicBezTo>
                  <a:pt x="-5778" y="498182"/>
                  <a:pt x="21739" y="390761"/>
                  <a:pt x="23326" y="325409"/>
                </a:cubicBezTo>
                <a:cubicBezTo>
                  <a:pt x="24913" y="260057"/>
                  <a:pt x="11420" y="160309"/>
                  <a:pt x="10626" y="101572"/>
                </a:cubicBezTo>
                <a:cubicBezTo>
                  <a:pt x="9832" y="42835"/>
                  <a:pt x="18299" y="-9818"/>
                  <a:pt x="29676" y="1559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15BD1200-5C84-410A-AADD-766C29FDB512}"/>
              </a:ext>
            </a:extLst>
          </p:cNvPr>
          <p:cNvSpPr/>
          <p:nvPr/>
        </p:nvSpPr>
        <p:spPr>
          <a:xfrm>
            <a:off x="7633319" y="2786354"/>
            <a:ext cx="174311" cy="159198"/>
          </a:xfrm>
          <a:custGeom>
            <a:avLst/>
            <a:gdLst>
              <a:gd name="connsiteX0" fmla="*/ 174006 w 174311"/>
              <a:gd name="connsiteY0" fmla="*/ 72734 h 159198"/>
              <a:gd name="connsiteX1" fmla="*/ 89869 w 174311"/>
              <a:gd name="connsiteY1" fmla="*/ 110834 h 159198"/>
              <a:gd name="connsiteX2" fmla="*/ 42244 w 174311"/>
              <a:gd name="connsiteY2" fmla="*/ 158459 h 159198"/>
              <a:gd name="connsiteX3" fmla="*/ 26369 w 174311"/>
              <a:gd name="connsiteY3" fmla="*/ 136234 h 159198"/>
              <a:gd name="connsiteX4" fmla="*/ 2556 w 174311"/>
              <a:gd name="connsiteY4" fmla="*/ 88609 h 159198"/>
              <a:gd name="connsiteX5" fmla="*/ 93044 w 174311"/>
              <a:gd name="connsiteY5" fmla="*/ 6059 h 159198"/>
              <a:gd name="connsiteX6" fmla="*/ 118444 w 174311"/>
              <a:gd name="connsiteY6" fmla="*/ 12409 h 159198"/>
              <a:gd name="connsiteX7" fmla="*/ 174006 w 174311"/>
              <a:gd name="connsiteY7" fmla="*/ 72734 h 15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11" h="159198">
                <a:moveTo>
                  <a:pt x="174006" y="72734"/>
                </a:moveTo>
                <a:cubicBezTo>
                  <a:pt x="169243" y="89138"/>
                  <a:pt x="111829" y="96547"/>
                  <a:pt x="89869" y="110834"/>
                </a:cubicBezTo>
                <a:cubicBezTo>
                  <a:pt x="67909" y="125121"/>
                  <a:pt x="52827" y="154226"/>
                  <a:pt x="42244" y="158459"/>
                </a:cubicBezTo>
                <a:cubicBezTo>
                  <a:pt x="31661" y="162692"/>
                  <a:pt x="32984" y="147876"/>
                  <a:pt x="26369" y="136234"/>
                </a:cubicBezTo>
                <a:cubicBezTo>
                  <a:pt x="19754" y="124592"/>
                  <a:pt x="-8556" y="110305"/>
                  <a:pt x="2556" y="88609"/>
                </a:cubicBezTo>
                <a:cubicBezTo>
                  <a:pt x="13668" y="66913"/>
                  <a:pt x="73729" y="18759"/>
                  <a:pt x="93044" y="6059"/>
                </a:cubicBezTo>
                <a:cubicBezTo>
                  <a:pt x="112359" y="-6641"/>
                  <a:pt x="110507" y="3149"/>
                  <a:pt x="118444" y="12409"/>
                </a:cubicBezTo>
                <a:cubicBezTo>
                  <a:pt x="126381" y="21669"/>
                  <a:pt x="178769" y="56330"/>
                  <a:pt x="174006" y="72734"/>
                </a:cubicBezTo>
                <a:close/>
              </a:path>
            </a:pathLst>
          </a:custGeom>
          <a:solidFill>
            <a:srgbClr val="4472C4">
              <a:alpha val="3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9125F675-A23D-4C92-ABFA-197ACE56D919}"/>
              </a:ext>
            </a:extLst>
          </p:cNvPr>
          <p:cNvSpPr/>
          <p:nvPr/>
        </p:nvSpPr>
        <p:spPr>
          <a:xfrm>
            <a:off x="8021638" y="1745545"/>
            <a:ext cx="141941" cy="825118"/>
          </a:xfrm>
          <a:custGeom>
            <a:avLst/>
            <a:gdLst>
              <a:gd name="connsiteX0" fmla="*/ 52387 w 141941"/>
              <a:gd name="connsiteY0" fmla="*/ 105480 h 825118"/>
              <a:gd name="connsiteX1" fmla="*/ 134937 w 141941"/>
              <a:gd name="connsiteY1" fmla="*/ 313443 h 825118"/>
              <a:gd name="connsiteX2" fmla="*/ 138112 w 141941"/>
              <a:gd name="connsiteY2" fmla="*/ 362655 h 825118"/>
              <a:gd name="connsiteX3" fmla="*/ 141287 w 141941"/>
              <a:gd name="connsiteY3" fmla="*/ 610305 h 825118"/>
              <a:gd name="connsiteX4" fmla="*/ 134937 w 141941"/>
              <a:gd name="connsiteY4" fmla="*/ 784930 h 825118"/>
              <a:gd name="connsiteX5" fmla="*/ 115887 w 141941"/>
              <a:gd name="connsiteY5" fmla="*/ 819855 h 825118"/>
              <a:gd name="connsiteX6" fmla="*/ 106362 w 141941"/>
              <a:gd name="connsiteY6" fmla="*/ 702380 h 825118"/>
              <a:gd name="connsiteX7" fmla="*/ 73025 w 141941"/>
              <a:gd name="connsiteY7" fmla="*/ 403930 h 825118"/>
              <a:gd name="connsiteX8" fmla="*/ 58737 w 141941"/>
              <a:gd name="connsiteY8" fmla="*/ 173743 h 825118"/>
              <a:gd name="connsiteX9" fmla="*/ 0 w 141941"/>
              <a:gd name="connsiteY9" fmla="*/ 705 h 825118"/>
              <a:gd name="connsiteX10" fmla="*/ 52387 w 141941"/>
              <a:gd name="connsiteY10" fmla="*/ 105480 h 82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941" h="825118">
                <a:moveTo>
                  <a:pt x="52387" y="105480"/>
                </a:moveTo>
                <a:cubicBezTo>
                  <a:pt x="74876" y="157603"/>
                  <a:pt x="120650" y="270581"/>
                  <a:pt x="134937" y="313443"/>
                </a:cubicBezTo>
                <a:cubicBezTo>
                  <a:pt x="149224" y="356305"/>
                  <a:pt x="137054" y="313178"/>
                  <a:pt x="138112" y="362655"/>
                </a:cubicBezTo>
                <a:cubicBezTo>
                  <a:pt x="139170" y="412132"/>
                  <a:pt x="141816" y="539926"/>
                  <a:pt x="141287" y="610305"/>
                </a:cubicBezTo>
                <a:cubicBezTo>
                  <a:pt x="140758" y="680684"/>
                  <a:pt x="139170" y="750005"/>
                  <a:pt x="134937" y="784930"/>
                </a:cubicBezTo>
                <a:cubicBezTo>
                  <a:pt x="130704" y="819855"/>
                  <a:pt x="120649" y="833613"/>
                  <a:pt x="115887" y="819855"/>
                </a:cubicBezTo>
                <a:cubicBezTo>
                  <a:pt x="111125" y="806097"/>
                  <a:pt x="113506" y="771701"/>
                  <a:pt x="106362" y="702380"/>
                </a:cubicBezTo>
                <a:cubicBezTo>
                  <a:pt x="99218" y="633059"/>
                  <a:pt x="80962" y="492036"/>
                  <a:pt x="73025" y="403930"/>
                </a:cubicBezTo>
                <a:cubicBezTo>
                  <a:pt x="65088" y="315824"/>
                  <a:pt x="70908" y="240947"/>
                  <a:pt x="58737" y="173743"/>
                </a:cubicBezTo>
                <a:cubicBezTo>
                  <a:pt x="46566" y="106539"/>
                  <a:pt x="0" y="8642"/>
                  <a:pt x="0" y="705"/>
                </a:cubicBezTo>
                <a:cubicBezTo>
                  <a:pt x="0" y="-7232"/>
                  <a:pt x="29898" y="53357"/>
                  <a:pt x="52387" y="105480"/>
                </a:cubicBezTo>
                <a:close/>
              </a:path>
            </a:pathLst>
          </a:custGeom>
          <a:solidFill>
            <a:srgbClr val="4472C4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C697EE7-CB8E-4205-986C-5827411453BC}"/>
              </a:ext>
            </a:extLst>
          </p:cNvPr>
          <p:cNvSpPr/>
          <p:nvPr/>
        </p:nvSpPr>
        <p:spPr>
          <a:xfrm>
            <a:off x="6133481" y="1188311"/>
            <a:ext cx="1038779" cy="573207"/>
          </a:xfrm>
          <a:custGeom>
            <a:avLst/>
            <a:gdLst>
              <a:gd name="connsiteX0" fmla="*/ 1030907 w 1038779"/>
              <a:gd name="connsiteY0" fmla="*/ 62639 h 573207"/>
              <a:gd name="connsiteX1" fmla="*/ 813419 w 1038779"/>
              <a:gd name="connsiteY1" fmla="*/ 38827 h 573207"/>
              <a:gd name="connsiteX2" fmla="*/ 380032 w 1038779"/>
              <a:gd name="connsiteY2" fmla="*/ 153127 h 573207"/>
              <a:gd name="connsiteX3" fmla="*/ 156194 w 1038779"/>
              <a:gd name="connsiteY3" fmla="*/ 337277 h 573207"/>
              <a:gd name="connsiteX4" fmla="*/ 6969 w 1038779"/>
              <a:gd name="connsiteY4" fmla="*/ 567464 h 573207"/>
              <a:gd name="connsiteX5" fmla="*/ 29194 w 1038779"/>
              <a:gd name="connsiteY5" fmla="*/ 489677 h 573207"/>
              <a:gd name="connsiteX6" fmla="*/ 70469 w 1038779"/>
              <a:gd name="connsiteY6" fmla="*/ 337277 h 573207"/>
              <a:gd name="connsiteX7" fmla="*/ 295894 w 1038779"/>
              <a:gd name="connsiteY7" fmla="*/ 108677 h 573207"/>
              <a:gd name="connsiteX8" fmla="*/ 546719 w 1038779"/>
              <a:gd name="connsiteY8" fmla="*/ 727 h 573207"/>
              <a:gd name="connsiteX9" fmla="*/ 1030907 w 1038779"/>
              <a:gd name="connsiteY9" fmla="*/ 62639 h 57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8779" h="573207">
                <a:moveTo>
                  <a:pt x="1030907" y="62639"/>
                </a:moveTo>
                <a:cubicBezTo>
                  <a:pt x="1075357" y="68989"/>
                  <a:pt x="921898" y="23746"/>
                  <a:pt x="813419" y="38827"/>
                </a:cubicBezTo>
                <a:cubicBezTo>
                  <a:pt x="704940" y="53908"/>
                  <a:pt x="489569" y="103385"/>
                  <a:pt x="380032" y="153127"/>
                </a:cubicBezTo>
                <a:cubicBezTo>
                  <a:pt x="270494" y="202869"/>
                  <a:pt x="218371" y="268221"/>
                  <a:pt x="156194" y="337277"/>
                </a:cubicBezTo>
                <a:cubicBezTo>
                  <a:pt x="94017" y="406333"/>
                  <a:pt x="28136" y="542064"/>
                  <a:pt x="6969" y="567464"/>
                </a:cubicBezTo>
                <a:cubicBezTo>
                  <a:pt x="-14198" y="592864"/>
                  <a:pt x="18611" y="528041"/>
                  <a:pt x="29194" y="489677"/>
                </a:cubicBezTo>
                <a:cubicBezTo>
                  <a:pt x="39777" y="451313"/>
                  <a:pt x="26019" y="400777"/>
                  <a:pt x="70469" y="337277"/>
                </a:cubicBezTo>
                <a:cubicBezTo>
                  <a:pt x="114919" y="273777"/>
                  <a:pt x="216519" y="164769"/>
                  <a:pt x="295894" y="108677"/>
                </a:cubicBezTo>
                <a:cubicBezTo>
                  <a:pt x="375269" y="52585"/>
                  <a:pt x="427127" y="8929"/>
                  <a:pt x="546719" y="727"/>
                </a:cubicBezTo>
                <a:cubicBezTo>
                  <a:pt x="666311" y="-7475"/>
                  <a:pt x="986457" y="56289"/>
                  <a:pt x="1030907" y="62639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252CCABC-D632-4EB3-86B9-ED3DF88039EE}"/>
              </a:ext>
            </a:extLst>
          </p:cNvPr>
          <p:cNvSpPr/>
          <p:nvPr/>
        </p:nvSpPr>
        <p:spPr>
          <a:xfrm>
            <a:off x="7397105" y="971293"/>
            <a:ext cx="433718" cy="178067"/>
          </a:xfrm>
          <a:custGeom>
            <a:avLst/>
            <a:gdLst>
              <a:gd name="connsiteX0" fmla="*/ 10170 w 433718"/>
              <a:gd name="connsiteY0" fmla="*/ 178057 h 178067"/>
              <a:gd name="connsiteX1" fmla="*/ 51445 w 433718"/>
              <a:gd name="connsiteY1" fmla="*/ 70107 h 178067"/>
              <a:gd name="connsiteX2" fmla="*/ 187970 w 433718"/>
              <a:gd name="connsiteY2" fmla="*/ 16132 h 178067"/>
              <a:gd name="connsiteX3" fmla="*/ 432445 w 433718"/>
              <a:gd name="connsiteY3" fmla="*/ 257 h 178067"/>
              <a:gd name="connsiteX4" fmla="*/ 73670 w 433718"/>
              <a:gd name="connsiteY4" fmla="*/ 25657 h 178067"/>
              <a:gd name="connsiteX5" fmla="*/ 6995 w 433718"/>
              <a:gd name="connsiteY5" fmla="*/ 63757 h 178067"/>
              <a:gd name="connsiteX6" fmla="*/ 10170 w 433718"/>
              <a:gd name="connsiteY6" fmla="*/ 178057 h 17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718" h="178067">
                <a:moveTo>
                  <a:pt x="10170" y="178057"/>
                </a:moveTo>
                <a:cubicBezTo>
                  <a:pt x="17578" y="179115"/>
                  <a:pt x="21812" y="97094"/>
                  <a:pt x="51445" y="70107"/>
                </a:cubicBezTo>
                <a:cubicBezTo>
                  <a:pt x="81078" y="43119"/>
                  <a:pt x="124470" y="27774"/>
                  <a:pt x="187970" y="16132"/>
                </a:cubicBezTo>
                <a:cubicBezTo>
                  <a:pt x="251470" y="4490"/>
                  <a:pt x="451495" y="-1330"/>
                  <a:pt x="432445" y="257"/>
                </a:cubicBezTo>
                <a:cubicBezTo>
                  <a:pt x="413395" y="1844"/>
                  <a:pt x="144578" y="15074"/>
                  <a:pt x="73670" y="25657"/>
                </a:cubicBezTo>
                <a:cubicBezTo>
                  <a:pt x="2762" y="36240"/>
                  <a:pt x="20753" y="43119"/>
                  <a:pt x="6995" y="63757"/>
                </a:cubicBezTo>
                <a:cubicBezTo>
                  <a:pt x="-6763" y="84395"/>
                  <a:pt x="2762" y="176999"/>
                  <a:pt x="10170" y="17805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8CF26298-B1D3-43CE-8B4E-3893B02F36A4}"/>
              </a:ext>
            </a:extLst>
          </p:cNvPr>
          <p:cNvSpPr/>
          <p:nvPr/>
        </p:nvSpPr>
        <p:spPr>
          <a:xfrm>
            <a:off x="7508832" y="1058978"/>
            <a:ext cx="259624" cy="192249"/>
          </a:xfrm>
          <a:custGeom>
            <a:avLst/>
            <a:gdLst>
              <a:gd name="connsiteX0" fmla="*/ 43 w 259624"/>
              <a:gd name="connsiteY0" fmla="*/ 191972 h 192249"/>
              <a:gd name="connsiteX1" fmla="*/ 82593 w 259624"/>
              <a:gd name="connsiteY1" fmla="*/ 71322 h 192249"/>
              <a:gd name="connsiteX2" fmla="*/ 254043 w 259624"/>
              <a:gd name="connsiteY2" fmla="*/ 1472 h 192249"/>
              <a:gd name="connsiteX3" fmla="*/ 206418 w 259624"/>
              <a:gd name="connsiteY3" fmla="*/ 30047 h 192249"/>
              <a:gd name="connsiteX4" fmla="*/ 92118 w 259624"/>
              <a:gd name="connsiteY4" fmla="*/ 103072 h 192249"/>
              <a:gd name="connsiteX5" fmla="*/ 43 w 259624"/>
              <a:gd name="connsiteY5" fmla="*/ 191972 h 19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24" h="192249">
                <a:moveTo>
                  <a:pt x="43" y="191972"/>
                </a:moveTo>
                <a:cubicBezTo>
                  <a:pt x="-1544" y="186680"/>
                  <a:pt x="40260" y="103072"/>
                  <a:pt x="82593" y="71322"/>
                </a:cubicBezTo>
                <a:cubicBezTo>
                  <a:pt x="124926" y="39572"/>
                  <a:pt x="233406" y="8351"/>
                  <a:pt x="254043" y="1472"/>
                </a:cubicBezTo>
                <a:cubicBezTo>
                  <a:pt x="274680" y="-5407"/>
                  <a:pt x="233406" y="13114"/>
                  <a:pt x="206418" y="30047"/>
                </a:cubicBezTo>
                <a:cubicBezTo>
                  <a:pt x="179431" y="46980"/>
                  <a:pt x="125455" y="80847"/>
                  <a:pt x="92118" y="103072"/>
                </a:cubicBezTo>
                <a:cubicBezTo>
                  <a:pt x="58781" y="125297"/>
                  <a:pt x="1630" y="197264"/>
                  <a:pt x="43" y="191972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179B4B91-8942-4EE6-AE86-0EA1B79A472F}"/>
              </a:ext>
            </a:extLst>
          </p:cNvPr>
          <p:cNvSpPr/>
          <p:nvPr/>
        </p:nvSpPr>
        <p:spPr>
          <a:xfrm>
            <a:off x="6978600" y="717587"/>
            <a:ext cx="335118" cy="357228"/>
          </a:xfrm>
          <a:custGeom>
            <a:avLst/>
            <a:gdLst>
              <a:gd name="connsiteX0" fmla="*/ 328663 w 335118"/>
              <a:gd name="connsiteY0" fmla="*/ 357151 h 357228"/>
              <a:gd name="connsiteX1" fmla="*/ 300088 w 335118"/>
              <a:gd name="connsiteY1" fmla="*/ 250788 h 357228"/>
              <a:gd name="connsiteX2" fmla="*/ 304850 w 335118"/>
              <a:gd name="connsiteY2" fmla="*/ 179351 h 357228"/>
              <a:gd name="connsiteX3" fmla="*/ 261988 w 335118"/>
              <a:gd name="connsiteY3" fmla="*/ 112676 h 357228"/>
              <a:gd name="connsiteX4" fmla="*/ 223888 w 335118"/>
              <a:gd name="connsiteY4" fmla="*/ 33301 h 357228"/>
              <a:gd name="connsiteX5" fmla="*/ 222300 w 335118"/>
              <a:gd name="connsiteY5" fmla="*/ 33301 h 357228"/>
              <a:gd name="connsiteX6" fmla="*/ 154038 w 335118"/>
              <a:gd name="connsiteY6" fmla="*/ 31713 h 357228"/>
              <a:gd name="connsiteX7" fmla="*/ 88950 w 335118"/>
              <a:gd name="connsiteY7" fmla="*/ 11076 h 357228"/>
              <a:gd name="connsiteX8" fmla="*/ 3225 w 335118"/>
              <a:gd name="connsiteY8" fmla="*/ 6313 h 357228"/>
              <a:gd name="connsiteX9" fmla="*/ 31800 w 335118"/>
              <a:gd name="connsiteY9" fmla="*/ 99976 h 357228"/>
              <a:gd name="connsiteX10" fmla="*/ 158800 w 335118"/>
              <a:gd name="connsiteY10" fmla="*/ 233326 h 357228"/>
              <a:gd name="connsiteX11" fmla="*/ 328663 w 335118"/>
              <a:gd name="connsiteY11" fmla="*/ 357151 h 35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5118" h="357228">
                <a:moveTo>
                  <a:pt x="328663" y="357151"/>
                </a:moveTo>
                <a:cubicBezTo>
                  <a:pt x="352211" y="360061"/>
                  <a:pt x="304057" y="280421"/>
                  <a:pt x="300088" y="250788"/>
                </a:cubicBezTo>
                <a:cubicBezTo>
                  <a:pt x="296119" y="221155"/>
                  <a:pt x="311200" y="202370"/>
                  <a:pt x="304850" y="179351"/>
                </a:cubicBezTo>
                <a:cubicBezTo>
                  <a:pt x="298500" y="156332"/>
                  <a:pt x="275482" y="137018"/>
                  <a:pt x="261988" y="112676"/>
                </a:cubicBezTo>
                <a:cubicBezTo>
                  <a:pt x="248494" y="88334"/>
                  <a:pt x="223888" y="33301"/>
                  <a:pt x="223888" y="33301"/>
                </a:cubicBezTo>
                <a:cubicBezTo>
                  <a:pt x="217273" y="20072"/>
                  <a:pt x="222300" y="33301"/>
                  <a:pt x="222300" y="33301"/>
                </a:cubicBezTo>
                <a:cubicBezTo>
                  <a:pt x="210658" y="33036"/>
                  <a:pt x="176263" y="35417"/>
                  <a:pt x="154038" y="31713"/>
                </a:cubicBezTo>
                <a:cubicBezTo>
                  <a:pt x="131813" y="28009"/>
                  <a:pt x="114085" y="15309"/>
                  <a:pt x="88950" y="11076"/>
                </a:cubicBezTo>
                <a:cubicBezTo>
                  <a:pt x="63815" y="6843"/>
                  <a:pt x="12750" y="-8504"/>
                  <a:pt x="3225" y="6313"/>
                </a:cubicBezTo>
                <a:cubicBezTo>
                  <a:pt x="-6300" y="21130"/>
                  <a:pt x="5871" y="62141"/>
                  <a:pt x="31800" y="99976"/>
                </a:cubicBezTo>
                <a:cubicBezTo>
                  <a:pt x="57729" y="137811"/>
                  <a:pt x="109323" y="189141"/>
                  <a:pt x="158800" y="233326"/>
                </a:cubicBezTo>
                <a:cubicBezTo>
                  <a:pt x="208277" y="277511"/>
                  <a:pt x="305115" y="354241"/>
                  <a:pt x="328663" y="357151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0447EAAE-21A7-4454-B09B-939626FBB843}"/>
              </a:ext>
            </a:extLst>
          </p:cNvPr>
          <p:cNvSpPr/>
          <p:nvPr/>
        </p:nvSpPr>
        <p:spPr>
          <a:xfrm>
            <a:off x="6302839" y="803867"/>
            <a:ext cx="458885" cy="397699"/>
          </a:xfrm>
          <a:custGeom>
            <a:avLst/>
            <a:gdLst>
              <a:gd name="connsiteX0" fmla="*/ 448799 w 458885"/>
              <a:gd name="connsiteY0" fmla="*/ 27983 h 397699"/>
              <a:gd name="connsiteX1" fmla="*/ 148761 w 458885"/>
              <a:gd name="connsiteY1" fmla="*/ 216896 h 397699"/>
              <a:gd name="connsiteX2" fmla="*/ 1124 w 458885"/>
              <a:gd name="connsiteY2" fmla="*/ 396283 h 397699"/>
              <a:gd name="connsiteX3" fmla="*/ 220199 w 458885"/>
              <a:gd name="connsiteY3" fmla="*/ 116883 h 397699"/>
              <a:gd name="connsiteX4" fmla="*/ 372599 w 458885"/>
              <a:gd name="connsiteY4" fmla="*/ 10521 h 397699"/>
              <a:gd name="connsiteX5" fmla="*/ 448799 w 458885"/>
              <a:gd name="connsiteY5" fmla="*/ 27983 h 39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885" h="397699">
                <a:moveTo>
                  <a:pt x="448799" y="27983"/>
                </a:moveTo>
                <a:cubicBezTo>
                  <a:pt x="411493" y="62379"/>
                  <a:pt x="223373" y="155513"/>
                  <a:pt x="148761" y="216896"/>
                </a:cubicBezTo>
                <a:cubicBezTo>
                  <a:pt x="74149" y="278279"/>
                  <a:pt x="-10782" y="412952"/>
                  <a:pt x="1124" y="396283"/>
                </a:cubicBezTo>
                <a:cubicBezTo>
                  <a:pt x="13030" y="379614"/>
                  <a:pt x="158286" y="181177"/>
                  <a:pt x="220199" y="116883"/>
                </a:cubicBezTo>
                <a:cubicBezTo>
                  <a:pt x="282111" y="52589"/>
                  <a:pt x="334499" y="26131"/>
                  <a:pt x="372599" y="10521"/>
                </a:cubicBezTo>
                <a:cubicBezTo>
                  <a:pt x="410699" y="-5089"/>
                  <a:pt x="486105" y="-6413"/>
                  <a:pt x="448799" y="27983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5FDBAD72-F7F5-4BB3-9DDF-768528D3C389}"/>
              </a:ext>
            </a:extLst>
          </p:cNvPr>
          <p:cNvSpPr/>
          <p:nvPr/>
        </p:nvSpPr>
        <p:spPr>
          <a:xfrm>
            <a:off x="6530348" y="1009303"/>
            <a:ext cx="524502" cy="135799"/>
          </a:xfrm>
          <a:custGeom>
            <a:avLst/>
            <a:gdLst>
              <a:gd name="connsiteX0" fmla="*/ 524502 w 524502"/>
              <a:gd name="connsiteY0" fmla="*/ 40035 h 135799"/>
              <a:gd name="connsiteX1" fmla="*/ 300665 w 524502"/>
              <a:gd name="connsiteY1" fmla="*/ 20985 h 135799"/>
              <a:gd name="connsiteX2" fmla="*/ 10152 w 524502"/>
              <a:gd name="connsiteY2" fmla="*/ 135285 h 135799"/>
              <a:gd name="connsiteX3" fmla="*/ 76827 w 524502"/>
              <a:gd name="connsiteY3" fmla="*/ 60672 h 135799"/>
              <a:gd name="connsiteX4" fmla="*/ 181602 w 524502"/>
              <a:gd name="connsiteY4" fmla="*/ 1935 h 135799"/>
              <a:gd name="connsiteX5" fmla="*/ 294315 w 524502"/>
              <a:gd name="connsiteY5" fmla="*/ 13047 h 135799"/>
              <a:gd name="connsiteX6" fmla="*/ 524502 w 524502"/>
              <a:gd name="connsiteY6" fmla="*/ 40035 h 1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02" h="135799">
                <a:moveTo>
                  <a:pt x="524502" y="40035"/>
                </a:moveTo>
                <a:cubicBezTo>
                  <a:pt x="455446" y="22572"/>
                  <a:pt x="386390" y="5110"/>
                  <a:pt x="300665" y="20985"/>
                </a:cubicBezTo>
                <a:cubicBezTo>
                  <a:pt x="214940" y="36860"/>
                  <a:pt x="47458" y="128670"/>
                  <a:pt x="10152" y="135285"/>
                </a:cubicBezTo>
                <a:cubicBezTo>
                  <a:pt x="-27154" y="141900"/>
                  <a:pt x="48252" y="82897"/>
                  <a:pt x="76827" y="60672"/>
                </a:cubicBezTo>
                <a:cubicBezTo>
                  <a:pt x="105402" y="38447"/>
                  <a:pt x="145354" y="9873"/>
                  <a:pt x="181602" y="1935"/>
                </a:cubicBezTo>
                <a:cubicBezTo>
                  <a:pt x="217850" y="-6003"/>
                  <a:pt x="294315" y="13047"/>
                  <a:pt x="294315" y="13047"/>
                </a:cubicBezTo>
                <a:lnTo>
                  <a:pt x="524502" y="40035"/>
                </a:ln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A95C5F45-DC06-4593-9863-EFC2C7B142D3}"/>
              </a:ext>
            </a:extLst>
          </p:cNvPr>
          <p:cNvSpPr/>
          <p:nvPr/>
        </p:nvSpPr>
        <p:spPr>
          <a:xfrm>
            <a:off x="6857713" y="882647"/>
            <a:ext cx="387649" cy="303861"/>
          </a:xfrm>
          <a:custGeom>
            <a:avLst/>
            <a:gdLst>
              <a:gd name="connsiteX0" fmla="*/ 287 w 387649"/>
              <a:gd name="connsiteY0" fmla="*/ 3 h 303861"/>
              <a:gd name="connsiteX1" fmla="*/ 170150 w 387649"/>
              <a:gd name="connsiteY1" fmla="*/ 95253 h 303861"/>
              <a:gd name="connsiteX2" fmla="*/ 303500 w 387649"/>
              <a:gd name="connsiteY2" fmla="*/ 230191 h 303861"/>
              <a:gd name="connsiteX3" fmla="*/ 387637 w 387649"/>
              <a:gd name="connsiteY3" fmla="*/ 303216 h 303861"/>
              <a:gd name="connsiteX4" fmla="*/ 308262 w 387649"/>
              <a:gd name="connsiteY4" fmla="*/ 255591 h 303861"/>
              <a:gd name="connsiteX5" fmla="*/ 133637 w 387649"/>
              <a:gd name="connsiteY5" fmla="*/ 92078 h 303861"/>
              <a:gd name="connsiteX6" fmla="*/ 287 w 387649"/>
              <a:gd name="connsiteY6" fmla="*/ 3 h 30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649" h="303861">
                <a:moveTo>
                  <a:pt x="287" y="3"/>
                </a:moveTo>
                <a:cubicBezTo>
                  <a:pt x="6372" y="532"/>
                  <a:pt x="119615" y="56888"/>
                  <a:pt x="170150" y="95253"/>
                </a:cubicBezTo>
                <a:cubicBezTo>
                  <a:pt x="220685" y="133618"/>
                  <a:pt x="267252" y="195530"/>
                  <a:pt x="303500" y="230191"/>
                </a:cubicBezTo>
                <a:cubicBezTo>
                  <a:pt x="339748" y="264852"/>
                  <a:pt x="386843" y="298983"/>
                  <a:pt x="387637" y="303216"/>
                </a:cubicBezTo>
                <a:cubicBezTo>
                  <a:pt x="388431" y="307449"/>
                  <a:pt x="350595" y="290781"/>
                  <a:pt x="308262" y="255591"/>
                </a:cubicBezTo>
                <a:cubicBezTo>
                  <a:pt x="265929" y="220401"/>
                  <a:pt x="180997" y="130443"/>
                  <a:pt x="133637" y="92078"/>
                </a:cubicBezTo>
                <a:cubicBezTo>
                  <a:pt x="86277" y="53713"/>
                  <a:pt x="-5798" y="-526"/>
                  <a:pt x="287" y="3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399A6ECC-904B-4F48-AA6E-CA031F6BC7ED}"/>
              </a:ext>
            </a:extLst>
          </p:cNvPr>
          <p:cNvSpPr/>
          <p:nvPr/>
        </p:nvSpPr>
        <p:spPr>
          <a:xfrm>
            <a:off x="6298571" y="4337179"/>
            <a:ext cx="178463" cy="148041"/>
          </a:xfrm>
          <a:custGeom>
            <a:avLst/>
            <a:gdLst>
              <a:gd name="connsiteX0" fmla="*/ 138212 w 178463"/>
              <a:gd name="connsiteY0" fmla="*/ 6221 h 148041"/>
              <a:gd name="connsiteX1" fmla="*/ 70479 w 178463"/>
              <a:gd name="connsiteY1" fmla="*/ 14688 h 148041"/>
              <a:gd name="connsiteX2" fmla="*/ 59896 w 178463"/>
              <a:gd name="connsiteY2" fmla="*/ 44321 h 148041"/>
              <a:gd name="connsiteX3" fmla="*/ 2746 w 178463"/>
              <a:gd name="connsiteY3" fmla="*/ 65488 h 148041"/>
              <a:gd name="connsiteX4" fmla="*/ 23912 w 178463"/>
              <a:gd name="connsiteY4" fmla="*/ 109938 h 148041"/>
              <a:gd name="connsiteX5" fmla="*/ 150912 w 178463"/>
              <a:gd name="connsiteY5" fmla="*/ 148038 h 148041"/>
              <a:gd name="connsiteX6" fmla="*/ 178429 w 178463"/>
              <a:gd name="connsiteY6" fmla="*/ 107821 h 148041"/>
              <a:gd name="connsiteX7" fmla="*/ 138212 w 178463"/>
              <a:gd name="connsiteY7" fmla="*/ 6221 h 14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463" h="148041">
                <a:moveTo>
                  <a:pt x="138212" y="6221"/>
                </a:moveTo>
                <a:cubicBezTo>
                  <a:pt x="120221" y="-9301"/>
                  <a:pt x="83532" y="8338"/>
                  <a:pt x="70479" y="14688"/>
                </a:cubicBezTo>
                <a:cubicBezTo>
                  <a:pt x="57426" y="21038"/>
                  <a:pt x="71185" y="35854"/>
                  <a:pt x="59896" y="44321"/>
                </a:cubicBezTo>
                <a:cubicBezTo>
                  <a:pt x="48607" y="52788"/>
                  <a:pt x="8743" y="54552"/>
                  <a:pt x="2746" y="65488"/>
                </a:cubicBezTo>
                <a:cubicBezTo>
                  <a:pt x="-3251" y="76424"/>
                  <a:pt x="-782" y="96180"/>
                  <a:pt x="23912" y="109938"/>
                </a:cubicBezTo>
                <a:cubicBezTo>
                  <a:pt x="48606" y="123696"/>
                  <a:pt x="125159" y="148391"/>
                  <a:pt x="150912" y="148038"/>
                </a:cubicBezTo>
                <a:cubicBezTo>
                  <a:pt x="176665" y="147685"/>
                  <a:pt x="177371" y="128635"/>
                  <a:pt x="178429" y="107821"/>
                </a:cubicBezTo>
                <a:cubicBezTo>
                  <a:pt x="179487" y="87007"/>
                  <a:pt x="156203" y="21743"/>
                  <a:pt x="138212" y="6221"/>
                </a:cubicBezTo>
                <a:close/>
              </a:path>
            </a:pathLst>
          </a:custGeom>
          <a:solidFill>
            <a:srgbClr val="4472C4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A9983F69-3FAA-4A73-8395-BFEC653E2F1B}"/>
              </a:ext>
            </a:extLst>
          </p:cNvPr>
          <p:cNvSpPr/>
          <p:nvPr/>
        </p:nvSpPr>
        <p:spPr>
          <a:xfrm>
            <a:off x="6586285" y="5242548"/>
            <a:ext cx="259280" cy="605136"/>
          </a:xfrm>
          <a:custGeom>
            <a:avLst/>
            <a:gdLst>
              <a:gd name="connsiteX0" fmla="*/ 7132 w 259280"/>
              <a:gd name="connsiteY0" fmla="*/ 435 h 605136"/>
              <a:gd name="connsiteX1" fmla="*/ 248432 w 259280"/>
              <a:gd name="connsiteY1" fmla="*/ 59702 h 605136"/>
              <a:gd name="connsiteX2" fmla="*/ 214565 w 259280"/>
              <a:gd name="connsiteY2" fmla="*/ 188819 h 605136"/>
              <a:gd name="connsiteX3" fmla="*/ 187048 w 259280"/>
              <a:gd name="connsiteY3" fmla="*/ 345452 h 605136"/>
              <a:gd name="connsiteX4" fmla="*/ 140482 w 259280"/>
              <a:gd name="connsiteY4" fmla="*/ 519019 h 605136"/>
              <a:gd name="connsiteX5" fmla="*/ 127782 w 259280"/>
              <a:gd name="connsiteY5" fmla="*/ 546535 h 605136"/>
              <a:gd name="connsiteX6" fmla="*/ 30415 w 259280"/>
              <a:gd name="connsiteY6" fmla="*/ 603685 h 605136"/>
              <a:gd name="connsiteX7" fmla="*/ 93915 w 259280"/>
              <a:gd name="connsiteY7" fmla="*/ 480919 h 605136"/>
              <a:gd name="connsiteX8" fmla="*/ 60048 w 259280"/>
              <a:gd name="connsiteY8" fmla="*/ 377202 h 605136"/>
              <a:gd name="connsiteX9" fmla="*/ 36765 w 259280"/>
              <a:gd name="connsiteY9" fmla="*/ 209985 h 605136"/>
              <a:gd name="connsiteX10" fmla="*/ 57932 w 259280"/>
              <a:gd name="connsiteY10" fmla="*/ 87219 h 605136"/>
              <a:gd name="connsiteX11" fmla="*/ 7132 w 259280"/>
              <a:gd name="connsiteY11" fmla="*/ 435 h 60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280" h="605136">
                <a:moveTo>
                  <a:pt x="7132" y="435"/>
                </a:moveTo>
                <a:cubicBezTo>
                  <a:pt x="38882" y="-4151"/>
                  <a:pt x="213860" y="28305"/>
                  <a:pt x="248432" y="59702"/>
                </a:cubicBezTo>
                <a:cubicBezTo>
                  <a:pt x="283004" y="91099"/>
                  <a:pt x="224796" y="141194"/>
                  <a:pt x="214565" y="188819"/>
                </a:cubicBezTo>
                <a:cubicBezTo>
                  <a:pt x="204334" y="236444"/>
                  <a:pt x="199395" y="290419"/>
                  <a:pt x="187048" y="345452"/>
                </a:cubicBezTo>
                <a:cubicBezTo>
                  <a:pt x="174701" y="400485"/>
                  <a:pt x="150360" y="485505"/>
                  <a:pt x="140482" y="519019"/>
                </a:cubicBezTo>
                <a:cubicBezTo>
                  <a:pt x="130604" y="552533"/>
                  <a:pt x="146126" y="532424"/>
                  <a:pt x="127782" y="546535"/>
                </a:cubicBezTo>
                <a:cubicBezTo>
                  <a:pt x="109438" y="560646"/>
                  <a:pt x="36059" y="614621"/>
                  <a:pt x="30415" y="603685"/>
                </a:cubicBezTo>
                <a:cubicBezTo>
                  <a:pt x="24771" y="592749"/>
                  <a:pt x="88976" y="518666"/>
                  <a:pt x="93915" y="480919"/>
                </a:cubicBezTo>
                <a:cubicBezTo>
                  <a:pt x="98854" y="443172"/>
                  <a:pt x="69573" y="422358"/>
                  <a:pt x="60048" y="377202"/>
                </a:cubicBezTo>
                <a:cubicBezTo>
                  <a:pt x="50523" y="332046"/>
                  <a:pt x="37118" y="258315"/>
                  <a:pt x="36765" y="209985"/>
                </a:cubicBezTo>
                <a:cubicBezTo>
                  <a:pt x="36412" y="161655"/>
                  <a:pt x="55815" y="121791"/>
                  <a:pt x="57932" y="87219"/>
                </a:cubicBezTo>
                <a:cubicBezTo>
                  <a:pt x="60049" y="52647"/>
                  <a:pt x="-24618" y="5021"/>
                  <a:pt x="7132" y="43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62EEEDCA-747A-4684-A198-C362922BD249}"/>
              </a:ext>
            </a:extLst>
          </p:cNvPr>
          <p:cNvSpPr/>
          <p:nvPr/>
        </p:nvSpPr>
        <p:spPr>
          <a:xfrm>
            <a:off x="6167538" y="5194934"/>
            <a:ext cx="447499" cy="711919"/>
          </a:xfrm>
          <a:custGeom>
            <a:avLst/>
            <a:gdLst>
              <a:gd name="connsiteX0" fmla="*/ 444929 w 447499"/>
              <a:gd name="connsiteY0" fmla="*/ 113666 h 711919"/>
              <a:gd name="connsiteX1" fmla="*/ 271362 w 447499"/>
              <a:gd name="connsiteY1" fmla="*/ 282999 h 711919"/>
              <a:gd name="connsiteX2" fmla="*/ 167645 w 447499"/>
              <a:gd name="connsiteY2" fmla="*/ 363433 h 711919"/>
              <a:gd name="connsiteX3" fmla="*/ 106262 w 447499"/>
              <a:gd name="connsiteY3" fmla="*/ 467149 h 711919"/>
              <a:gd name="connsiteX4" fmla="*/ 61812 w 447499"/>
              <a:gd name="connsiteY4" fmla="*/ 598383 h 711919"/>
              <a:gd name="connsiteX5" fmla="*/ 68162 w 447499"/>
              <a:gd name="connsiteY5" fmla="*/ 710566 h 711919"/>
              <a:gd name="connsiteX6" fmla="*/ 19479 w 447499"/>
              <a:gd name="connsiteY6" fmla="*/ 520066 h 711919"/>
              <a:gd name="connsiteX7" fmla="*/ 2545 w 447499"/>
              <a:gd name="connsiteY7" fmla="*/ 363433 h 711919"/>
              <a:gd name="connsiteX8" fmla="*/ 70279 w 447499"/>
              <a:gd name="connsiteY8" fmla="*/ 310516 h 711919"/>
              <a:gd name="connsiteX9" fmla="*/ 118962 w 447499"/>
              <a:gd name="connsiteY9" fmla="*/ 215266 h 711919"/>
              <a:gd name="connsiteX10" fmla="*/ 214212 w 447499"/>
              <a:gd name="connsiteY10" fmla="*/ 143299 h 711919"/>
              <a:gd name="connsiteX11" fmla="*/ 332745 w 447499"/>
              <a:gd name="connsiteY11" fmla="*/ 7833 h 711919"/>
              <a:gd name="connsiteX12" fmla="*/ 372962 w 447499"/>
              <a:gd name="connsiteY12" fmla="*/ 22649 h 711919"/>
              <a:gd name="connsiteX13" fmla="*/ 444929 w 447499"/>
              <a:gd name="connsiteY13" fmla="*/ 113666 h 71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7499" h="711919">
                <a:moveTo>
                  <a:pt x="444929" y="113666"/>
                </a:moveTo>
                <a:cubicBezTo>
                  <a:pt x="427996" y="157058"/>
                  <a:pt x="317576" y="241371"/>
                  <a:pt x="271362" y="282999"/>
                </a:cubicBezTo>
                <a:cubicBezTo>
                  <a:pt x="225148" y="324627"/>
                  <a:pt x="195162" y="332741"/>
                  <a:pt x="167645" y="363433"/>
                </a:cubicBezTo>
                <a:cubicBezTo>
                  <a:pt x="140128" y="394125"/>
                  <a:pt x="123901" y="427991"/>
                  <a:pt x="106262" y="467149"/>
                </a:cubicBezTo>
                <a:cubicBezTo>
                  <a:pt x="88623" y="506307"/>
                  <a:pt x="68162" y="557814"/>
                  <a:pt x="61812" y="598383"/>
                </a:cubicBezTo>
                <a:cubicBezTo>
                  <a:pt x="55462" y="638952"/>
                  <a:pt x="75217" y="723619"/>
                  <a:pt x="68162" y="710566"/>
                </a:cubicBezTo>
                <a:cubicBezTo>
                  <a:pt x="61107" y="697513"/>
                  <a:pt x="30415" y="577922"/>
                  <a:pt x="19479" y="520066"/>
                </a:cubicBezTo>
                <a:cubicBezTo>
                  <a:pt x="8543" y="462210"/>
                  <a:pt x="-5922" y="398358"/>
                  <a:pt x="2545" y="363433"/>
                </a:cubicBezTo>
                <a:cubicBezTo>
                  <a:pt x="11012" y="328508"/>
                  <a:pt x="50876" y="335211"/>
                  <a:pt x="70279" y="310516"/>
                </a:cubicBezTo>
                <a:cubicBezTo>
                  <a:pt x="89682" y="285822"/>
                  <a:pt x="94973" y="243135"/>
                  <a:pt x="118962" y="215266"/>
                </a:cubicBezTo>
                <a:cubicBezTo>
                  <a:pt x="142951" y="187397"/>
                  <a:pt x="178582" y="177871"/>
                  <a:pt x="214212" y="143299"/>
                </a:cubicBezTo>
                <a:cubicBezTo>
                  <a:pt x="249842" y="108727"/>
                  <a:pt x="306287" y="27941"/>
                  <a:pt x="332745" y="7833"/>
                </a:cubicBezTo>
                <a:cubicBezTo>
                  <a:pt x="359203" y="-12275"/>
                  <a:pt x="355676" y="11360"/>
                  <a:pt x="372962" y="22649"/>
                </a:cubicBezTo>
                <a:cubicBezTo>
                  <a:pt x="390248" y="33938"/>
                  <a:pt x="461862" y="70274"/>
                  <a:pt x="444929" y="113666"/>
                </a:cubicBezTo>
                <a:close/>
              </a:path>
            </a:pathLst>
          </a:custGeom>
          <a:solidFill>
            <a:srgbClr val="4472C4">
              <a:alpha val="3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B021D627-FF3D-4183-9D04-ABFF30677E4F}"/>
              </a:ext>
            </a:extLst>
          </p:cNvPr>
          <p:cNvSpPr/>
          <p:nvPr/>
        </p:nvSpPr>
        <p:spPr>
          <a:xfrm>
            <a:off x="5306741" y="5202432"/>
            <a:ext cx="472742" cy="1062436"/>
          </a:xfrm>
          <a:custGeom>
            <a:avLst/>
            <a:gdLst>
              <a:gd name="connsiteX0" fmla="*/ 443819 w 472742"/>
              <a:gd name="connsiteY0" fmla="*/ 14728 h 1062436"/>
              <a:gd name="connsiteX1" fmla="*/ 133939 w 472742"/>
              <a:gd name="connsiteY1" fmla="*/ 405888 h 1062436"/>
              <a:gd name="connsiteX2" fmla="*/ 27259 w 472742"/>
              <a:gd name="connsiteY2" fmla="*/ 614168 h 1062436"/>
              <a:gd name="connsiteX3" fmla="*/ 133939 w 472742"/>
              <a:gd name="connsiteY3" fmla="*/ 1061208 h 1062436"/>
              <a:gd name="connsiteX4" fmla="*/ 57739 w 472742"/>
              <a:gd name="connsiteY4" fmla="*/ 741168 h 1062436"/>
              <a:gd name="connsiteX5" fmla="*/ 22179 w 472742"/>
              <a:gd name="connsiteY5" fmla="*/ 563368 h 1062436"/>
              <a:gd name="connsiteX6" fmla="*/ 413339 w 472742"/>
              <a:gd name="connsiteY6" fmla="*/ 126488 h 1062436"/>
              <a:gd name="connsiteX7" fmla="*/ 443819 w 472742"/>
              <a:gd name="connsiteY7" fmla="*/ 14728 h 106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742" h="1062436">
                <a:moveTo>
                  <a:pt x="443819" y="14728"/>
                </a:moveTo>
                <a:cubicBezTo>
                  <a:pt x="397252" y="61295"/>
                  <a:pt x="203366" y="305982"/>
                  <a:pt x="133939" y="405888"/>
                </a:cubicBezTo>
                <a:cubicBezTo>
                  <a:pt x="64512" y="505794"/>
                  <a:pt x="27259" y="504948"/>
                  <a:pt x="27259" y="614168"/>
                </a:cubicBezTo>
                <a:cubicBezTo>
                  <a:pt x="27259" y="723388"/>
                  <a:pt x="128859" y="1040041"/>
                  <a:pt x="133939" y="1061208"/>
                </a:cubicBezTo>
                <a:cubicBezTo>
                  <a:pt x="139019" y="1082375"/>
                  <a:pt x="76366" y="824141"/>
                  <a:pt x="57739" y="741168"/>
                </a:cubicBezTo>
                <a:cubicBezTo>
                  <a:pt x="39112" y="658195"/>
                  <a:pt x="-37088" y="665815"/>
                  <a:pt x="22179" y="563368"/>
                </a:cubicBezTo>
                <a:cubicBezTo>
                  <a:pt x="81446" y="460921"/>
                  <a:pt x="345606" y="213695"/>
                  <a:pt x="413339" y="126488"/>
                </a:cubicBezTo>
                <a:cubicBezTo>
                  <a:pt x="481072" y="39281"/>
                  <a:pt x="490386" y="-31839"/>
                  <a:pt x="443819" y="14728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8E05D161-480A-4F18-B145-40B784219B35}"/>
              </a:ext>
            </a:extLst>
          </p:cNvPr>
          <p:cNvSpPr/>
          <p:nvPr/>
        </p:nvSpPr>
        <p:spPr>
          <a:xfrm>
            <a:off x="5730815" y="5913749"/>
            <a:ext cx="133937" cy="318827"/>
          </a:xfrm>
          <a:custGeom>
            <a:avLst/>
            <a:gdLst>
              <a:gd name="connsiteX0" fmla="*/ 34985 w 133937"/>
              <a:gd name="connsiteY0" fmla="*/ 1276 h 318827"/>
              <a:gd name="connsiteX1" fmla="*/ 60 w 133937"/>
              <a:gd name="connsiteY1" fmla="*/ 118751 h 318827"/>
              <a:gd name="connsiteX2" fmla="*/ 44510 w 133937"/>
              <a:gd name="connsiteY2" fmla="*/ 271151 h 318827"/>
              <a:gd name="connsiteX3" fmla="*/ 133410 w 133937"/>
              <a:gd name="connsiteY3" fmla="*/ 318776 h 318827"/>
              <a:gd name="connsiteX4" fmla="*/ 79435 w 133937"/>
              <a:gd name="connsiteY4" fmla="*/ 264801 h 318827"/>
              <a:gd name="connsiteX5" fmla="*/ 38160 w 133937"/>
              <a:gd name="connsiteY5" fmla="*/ 194951 h 318827"/>
              <a:gd name="connsiteX6" fmla="*/ 34985 w 133937"/>
              <a:gd name="connsiteY6" fmla="*/ 1276 h 31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937" h="318827">
                <a:moveTo>
                  <a:pt x="34985" y="1276"/>
                </a:moveTo>
                <a:cubicBezTo>
                  <a:pt x="28635" y="-11424"/>
                  <a:pt x="-1527" y="73772"/>
                  <a:pt x="60" y="118751"/>
                </a:cubicBezTo>
                <a:cubicBezTo>
                  <a:pt x="1647" y="163730"/>
                  <a:pt x="22285" y="237814"/>
                  <a:pt x="44510" y="271151"/>
                </a:cubicBezTo>
                <a:cubicBezTo>
                  <a:pt x="66735" y="304488"/>
                  <a:pt x="127589" y="319834"/>
                  <a:pt x="133410" y="318776"/>
                </a:cubicBezTo>
                <a:cubicBezTo>
                  <a:pt x="139231" y="317718"/>
                  <a:pt x="95310" y="285439"/>
                  <a:pt x="79435" y="264801"/>
                </a:cubicBezTo>
                <a:cubicBezTo>
                  <a:pt x="63560" y="244164"/>
                  <a:pt x="46627" y="232522"/>
                  <a:pt x="38160" y="194951"/>
                </a:cubicBezTo>
                <a:cubicBezTo>
                  <a:pt x="29693" y="157380"/>
                  <a:pt x="41335" y="13976"/>
                  <a:pt x="34985" y="1276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33590610-4A36-42E4-B0C9-A4F86969B85C}"/>
              </a:ext>
            </a:extLst>
          </p:cNvPr>
          <p:cNvSpPr/>
          <p:nvPr/>
        </p:nvSpPr>
        <p:spPr>
          <a:xfrm>
            <a:off x="4745072" y="709150"/>
            <a:ext cx="750301" cy="779823"/>
          </a:xfrm>
          <a:custGeom>
            <a:avLst/>
            <a:gdLst>
              <a:gd name="connsiteX0" fmla="*/ 749795 w 750301"/>
              <a:gd name="connsiteY0" fmla="*/ 2050 h 779823"/>
              <a:gd name="connsiteX1" fmla="*/ 516961 w 750301"/>
              <a:gd name="connsiteY1" fmla="*/ 133283 h 779823"/>
              <a:gd name="connsiteX2" fmla="*/ 368795 w 750301"/>
              <a:gd name="connsiteY2" fmla="*/ 230650 h 779823"/>
              <a:gd name="connsiteX3" fmla="*/ 195228 w 750301"/>
              <a:gd name="connsiteY3" fmla="*/ 493117 h 779823"/>
              <a:gd name="connsiteX4" fmla="*/ 4728 w 750301"/>
              <a:gd name="connsiteY4" fmla="*/ 776750 h 779823"/>
              <a:gd name="connsiteX5" fmla="*/ 68228 w 750301"/>
              <a:gd name="connsiteY5" fmla="*/ 624350 h 779823"/>
              <a:gd name="connsiteX6" fmla="*/ 182528 w 750301"/>
              <a:gd name="connsiteY6" fmla="*/ 328017 h 779823"/>
              <a:gd name="connsiteX7" fmla="*/ 449228 w 750301"/>
              <a:gd name="connsiteY7" fmla="*/ 74017 h 779823"/>
              <a:gd name="connsiteX8" fmla="*/ 749795 w 750301"/>
              <a:gd name="connsiteY8" fmla="*/ 2050 h 77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0301" h="779823">
                <a:moveTo>
                  <a:pt x="749795" y="2050"/>
                </a:moveTo>
                <a:cubicBezTo>
                  <a:pt x="761084" y="11928"/>
                  <a:pt x="580461" y="95183"/>
                  <a:pt x="516961" y="133283"/>
                </a:cubicBezTo>
                <a:cubicBezTo>
                  <a:pt x="453461" y="171383"/>
                  <a:pt x="422417" y="170678"/>
                  <a:pt x="368795" y="230650"/>
                </a:cubicBezTo>
                <a:cubicBezTo>
                  <a:pt x="315173" y="290622"/>
                  <a:pt x="255906" y="402100"/>
                  <a:pt x="195228" y="493117"/>
                </a:cubicBezTo>
                <a:cubicBezTo>
                  <a:pt x="134550" y="584134"/>
                  <a:pt x="25895" y="754878"/>
                  <a:pt x="4728" y="776750"/>
                </a:cubicBezTo>
                <a:cubicBezTo>
                  <a:pt x="-16439" y="798622"/>
                  <a:pt x="38595" y="699139"/>
                  <a:pt x="68228" y="624350"/>
                </a:cubicBezTo>
                <a:cubicBezTo>
                  <a:pt x="97861" y="549561"/>
                  <a:pt x="119028" y="419739"/>
                  <a:pt x="182528" y="328017"/>
                </a:cubicBezTo>
                <a:cubicBezTo>
                  <a:pt x="246028" y="236295"/>
                  <a:pt x="359623" y="129756"/>
                  <a:pt x="449228" y="74017"/>
                </a:cubicBezTo>
                <a:cubicBezTo>
                  <a:pt x="538833" y="18278"/>
                  <a:pt x="738506" y="-7828"/>
                  <a:pt x="749795" y="2050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CFB8E36C-BEB7-4429-B2EE-D07FC087BC4E}"/>
              </a:ext>
            </a:extLst>
          </p:cNvPr>
          <p:cNvSpPr/>
          <p:nvPr/>
        </p:nvSpPr>
        <p:spPr>
          <a:xfrm>
            <a:off x="4266810" y="1532463"/>
            <a:ext cx="466072" cy="567342"/>
          </a:xfrm>
          <a:custGeom>
            <a:avLst/>
            <a:gdLst>
              <a:gd name="connsiteX0" fmla="*/ 466057 w 466072"/>
              <a:gd name="connsiteY0" fmla="*/ 4237 h 567342"/>
              <a:gd name="connsiteX1" fmla="*/ 339057 w 466072"/>
              <a:gd name="connsiteY1" fmla="*/ 241304 h 567342"/>
              <a:gd name="connsiteX2" fmla="*/ 267090 w 466072"/>
              <a:gd name="connsiteY2" fmla="*/ 372537 h 567342"/>
              <a:gd name="connsiteX3" fmla="*/ 390 w 466072"/>
              <a:gd name="connsiteY3" fmla="*/ 567270 h 567342"/>
              <a:gd name="connsiteX4" fmla="*/ 207823 w 466072"/>
              <a:gd name="connsiteY4" fmla="*/ 393704 h 567342"/>
              <a:gd name="connsiteX5" fmla="*/ 220523 w 466072"/>
              <a:gd name="connsiteY5" fmla="*/ 262470 h 567342"/>
              <a:gd name="connsiteX6" fmla="*/ 330590 w 466072"/>
              <a:gd name="connsiteY6" fmla="*/ 101604 h 567342"/>
              <a:gd name="connsiteX7" fmla="*/ 466057 w 466072"/>
              <a:gd name="connsiteY7" fmla="*/ 4237 h 56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072" h="567342">
                <a:moveTo>
                  <a:pt x="466057" y="4237"/>
                </a:moveTo>
                <a:cubicBezTo>
                  <a:pt x="467468" y="27520"/>
                  <a:pt x="372218" y="179921"/>
                  <a:pt x="339057" y="241304"/>
                </a:cubicBezTo>
                <a:cubicBezTo>
                  <a:pt x="305896" y="302687"/>
                  <a:pt x="323534" y="318209"/>
                  <a:pt x="267090" y="372537"/>
                </a:cubicBezTo>
                <a:cubicBezTo>
                  <a:pt x="210645" y="426865"/>
                  <a:pt x="10268" y="563742"/>
                  <a:pt x="390" y="567270"/>
                </a:cubicBezTo>
                <a:cubicBezTo>
                  <a:pt x="-9488" y="570798"/>
                  <a:pt x="171134" y="444504"/>
                  <a:pt x="207823" y="393704"/>
                </a:cubicBezTo>
                <a:cubicBezTo>
                  <a:pt x="244512" y="342904"/>
                  <a:pt x="200062" y="311153"/>
                  <a:pt x="220523" y="262470"/>
                </a:cubicBezTo>
                <a:cubicBezTo>
                  <a:pt x="240984" y="213787"/>
                  <a:pt x="294607" y="143937"/>
                  <a:pt x="330590" y="101604"/>
                </a:cubicBezTo>
                <a:cubicBezTo>
                  <a:pt x="366573" y="59271"/>
                  <a:pt x="464646" y="-19046"/>
                  <a:pt x="466057" y="423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44E41125-2899-4284-8583-0E9D8F652C0C}"/>
              </a:ext>
            </a:extLst>
          </p:cNvPr>
          <p:cNvSpPr/>
          <p:nvPr/>
        </p:nvSpPr>
        <p:spPr>
          <a:xfrm>
            <a:off x="4044662" y="2018381"/>
            <a:ext cx="409725" cy="1050072"/>
          </a:xfrm>
          <a:custGeom>
            <a:avLst/>
            <a:gdLst>
              <a:gd name="connsiteX0" fmla="*/ 404571 w 409725"/>
              <a:gd name="connsiteY0" fmla="*/ 5152 h 1050072"/>
              <a:gd name="connsiteX1" fmla="*/ 332605 w 409725"/>
              <a:gd name="connsiteY1" fmla="*/ 208352 h 1050072"/>
              <a:gd name="connsiteX2" fmla="*/ 133638 w 409725"/>
              <a:gd name="connsiteY2" fmla="*/ 470819 h 1050072"/>
              <a:gd name="connsiteX3" fmla="*/ 2405 w 409725"/>
              <a:gd name="connsiteY3" fmla="*/ 792552 h 1050072"/>
              <a:gd name="connsiteX4" fmla="*/ 48971 w 409725"/>
              <a:gd name="connsiteY4" fmla="*/ 1042319 h 1050072"/>
              <a:gd name="connsiteX5" fmla="*/ 53205 w 409725"/>
              <a:gd name="connsiteY5" fmla="*/ 974586 h 1050072"/>
              <a:gd name="connsiteX6" fmla="*/ 27805 w 409725"/>
              <a:gd name="connsiteY6" fmla="*/ 851819 h 1050072"/>
              <a:gd name="connsiteX7" fmla="*/ 205605 w 409725"/>
              <a:gd name="connsiteY7" fmla="*/ 424252 h 1050072"/>
              <a:gd name="connsiteX8" fmla="*/ 404571 w 409725"/>
              <a:gd name="connsiteY8" fmla="*/ 5152 h 105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725" h="1050072">
                <a:moveTo>
                  <a:pt x="404571" y="5152"/>
                </a:moveTo>
                <a:cubicBezTo>
                  <a:pt x="425738" y="-30831"/>
                  <a:pt x="377761" y="130741"/>
                  <a:pt x="332605" y="208352"/>
                </a:cubicBezTo>
                <a:cubicBezTo>
                  <a:pt x="287449" y="285963"/>
                  <a:pt x="188671" y="373452"/>
                  <a:pt x="133638" y="470819"/>
                </a:cubicBezTo>
                <a:cubicBezTo>
                  <a:pt x="78605" y="568186"/>
                  <a:pt x="16516" y="697302"/>
                  <a:pt x="2405" y="792552"/>
                </a:cubicBezTo>
                <a:cubicBezTo>
                  <a:pt x="-11706" y="887802"/>
                  <a:pt x="40504" y="1011980"/>
                  <a:pt x="48971" y="1042319"/>
                </a:cubicBezTo>
                <a:cubicBezTo>
                  <a:pt x="57438" y="1072658"/>
                  <a:pt x="56733" y="1006336"/>
                  <a:pt x="53205" y="974586"/>
                </a:cubicBezTo>
                <a:cubicBezTo>
                  <a:pt x="49677" y="942836"/>
                  <a:pt x="2405" y="943541"/>
                  <a:pt x="27805" y="851819"/>
                </a:cubicBezTo>
                <a:cubicBezTo>
                  <a:pt x="53205" y="760097"/>
                  <a:pt x="143516" y="558308"/>
                  <a:pt x="205605" y="424252"/>
                </a:cubicBezTo>
                <a:cubicBezTo>
                  <a:pt x="267694" y="290197"/>
                  <a:pt x="383404" y="41135"/>
                  <a:pt x="404571" y="5152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BD74287A-E81C-4826-8994-0214B764255A}"/>
              </a:ext>
            </a:extLst>
          </p:cNvPr>
          <p:cNvSpPr/>
          <p:nvPr/>
        </p:nvSpPr>
        <p:spPr>
          <a:xfrm>
            <a:off x="4176913" y="2782807"/>
            <a:ext cx="191947" cy="1001597"/>
          </a:xfrm>
          <a:custGeom>
            <a:avLst/>
            <a:gdLst>
              <a:gd name="connsiteX0" fmla="*/ 191887 w 191947"/>
              <a:gd name="connsiteY0" fmla="*/ 2726 h 1001597"/>
              <a:gd name="connsiteX1" fmla="*/ 56420 w 191947"/>
              <a:gd name="connsiteY1" fmla="*/ 337160 h 1001597"/>
              <a:gd name="connsiteX2" fmla="*/ 1387 w 191947"/>
              <a:gd name="connsiteY2" fmla="*/ 608093 h 1001597"/>
              <a:gd name="connsiteX3" fmla="*/ 107220 w 191947"/>
              <a:gd name="connsiteY3" fmla="*/ 989093 h 1001597"/>
              <a:gd name="connsiteX4" fmla="*/ 52187 w 191947"/>
              <a:gd name="connsiteY4" fmla="*/ 874793 h 1001597"/>
              <a:gd name="connsiteX5" fmla="*/ 73354 w 191947"/>
              <a:gd name="connsiteY5" fmla="*/ 531893 h 1001597"/>
              <a:gd name="connsiteX6" fmla="*/ 191887 w 191947"/>
              <a:gd name="connsiteY6" fmla="*/ 2726 h 1001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947" h="1001597">
                <a:moveTo>
                  <a:pt x="191887" y="2726"/>
                </a:moveTo>
                <a:cubicBezTo>
                  <a:pt x="189065" y="-29729"/>
                  <a:pt x="88170" y="236266"/>
                  <a:pt x="56420" y="337160"/>
                </a:cubicBezTo>
                <a:cubicBezTo>
                  <a:pt x="24670" y="438055"/>
                  <a:pt x="-7080" y="499438"/>
                  <a:pt x="1387" y="608093"/>
                </a:cubicBezTo>
                <a:cubicBezTo>
                  <a:pt x="9854" y="716748"/>
                  <a:pt x="98753" y="944643"/>
                  <a:pt x="107220" y="989093"/>
                </a:cubicBezTo>
                <a:cubicBezTo>
                  <a:pt x="115687" y="1033543"/>
                  <a:pt x="57831" y="950993"/>
                  <a:pt x="52187" y="874793"/>
                </a:cubicBezTo>
                <a:cubicBezTo>
                  <a:pt x="46543" y="798593"/>
                  <a:pt x="49365" y="671593"/>
                  <a:pt x="73354" y="531893"/>
                </a:cubicBezTo>
                <a:cubicBezTo>
                  <a:pt x="97343" y="392193"/>
                  <a:pt x="194709" y="35181"/>
                  <a:pt x="191887" y="2726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2C139D35-2D11-4647-BB23-1DA09FB61B38}"/>
              </a:ext>
            </a:extLst>
          </p:cNvPr>
          <p:cNvSpPr/>
          <p:nvPr/>
        </p:nvSpPr>
        <p:spPr>
          <a:xfrm>
            <a:off x="4300687" y="3716793"/>
            <a:ext cx="573707" cy="713700"/>
          </a:xfrm>
          <a:custGeom>
            <a:avLst/>
            <a:gdLst>
              <a:gd name="connsiteX0" fmla="*/ 380 w 573707"/>
              <a:gd name="connsiteY0" fmla="*/ 74 h 713700"/>
              <a:gd name="connsiteX1" fmla="*/ 85046 w 573707"/>
              <a:gd name="connsiteY1" fmla="*/ 262540 h 713700"/>
              <a:gd name="connsiteX2" fmla="*/ 190880 w 573707"/>
              <a:gd name="connsiteY2" fmla="*/ 533474 h 713700"/>
              <a:gd name="connsiteX3" fmla="*/ 559180 w 573707"/>
              <a:gd name="connsiteY3" fmla="*/ 707040 h 713700"/>
              <a:gd name="connsiteX4" fmla="*/ 482980 w 573707"/>
              <a:gd name="connsiteY4" fmla="*/ 664707 h 713700"/>
              <a:gd name="connsiteX5" fmla="*/ 326346 w 573707"/>
              <a:gd name="connsiteY5" fmla="*/ 541940 h 713700"/>
              <a:gd name="connsiteX6" fmla="*/ 118913 w 573707"/>
              <a:gd name="connsiteY6" fmla="*/ 287940 h 713700"/>
              <a:gd name="connsiteX7" fmla="*/ 380 w 573707"/>
              <a:gd name="connsiteY7" fmla="*/ 74 h 71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707" h="713700">
                <a:moveTo>
                  <a:pt x="380" y="74"/>
                </a:moveTo>
                <a:cubicBezTo>
                  <a:pt x="-5264" y="-4159"/>
                  <a:pt x="53296" y="173640"/>
                  <a:pt x="85046" y="262540"/>
                </a:cubicBezTo>
                <a:cubicBezTo>
                  <a:pt x="116796" y="351440"/>
                  <a:pt x="111858" y="459391"/>
                  <a:pt x="190880" y="533474"/>
                </a:cubicBezTo>
                <a:cubicBezTo>
                  <a:pt x="269902" y="607557"/>
                  <a:pt x="510497" y="685168"/>
                  <a:pt x="559180" y="707040"/>
                </a:cubicBezTo>
                <a:cubicBezTo>
                  <a:pt x="607863" y="728912"/>
                  <a:pt x="521786" y="692224"/>
                  <a:pt x="482980" y="664707"/>
                </a:cubicBezTo>
                <a:cubicBezTo>
                  <a:pt x="444174" y="637190"/>
                  <a:pt x="387024" y="604734"/>
                  <a:pt x="326346" y="541940"/>
                </a:cubicBezTo>
                <a:cubicBezTo>
                  <a:pt x="265668" y="479146"/>
                  <a:pt x="171830" y="375429"/>
                  <a:pt x="118913" y="287940"/>
                </a:cubicBezTo>
                <a:cubicBezTo>
                  <a:pt x="65996" y="200451"/>
                  <a:pt x="6024" y="4307"/>
                  <a:pt x="380" y="74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90D6F4E-80AE-43C3-90E0-CEF41C73CFD0}"/>
              </a:ext>
            </a:extLst>
          </p:cNvPr>
          <p:cNvSpPr/>
          <p:nvPr/>
        </p:nvSpPr>
        <p:spPr>
          <a:xfrm>
            <a:off x="5428176" y="386422"/>
            <a:ext cx="1288296" cy="337155"/>
          </a:xfrm>
          <a:custGeom>
            <a:avLst/>
            <a:gdLst>
              <a:gd name="connsiteX0" fmla="*/ 1248849 w 1288296"/>
              <a:gd name="connsiteY0" fmla="*/ 80303 h 337155"/>
              <a:gd name="connsiteX1" fmla="*/ 1172649 w 1288296"/>
              <a:gd name="connsiteY1" fmla="*/ 4103 h 337155"/>
              <a:gd name="connsiteX2" fmla="*/ 785299 w 1288296"/>
              <a:gd name="connsiteY2" fmla="*/ 13628 h 337155"/>
              <a:gd name="connsiteX3" fmla="*/ 413824 w 1288296"/>
              <a:gd name="connsiteY3" fmla="*/ 42203 h 337155"/>
              <a:gd name="connsiteX4" fmla="*/ 10599 w 1288296"/>
              <a:gd name="connsiteY4" fmla="*/ 334303 h 337155"/>
              <a:gd name="connsiteX5" fmla="*/ 159824 w 1288296"/>
              <a:gd name="connsiteY5" fmla="*/ 181903 h 337155"/>
              <a:gd name="connsiteX6" fmla="*/ 610674 w 1288296"/>
              <a:gd name="connsiteY6" fmla="*/ 32678 h 337155"/>
              <a:gd name="connsiteX7" fmla="*/ 1248849 w 1288296"/>
              <a:gd name="connsiteY7" fmla="*/ 80303 h 33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8296" h="337155">
                <a:moveTo>
                  <a:pt x="1248849" y="80303"/>
                </a:moveTo>
                <a:cubicBezTo>
                  <a:pt x="1342511" y="75541"/>
                  <a:pt x="1249907" y="15215"/>
                  <a:pt x="1172649" y="4103"/>
                </a:cubicBezTo>
                <a:cubicBezTo>
                  <a:pt x="1095391" y="-7009"/>
                  <a:pt x="911770" y="7278"/>
                  <a:pt x="785299" y="13628"/>
                </a:cubicBezTo>
                <a:cubicBezTo>
                  <a:pt x="658828" y="19978"/>
                  <a:pt x="542941" y="-11243"/>
                  <a:pt x="413824" y="42203"/>
                </a:cubicBezTo>
                <a:cubicBezTo>
                  <a:pt x="284707" y="95649"/>
                  <a:pt x="52932" y="311020"/>
                  <a:pt x="10599" y="334303"/>
                </a:cubicBezTo>
                <a:cubicBezTo>
                  <a:pt x="-31734" y="357586"/>
                  <a:pt x="59812" y="232174"/>
                  <a:pt x="159824" y="181903"/>
                </a:cubicBezTo>
                <a:cubicBezTo>
                  <a:pt x="259836" y="131632"/>
                  <a:pt x="432345" y="53845"/>
                  <a:pt x="610674" y="32678"/>
                </a:cubicBezTo>
                <a:cubicBezTo>
                  <a:pt x="789003" y="11511"/>
                  <a:pt x="1155187" y="85065"/>
                  <a:pt x="1248849" y="80303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A8B8C80-3D52-4EEE-AF51-11E9FE1A034A}"/>
              </a:ext>
            </a:extLst>
          </p:cNvPr>
          <p:cNvSpPr/>
          <p:nvPr/>
        </p:nvSpPr>
        <p:spPr>
          <a:xfrm>
            <a:off x="6755355" y="315250"/>
            <a:ext cx="1218513" cy="562405"/>
          </a:xfrm>
          <a:custGeom>
            <a:avLst/>
            <a:gdLst>
              <a:gd name="connsiteX0" fmla="*/ 1045 w 1218513"/>
              <a:gd name="connsiteY0" fmla="*/ 141950 h 562405"/>
              <a:gd name="connsiteX1" fmla="*/ 183078 w 1218513"/>
              <a:gd name="connsiteY1" fmla="*/ 2250 h 562405"/>
              <a:gd name="connsiteX2" fmla="*/ 462478 w 1218513"/>
              <a:gd name="connsiteY2" fmla="*/ 65750 h 562405"/>
              <a:gd name="connsiteX3" fmla="*/ 733412 w 1218513"/>
              <a:gd name="connsiteY3" fmla="*/ 196983 h 562405"/>
              <a:gd name="connsiteX4" fmla="*/ 923912 w 1218513"/>
              <a:gd name="connsiteY4" fmla="*/ 370550 h 562405"/>
              <a:gd name="connsiteX5" fmla="*/ 1216012 w 1218513"/>
              <a:gd name="connsiteY5" fmla="*/ 556817 h 562405"/>
              <a:gd name="connsiteX6" fmla="*/ 1042445 w 1218513"/>
              <a:gd name="connsiteY6" fmla="*/ 484850 h 562405"/>
              <a:gd name="connsiteX7" fmla="*/ 661445 w 1218513"/>
              <a:gd name="connsiteY7" fmla="*/ 196983 h 562405"/>
              <a:gd name="connsiteX8" fmla="*/ 263512 w 1218513"/>
              <a:gd name="connsiteY8" fmla="*/ 40350 h 562405"/>
              <a:gd name="connsiteX9" fmla="*/ 1045 w 1218513"/>
              <a:gd name="connsiteY9" fmla="*/ 141950 h 56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8513" h="562405">
                <a:moveTo>
                  <a:pt x="1045" y="141950"/>
                </a:moveTo>
                <a:cubicBezTo>
                  <a:pt x="-12361" y="135600"/>
                  <a:pt x="106173" y="14950"/>
                  <a:pt x="183078" y="2250"/>
                </a:cubicBezTo>
                <a:cubicBezTo>
                  <a:pt x="259984" y="-10450"/>
                  <a:pt x="370756" y="33294"/>
                  <a:pt x="462478" y="65750"/>
                </a:cubicBezTo>
                <a:cubicBezTo>
                  <a:pt x="554200" y="98206"/>
                  <a:pt x="656506" y="146183"/>
                  <a:pt x="733412" y="196983"/>
                </a:cubicBezTo>
                <a:cubicBezTo>
                  <a:pt x="810318" y="247783"/>
                  <a:pt x="843479" y="310578"/>
                  <a:pt x="923912" y="370550"/>
                </a:cubicBezTo>
                <a:cubicBezTo>
                  <a:pt x="1004345" y="430522"/>
                  <a:pt x="1196257" y="537767"/>
                  <a:pt x="1216012" y="556817"/>
                </a:cubicBezTo>
                <a:cubicBezTo>
                  <a:pt x="1235767" y="575867"/>
                  <a:pt x="1134873" y="544822"/>
                  <a:pt x="1042445" y="484850"/>
                </a:cubicBezTo>
                <a:cubicBezTo>
                  <a:pt x="950017" y="424878"/>
                  <a:pt x="791267" y="271066"/>
                  <a:pt x="661445" y="196983"/>
                </a:cubicBezTo>
                <a:cubicBezTo>
                  <a:pt x="531623" y="122900"/>
                  <a:pt x="373579" y="50228"/>
                  <a:pt x="263512" y="40350"/>
                </a:cubicBezTo>
                <a:cubicBezTo>
                  <a:pt x="153445" y="30472"/>
                  <a:pt x="14451" y="148300"/>
                  <a:pt x="1045" y="141950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75FF5B3B-8FE4-4268-ACDC-32B02AAB2816}"/>
              </a:ext>
            </a:extLst>
          </p:cNvPr>
          <p:cNvSpPr/>
          <p:nvPr/>
        </p:nvSpPr>
        <p:spPr>
          <a:xfrm>
            <a:off x="7931180" y="867473"/>
            <a:ext cx="569513" cy="1104773"/>
          </a:xfrm>
          <a:custGeom>
            <a:avLst/>
            <a:gdLst>
              <a:gd name="connsiteX0" fmla="*/ 2087 w 569513"/>
              <a:gd name="connsiteY0" fmla="*/ 360 h 1104773"/>
              <a:gd name="connsiteX1" fmla="*/ 213753 w 569513"/>
              <a:gd name="connsiteY1" fmla="*/ 317860 h 1104773"/>
              <a:gd name="connsiteX2" fmla="*/ 408487 w 569513"/>
              <a:gd name="connsiteY2" fmla="*/ 618427 h 1104773"/>
              <a:gd name="connsiteX3" fmla="*/ 548187 w 569513"/>
              <a:gd name="connsiteY3" fmla="*/ 1092560 h 1104773"/>
              <a:gd name="connsiteX4" fmla="*/ 548187 w 569513"/>
              <a:gd name="connsiteY4" fmla="*/ 914760 h 1104773"/>
              <a:gd name="connsiteX5" fmla="*/ 349220 w 569513"/>
              <a:gd name="connsiteY5" fmla="*/ 381360 h 1104773"/>
              <a:gd name="connsiteX6" fmla="*/ 2087 w 569513"/>
              <a:gd name="connsiteY6" fmla="*/ 360 h 110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513" h="1104773">
                <a:moveTo>
                  <a:pt x="2087" y="360"/>
                </a:moveTo>
                <a:cubicBezTo>
                  <a:pt x="-20491" y="-10223"/>
                  <a:pt x="146020" y="214849"/>
                  <a:pt x="213753" y="317860"/>
                </a:cubicBezTo>
                <a:cubicBezTo>
                  <a:pt x="281486" y="420871"/>
                  <a:pt x="352748" y="489310"/>
                  <a:pt x="408487" y="618427"/>
                </a:cubicBezTo>
                <a:cubicBezTo>
                  <a:pt x="464226" y="747544"/>
                  <a:pt x="524904" y="1043171"/>
                  <a:pt x="548187" y="1092560"/>
                </a:cubicBezTo>
                <a:cubicBezTo>
                  <a:pt x="571470" y="1141949"/>
                  <a:pt x="581348" y="1033293"/>
                  <a:pt x="548187" y="914760"/>
                </a:cubicBezTo>
                <a:cubicBezTo>
                  <a:pt x="515026" y="796227"/>
                  <a:pt x="437415" y="533054"/>
                  <a:pt x="349220" y="381360"/>
                </a:cubicBezTo>
                <a:cubicBezTo>
                  <a:pt x="261025" y="229666"/>
                  <a:pt x="24665" y="10943"/>
                  <a:pt x="2087" y="360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3300F1B5-5A00-48D9-8255-6D8857A2DEDB}"/>
              </a:ext>
            </a:extLst>
          </p:cNvPr>
          <p:cNvSpPr/>
          <p:nvPr/>
        </p:nvSpPr>
        <p:spPr>
          <a:xfrm>
            <a:off x="8469938" y="1958519"/>
            <a:ext cx="134477" cy="1349366"/>
          </a:xfrm>
          <a:custGeom>
            <a:avLst/>
            <a:gdLst>
              <a:gd name="connsiteX0" fmla="*/ 43295 w 134477"/>
              <a:gd name="connsiteY0" fmla="*/ 5748 h 1349366"/>
              <a:gd name="connsiteX1" fmla="*/ 81395 w 134477"/>
              <a:gd name="connsiteY1" fmla="*/ 293614 h 1349366"/>
              <a:gd name="connsiteX2" fmla="*/ 132195 w 134477"/>
              <a:gd name="connsiteY2" fmla="*/ 695781 h 1349366"/>
              <a:gd name="connsiteX3" fmla="*/ 962 w 134477"/>
              <a:gd name="connsiteY3" fmla="*/ 1335014 h 1349366"/>
              <a:gd name="connsiteX4" fmla="*/ 72929 w 134477"/>
              <a:gd name="connsiteY4" fmla="*/ 1093714 h 1349366"/>
              <a:gd name="connsiteX5" fmla="*/ 77162 w 134477"/>
              <a:gd name="connsiteY5" fmla="*/ 556081 h 1349366"/>
              <a:gd name="connsiteX6" fmla="*/ 43295 w 134477"/>
              <a:gd name="connsiteY6" fmla="*/ 5748 h 134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477" h="1349366">
                <a:moveTo>
                  <a:pt x="43295" y="5748"/>
                </a:moveTo>
                <a:cubicBezTo>
                  <a:pt x="44000" y="-37996"/>
                  <a:pt x="66578" y="178609"/>
                  <a:pt x="81395" y="293614"/>
                </a:cubicBezTo>
                <a:cubicBezTo>
                  <a:pt x="96212" y="408619"/>
                  <a:pt x="145600" y="522214"/>
                  <a:pt x="132195" y="695781"/>
                </a:cubicBezTo>
                <a:cubicBezTo>
                  <a:pt x="118790" y="869348"/>
                  <a:pt x="10840" y="1268692"/>
                  <a:pt x="962" y="1335014"/>
                </a:cubicBezTo>
                <a:cubicBezTo>
                  <a:pt x="-8916" y="1401336"/>
                  <a:pt x="60229" y="1223536"/>
                  <a:pt x="72929" y="1093714"/>
                </a:cubicBezTo>
                <a:cubicBezTo>
                  <a:pt x="85629" y="963892"/>
                  <a:pt x="86334" y="740231"/>
                  <a:pt x="77162" y="556081"/>
                </a:cubicBezTo>
                <a:cubicBezTo>
                  <a:pt x="67990" y="371931"/>
                  <a:pt x="42590" y="49492"/>
                  <a:pt x="43295" y="5748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43FBDD4-1FC4-40A5-A160-8629ADA820B4}"/>
              </a:ext>
            </a:extLst>
          </p:cNvPr>
          <p:cNvSpPr/>
          <p:nvPr/>
        </p:nvSpPr>
        <p:spPr>
          <a:xfrm>
            <a:off x="8469295" y="3301139"/>
            <a:ext cx="532466" cy="811953"/>
          </a:xfrm>
          <a:custGeom>
            <a:avLst/>
            <a:gdLst>
              <a:gd name="connsiteX0" fmla="*/ 5838 w 532466"/>
              <a:gd name="connsiteY0" fmla="*/ 861 h 811953"/>
              <a:gd name="connsiteX1" fmla="*/ 48172 w 532466"/>
              <a:gd name="connsiteY1" fmla="*/ 309894 h 811953"/>
              <a:gd name="connsiteX2" fmla="*/ 386838 w 532466"/>
              <a:gd name="connsiteY2" fmla="*/ 737461 h 811953"/>
              <a:gd name="connsiteX3" fmla="*/ 526538 w 532466"/>
              <a:gd name="connsiteY3" fmla="*/ 792494 h 811953"/>
              <a:gd name="connsiteX4" fmla="*/ 463038 w 532466"/>
              <a:gd name="connsiteY4" fmla="*/ 758628 h 811953"/>
              <a:gd name="connsiteX5" fmla="*/ 82038 w 532466"/>
              <a:gd name="connsiteY5" fmla="*/ 237928 h 811953"/>
              <a:gd name="connsiteX6" fmla="*/ 5838 w 532466"/>
              <a:gd name="connsiteY6" fmla="*/ 861 h 81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466" h="811953">
                <a:moveTo>
                  <a:pt x="5838" y="861"/>
                </a:moveTo>
                <a:cubicBezTo>
                  <a:pt x="194" y="12855"/>
                  <a:pt x="-15328" y="187127"/>
                  <a:pt x="48172" y="309894"/>
                </a:cubicBezTo>
                <a:cubicBezTo>
                  <a:pt x="111672" y="432661"/>
                  <a:pt x="307110" y="657028"/>
                  <a:pt x="386838" y="737461"/>
                </a:cubicBezTo>
                <a:cubicBezTo>
                  <a:pt x="466566" y="817894"/>
                  <a:pt x="513838" y="788966"/>
                  <a:pt x="526538" y="792494"/>
                </a:cubicBezTo>
                <a:cubicBezTo>
                  <a:pt x="539238" y="796022"/>
                  <a:pt x="537121" y="851056"/>
                  <a:pt x="463038" y="758628"/>
                </a:cubicBezTo>
                <a:cubicBezTo>
                  <a:pt x="388955" y="666200"/>
                  <a:pt x="160355" y="371984"/>
                  <a:pt x="82038" y="237928"/>
                </a:cubicBezTo>
                <a:cubicBezTo>
                  <a:pt x="3721" y="103872"/>
                  <a:pt x="11482" y="-11133"/>
                  <a:pt x="5838" y="861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DB4D7816-1A77-4CF5-A09D-4824D62865BB}"/>
              </a:ext>
            </a:extLst>
          </p:cNvPr>
          <p:cNvSpPr/>
          <p:nvPr/>
        </p:nvSpPr>
        <p:spPr>
          <a:xfrm>
            <a:off x="8593576" y="3880932"/>
            <a:ext cx="499248" cy="322617"/>
          </a:xfrm>
          <a:custGeom>
            <a:avLst/>
            <a:gdLst>
              <a:gd name="connsiteX0" fmla="*/ 8557 w 499248"/>
              <a:gd name="connsiteY0" fmla="*/ 1035 h 322617"/>
              <a:gd name="connsiteX1" fmla="*/ 355691 w 499248"/>
              <a:gd name="connsiteY1" fmla="*/ 276201 h 322617"/>
              <a:gd name="connsiteX2" fmla="*/ 491157 w 499248"/>
              <a:gd name="connsiteY2" fmla="*/ 314301 h 322617"/>
              <a:gd name="connsiteX3" fmla="*/ 139791 w 499248"/>
              <a:gd name="connsiteY3" fmla="*/ 187301 h 322617"/>
              <a:gd name="connsiteX4" fmla="*/ 8557 w 499248"/>
              <a:gd name="connsiteY4" fmla="*/ 1035 h 32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248" h="322617">
                <a:moveTo>
                  <a:pt x="8557" y="1035"/>
                </a:moveTo>
                <a:cubicBezTo>
                  <a:pt x="44540" y="15852"/>
                  <a:pt x="275258" y="223990"/>
                  <a:pt x="355691" y="276201"/>
                </a:cubicBezTo>
                <a:cubicBezTo>
                  <a:pt x="436124" y="328412"/>
                  <a:pt x="527140" y="329118"/>
                  <a:pt x="491157" y="314301"/>
                </a:cubicBezTo>
                <a:cubicBezTo>
                  <a:pt x="455174" y="299484"/>
                  <a:pt x="223047" y="240218"/>
                  <a:pt x="139791" y="187301"/>
                </a:cubicBezTo>
                <a:cubicBezTo>
                  <a:pt x="56536" y="134384"/>
                  <a:pt x="-27426" y="-13782"/>
                  <a:pt x="8557" y="103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388A1201-F19A-4618-91EC-4E82B606885D}"/>
              </a:ext>
            </a:extLst>
          </p:cNvPr>
          <p:cNvSpPr/>
          <p:nvPr/>
        </p:nvSpPr>
        <p:spPr>
          <a:xfrm>
            <a:off x="8351054" y="3693070"/>
            <a:ext cx="543593" cy="640638"/>
          </a:xfrm>
          <a:custGeom>
            <a:avLst/>
            <a:gdLst>
              <a:gd name="connsiteX0" fmla="*/ 14013 w 543593"/>
              <a:gd name="connsiteY0" fmla="*/ 2630 h 640638"/>
              <a:gd name="connsiteX1" fmla="*/ 98679 w 543593"/>
              <a:gd name="connsiteY1" fmla="*/ 256630 h 640638"/>
              <a:gd name="connsiteX2" fmla="*/ 538946 w 543593"/>
              <a:gd name="connsiteY2" fmla="*/ 637630 h 640638"/>
              <a:gd name="connsiteX3" fmla="*/ 310346 w 543593"/>
              <a:gd name="connsiteY3" fmla="*/ 413263 h 640638"/>
              <a:gd name="connsiteX4" fmla="*/ 14013 w 543593"/>
              <a:gd name="connsiteY4" fmla="*/ 2630 h 64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593" h="640638">
                <a:moveTo>
                  <a:pt x="14013" y="2630"/>
                </a:moveTo>
                <a:cubicBezTo>
                  <a:pt x="-21265" y="-23475"/>
                  <a:pt x="11190" y="150797"/>
                  <a:pt x="98679" y="256630"/>
                </a:cubicBezTo>
                <a:cubicBezTo>
                  <a:pt x="186168" y="362463"/>
                  <a:pt x="503668" y="611525"/>
                  <a:pt x="538946" y="637630"/>
                </a:cubicBezTo>
                <a:cubicBezTo>
                  <a:pt x="574224" y="663735"/>
                  <a:pt x="399951" y="514157"/>
                  <a:pt x="310346" y="413263"/>
                </a:cubicBezTo>
                <a:cubicBezTo>
                  <a:pt x="220741" y="312369"/>
                  <a:pt x="49291" y="28735"/>
                  <a:pt x="14013" y="2630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64B616A-920D-4B9C-974A-E9C37E1CAB5C}"/>
              </a:ext>
            </a:extLst>
          </p:cNvPr>
          <p:cNvSpPr/>
          <p:nvPr/>
        </p:nvSpPr>
        <p:spPr>
          <a:xfrm>
            <a:off x="8043153" y="3471206"/>
            <a:ext cx="650446" cy="1261072"/>
          </a:xfrm>
          <a:custGeom>
            <a:avLst/>
            <a:gdLst>
              <a:gd name="connsiteX0" fmla="*/ 152580 w 650446"/>
              <a:gd name="connsiteY0" fmla="*/ 127 h 1261072"/>
              <a:gd name="connsiteX1" fmla="*/ 97547 w 650446"/>
              <a:gd name="connsiteY1" fmla="*/ 317627 h 1261072"/>
              <a:gd name="connsiteX2" fmla="*/ 262647 w 650446"/>
              <a:gd name="connsiteY2" fmla="*/ 859494 h 1261072"/>
              <a:gd name="connsiteX3" fmla="*/ 647880 w 650446"/>
              <a:gd name="connsiteY3" fmla="*/ 1257427 h 1261072"/>
              <a:gd name="connsiteX4" fmla="*/ 415047 w 650446"/>
              <a:gd name="connsiteY4" fmla="*/ 1033061 h 1261072"/>
              <a:gd name="connsiteX5" fmla="*/ 114480 w 650446"/>
              <a:gd name="connsiteY5" fmla="*/ 635127 h 1261072"/>
              <a:gd name="connsiteX6" fmla="*/ 180 w 650446"/>
              <a:gd name="connsiteY6" fmla="*/ 283761 h 1261072"/>
              <a:gd name="connsiteX7" fmla="*/ 152580 w 650446"/>
              <a:gd name="connsiteY7" fmla="*/ 127 h 126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0446" h="1261072">
                <a:moveTo>
                  <a:pt x="152580" y="127"/>
                </a:moveTo>
                <a:cubicBezTo>
                  <a:pt x="168808" y="5771"/>
                  <a:pt x="79203" y="174399"/>
                  <a:pt x="97547" y="317627"/>
                </a:cubicBezTo>
                <a:cubicBezTo>
                  <a:pt x="115891" y="460855"/>
                  <a:pt x="170925" y="702861"/>
                  <a:pt x="262647" y="859494"/>
                </a:cubicBezTo>
                <a:cubicBezTo>
                  <a:pt x="354369" y="1016127"/>
                  <a:pt x="622480" y="1228499"/>
                  <a:pt x="647880" y="1257427"/>
                </a:cubicBezTo>
                <a:cubicBezTo>
                  <a:pt x="673280" y="1286355"/>
                  <a:pt x="503947" y="1136778"/>
                  <a:pt x="415047" y="1033061"/>
                </a:cubicBezTo>
                <a:cubicBezTo>
                  <a:pt x="326147" y="929344"/>
                  <a:pt x="183625" y="760010"/>
                  <a:pt x="114480" y="635127"/>
                </a:cubicBezTo>
                <a:cubicBezTo>
                  <a:pt x="45335" y="510244"/>
                  <a:pt x="-3348" y="389594"/>
                  <a:pt x="180" y="283761"/>
                </a:cubicBezTo>
                <a:cubicBezTo>
                  <a:pt x="3708" y="177928"/>
                  <a:pt x="136352" y="-5517"/>
                  <a:pt x="152580" y="12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A91A64A-25B1-4B0D-8401-3A04A02654C9}"/>
              </a:ext>
            </a:extLst>
          </p:cNvPr>
          <p:cNvSpPr/>
          <p:nvPr/>
        </p:nvSpPr>
        <p:spPr>
          <a:xfrm>
            <a:off x="8203152" y="3366820"/>
            <a:ext cx="824486" cy="1160121"/>
          </a:xfrm>
          <a:custGeom>
            <a:avLst/>
            <a:gdLst>
              <a:gd name="connsiteX0" fmla="*/ 140748 w 824486"/>
              <a:gd name="connsiteY0" fmla="*/ 28313 h 1160121"/>
              <a:gd name="connsiteX1" fmla="*/ 128048 w 824486"/>
              <a:gd name="connsiteY1" fmla="*/ 100280 h 1160121"/>
              <a:gd name="connsiteX2" fmla="*/ 149215 w 824486"/>
              <a:gd name="connsiteY2" fmla="*/ 659080 h 1160121"/>
              <a:gd name="connsiteX3" fmla="*/ 373581 w 824486"/>
              <a:gd name="connsiteY3" fmla="*/ 985047 h 1160121"/>
              <a:gd name="connsiteX4" fmla="*/ 822315 w 824486"/>
              <a:gd name="connsiteY4" fmla="*/ 1158613 h 1160121"/>
              <a:gd name="connsiteX5" fmla="*/ 530215 w 824486"/>
              <a:gd name="connsiteY5" fmla="*/ 1061247 h 1160121"/>
              <a:gd name="connsiteX6" fmla="*/ 208481 w 824486"/>
              <a:gd name="connsiteY6" fmla="*/ 921547 h 1160121"/>
              <a:gd name="connsiteX7" fmla="*/ 1048 w 824486"/>
              <a:gd name="connsiteY7" fmla="*/ 417780 h 1160121"/>
              <a:gd name="connsiteX8" fmla="*/ 140748 w 824486"/>
              <a:gd name="connsiteY8" fmla="*/ 28313 h 116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486" h="1160121">
                <a:moveTo>
                  <a:pt x="140748" y="28313"/>
                </a:moveTo>
                <a:cubicBezTo>
                  <a:pt x="161915" y="-24604"/>
                  <a:pt x="126637" y="-4848"/>
                  <a:pt x="128048" y="100280"/>
                </a:cubicBezTo>
                <a:cubicBezTo>
                  <a:pt x="129459" y="205408"/>
                  <a:pt x="108293" y="511619"/>
                  <a:pt x="149215" y="659080"/>
                </a:cubicBezTo>
                <a:cubicBezTo>
                  <a:pt x="190137" y="806541"/>
                  <a:pt x="261398" y="901792"/>
                  <a:pt x="373581" y="985047"/>
                </a:cubicBezTo>
                <a:cubicBezTo>
                  <a:pt x="485764" y="1068302"/>
                  <a:pt x="796209" y="1145913"/>
                  <a:pt x="822315" y="1158613"/>
                </a:cubicBezTo>
                <a:cubicBezTo>
                  <a:pt x="848421" y="1171313"/>
                  <a:pt x="632521" y="1100758"/>
                  <a:pt x="530215" y="1061247"/>
                </a:cubicBezTo>
                <a:cubicBezTo>
                  <a:pt x="427909" y="1021736"/>
                  <a:pt x="296675" y="1028791"/>
                  <a:pt x="208481" y="921547"/>
                </a:cubicBezTo>
                <a:cubicBezTo>
                  <a:pt x="120287" y="814303"/>
                  <a:pt x="15159" y="570180"/>
                  <a:pt x="1048" y="417780"/>
                </a:cubicBezTo>
                <a:cubicBezTo>
                  <a:pt x="-13063" y="265380"/>
                  <a:pt x="119581" y="81230"/>
                  <a:pt x="140748" y="28313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C1DF362-31AB-4F16-8F32-CB17DA4F483B}"/>
              </a:ext>
            </a:extLst>
          </p:cNvPr>
          <p:cNvSpPr/>
          <p:nvPr/>
        </p:nvSpPr>
        <p:spPr>
          <a:xfrm>
            <a:off x="8269916" y="2426833"/>
            <a:ext cx="269427" cy="926592"/>
          </a:xfrm>
          <a:custGeom>
            <a:avLst/>
            <a:gdLst>
              <a:gd name="connsiteX0" fmla="*/ 245434 w 269427"/>
              <a:gd name="connsiteY0" fmla="*/ 2042 h 926592"/>
              <a:gd name="connsiteX1" fmla="*/ 267659 w 269427"/>
              <a:gd name="connsiteY1" fmla="*/ 348117 h 926592"/>
              <a:gd name="connsiteX2" fmla="*/ 194634 w 269427"/>
              <a:gd name="connsiteY2" fmla="*/ 646567 h 926592"/>
              <a:gd name="connsiteX3" fmla="*/ 959 w 269427"/>
              <a:gd name="connsiteY3" fmla="*/ 925967 h 926592"/>
              <a:gd name="connsiteX4" fmla="*/ 124784 w 269427"/>
              <a:gd name="connsiteY4" fmla="*/ 706892 h 926592"/>
              <a:gd name="connsiteX5" fmla="*/ 229559 w 269427"/>
              <a:gd name="connsiteY5" fmla="*/ 227467 h 926592"/>
              <a:gd name="connsiteX6" fmla="*/ 245434 w 269427"/>
              <a:gd name="connsiteY6" fmla="*/ 2042 h 92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427" h="926592">
                <a:moveTo>
                  <a:pt x="245434" y="2042"/>
                </a:moveTo>
                <a:cubicBezTo>
                  <a:pt x="251784" y="22150"/>
                  <a:pt x="276126" y="240696"/>
                  <a:pt x="267659" y="348117"/>
                </a:cubicBezTo>
                <a:cubicBezTo>
                  <a:pt x="259192" y="455538"/>
                  <a:pt x="239084" y="550259"/>
                  <a:pt x="194634" y="646567"/>
                </a:cubicBezTo>
                <a:cubicBezTo>
                  <a:pt x="150184" y="742875"/>
                  <a:pt x="12601" y="915913"/>
                  <a:pt x="959" y="925967"/>
                </a:cubicBezTo>
                <a:cubicBezTo>
                  <a:pt x="-10683" y="936021"/>
                  <a:pt x="86684" y="823309"/>
                  <a:pt x="124784" y="706892"/>
                </a:cubicBezTo>
                <a:cubicBezTo>
                  <a:pt x="162884" y="590475"/>
                  <a:pt x="211567" y="340709"/>
                  <a:pt x="229559" y="227467"/>
                </a:cubicBezTo>
                <a:cubicBezTo>
                  <a:pt x="247551" y="114225"/>
                  <a:pt x="239084" y="-18066"/>
                  <a:pt x="245434" y="2042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9B7A8F3-78D5-464B-BC3B-B85E1CA7C482}"/>
              </a:ext>
            </a:extLst>
          </p:cNvPr>
          <p:cNvSpPr/>
          <p:nvPr/>
        </p:nvSpPr>
        <p:spPr>
          <a:xfrm>
            <a:off x="7581743" y="1041240"/>
            <a:ext cx="577386" cy="321465"/>
          </a:xfrm>
          <a:custGeom>
            <a:avLst/>
            <a:gdLst>
              <a:gd name="connsiteX0" fmla="*/ 157 w 577386"/>
              <a:gd name="connsiteY0" fmla="*/ 136685 h 321465"/>
              <a:gd name="connsiteX1" fmla="*/ 333532 w 577386"/>
              <a:gd name="connsiteY1" fmla="*/ 89060 h 321465"/>
              <a:gd name="connsiteX2" fmla="*/ 571657 w 577386"/>
              <a:gd name="connsiteY2" fmla="*/ 320835 h 321465"/>
              <a:gd name="connsiteX3" fmla="*/ 485932 w 577386"/>
              <a:gd name="connsiteY3" fmla="*/ 152560 h 321465"/>
              <a:gd name="connsiteX4" fmla="*/ 292257 w 577386"/>
              <a:gd name="connsiteY4" fmla="*/ 160 h 321465"/>
              <a:gd name="connsiteX5" fmla="*/ 157 w 577386"/>
              <a:gd name="connsiteY5" fmla="*/ 136685 h 32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386" h="321465">
                <a:moveTo>
                  <a:pt x="157" y="136685"/>
                </a:moveTo>
                <a:cubicBezTo>
                  <a:pt x="7036" y="151502"/>
                  <a:pt x="238282" y="58368"/>
                  <a:pt x="333532" y="89060"/>
                </a:cubicBezTo>
                <a:cubicBezTo>
                  <a:pt x="428782" y="119752"/>
                  <a:pt x="546257" y="310252"/>
                  <a:pt x="571657" y="320835"/>
                </a:cubicBezTo>
                <a:cubicBezTo>
                  <a:pt x="597057" y="331418"/>
                  <a:pt x="532499" y="206006"/>
                  <a:pt x="485932" y="152560"/>
                </a:cubicBezTo>
                <a:cubicBezTo>
                  <a:pt x="439365" y="99114"/>
                  <a:pt x="371103" y="5452"/>
                  <a:pt x="292257" y="160"/>
                </a:cubicBezTo>
                <a:cubicBezTo>
                  <a:pt x="213411" y="-5132"/>
                  <a:pt x="-6722" y="121868"/>
                  <a:pt x="157" y="13668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983C328-D02D-4972-A44D-02FAB1610EB0}"/>
              </a:ext>
            </a:extLst>
          </p:cNvPr>
          <p:cNvSpPr/>
          <p:nvPr/>
        </p:nvSpPr>
        <p:spPr>
          <a:xfrm>
            <a:off x="5911798" y="819941"/>
            <a:ext cx="622437" cy="1040485"/>
          </a:xfrm>
          <a:custGeom>
            <a:avLst/>
            <a:gdLst>
              <a:gd name="connsiteX0" fmla="*/ 611769 w 622437"/>
              <a:gd name="connsiteY0" fmla="*/ 39426 h 1040485"/>
              <a:gd name="connsiteX1" fmla="*/ 268869 w 622437"/>
              <a:gd name="connsiteY1" fmla="*/ 323059 h 1040485"/>
              <a:gd name="connsiteX2" fmla="*/ 112235 w 622437"/>
              <a:gd name="connsiteY2" fmla="*/ 636326 h 1040485"/>
              <a:gd name="connsiteX3" fmla="*/ 19102 w 622437"/>
              <a:gd name="connsiteY3" fmla="*/ 1038492 h 1040485"/>
              <a:gd name="connsiteX4" fmla="*/ 19102 w 622437"/>
              <a:gd name="connsiteY4" fmla="*/ 784492 h 1040485"/>
              <a:gd name="connsiteX5" fmla="*/ 40269 w 622437"/>
              <a:gd name="connsiteY5" fmla="*/ 636326 h 1040485"/>
              <a:gd name="connsiteX6" fmla="*/ 489002 w 622437"/>
              <a:gd name="connsiteY6" fmla="*/ 64826 h 1040485"/>
              <a:gd name="connsiteX7" fmla="*/ 611769 w 622437"/>
              <a:gd name="connsiteY7" fmla="*/ 39426 h 104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437" h="1040485">
                <a:moveTo>
                  <a:pt x="611769" y="39426"/>
                </a:moveTo>
                <a:cubicBezTo>
                  <a:pt x="575080" y="82465"/>
                  <a:pt x="352125" y="223576"/>
                  <a:pt x="268869" y="323059"/>
                </a:cubicBezTo>
                <a:cubicBezTo>
                  <a:pt x="185613" y="422542"/>
                  <a:pt x="153863" y="517087"/>
                  <a:pt x="112235" y="636326"/>
                </a:cubicBezTo>
                <a:cubicBezTo>
                  <a:pt x="70607" y="755565"/>
                  <a:pt x="34624" y="1013798"/>
                  <a:pt x="19102" y="1038492"/>
                </a:cubicBezTo>
                <a:cubicBezTo>
                  <a:pt x="3580" y="1063186"/>
                  <a:pt x="15574" y="851520"/>
                  <a:pt x="19102" y="784492"/>
                </a:cubicBezTo>
                <a:cubicBezTo>
                  <a:pt x="22630" y="717464"/>
                  <a:pt x="-38048" y="756270"/>
                  <a:pt x="40269" y="636326"/>
                </a:cubicBezTo>
                <a:cubicBezTo>
                  <a:pt x="118586" y="516382"/>
                  <a:pt x="391635" y="160782"/>
                  <a:pt x="489002" y="64826"/>
                </a:cubicBezTo>
                <a:cubicBezTo>
                  <a:pt x="586369" y="-31130"/>
                  <a:pt x="648458" y="-3613"/>
                  <a:pt x="611769" y="39426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8D0CC11-B16C-4233-9BA6-51AC646A8ECE}"/>
              </a:ext>
            </a:extLst>
          </p:cNvPr>
          <p:cNvSpPr/>
          <p:nvPr/>
        </p:nvSpPr>
        <p:spPr>
          <a:xfrm>
            <a:off x="4986327" y="2174011"/>
            <a:ext cx="571778" cy="560618"/>
          </a:xfrm>
          <a:custGeom>
            <a:avLst/>
            <a:gdLst>
              <a:gd name="connsiteX0" fmla="*/ 571193 w 571778"/>
              <a:gd name="connsiteY0" fmla="*/ 229 h 560618"/>
              <a:gd name="connsiteX1" fmla="*/ 454353 w 571778"/>
              <a:gd name="connsiteY1" fmla="*/ 299949 h 560618"/>
              <a:gd name="connsiteX2" fmla="*/ 2233 w 571778"/>
              <a:gd name="connsiteY2" fmla="*/ 548869 h 560618"/>
              <a:gd name="connsiteX3" fmla="*/ 286713 w 571778"/>
              <a:gd name="connsiteY3" fmla="*/ 492989 h 560618"/>
              <a:gd name="connsiteX4" fmla="*/ 423873 w 571778"/>
              <a:gd name="connsiteY4" fmla="*/ 254229 h 560618"/>
              <a:gd name="connsiteX5" fmla="*/ 571193 w 571778"/>
              <a:gd name="connsiteY5" fmla="*/ 229 h 56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778" h="560618">
                <a:moveTo>
                  <a:pt x="571193" y="229"/>
                </a:moveTo>
                <a:cubicBezTo>
                  <a:pt x="576273" y="7849"/>
                  <a:pt x="549180" y="208509"/>
                  <a:pt x="454353" y="299949"/>
                </a:cubicBezTo>
                <a:cubicBezTo>
                  <a:pt x="359526" y="391389"/>
                  <a:pt x="30173" y="516696"/>
                  <a:pt x="2233" y="548869"/>
                </a:cubicBezTo>
                <a:cubicBezTo>
                  <a:pt x="-25707" y="581042"/>
                  <a:pt x="216440" y="542096"/>
                  <a:pt x="286713" y="492989"/>
                </a:cubicBezTo>
                <a:cubicBezTo>
                  <a:pt x="356986" y="443882"/>
                  <a:pt x="372226" y="332122"/>
                  <a:pt x="423873" y="254229"/>
                </a:cubicBezTo>
                <a:cubicBezTo>
                  <a:pt x="475520" y="176336"/>
                  <a:pt x="566113" y="-7391"/>
                  <a:pt x="571193" y="229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143E8AEA-23F1-44D6-A2D6-E990F4896F02}"/>
              </a:ext>
            </a:extLst>
          </p:cNvPr>
          <p:cNvSpPr/>
          <p:nvPr/>
        </p:nvSpPr>
        <p:spPr>
          <a:xfrm>
            <a:off x="8172939" y="2348209"/>
            <a:ext cx="308213" cy="996269"/>
          </a:xfrm>
          <a:custGeom>
            <a:avLst/>
            <a:gdLst>
              <a:gd name="connsiteX0" fmla="*/ 302194 w 308213"/>
              <a:gd name="connsiteY0" fmla="*/ 5524 h 996269"/>
              <a:gd name="connsiteX1" fmla="*/ 247161 w 308213"/>
              <a:gd name="connsiteY1" fmla="*/ 399224 h 996269"/>
              <a:gd name="connsiteX2" fmla="*/ 170961 w 308213"/>
              <a:gd name="connsiteY2" fmla="*/ 742124 h 996269"/>
              <a:gd name="connsiteX3" fmla="*/ 1628 w 308213"/>
              <a:gd name="connsiteY3" fmla="*/ 996124 h 996269"/>
              <a:gd name="connsiteX4" fmla="*/ 98994 w 308213"/>
              <a:gd name="connsiteY4" fmla="*/ 708258 h 996269"/>
              <a:gd name="connsiteX5" fmla="*/ 302194 w 308213"/>
              <a:gd name="connsiteY5" fmla="*/ 5524 h 99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213" h="996269">
                <a:moveTo>
                  <a:pt x="302194" y="5524"/>
                </a:moveTo>
                <a:cubicBezTo>
                  <a:pt x="326889" y="-45982"/>
                  <a:pt x="269033" y="276457"/>
                  <a:pt x="247161" y="399224"/>
                </a:cubicBezTo>
                <a:cubicBezTo>
                  <a:pt x="225289" y="521991"/>
                  <a:pt x="211883" y="642641"/>
                  <a:pt x="170961" y="742124"/>
                </a:cubicBezTo>
                <a:cubicBezTo>
                  <a:pt x="130039" y="841607"/>
                  <a:pt x="13622" y="1001768"/>
                  <a:pt x="1628" y="996124"/>
                </a:cubicBezTo>
                <a:cubicBezTo>
                  <a:pt x="-10367" y="990480"/>
                  <a:pt x="46077" y="869830"/>
                  <a:pt x="98994" y="708258"/>
                </a:cubicBezTo>
                <a:cubicBezTo>
                  <a:pt x="151911" y="546686"/>
                  <a:pt x="277499" y="57030"/>
                  <a:pt x="302194" y="5524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A668522-D067-4DFB-BA25-25D40C12EC98}"/>
              </a:ext>
            </a:extLst>
          </p:cNvPr>
          <p:cNvSpPr/>
          <p:nvPr/>
        </p:nvSpPr>
        <p:spPr>
          <a:xfrm>
            <a:off x="4677578" y="1920591"/>
            <a:ext cx="523215" cy="544417"/>
          </a:xfrm>
          <a:custGeom>
            <a:avLst/>
            <a:gdLst>
              <a:gd name="connsiteX0" fmla="*/ 523072 w 523215"/>
              <a:gd name="connsiteY0" fmla="*/ 284 h 544417"/>
              <a:gd name="connsiteX1" fmla="*/ 453222 w 523215"/>
              <a:gd name="connsiteY1" fmla="*/ 171734 h 544417"/>
              <a:gd name="connsiteX2" fmla="*/ 386547 w 523215"/>
              <a:gd name="connsiteY2" fmla="*/ 276509 h 544417"/>
              <a:gd name="connsiteX3" fmla="*/ 5547 w 523215"/>
              <a:gd name="connsiteY3" fmla="*/ 538447 h 544417"/>
              <a:gd name="connsiteX4" fmla="*/ 178585 w 523215"/>
              <a:gd name="connsiteY4" fmla="*/ 433672 h 544417"/>
              <a:gd name="connsiteX5" fmla="*/ 434172 w 523215"/>
              <a:gd name="connsiteY5" fmla="*/ 139984 h 544417"/>
              <a:gd name="connsiteX6" fmla="*/ 523072 w 523215"/>
              <a:gd name="connsiteY6" fmla="*/ 284 h 54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215" h="544417">
                <a:moveTo>
                  <a:pt x="523072" y="284"/>
                </a:moveTo>
                <a:cubicBezTo>
                  <a:pt x="526247" y="5576"/>
                  <a:pt x="475976" y="125697"/>
                  <a:pt x="453222" y="171734"/>
                </a:cubicBezTo>
                <a:cubicBezTo>
                  <a:pt x="430468" y="217771"/>
                  <a:pt x="461160" y="215390"/>
                  <a:pt x="386547" y="276509"/>
                </a:cubicBezTo>
                <a:cubicBezTo>
                  <a:pt x="311934" y="337628"/>
                  <a:pt x="40207" y="512253"/>
                  <a:pt x="5547" y="538447"/>
                </a:cubicBezTo>
                <a:cubicBezTo>
                  <a:pt x="-29113" y="564641"/>
                  <a:pt x="107148" y="500082"/>
                  <a:pt x="178585" y="433672"/>
                </a:cubicBezTo>
                <a:cubicBezTo>
                  <a:pt x="250022" y="367262"/>
                  <a:pt x="375434" y="215655"/>
                  <a:pt x="434172" y="139984"/>
                </a:cubicBezTo>
                <a:cubicBezTo>
                  <a:pt x="492910" y="64313"/>
                  <a:pt x="519897" y="-5008"/>
                  <a:pt x="523072" y="284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B60BEB6-A007-4F6C-9D5E-DFF2FC845296}"/>
              </a:ext>
            </a:extLst>
          </p:cNvPr>
          <p:cNvSpPr/>
          <p:nvPr/>
        </p:nvSpPr>
        <p:spPr>
          <a:xfrm>
            <a:off x="5169630" y="2067152"/>
            <a:ext cx="276667" cy="492770"/>
          </a:xfrm>
          <a:custGeom>
            <a:avLst/>
            <a:gdLst>
              <a:gd name="connsiteX0" fmla="*/ 275495 w 276667"/>
              <a:gd name="connsiteY0" fmla="*/ 4536 h 492770"/>
              <a:gd name="connsiteX1" fmla="*/ 121508 w 276667"/>
              <a:gd name="connsiteY1" fmla="*/ 366486 h 492770"/>
              <a:gd name="connsiteX2" fmla="*/ 858 w 276667"/>
              <a:gd name="connsiteY2" fmla="*/ 485548 h 492770"/>
              <a:gd name="connsiteX3" fmla="*/ 183420 w 276667"/>
              <a:gd name="connsiteY3" fmla="*/ 185511 h 492770"/>
              <a:gd name="connsiteX4" fmla="*/ 275495 w 276667"/>
              <a:gd name="connsiteY4" fmla="*/ 4536 h 49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667" h="492770">
                <a:moveTo>
                  <a:pt x="275495" y="4536"/>
                </a:moveTo>
                <a:cubicBezTo>
                  <a:pt x="265176" y="34698"/>
                  <a:pt x="167281" y="286318"/>
                  <a:pt x="121508" y="366486"/>
                </a:cubicBezTo>
                <a:cubicBezTo>
                  <a:pt x="75735" y="446654"/>
                  <a:pt x="-9461" y="515710"/>
                  <a:pt x="858" y="485548"/>
                </a:cubicBezTo>
                <a:cubicBezTo>
                  <a:pt x="11177" y="455386"/>
                  <a:pt x="141087" y="269648"/>
                  <a:pt x="183420" y="185511"/>
                </a:cubicBezTo>
                <a:cubicBezTo>
                  <a:pt x="225753" y="101374"/>
                  <a:pt x="285814" y="-25626"/>
                  <a:pt x="275495" y="4536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59204D6A-051F-4F5B-84A3-3776F29D60CA}"/>
              </a:ext>
            </a:extLst>
          </p:cNvPr>
          <p:cNvSpPr/>
          <p:nvPr/>
        </p:nvSpPr>
        <p:spPr>
          <a:xfrm rot="442545">
            <a:off x="4306291" y="4302951"/>
            <a:ext cx="472498" cy="1310922"/>
          </a:xfrm>
          <a:custGeom>
            <a:avLst/>
            <a:gdLst>
              <a:gd name="connsiteX0" fmla="*/ 669951 w 683800"/>
              <a:gd name="connsiteY0" fmla="*/ 19761 h 1310922"/>
              <a:gd name="connsiteX1" fmla="*/ 606451 w 683800"/>
              <a:gd name="connsiteY1" fmla="*/ 254711 h 1310922"/>
              <a:gd name="connsiteX2" fmla="*/ 511201 w 683800"/>
              <a:gd name="connsiteY2" fmla="*/ 623011 h 1310922"/>
              <a:gd name="connsiteX3" fmla="*/ 371501 w 683800"/>
              <a:gd name="connsiteY3" fmla="*/ 889711 h 1310922"/>
              <a:gd name="connsiteX4" fmla="*/ 9551 w 683800"/>
              <a:gd name="connsiteY4" fmla="*/ 1302461 h 1310922"/>
              <a:gd name="connsiteX5" fmla="*/ 123851 w 683800"/>
              <a:gd name="connsiteY5" fmla="*/ 1137361 h 1310922"/>
              <a:gd name="connsiteX6" fmla="*/ 327051 w 683800"/>
              <a:gd name="connsiteY6" fmla="*/ 775411 h 1310922"/>
              <a:gd name="connsiteX7" fmla="*/ 669951 w 683800"/>
              <a:gd name="connsiteY7" fmla="*/ 19761 h 131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800" h="1310922">
                <a:moveTo>
                  <a:pt x="669951" y="19761"/>
                </a:moveTo>
                <a:cubicBezTo>
                  <a:pt x="716518" y="-67022"/>
                  <a:pt x="632909" y="154169"/>
                  <a:pt x="606451" y="254711"/>
                </a:cubicBezTo>
                <a:cubicBezTo>
                  <a:pt x="579993" y="355253"/>
                  <a:pt x="550359" y="517178"/>
                  <a:pt x="511201" y="623011"/>
                </a:cubicBezTo>
                <a:cubicBezTo>
                  <a:pt x="472043" y="728844"/>
                  <a:pt x="455109" y="776469"/>
                  <a:pt x="371501" y="889711"/>
                </a:cubicBezTo>
                <a:cubicBezTo>
                  <a:pt x="287893" y="1002953"/>
                  <a:pt x="50826" y="1261186"/>
                  <a:pt x="9551" y="1302461"/>
                </a:cubicBezTo>
                <a:cubicBezTo>
                  <a:pt x="-31724" y="1343736"/>
                  <a:pt x="70934" y="1225203"/>
                  <a:pt x="123851" y="1137361"/>
                </a:cubicBezTo>
                <a:cubicBezTo>
                  <a:pt x="176768" y="1049519"/>
                  <a:pt x="239209" y="961678"/>
                  <a:pt x="327051" y="775411"/>
                </a:cubicBezTo>
                <a:cubicBezTo>
                  <a:pt x="414893" y="589144"/>
                  <a:pt x="623384" y="106544"/>
                  <a:pt x="669951" y="19761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B6B6038-F8AE-4F20-898D-80061667D4FC}"/>
              </a:ext>
            </a:extLst>
          </p:cNvPr>
          <p:cNvSpPr/>
          <p:nvPr/>
        </p:nvSpPr>
        <p:spPr>
          <a:xfrm>
            <a:off x="6654391" y="5765255"/>
            <a:ext cx="83843" cy="1291225"/>
          </a:xfrm>
          <a:custGeom>
            <a:avLst/>
            <a:gdLst>
              <a:gd name="connsiteX0" fmla="*/ 82959 w 83843"/>
              <a:gd name="connsiteY0" fmla="*/ 545 h 1291225"/>
              <a:gd name="connsiteX1" fmla="*/ 13109 w 83843"/>
              <a:gd name="connsiteY1" fmla="*/ 711745 h 1291225"/>
              <a:gd name="connsiteX2" fmla="*/ 82959 w 83843"/>
              <a:gd name="connsiteY2" fmla="*/ 1264195 h 1291225"/>
              <a:gd name="connsiteX3" fmla="*/ 409 w 83843"/>
              <a:gd name="connsiteY3" fmla="*/ 1143545 h 1291225"/>
              <a:gd name="connsiteX4" fmla="*/ 51209 w 83843"/>
              <a:gd name="connsiteY4" fmla="*/ 603795 h 1291225"/>
              <a:gd name="connsiteX5" fmla="*/ 82959 w 83843"/>
              <a:gd name="connsiteY5" fmla="*/ 545 h 129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43" h="1291225">
                <a:moveTo>
                  <a:pt x="82959" y="545"/>
                </a:moveTo>
                <a:cubicBezTo>
                  <a:pt x="76609" y="18537"/>
                  <a:pt x="13109" y="501137"/>
                  <a:pt x="13109" y="711745"/>
                </a:cubicBezTo>
                <a:cubicBezTo>
                  <a:pt x="13109" y="922353"/>
                  <a:pt x="85076" y="1192228"/>
                  <a:pt x="82959" y="1264195"/>
                </a:cubicBezTo>
                <a:cubicBezTo>
                  <a:pt x="80842" y="1336162"/>
                  <a:pt x="5701" y="1253612"/>
                  <a:pt x="409" y="1143545"/>
                </a:cubicBezTo>
                <a:cubicBezTo>
                  <a:pt x="-4883" y="1033478"/>
                  <a:pt x="42742" y="793237"/>
                  <a:pt x="51209" y="603795"/>
                </a:cubicBezTo>
                <a:cubicBezTo>
                  <a:pt x="59676" y="414353"/>
                  <a:pt x="89309" y="-17447"/>
                  <a:pt x="82959" y="54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8D8E29F-EE5F-439B-8049-F88D5B81BB78}"/>
              </a:ext>
            </a:extLst>
          </p:cNvPr>
          <p:cNvSpPr/>
          <p:nvPr/>
        </p:nvSpPr>
        <p:spPr>
          <a:xfrm>
            <a:off x="4793205" y="4053070"/>
            <a:ext cx="334449" cy="310396"/>
          </a:xfrm>
          <a:custGeom>
            <a:avLst/>
            <a:gdLst>
              <a:gd name="connsiteX0" fmla="*/ 1045 w 334449"/>
              <a:gd name="connsiteY0" fmla="*/ 1405 h 310396"/>
              <a:gd name="connsiteX1" fmla="*/ 232820 w 334449"/>
              <a:gd name="connsiteY1" fmla="*/ 277630 h 310396"/>
              <a:gd name="connsiteX2" fmla="*/ 334420 w 334449"/>
              <a:gd name="connsiteY2" fmla="*/ 303030 h 310396"/>
              <a:gd name="connsiteX3" fmla="*/ 242345 w 334449"/>
              <a:gd name="connsiteY3" fmla="*/ 258580 h 310396"/>
              <a:gd name="connsiteX4" fmla="*/ 150270 w 334449"/>
              <a:gd name="connsiteY4" fmla="*/ 172855 h 310396"/>
              <a:gd name="connsiteX5" fmla="*/ 1045 w 334449"/>
              <a:gd name="connsiteY5" fmla="*/ 1405 h 31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449" h="310396">
                <a:moveTo>
                  <a:pt x="1045" y="1405"/>
                </a:moveTo>
                <a:cubicBezTo>
                  <a:pt x="14803" y="18867"/>
                  <a:pt x="177258" y="227359"/>
                  <a:pt x="232820" y="277630"/>
                </a:cubicBezTo>
                <a:cubicBezTo>
                  <a:pt x="288382" y="327901"/>
                  <a:pt x="332833" y="306205"/>
                  <a:pt x="334420" y="303030"/>
                </a:cubicBezTo>
                <a:cubicBezTo>
                  <a:pt x="336007" y="299855"/>
                  <a:pt x="273037" y="280276"/>
                  <a:pt x="242345" y="258580"/>
                </a:cubicBezTo>
                <a:cubicBezTo>
                  <a:pt x="211653" y="236884"/>
                  <a:pt x="187312" y="211484"/>
                  <a:pt x="150270" y="172855"/>
                </a:cubicBezTo>
                <a:cubicBezTo>
                  <a:pt x="113228" y="134226"/>
                  <a:pt x="-12713" y="-16057"/>
                  <a:pt x="1045" y="1405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365472A3-E86B-444D-8F4D-6BF1EB9E2288}"/>
              </a:ext>
            </a:extLst>
          </p:cNvPr>
          <p:cNvSpPr/>
          <p:nvPr/>
        </p:nvSpPr>
        <p:spPr>
          <a:xfrm>
            <a:off x="4778045" y="4025642"/>
            <a:ext cx="80512" cy="398619"/>
          </a:xfrm>
          <a:custGeom>
            <a:avLst/>
            <a:gdLst>
              <a:gd name="connsiteX0" fmla="*/ 38430 w 80512"/>
              <a:gd name="connsiteY0" fmla="*/ 258 h 398619"/>
              <a:gd name="connsiteX1" fmla="*/ 330 w 80512"/>
              <a:gd name="connsiteY1" fmla="*/ 146308 h 398619"/>
              <a:gd name="connsiteX2" fmla="*/ 22555 w 80512"/>
              <a:gd name="connsiteY2" fmla="*/ 254258 h 398619"/>
              <a:gd name="connsiteX3" fmla="*/ 67005 w 80512"/>
              <a:gd name="connsiteY3" fmla="*/ 397133 h 398619"/>
              <a:gd name="connsiteX4" fmla="*/ 67005 w 80512"/>
              <a:gd name="connsiteY4" fmla="*/ 324108 h 398619"/>
              <a:gd name="connsiteX5" fmla="*/ 60655 w 80512"/>
              <a:gd name="connsiteY5" fmla="*/ 247908 h 398619"/>
              <a:gd name="connsiteX6" fmla="*/ 70180 w 80512"/>
              <a:gd name="connsiteY6" fmla="*/ 152658 h 398619"/>
              <a:gd name="connsiteX7" fmla="*/ 79705 w 80512"/>
              <a:gd name="connsiteY7" fmla="*/ 111383 h 398619"/>
              <a:gd name="connsiteX8" fmla="*/ 38430 w 80512"/>
              <a:gd name="connsiteY8" fmla="*/ 258 h 39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12" h="398619">
                <a:moveTo>
                  <a:pt x="38430" y="258"/>
                </a:moveTo>
                <a:cubicBezTo>
                  <a:pt x="25201" y="6079"/>
                  <a:pt x="2976" y="103975"/>
                  <a:pt x="330" y="146308"/>
                </a:cubicBezTo>
                <a:cubicBezTo>
                  <a:pt x="-2316" y="188641"/>
                  <a:pt x="11443" y="212454"/>
                  <a:pt x="22555" y="254258"/>
                </a:cubicBezTo>
                <a:cubicBezTo>
                  <a:pt x="33667" y="296062"/>
                  <a:pt x="59597" y="385491"/>
                  <a:pt x="67005" y="397133"/>
                </a:cubicBezTo>
                <a:cubicBezTo>
                  <a:pt x="74413" y="408775"/>
                  <a:pt x="68063" y="348979"/>
                  <a:pt x="67005" y="324108"/>
                </a:cubicBezTo>
                <a:cubicBezTo>
                  <a:pt x="65947" y="299237"/>
                  <a:pt x="60126" y="276483"/>
                  <a:pt x="60655" y="247908"/>
                </a:cubicBezTo>
                <a:cubicBezTo>
                  <a:pt x="61184" y="219333"/>
                  <a:pt x="67005" y="175412"/>
                  <a:pt x="70180" y="152658"/>
                </a:cubicBezTo>
                <a:cubicBezTo>
                  <a:pt x="73355" y="129904"/>
                  <a:pt x="83409" y="134137"/>
                  <a:pt x="79705" y="111383"/>
                </a:cubicBezTo>
                <a:cubicBezTo>
                  <a:pt x="76001" y="88629"/>
                  <a:pt x="51659" y="-5563"/>
                  <a:pt x="38430" y="258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7EA539D1-079B-4892-994E-C769BDFAB2D3}"/>
              </a:ext>
            </a:extLst>
          </p:cNvPr>
          <p:cNvSpPr/>
          <p:nvPr/>
        </p:nvSpPr>
        <p:spPr>
          <a:xfrm rot="353124">
            <a:off x="3859001" y="562925"/>
            <a:ext cx="1478465" cy="2094062"/>
          </a:xfrm>
          <a:custGeom>
            <a:avLst/>
            <a:gdLst>
              <a:gd name="connsiteX0" fmla="*/ 1468226 w 1478465"/>
              <a:gd name="connsiteY0" fmla="*/ 60223 h 2094062"/>
              <a:gd name="connsiteX1" fmla="*/ 1407266 w 1478465"/>
              <a:gd name="connsiteY1" fmla="*/ 65303 h 2094062"/>
              <a:gd name="connsiteX2" fmla="*/ 1127866 w 1478465"/>
              <a:gd name="connsiteY2" fmla="*/ 232943 h 2094062"/>
              <a:gd name="connsiteX3" fmla="*/ 878946 w 1478465"/>
              <a:gd name="connsiteY3" fmla="*/ 690143 h 2094062"/>
              <a:gd name="connsiteX4" fmla="*/ 584306 w 1478465"/>
              <a:gd name="connsiteY4" fmla="*/ 969543 h 2094062"/>
              <a:gd name="connsiteX5" fmla="*/ 452226 w 1478465"/>
              <a:gd name="connsiteY5" fmla="*/ 1264183 h 2094062"/>
              <a:gd name="connsiteX6" fmla="*/ 386186 w 1478465"/>
              <a:gd name="connsiteY6" fmla="*/ 1767103 h 2094062"/>
              <a:gd name="connsiteX7" fmla="*/ 106 w 1478465"/>
              <a:gd name="connsiteY7" fmla="*/ 2092223 h 2094062"/>
              <a:gd name="connsiteX8" fmla="*/ 426826 w 1478465"/>
              <a:gd name="connsiteY8" fmla="*/ 1624863 h 2094062"/>
              <a:gd name="connsiteX9" fmla="*/ 807826 w 1478465"/>
              <a:gd name="connsiteY9" fmla="*/ 781583 h 2094062"/>
              <a:gd name="connsiteX10" fmla="*/ 1239626 w 1478465"/>
              <a:gd name="connsiteY10" fmla="*/ 55143 h 2094062"/>
              <a:gd name="connsiteX11" fmla="*/ 1468226 w 1478465"/>
              <a:gd name="connsiteY11" fmla="*/ 60223 h 209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8465" h="2094062">
                <a:moveTo>
                  <a:pt x="1468226" y="60223"/>
                </a:moveTo>
                <a:cubicBezTo>
                  <a:pt x="1496166" y="61916"/>
                  <a:pt x="1463993" y="36516"/>
                  <a:pt x="1407266" y="65303"/>
                </a:cubicBezTo>
                <a:cubicBezTo>
                  <a:pt x="1350539" y="94090"/>
                  <a:pt x="1215919" y="128803"/>
                  <a:pt x="1127866" y="232943"/>
                </a:cubicBezTo>
                <a:cubicBezTo>
                  <a:pt x="1039813" y="337083"/>
                  <a:pt x="969539" y="567376"/>
                  <a:pt x="878946" y="690143"/>
                </a:cubicBezTo>
                <a:cubicBezTo>
                  <a:pt x="788353" y="812910"/>
                  <a:pt x="655426" y="873870"/>
                  <a:pt x="584306" y="969543"/>
                </a:cubicBezTo>
                <a:cubicBezTo>
                  <a:pt x="513186" y="1065216"/>
                  <a:pt x="485246" y="1131256"/>
                  <a:pt x="452226" y="1264183"/>
                </a:cubicBezTo>
                <a:cubicBezTo>
                  <a:pt x="419206" y="1397110"/>
                  <a:pt x="461539" y="1629096"/>
                  <a:pt x="386186" y="1767103"/>
                </a:cubicBezTo>
                <a:cubicBezTo>
                  <a:pt x="310833" y="1905110"/>
                  <a:pt x="-6667" y="2115930"/>
                  <a:pt x="106" y="2092223"/>
                </a:cubicBezTo>
                <a:cubicBezTo>
                  <a:pt x="6879" y="2068516"/>
                  <a:pt x="292206" y="1843303"/>
                  <a:pt x="426826" y="1624863"/>
                </a:cubicBezTo>
                <a:cubicBezTo>
                  <a:pt x="561446" y="1406423"/>
                  <a:pt x="672359" y="1043203"/>
                  <a:pt x="807826" y="781583"/>
                </a:cubicBezTo>
                <a:cubicBezTo>
                  <a:pt x="943293" y="519963"/>
                  <a:pt x="1132099" y="181296"/>
                  <a:pt x="1239626" y="55143"/>
                </a:cubicBezTo>
                <a:cubicBezTo>
                  <a:pt x="1347153" y="-71010"/>
                  <a:pt x="1440286" y="58530"/>
                  <a:pt x="1468226" y="60223"/>
                </a:cubicBezTo>
                <a:close/>
              </a:path>
            </a:pathLst>
          </a:custGeom>
          <a:solidFill>
            <a:srgbClr val="4472C4">
              <a:alpha val="4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27006C5-AC8D-4F47-B46A-9F27A2DE340E}"/>
              </a:ext>
            </a:extLst>
          </p:cNvPr>
          <p:cNvSpPr/>
          <p:nvPr/>
        </p:nvSpPr>
        <p:spPr>
          <a:xfrm>
            <a:off x="5028478" y="3529664"/>
            <a:ext cx="32710" cy="222649"/>
          </a:xfrm>
          <a:custGeom>
            <a:avLst/>
            <a:gdLst>
              <a:gd name="connsiteX0" fmla="*/ 9189 w 32710"/>
              <a:gd name="connsiteY0" fmla="*/ 936 h 222649"/>
              <a:gd name="connsiteX1" fmla="*/ 21889 w 32710"/>
              <a:gd name="connsiteY1" fmla="*/ 49619 h 222649"/>
              <a:gd name="connsiteX2" fmla="*/ 32472 w 32710"/>
              <a:gd name="connsiteY2" fmla="*/ 106769 h 222649"/>
              <a:gd name="connsiteX3" fmla="*/ 11305 w 32710"/>
              <a:gd name="connsiteY3" fmla="*/ 221069 h 222649"/>
              <a:gd name="connsiteX4" fmla="*/ 28239 w 32710"/>
              <a:gd name="connsiteY4" fmla="*/ 168153 h 222649"/>
              <a:gd name="connsiteX5" fmla="*/ 722 w 32710"/>
              <a:gd name="connsiteY5" fmla="*/ 94069 h 222649"/>
              <a:gd name="connsiteX6" fmla="*/ 9189 w 32710"/>
              <a:gd name="connsiteY6" fmla="*/ 936 h 22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10" h="222649">
                <a:moveTo>
                  <a:pt x="9189" y="936"/>
                </a:moveTo>
                <a:cubicBezTo>
                  <a:pt x="12717" y="-6472"/>
                  <a:pt x="18009" y="31980"/>
                  <a:pt x="21889" y="49619"/>
                </a:cubicBezTo>
                <a:cubicBezTo>
                  <a:pt x="25769" y="67258"/>
                  <a:pt x="34236" y="78194"/>
                  <a:pt x="32472" y="106769"/>
                </a:cubicBezTo>
                <a:cubicBezTo>
                  <a:pt x="30708" y="135344"/>
                  <a:pt x="12010" y="210838"/>
                  <a:pt x="11305" y="221069"/>
                </a:cubicBezTo>
                <a:cubicBezTo>
                  <a:pt x="10600" y="231300"/>
                  <a:pt x="30003" y="189320"/>
                  <a:pt x="28239" y="168153"/>
                </a:cubicBezTo>
                <a:cubicBezTo>
                  <a:pt x="26475" y="146986"/>
                  <a:pt x="3897" y="117352"/>
                  <a:pt x="722" y="94069"/>
                </a:cubicBezTo>
                <a:cubicBezTo>
                  <a:pt x="-2453" y="70786"/>
                  <a:pt x="5661" y="8344"/>
                  <a:pt x="9189" y="936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AEB5871-00E0-4013-B854-6AC6337245FC}"/>
              </a:ext>
            </a:extLst>
          </p:cNvPr>
          <p:cNvSpPr/>
          <p:nvPr/>
        </p:nvSpPr>
        <p:spPr>
          <a:xfrm>
            <a:off x="4962816" y="3775566"/>
            <a:ext cx="122789" cy="1062124"/>
          </a:xfrm>
          <a:custGeom>
            <a:avLst/>
            <a:gdLst>
              <a:gd name="connsiteX0" fmla="*/ 17701 w 122789"/>
              <a:gd name="connsiteY0" fmla="*/ 567 h 1062124"/>
              <a:gd name="connsiteX1" fmla="*/ 9234 w 122789"/>
              <a:gd name="connsiteY1" fmla="*/ 133917 h 1062124"/>
              <a:gd name="connsiteX2" fmla="*/ 70617 w 122789"/>
              <a:gd name="connsiteY2" fmla="*/ 500101 h 1062124"/>
              <a:gd name="connsiteX3" fmla="*/ 62151 w 122789"/>
              <a:gd name="connsiteY3" fmla="*/ 775267 h 1062124"/>
              <a:gd name="connsiteX4" fmla="*/ 64267 w 122789"/>
              <a:gd name="connsiteY4" fmla="*/ 931901 h 1062124"/>
              <a:gd name="connsiteX5" fmla="*/ 117184 w 122789"/>
              <a:gd name="connsiteY5" fmla="*/ 1058901 h 1062124"/>
              <a:gd name="connsiteX6" fmla="*/ 117184 w 122789"/>
              <a:gd name="connsiteY6" fmla="*/ 1008101 h 1062124"/>
              <a:gd name="connsiteX7" fmla="*/ 81201 w 122789"/>
              <a:gd name="connsiteY7" fmla="*/ 836651 h 1062124"/>
              <a:gd name="connsiteX8" fmla="*/ 30401 w 122789"/>
              <a:gd name="connsiteY8" fmla="*/ 282084 h 1062124"/>
              <a:gd name="connsiteX9" fmla="*/ 767 w 122789"/>
              <a:gd name="connsiteY9" fmla="*/ 93701 h 1062124"/>
              <a:gd name="connsiteX10" fmla="*/ 17701 w 122789"/>
              <a:gd name="connsiteY10" fmla="*/ 567 h 106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789" h="1062124">
                <a:moveTo>
                  <a:pt x="17701" y="567"/>
                </a:moveTo>
                <a:cubicBezTo>
                  <a:pt x="19112" y="7270"/>
                  <a:pt x="415" y="50661"/>
                  <a:pt x="9234" y="133917"/>
                </a:cubicBezTo>
                <a:cubicBezTo>
                  <a:pt x="18053" y="217173"/>
                  <a:pt x="61798" y="393209"/>
                  <a:pt x="70617" y="500101"/>
                </a:cubicBezTo>
                <a:cubicBezTo>
                  <a:pt x="79436" y="606993"/>
                  <a:pt x="63209" y="703300"/>
                  <a:pt x="62151" y="775267"/>
                </a:cubicBezTo>
                <a:cubicBezTo>
                  <a:pt x="61093" y="847234"/>
                  <a:pt x="55095" y="884629"/>
                  <a:pt x="64267" y="931901"/>
                </a:cubicBezTo>
                <a:cubicBezTo>
                  <a:pt x="73439" y="979173"/>
                  <a:pt x="108364" y="1046201"/>
                  <a:pt x="117184" y="1058901"/>
                </a:cubicBezTo>
                <a:cubicBezTo>
                  <a:pt x="126004" y="1071601"/>
                  <a:pt x="123181" y="1045143"/>
                  <a:pt x="117184" y="1008101"/>
                </a:cubicBezTo>
                <a:cubicBezTo>
                  <a:pt x="111187" y="971059"/>
                  <a:pt x="95665" y="957654"/>
                  <a:pt x="81201" y="836651"/>
                </a:cubicBezTo>
                <a:cubicBezTo>
                  <a:pt x="66737" y="715648"/>
                  <a:pt x="43807" y="405909"/>
                  <a:pt x="30401" y="282084"/>
                </a:cubicBezTo>
                <a:cubicBezTo>
                  <a:pt x="16995" y="158259"/>
                  <a:pt x="5706" y="139562"/>
                  <a:pt x="767" y="93701"/>
                </a:cubicBezTo>
                <a:cubicBezTo>
                  <a:pt x="-4172" y="47840"/>
                  <a:pt x="16290" y="-6136"/>
                  <a:pt x="17701" y="56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EC7A246-8849-4F37-86A1-DB5122ABFA68}"/>
              </a:ext>
            </a:extLst>
          </p:cNvPr>
          <p:cNvSpPr/>
          <p:nvPr/>
        </p:nvSpPr>
        <p:spPr>
          <a:xfrm>
            <a:off x="5143482" y="3746475"/>
            <a:ext cx="135804" cy="1066540"/>
          </a:xfrm>
          <a:custGeom>
            <a:avLst/>
            <a:gdLst>
              <a:gd name="connsiteX0" fmla="*/ 18 w 135804"/>
              <a:gd name="connsiteY0" fmla="*/ 4258 h 1066540"/>
              <a:gd name="connsiteX1" fmla="*/ 31768 w 135804"/>
              <a:gd name="connsiteY1" fmla="*/ 237092 h 1066540"/>
              <a:gd name="connsiteX2" fmla="*/ 71985 w 135804"/>
              <a:gd name="connsiteY2" fmla="*/ 749325 h 1066540"/>
              <a:gd name="connsiteX3" fmla="*/ 133368 w 135804"/>
              <a:gd name="connsiteY3" fmla="*/ 1060475 h 1066540"/>
              <a:gd name="connsiteX4" fmla="*/ 116435 w 135804"/>
              <a:gd name="connsiteY4" fmla="*/ 929242 h 1066540"/>
              <a:gd name="connsiteX5" fmla="*/ 50818 w 135804"/>
              <a:gd name="connsiteY5" fmla="*/ 615975 h 1066540"/>
              <a:gd name="connsiteX6" fmla="*/ 27535 w 135804"/>
              <a:gd name="connsiteY6" fmla="*/ 127025 h 1066540"/>
              <a:gd name="connsiteX7" fmla="*/ 18 w 135804"/>
              <a:gd name="connsiteY7" fmla="*/ 4258 h 106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804" h="1066540">
                <a:moveTo>
                  <a:pt x="18" y="4258"/>
                </a:moveTo>
                <a:cubicBezTo>
                  <a:pt x="723" y="22602"/>
                  <a:pt x="19774" y="112914"/>
                  <a:pt x="31768" y="237092"/>
                </a:cubicBezTo>
                <a:cubicBezTo>
                  <a:pt x="43762" y="361270"/>
                  <a:pt x="55052" y="612095"/>
                  <a:pt x="71985" y="749325"/>
                </a:cubicBezTo>
                <a:cubicBezTo>
                  <a:pt x="88918" y="886555"/>
                  <a:pt x="125960" y="1030489"/>
                  <a:pt x="133368" y="1060475"/>
                </a:cubicBezTo>
                <a:cubicBezTo>
                  <a:pt x="140776" y="1090461"/>
                  <a:pt x="130193" y="1003325"/>
                  <a:pt x="116435" y="929242"/>
                </a:cubicBezTo>
                <a:cubicBezTo>
                  <a:pt x="102677" y="855159"/>
                  <a:pt x="65635" y="749678"/>
                  <a:pt x="50818" y="615975"/>
                </a:cubicBezTo>
                <a:cubicBezTo>
                  <a:pt x="36001" y="482272"/>
                  <a:pt x="35649" y="227214"/>
                  <a:pt x="27535" y="127025"/>
                </a:cubicBezTo>
                <a:cubicBezTo>
                  <a:pt x="19421" y="26836"/>
                  <a:pt x="-687" y="-14086"/>
                  <a:pt x="18" y="4258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62E2C8C-0226-43D6-B616-526D04E28897}"/>
              </a:ext>
            </a:extLst>
          </p:cNvPr>
          <p:cNvSpPr/>
          <p:nvPr/>
        </p:nvSpPr>
        <p:spPr>
          <a:xfrm>
            <a:off x="4963010" y="3755195"/>
            <a:ext cx="182325" cy="21424"/>
          </a:xfrm>
          <a:custGeom>
            <a:avLst/>
            <a:gdLst>
              <a:gd name="connsiteX0" fmla="*/ 573 w 182325"/>
              <a:gd name="connsiteY0" fmla="*/ 14588 h 21424"/>
              <a:gd name="connsiteX1" fmla="*/ 95823 w 182325"/>
              <a:gd name="connsiteY1" fmla="*/ 20938 h 21424"/>
              <a:gd name="connsiteX2" fmla="*/ 180490 w 182325"/>
              <a:gd name="connsiteY2" fmla="*/ 1888 h 21424"/>
              <a:gd name="connsiteX3" fmla="*/ 142390 w 182325"/>
              <a:gd name="connsiteY3" fmla="*/ 1888 h 21424"/>
              <a:gd name="connsiteX4" fmla="*/ 573 w 182325"/>
              <a:gd name="connsiteY4" fmla="*/ 14588 h 2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325" h="21424">
                <a:moveTo>
                  <a:pt x="573" y="14588"/>
                </a:moveTo>
                <a:cubicBezTo>
                  <a:pt x="-7188" y="17763"/>
                  <a:pt x="65837" y="23055"/>
                  <a:pt x="95823" y="20938"/>
                </a:cubicBezTo>
                <a:cubicBezTo>
                  <a:pt x="125809" y="18821"/>
                  <a:pt x="172729" y="5063"/>
                  <a:pt x="180490" y="1888"/>
                </a:cubicBezTo>
                <a:cubicBezTo>
                  <a:pt x="188251" y="-1287"/>
                  <a:pt x="170612" y="124"/>
                  <a:pt x="142390" y="1888"/>
                </a:cubicBezTo>
                <a:cubicBezTo>
                  <a:pt x="114168" y="3652"/>
                  <a:pt x="8334" y="11413"/>
                  <a:pt x="573" y="14588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C0FDF2D-3AC2-460F-B213-0D1D37C480AC}"/>
              </a:ext>
            </a:extLst>
          </p:cNvPr>
          <p:cNvSpPr/>
          <p:nvPr/>
        </p:nvSpPr>
        <p:spPr>
          <a:xfrm>
            <a:off x="5071483" y="4759552"/>
            <a:ext cx="247906" cy="51664"/>
          </a:xfrm>
          <a:custGeom>
            <a:avLst/>
            <a:gdLst>
              <a:gd name="connsiteX0" fmla="*/ 50 w 247906"/>
              <a:gd name="connsiteY0" fmla="*/ 9298 h 51664"/>
              <a:gd name="connsiteX1" fmla="*/ 158800 w 247906"/>
              <a:gd name="connsiteY1" fmla="*/ 51631 h 51664"/>
              <a:gd name="connsiteX2" fmla="*/ 247700 w 247906"/>
              <a:gd name="connsiteY2" fmla="*/ 831 h 51664"/>
              <a:gd name="connsiteX3" fmla="*/ 182084 w 247906"/>
              <a:gd name="connsiteY3" fmla="*/ 21998 h 51664"/>
              <a:gd name="connsiteX4" fmla="*/ 141867 w 247906"/>
              <a:gd name="connsiteY4" fmla="*/ 47398 h 51664"/>
              <a:gd name="connsiteX5" fmla="*/ 50 w 247906"/>
              <a:gd name="connsiteY5" fmla="*/ 9298 h 5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06" h="51664">
                <a:moveTo>
                  <a:pt x="50" y="9298"/>
                </a:moveTo>
                <a:cubicBezTo>
                  <a:pt x="2872" y="10003"/>
                  <a:pt x="117525" y="53042"/>
                  <a:pt x="158800" y="51631"/>
                </a:cubicBezTo>
                <a:cubicBezTo>
                  <a:pt x="200075" y="50220"/>
                  <a:pt x="243819" y="5770"/>
                  <a:pt x="247700" y="831"/>
                </a:cubicBezTo>
                <a:cubicBezTo>
                  <a:pt x="251581" y="-4108"/>
                  <a:pt x="199723" y="14237"/>
                  <a:pt x="182084" y="21998"/>
                </a:cubicBezTo>
                <a:cubicBezTo>
                  <a:pt x="164445" y="29759"/>
                  <a:pt x="169736" y="46340"/>
                  <a:pt x="141867" y="47398"/>
                </a:cubicBezTo>
                <a:cubicBezTo>
                  <a:pt x="113998" y="48456"/>
                  <a:pt x="-2772" y="8593"/>
                  <a:pt x="50" y="9298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01E4644A-0574-4FCD-8310-2E065AACFBE5}"/>
              </a:ext>
            </a:extLst>
          </p:cNvPr>
          <p:cNvSpPr/>
          <p:nvPr/>
        </p:nvSpPr>
        <p:spPr>
          <a:xfrm>
            <a:off x="4789150" y="2880366"/>
            <a:ext cx="460669" cy="205279"/>
          </a:xfrm>
          <a:custGeom>
            <a:avLst/>
            <a:gdLst>
              <a:gd name="connsiteX0" fmla="*/ 460183 w 460669"/>
              <a:gd name="connsiteY0" fmla="*/ 417 h 205279"/>
              <a:gd name="connsiteX1" fmla="*/ 210417 w 460669"/>
              <a:gd name="connsiteY1" fmla="*/ 186684 h 205279"/>
              <a:gd name="connsiteX2" fmla="*/ 2983 w 460669"/>
              <a:gd name="connsiteY2" fmla="*/ 199384 h 205279"/>
              <a:gd name="connsiteX3" fmla="*/ 94000 w 460669"/>
              <a:gd name="connsiteY3" fmla="*/ 193034 h 205279"/>
              <a:gd name="connsiteX4" fmla="*/ 182900 w 460669"/>
              <a:gd name="connsiteY4" fmla="*/ 148584 h 205279"/>
              <a:gd name="connsiteX5" fmla="*/ 271800 w 460669"/>
              <a:gd name="connsiteY5" fmla="*/ 135884 h 205279"/>
              <a:gd name="connsiteX6" fmla="*/ 460183 w 460669"/>
              <a:gd name="connsiteY6" fmla="*/ 417 h 20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669" h="205279">
                <a:moveTo>
                  <a:pt x="460183" y="417"/>
                </a:moveTo>
                <a:cubicBezTo>
                  <a:pt x="449953" y="8884"/>
                  <a:pt x="286617" y="153523"/>
                  <a:pt x="210417" y="186684"/>
                </a:cubicBezTo>
                <a:cubicBezTo>
                  <a:pt x="134217" y="219845"/>
                  <a:pt x="22386" y="198326"/>
                  <a:pt x="2983" y="199384"/>
                </a:cubicBezTo>
                <a:cubicBezTo>
                  <a:pt x="-16420" y="200442"/>
                  <a:pt x="64014" y="201501"/>
                  <a:pt x="94000" y="193034"/>
                </a:cubicBezTo>
                <a:cubicBezTo>
                  <a:pt x="123986" y="184567"/>
                  <a:pt x="153267" y="158109"/>
                  <a:pt x="182900" y="148584"/>
                </a:cubicBezTo>
                <a:cubicBezTo>
                  <a:pt x="212533" y="139059"/>
                  <a:pt x="227350" y="157051"/>
                  <a:pt x="271800" y="135884"/>
                </a:cubicBezTo>
                <a:cubicBezTo>
                  <a:pt x="316250" y="114717"/>
                  <a:pt x="470413" y="-8050"/>
                  <a:pt x="460183" y="417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8EBA3F21-914B-48FC-BCAE-A01736D290B3}"/>
              </a:ext>
            </a:extLst>
          </p:cNvPr>
          <p:cNvSpPr/>
          <p:nvPr/>
        </p:nvSpPr>
        <p:spPr>
          <a:xfrm>
            <a:off x="4916849" y="2818965"/>
            <a:ext cx="255446" cy="203331"/>
          </a:xfrm>
          <a:custGeom>
            <a:avLst/>
            <a:gdLst>
              <a:gd name="connsiteX0" fmla="*/ 252051 w 255446"/>
              <a:gd name="connsiteY0" fmla="*/ 2552 h 203331"/>
              <a:gd name="connsiteX1" fmla="*/ 91184 w 255446"/>
              <a:gd name="connsiteY1" fmla="*/ 165535 h 203331"/>
              <a:gd name="connsiteX2" fmla="*/ 168 w 255446"/>
              <a:gd name="connsiteY2" fmla="*/ 201518 h 203331"/>
              <a:gd name="connsiteX3" fmla="*/ 112351 w 255446"/>
              <a:gd name="connsiteY3" fmla="*/ 184585 h 203331"/>
              <a:gd name="connsiteX4" fmla="*/ 194901 w 255446"/>
              <a:gd name="connsiteY4" fmla="*/ 72402 h 203331"/>
              <a:gd name="connsiteX5" fmla="*/ 252051 w 255446"/>
              <a:gd name="connsiteY5" fmla="*/ 2552 h 20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446" h="203331">
                <a:moveTo>
                  <a:pt x="252051" y="2552"/>
                </a:moveTo>
                <a:cubicBezTo>
                  <a:pt x="234765" y="18074"/>
                  <a:pt x="133164" y="132374"/>
                  <a:pt x="91184" y="165535"/>
                </a:cubicBezTo>
                <a:cubicBezTo>
                  <a:pt x="49204" y="198696"/>
                  <a:pt x="-3360" y="198343"/>
                  <a:pt x="168" y="201518"/>
                </a:cubicBezTo>
                <a:cubicBezTo>
                  <a:pt x="3696" y="204693"/>
                  <a:pt x="79896" y="206104"/>
                  <a:pt x="112351" y="184585"/>
                </a:cubicBezTo>
                <a:cubicBezTo>
                  <a:pt x="144806" y="163066"/>
                  <a:pt x="173734" y="98508"/>
                  <a:pt x="194901" y="72402"/>
                </a:cubicBezTo>
                <a:cubicBezTo>
                  <a:pt x="216068" y="46297"/>
                  <a:pt x="269337" y="-12970"/>
                  <a:pt x="252051" y="2552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52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来年4月公開の映画「ブラック・ウィドウ」日本語吹き替え版で主人公ブラック・ウィドウの声を務める米倉涼子さん" hidden="1">
            <a:extLst>
              <a:ext uri="{FF2B5EF4-FFF2-40B4-BE49-F238E27FC236}">
                <a16:creationId xmlns:a16="http://schemas.microsoft.com/office/drawing/2014/main" id="{75F77530-966F-4B43-B8F6-28E4F2A53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689" y="735722"/>
            <a:ext cx="5202621" cy="780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48C948D-CAFC-49D2-8F3E-993642170461}"/>
              </a:ext>
            </a:extLst>
          </p:cNvPr>
          <p:cNvSpPr/>
          <p:nvPr/>
        </p:nvSpPr>
        <p:spPr>
          <a:xfrm>
            <a:off x="6500757" y="2801336"/>
            <a:ext cx="474718" cy="203802"/>
          </a:xfrm>
          <a:custGeom>
            <a:avLst/>
            <a:gdLst>
              <a:gd name="connsiteX0" fmla="*/ 56 w 474718"/>
              <a:gd name="connsiteY0" fmla="*/ 32352 h 203802"/>
              <a:gd name="connsiteX1" fmla="*/ 81018 w 474718"/>
              <a:gd name="connsiteY1" fmla="*/ 87914 h 203802"/>
              <a:gd name="connsiteX2" fmla="*/ 292156 w 474718"/>
              <a:gd name="connsiteY2" fmla="*/ 176814 h 203802"/>
              <a:gd name="connsiteX3" fmla="*/ 385818 w 474718"/>
              <a:gd name="connsiteY3" fmla="*/ 184752 h 203802"/>
              <a:gd name="connsiteX4" fmla="*/ 474718 w 474718"/>
              <a:gd name="connsiteY4" fmla="*/ 203802 h 203802"/>
              <a:gd name="connsiteX5" fmla="*/ 342956 w 474718"/>
              <a:gd name="connsiteY5" fmla="*/ 175227 h 203802"/>
              <a:gd name="connsiteX6" fmla="*/ 265168 w 474718"/>
              <a:gd name="connsiteY6" fmla="*/ 143477 h 203802"/>
              <a:gd name="connsiteX7" fmla="*/ 157218 w 474718"/>
              <a:gd name="connsiteY7" fmla="*/ 91089 h 203802"/>
              <a:gd name="connsiteX8" fmla="*/ 112768 w 474718"/>
              <a:gd name="connsiteY8" fmla="*/ 46639 h 203802"/>
              <a:gd name="connsiteX9" fmla="*/ 68318 w 474718"/>
              <a:gd name="connsiteY9" fmla="*/ 602 h 203802"/>
              <a:gd name="connsiteX10" fmla="*/ 56 w 474718"/>
              <a:gd name="connsiteY10" fmla="*/ 32352 h 20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4718" h="203802">
                <a:moveTo>
                  <a:pt x="56" y="32352"/>
                </a:moveTo>
                <a:cubicBezTo>
                  <a:pt x="2173" y="46904"/>
                  <a:pt x="32335" y="63837"/>
                  <a:pt x="81018" y="87914"/>
                </a:cubicBezTo>
                <a:cubicBezTo>
                  <a:pt x="129701" y="111991"/>
                  <a:pt x="241356" y="160674"/>
                  <a:pt x="292156" y="176814"/>
                </a:cubicBezTo>
                <a:cubicBezTo>
                  <a:pt x="342956" y="192954"/>
                  <a:pt x="355391" y="180254"/>
                  <a:pt x="385818" y="184752"/>
                </a:cubicBezTo>
                <a:cubicBezTo>
                  <a:pt x="416245" y="189250"/>
                  <a:pt x="474718" y="203802"/>
                  <a:pt x="474718" y="203802"/>
                </a:cubicBezTo>
                <a:cubicBezTo>
                  <a:pt x="467574" y="202215"/>
                  <a:pt x="377881" y="185281"/>
                  <a:pt x="342956" y="175227"/>
                </a:cubicBezTo>
                <a:cubicBezTo>
                  <a:pt x="308031" y="165173"/>
                  <a:pt x="296124" y="157500"/>
                  <a:pt x="265168" y="143477"/>
                </a:cubicBezTo>
                <a:cubicBezTo>
                  <a:pt x="234212" y="129454"/>
                  <a:pt x="182618" y="107229"/>
                  <a:pt x="157218" y="91089"/>
                </a:cubicBezTo>
                <a:cubicBezTo>
                  <a:pt x="131818" y="74949"/>
                  <a:pt x="127585" y="61720"/>
                  <a:pt x="112768" y="46639"/>
                </a:cubicBezTo>
                <a:cubicBezTo>
                  <a:pt x="97951" y="31558"/>
                  <a:pt x="80753" y="5100"/>
                  <a:pt x="68318" y="602"/>
                </a:cubicBezTo>
                <a:cubicBezTo>
                  <a:pt x="55883" y="-3896"/>
                  <a:pt x="-2061" y="17800"/>
                  <a:pt x="56" y="3235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EB196FAB-A00C-4F0D-BB0A-DB9B34FF9964}"/>
              </a:ext>
            </a:extLst>
          </p:cNvPr>
          <p:cNvSpPr/>
          <p:nvPr/>
        </p:nvSpPr>
        <p:spPr>
          <a:xfrm>
            <a:off x="6432387" y="2777197"/>
            <a:ext cx="127163" cy="29756"/>
          </a:xfrm>
          <a:custGeom>
            <a:avLst/>
            <a:gdLst>
              <a:gd name="connsiteX0" fmla="*/ 127163 w 127163"/>
              <a:gd name="connsiteY0" fmla="*/ 7278 h 29756"/>
              <a:gd name="connsiteX1" fmla="*/ 73188 w 127163"/>
              <a:gd name="connsiteY1" fmla="*/ 5691 h 29756"/>
              <a:gd name="connsiteX2" fmla="*/ 39851 w 127163"/>
              <a:gd name="connsiteY2" fmla="*/ 928 h 29756"/>
              <a:gd name="connsiteX3" fmla="*/ 163 w 127163"/>
              <a:gd name="connsiteY3" fmla="*/ 26328 h 29756"/>
              <a:gd name="connsiteX4" fmla="*/ 55726 w 127163"/>
              <a:gd name="connsiteY4" fmla="*/ 29503 h 29756"/>
              <a:gd name="connsiteX5" fmla="*/ 127163 w 127163"/>
              <a:gd name="connsiteY5" fmla="*/ 7278 h 2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163" h="29756">
                <a:moveTo>
                  <a:pt x="127163" y="7278"/>
                </a:moveTo>
                <a:cubicBezTo>
                  <a:pt x="107451" y="7013"/>
                  <a:pt x="87740" y="6749"/>
                  <a:pt x="73188" y="5691"/>
                </a:cubicBezTo>
                <a:cubicBezTo>
                  <a:pt x="58636" y="4633"/>
                  <a:pt x="52022" y="-2512"/>
                  <a:pt x="39851" y="928"/>
                </a:cubicBezTo>
                <a:cubicBezTo>
                  <a:pt x="27680" y="4367"/>
                  <a:pt x="-2483" y="21566"/>
                  <a:pt x="163" y="26328"/>
                </a:cubicBezTo>
                <a:cubicBezTo>
                  <a:pt x="2809" y="31090"/>
                  <a:pt x="55726" y="29503"/>
                  <a:pt x="55726" y="29503"/>
                </a:cubicBezTo>
                <a:lnTo>
                  <a:pt x="127163" y="727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3B3A233-1BE3-42C9-B017-15EEF9A5D1D8}"/>
              </a:ext>
            </a:extLst>
          </p:cNvPr>
          <p:cNvSpPr/>
          <p:nvPr/>
        </p:nvSpPr>
        <p:spPr>
          <a:xfrm>
            <a:off x="6564705" y="2695494"/>
            <a:ext cx="491708" cy="128873"/>
          </a:xfrm>
          <a:custGeom>
            <a:avLst/>
            <a:gdLst>
              <a:gd name="connsiteX0" fmla="*/ 1195 w 491708"/>
              <a:gd name="connsiteY0" fmla="*/ 84219 h 128873"/>
              <a:gd name="connsiteX1" fmla="*/ 63108 w 491708"/>
              <a:gd name="connsiteY1" fmla="*/ 47706 h 128873"/>
              <a:gd name="connsiteX2" fmla="*/ 263133 w 491708"/>
              <a:gd name="connsiteY2" fmla="*/ 27069 h 128873"/>
              <a:gd name="connsiteX3" fmla="*/ 393308 w 491708"/>
              <a:gd name="connsiteY3" fmla="*/ 66756 h 128873"/>
              <a:gd name="connsiteX4" fmla="*/ 488558 w 491708"/>
              <a:gd name="connsiteY4" fmla="*/ 128669 h 128873"/>
              <a:gd name="connsiteX5" fmla="*/ 456808 w 491708"/>
              <a:gd name="connsiteY5" fmla="*/ 84219 h 128873"/>
              <a:gd name="connsiteX6" fmla="*/ 339333 w 491708"/>
              <a:gd name="connsiteY6" fmla="*/ 17544 h 128873"/>
              <a:gd name="connsiteX7" fmla="*/ 220270 w 491708"/>
              <a:gd name="connsiteY7" fmla="*/ 81 h 128873"/>
              <a:gd name="connsiteX8" fmla="*/ 105970 w 491708"/>
              <a:gd name="connsiteY8" fmla="*/ 12781 h 128873"/>
              <a:gd name="connsiteX9" fmla="*/ 1195 w 491708"/>
              <a:gd name="connsiteY9" fmla="*/ 84219 h 12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1708" h="128873">
                <a:moveTo>
                  <a:pt x="1195" y="84219"/>
                </a:moveTo>
                <a:cubicBezTo>
                  <a:pt x="-5949" y="90040"/>
                  <a:pt x="19452" y="57231"/>
                  <a:pt x="63108" y="47706"/>
                </a:cubicBezTo>
                <a:cubicBezTo>
                  <a:pt x="106764" y="38181"/>
                  <a:pt x="208100" y="23894"/>
                  <a:pt x="263133" y="27069"/>
                </a:cubicBezTo>
                <a:cubicBezTo>
                  <a:pt x="318166" y="30244"/>
                  <a:pt x="355737" y="49823"/>
                  <a:pt x="393308" y="66756"/>
                </a:cubicBezTo>
                <a:cubicBezTo>
                  <a:pt x="430879" y="83689"/>
                  <a:pt x="477975" y="125759"/>
                  <a:pt x="488558" y="128669"/>
                </a:cubicBezTo>
                <a:cubicBezTo>
                  <a:pt x="499141" y="131579"/>
                  <a:pt x="481679" y="102740"/>
                  <a:pt x="456808" y="84219"/>
                </a:cubicBezTo>
                <a:cubicBezTo>
                  <a:pt x="431937" y="65698"/>
                  <a:pt x="378756" y="31567"/>
                  <a:pt x="339333" y="17544"/>
                </a:cubicBezTo>
                <a:cubicBezTo>
                  <a:pt x="299910" y="3521"/>
                  <a:pt x="259164" y="875"/>
                  <a:pt x="220270" y="81"/>
                </a:cubicBezTo>
                <a:cubicBezTo>
                  <a:pt x="181376" y="-713"/>
                  <a:pt x="137191" y="4314"/>
                  <a:pt x="105970" y="12781"/>
                </a:cubicBezTo>
                <a:cubicBezTo>
                  <a:pt x="74749" y="21248"/>
                  <a:pt x="8339" y="78398"/>
                  <a:pt x="1195" y="8421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CF3A3059-8C2A-4C85-95B9-A7BD5CD64859}"/>
              </a:ext>
            </a:extLst>
          </p:cNvPr>
          <p:cNvSpPr/>
          <p:nvPr/>
        </p:nvSpPr>
        <p:spPr>
          <a:xfrm>
            <a:off x="6598538" y="2788875"/>
            <a:ext cx="423060" cy="163516"/>
          </a:xfrm>
          <a:custGeom>
            <a:avLst/>
            <a:gdLst>
              <a:gd name="connsiteX0" fmla="*/ 700 w 423060"/>
              <a:gd name="connsiteY0" fmla="*/ 363 h 163516"/>
              <a:gd name="connsiteX1" fmla="*/ 61025 w 423060"/>
              <a:gd name="connsiteY1" fmla="*/ 65450 h 163516"/>
              <a:gd name="connsiteX2" fmla="*/ 191200 w 423060"/>
              <a:gd name="connsiteY2" fmla="*/ 130538 h 163516"/>
              <a:gd name="connsiteX3" fmla="*/ 338837 w 423060"/>
              <a:gd name="connsiteY3" fmla="*/ 152763 h 163516"/>
              <a:gd name="connsiteX4" fmla="*/ 422975 w 423060"/>
              <a:gd name="connsiteY4" fmla="*/ 162288 h 163516"/>
              <a:gd name="connsiteX5" fmla="*/ 324550 w 423060"/>
              <a:gd name="connsiteY5" fmla="*/ 155938 h 163516"/>
              <a:gd name="connsiteX6" fmla="*/ 97537 w 423060"/>
              <a:gd name="connsiteY6" fmla="*/ 95613 h 163516"/>
              <a:gd name="connsiteX7" fmla="*/ 700 w 423060"/>
              <a:gd name="connsiteY7" fmla="*/ 363 h 16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060" h="163516">
                <a:moveTo>
                  <a:pt x="700" y="363"/>
                </a:moveTo>
                <a:cubicBezTo>
                  <a:pt x="-5385" y="-4664"/>
                  <a:pt x="29275" y="43754"/>
                  <a:pt x="61025" y="65450"/>
                </a:cubicBezTo>
                <a:cubicBezTo>
                  <a:pt x="92775" y="87146"/>
                  <a:pt x="144898" y="115986"/>
                  <a:pt x="191200" y="130538"/>
                </a:cubicBezTo>
                <a:cubicBezTo>
                  <a:pt x="237502" y="145090"/>
                  <a:pt x="300208" y="147471"/>
                  <a:pt x="338837" y="152763"/>
                </a:cubicBezTo>
                <a:cubicBezTo>
                  <a:pt x="377466" y="158055"/>
                  <a:pt x="425356" y="161759"/>
                  <a:pt x="422975" y="162288"/>
                </a:cubicBezTo>
                <a:cubicBezTo>
                  <a:pt x="420594" y="162817"/>
                  <a:pt x="378790" y="167050"/>
                  <a:pt x="324550" y="155938"/>
                </a:cubicBezTo>
                <a:cubicBezTo>
                  <a:pt x="270310" y="144826"/>
                  <a:pt x="150718" y="118632"/>
                  <a:pt x="97537" y="95613"/>
                </a:cubicBezTo>
                <a:cubicBezTo>
                  <a:pt x="44356" y="72594"/>
                  <a:pt x="6785" y="5390"/>
                  <a:pt x="700" y="36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5138E52-DCB0-4FE7-B26D-64A90D785320}"/>
              </a:ext>
            </a:extLst>
          </p:cNvPr>
          <p:cNvSpPr/>
          <p:nvPr/>
        </p:nvSpPr>
        <p:spPr>
          <a:xfrm>
            <a:off x="6963906" y="2835230"/>
            <a:ext cx="119874" cy="154451"/>
          </a:xfrm>
          <a:custGeom>
            <a:avLst/>
            <a:gdLst>
              <a:gd name="connsiteX0" fmla="*/ 83007 w 119874"/>
              <a:gd name="connsiteY0" fmla="*/ 45 h 154451"/>
              <a:gd name="connsiteX1" fmla="*/ 114757 w 119874"/>
              <a:gd name="connsiteY1" fmla="*/ 60370 h 154451"/>
              <a:gd name="connsiteX2" fmla="*/ 119519 w 119874"/>
              <a:gd name="connsiteY2" fmla="*/ 127045 h 154451"/>
              <a:gd name="connsiteX3" fmla="*/ 111582 w 119874"/>
              <a:gd name="connsiteY3" fmla="*/ 150858 h 154451"/>
              <a:gd name="connsiteX4" fmla="*/ 90944 w 119874"/>
              <a:gd name="connsiteY4" fmla="*/ 154033 h 154451"/>
              <a:gd name="connsiteX5" fmla="*/ 67132 w 119874"/>
              <a:gd name="connsiteY5" fmla="*/ 150858 h 154451"/>
              <a:gd name="connsiteX6" fmla="*/ 36969 w 119874"/>
              <a:gd name="connsiteY6" fmla="*/ 122283 h 154451"/>
              <a:gd name="connsiteX7" fmla="*/ 457 w 119874"/>
              <a:gd name="connsiteY7" fmla="*/ 125458 h 154451"/>
              <a:gd name="connsiteX8" fmla="*/ 63957 w 119874"/>
              <a:gd name="connsiteY8" fmla="*/ 122283 h 154451"/>
              <a:gd name="connsiteX9" fmla="*/ 90944 w 119874"/>
              <a:gd name="connsiteY9" fmla="*/ 100058 h 154451"/>
              <a:gd name="connsiteX10" fmla="*/ 94119 w 119874"/>
              <a:gd name="connsiteY10" fmla="*/ 69895 h 154451"/>
              <a:gd name="connsiteX11" fmla="*/ 83007 w 119874"/>
              <a:gd name="connsiteY11" fmla="*/ 45 h 15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874" h="154451">
                <a:moveTo>
                  <a:pt x="83007" y="45"/>
                </a:moveTo>
                <a:cubicBezTo>
                  <a:pt x="86447" y="-1543"/>
                  <a:pt x="108672" y="39203"/>
                  <a:pt x="114757" y="60370"/>
                </a:cubicBezTo>
                <a:cubicBezTo>
                  <a:pt x="120842" y="81537"/>
                  <a:pt x="120048" y="111964"/>
                  <a:pt x="119519" y="127045"/>
                </a:cubicBezTo>
                <a:cubicBezTo>
                  <a:pt x="118990" y="142126"/>
                  <a:pt x="116345" y="146360"/>
                  <a:pt x="111582" y="150858"/>
                </a:cubicBezTo>
                <a:cubicBezTo>
                  <a:pt x="106819" y="155356"/>
                  <a:pt x="98352" y="154033"/>
                  <a:pt x="90944" y="154033"/>
                </a:cubicBezTo>
                <a:cubicBezTo>
                  <a:pt x="83536" y="154033"/>
                  <a:pt x="76128" y="156150"/>
                  <a:pt x="67132" y="150858"/>
                </a:cubicBezTo>
                <a:cubicBezTo>
                  <a:pt x="58136" y="145566"/>
                  <a:pt x="48081" y="126516"/>
                  <a:pt x="36969" y="122283"/>
                </a:cubicBezTo>
                <a:cubicBezTo>
                  <a:pt x="25856" y="118050"/>
                  <a:pt x="-4041" y="125458"/>
                  <a:pt x="457" y="125458"/>
                </a:cubicBezTo>
                <a:cubicBezTo>
                  <a:pt x="4955" y="125458"/>
                  <a:pt x="48876" y="126516"/>
                  <a:pt x="63957" y="122283"/>
                </a:cubicBezTo>
                <a:cubicBezTo>
                  <a:pt x="79038" y="118050"/>
                  <a:pt x="85917" y="108789"/>
                  <a:pt x="90944" y="100058"/>
                </a:cubicBezTo>
                <a:cubicBezTo>
                  <a:pt x="95971" y="91327"/>
                  <a:pt x="93325" y="81801"/>
                  <a:pt x="94119" y="69895"/>
                </a:cubicBezTo>
                <a:cubicBezTo>
                  <a:pt x="94913" y="57989"/>
                  <a:pt x="79567" y="1633"/>
                  <a:pt x="83007" y="4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5FAC351-2315-4B90-B4EC-8D568E1882C2}"/>
              </a:ext>
            </a:extLst>
          </p:cNvPr>
          <p:cNvSpPr/>
          <p:nvPr/>
        </p:nvSpPr>
        <p:spPr>
          <a:xfrm>
            <a:off x="6626053" y="2741555"/>
            <a:ext cx="250966" cy="28699"/>
          </a:xfrm>
          <a:custGeom>
            <a:avLst/>
            <a:gdLst>
              <a:gd name="connsiteX0" fmla="*/ 172 w 250966"/>
              <a:gd name="connsiteY0" fmla="*/ 28633 h 28699"/>
              <a:gd name="connsiteX1" fmla="*/ 54147 w 250966"/>
              <a:gd name="connsiteY1" fmla="*/ 14345 h 28699"/>
              <a:gd name="connsiteX2" fmla="*/ 170035 w 250966"/>
              <a:gd name="connsiteY2" fmla="*/ 7995 h 28699"/>
              <a:gd name="connsiteX3" fmla="*/ 249410 w 250966"/>
              <a:gd name="connsiteY3" fmla="*/ 12758 h 28699"/>
              <a:gd name="connsiteX4" fmla="*/ 216072 w 250966"/>
              <a:gd name="connsiteY4" fmla="*/ 4820 h 28699"/>
              <a:gd name="connsiteX5" fmla="*/ 136697 w 250966"/>
              <a:gd name="connsiteY5" fmla="*/ 58 h 28699"/>
              <a:gd name="connsiteX6" fmla="*/ 70022 w 250966"/>
              <a:gd name="connsiteY6" fmla="*/ 7995 h 28699"/>
              <a:gd name="connsiteX7" fmla="*/ 172 w 250966"/>
              <a:gd name="connsiteY7" fmla="*/ 28633 h 2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966" h="28699">
                <a:moveTo>
                  <a:pt x="172" y="28633"/>
                </a:moveTo>
                <a:cubicBezTo>
                  <a:pt x="-2474" y="29691"/>
                  <a:pt x="25837" y="17785"/>
                  <a:pt x="54147" y="14345"/>
                </a:cubicBezTo>
                <a:cubicBezTo>
                  <a:pt x="82457" y="10905"/>
                  <a:pt x="137491" y="8259"/>
                  <a:pt x="170035" y="7995"/>
                </a:cubicBezTo>
                <a:cubicBezTo>
                  <a:pt x="202579" y="7731"/>
                  <a:pt x="241737" y="13287"/>
                  <a:pt x="249410" y="12758"/>
                </a:cubicBezTo>
                <a:cubicBezTo>
                  <a:pt x="257083" y="12229"/>
                  <a:pt x="234857" y="6937"/>
                  <a:pt x="216072" y="4820"/>
                </a:cubicBezTo>
                <a:cubicBezTo>
                  <a:pt x="197287" y="2703"/>
                  <a:pt x="161039" y="-471"/>
                  <a:pt x="136697" y="58"/>
                </a:cubicBezTo>
                <a:cubicBezTo>
                  <a:pt x="112355" y="587"/>
                  <a:pt x="88014" y="4556"/>
                  <a:pt x="70022" y="7995"/>
                </a:cubicBezTo>
                <a:cubicBezTo>
                  <a:pt x="52030" y="11434"/>
                  <a:pt x="2818" y="27575"/>
                  <a:pt x="172" y="2863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ABD9AF7-31F6-4B12-B302-9BCAFBF0740A}"/>
              </a:ext>
            </a:extLst>
          </p:cNvPr>
          <p:cNvSpPr/>
          <p:nvPr/>
        </p:nvSpPr>
        <p:spPr>
          <a:xfrm>
            <a:off x="6583961" y="2641233"/>
            <a:ext cx="188613" cy="116257"/>
          </a:xfrm>
          <a:custGeom>
            <a:avLst/>
            <a:gdLst>
              <a:gd name="connsiteX0" fmla="*/ 989 w 188613"/>
              <a:gd name="connsiteY0" fmla="*/ 116255 h 116257"/>
              <a:gd name="connsiteX1" fmla="*/ 40677 w 188613"/>
              <a:gd name="connsiteY1" fmla="*/ 82917 h 116257"/>
              <a:gd name="connsiteX2" fmla="*/ 66077 w 188613"/>
              <a:gd name="connsiteY2" fmla="*/ 67042 h 116257"/>
              <a:gd name="connsiteX3" fmla="*/ 70839 w 188613"/>
              <a:gd name="connsiteY3" fmla="*/ 52755 h 116257"/>
              <a:gd name="connsiteX4" fmla="*/ 74014 w 188613"/>
              <a:gd name="connsiteY4" fmla="*/ 16242 h 116257"/>
              <a:gd name="connsiteX5" fmla="*/ 81952 w 188613"/>
              <a:gd name="connsiteY5" fmla="*/ 49580 h 116257"/>
              <a:gd name="connsiteX6" fmla="*/ 113702 w 188613"/>
              <a:gd name="connsiteY6" fmla="*/ 62280 h 116257"/>
              <a:gd name="connsiteX7" fmla="*/ 112114 w 188613"/>
              <a:gd name="connsiteY7" fmla="*/ 27355 h 116257"/>
              <a:gd name="connsiteX8" fmla="*/ 107352 w 188613"/>
              <a:gd name="connsiteY8" fmla="*/ 16242 h 116257"/>
              <a:gd name="connsiteX9" fmla="*/ 126402 w 188613"/>
              <a:gd name="connsiteY9" fmla="*/ 51167 h 116257"/>
              <a:gd name="connsiteX10" fmla="*/ 153389 w 188613"/>
              <a:gd name="connsiteY10" fmla="*/ 51167 h 116257"/>
              <a:gd name="connsiteX11" fmla="*/ 172439 w 188613"/>
              <a:gd name="connsiteY11" fmla="*/ 21005 h 116257"/>
              <a:gd name="connsiteX12" fmla="*/ 180377 w 188613"/>
              <a:gd name="connsiteY12" fmla="*/ 367 h 116257"/>
              <a:gd name="connsiteX13" fmla="*/ 185139 w 188613"/>
              <a:gd name="connsiteY13" fmla="*/ 38467 h 116257"/>
              <a:gd name="connsiteX14" fmla="*/ 183552 w 188613"/>
              <a:gd name="connsiteY14" fmla="*/ 62280 h 116257"/>
              <a:gd name="connsiteX15" fmla="*/ 124814 w 188613"/>
              <a:gd name="connsiteY15" fmla="*/ 76567 h 116257"/>
              <a:gd name="connsiteX16" fmla="*/ 85127 w 188613"/>
              <a:gd name="connsiteY16" fmla="*/ 81330 h 116257"/>
              <a:gd name="connsiteX17" fmla="*/ 989 w 188613"/>
              <a:gd name="connsiteY17" fmla="*/ 116255 h 11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8613" h="116257">
                <a:moveTo>
                  <a:pt x="989" y="116255"/>
                </a:moveTo>
                <a:cubicBezTo>
                  <a:pt x="-6419" y="116520"/>
                  <a:pt x="29829" y="91119"/>
                  <a:pt x="40677" y="82917"/>
                </a:cubicBezTo>
                <a:cubicBezTo>
                  <a:pt x="51525" y="74715"/>
                  <a:pt x="61050" y="72069"/>
                  <a:pt x="66077" y="67042"/>
                </a:cubicBezTo>
                <a:cubicBezTo>
                  <a:pt x="71104" y="62015"/>
                  <a:pt x="69516" y="61222"/>
                  <a:pt x="70839" y="52755"/>
                </a:cubicBezTo>
                <a:cubicBezTo>
                  <a:pt x="72162" y="44288"/>
                  <a:pt x="72162" y="16771"/>
                  <a:pt x="74014" y="16242"/>
                </a:cubicBezTo>
                <a:cubicBezTo>
                  <a:pt x="75866" y="15713"/>
                  <a:pt x="75337" y="41907"/>
                  <a:pt x="81952" y="49580"/>
                </a:cubicBezTo>
                <a:cubicBezTo>
                  <a:pt x="88567" y="57253"/>
                  <a:pt x="108675" y="65984"/>
                  <a:pt x="113702" y="62280"/>
                </a:cubicBezTo>
                <a:cubicBezTo>
                  <a:pt x="118729" y="58576"/>
                  <a:pt x="113172" y="35028"/>
                  <a:pt x="112114" y="27355"/>
                </a:cubicBezTo>
                <a:cubicBezTo>
                  <a:pt x="111056" y="19682"/>
                  <a:pt x="104971" y="12273"/>
                  <a:pt x="107352" y="16242"/>
                </a:cubicBezTo>
                <a:cubicBezTo>
                  <a:pt x="109733" y="20211"/>
                  <a:pt x="118729" y="45346"/>
                  <a:pt x="126402" y="51167"/>
                </a:cubicBezTo>
                <a:cubicBezTo>
                  <a:pt x="134075" y="56988"/>
                  <a:pt x="145716" y="56194"/>
                  <a:pt x="153389" y="51167"/>
                </a:cubicBezTo>
                <a:cubicBezTo>
                  <a:pt x="161062" y="46140"/>
                  <a:pt x="167941" y="29472"/>
                  <a:pt x="172439" y="21005"/>
                </a:cubicBezTo>
                <a:cubicBezTo>
                  <a:pt x="176937" y="12538"/>
                  <a:pt x="178260" y="-2543"/>
                  <a:pt x="180377" y="367"/>
                </a:cubicBezTo>
                <a:cubicBezTo>
                  <a:pt x="182494" y="3277"/>
                  <a:pt x="184610" y="28148"/>
                  <a:pt x="185139" y="38467"/>
                </a:cubicBezTo>
                <a:cubicBezTo>
                  <a:pt x="185668" y="48786"/>
                  <a:pt x="193606" y="55930"/>
                  <a:pt x="183552" y="62280"/>
                </a:cubicBezTo>
                <a:cubicBezTo>
                  <a:pt x="173498" y="68630"/>
                  <a:pt x="141218" y="73392"/>
                  <a:pt x="124814" y="76567"/>
                </a:cubicBezTo>
                <a:cubicBezTo>
                  <a:pt x="108410" y="79742"/>
                  <a:pt x="103912" y="78419"/>
                  <a:pt x="85127" y="81330"/>
                </a:cubicBezTo>
                <a:cubicBezTo>
                  <a:pt x="66342" y="84240"/>
                  <a:pt x="8397" y="115990"/>
                  <a:pt x="989" y="11625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2CE982B-2EE9-43A7-B7C4-F88BD3889D39}"/>
              </a:ext>
            </a:extLst>
          </p:cNvPr>
          <p:cNvSpPr/>
          <p:nvPr/>
        </p:nvSpPr>
        <p:spPr>
          <a:xfrm>
            <a:off x="6789738" y="2698750"/>
            <a:ext cx="255712" cy="98433"/>
          </a:xfrm>
          <a:custGeom>
            <a:avLst/>
            <a:gdLst>
              <a:gd name="connsiteX0" fmla="*/ 0 w 255712"/>
              <a:gd name="connsiteY0" fmla="*/ 0 h 98433"/>
              <a:gd name="connsiteX1" fmla="*/ 103187 w 255712"/>
              <a:gd name="connsiteY1" fmla="*/ 14288 h 98433"/>
              <a:gd name="connsiteX2" fmla="*/ 200025 w 255712"/>
              <a:gd name="connsiteY2" fmla="*/ 57150 h 98433"/>
              <a:gd name="connsiteX3" fmla="*/ 255587 w 255712"/>
              <a:gd name="connsiteY3" fmla="*/ 98425 h 98433"/>
              <a:gd name="connsiteX4" fmla="*/ 212725 w 255712"/>
              <a:gd name="connsiteY4" fmla="*/ 60325 h 98433"/>
              <a:gd name="connsiteX5" fmla="*/ 136525 w 255712"/>
              <a:gd name="connsiteY5" fmla="*/ 14288 h 98433"/>
              <a:gd name="connsiteX6" fmla="*/ 52387 w 255712"/>
              <a:gd name="connsiteY6" fmla="*/ 0 h 98433"/>
              <a:gd name="connsiteX7" fmla="*/ 0 w 255712"/>
              <a:gd name="connsiteY7" fmla="*/ 0 h 98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712" h="98433">
                <a:moveTo>
                  <a:pt x="0" y="0"/>
                </a:moveTo>
                <a:cubicBezTo>
                  <a:pt x="34925" y="2381"/>
                  <a:pt x="69850" y="4763"/>
                  <a:pt x="103187" y="14288"/>
                </a:cubicBezTo>
                <a:cubicBezTo>
                  <a:pt x="136525" y="23813"/>
                  <a:pt x="174625" y="43127"/>
                  <a:pt x="200025" y="57150"/>
                </a:cubicBezTo>
                <a:cubicBezTo>
                  <a:pt x="225425" y="71173"/>
                  <a:pt x="253470" y="97896"/>
                  <a:pt x="255587" y="98425"/>
                </a:cubicBezTo>
                <a:cubicBezTo>
                  <a:pt x="257704" y="98954"/>
                  <a:pt x="232569" y="74348"/>
                  <a:pt x="212725" y="60325"/>
                </a:cubicBezTo>
                <a:cubicBezTo>
                  <a:pt x="192881" y="46302"/>
                  <a:pt x="163248" y="24342"/>
                  <a:pt x="136525" y="14288"/>
                </a:cubicBezTo>
                <a:cubicBezTo>
                  <a:pt x="109802" y="4234"/>
                  <a:pt x="52387" y="0"/>
                  <a:pt x="5238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4F60D8B-D0CD-4153-AB31-048EDFBEF4AD}"/>
              </a:ext>
            </a:extLst>
          </p:cNvPr>
          <p:cNvSpPr/>
          <p:nvPr/>
        </p:nvSpPr>
        <p:spPr>
          <a:xfrm>
            <a:off x="6551489" y="2623723"/>
            <a:ext cx="626989" cy="494664"/>
          </a:xfrm>
          <a:custGeom>
            <a:avLst/>
            <a:gdLst>
              <a:gd name="connsiteX0" fmla="*/ 124 w 626989"/>
              <a:gd name="connsiteY0" fmla="*/ 109952 h 494664"/>
              <a:gd name="connsiteX1" fmla="*/ 90611 w 626989"/>
              <a:gd name="connsiteY1" fmla="*/ 51215 h 494664"/>
              <a:gd name="connsiteX2" fmla="*/ 319211 w 626989"/>
              <a:gd name="connsiteY2" fmla="*/ 17877 h 494664"/>
              <a:gd name="connsiteX3" fmla="*/ 508124 w 626989"/>
              <a:gd name="connsiteY3" fmla="*/ 117890 h 494664"/>
              <a:gd name="connsiteX4" fmla="*/ 571624 w 626989"/>
              <a:gd name="connsiteY4" fmla="*/ 229015 h 494664"/>
              <a:gd name="connsiteX5" fmla="*/ 620836 w 626989"/>
              <a:gd name="connsiteY5" fmla="*/ 338552 h 494664"/>
              <a:gd name="connsiteX6" fmla="*/ 622424 w 626989"/>
              <a:gd name="connsiteY6" fmla="*/ 408402 h 494664"/>
              <a:gd name="connsiteX7" fmla="*/ 585911 w 626989"/>
              <a:gd name="connsiteY7" fmla="*/ 487777 h 494664"/>
              <a:gd name="connsiteX8" fmla="*/ 585911 w 626989"/>
              <a:gd name="connsiteY8" fmla="*/ 484602 h 494664"/>
              <a:gd name="connsiteX9" fmla="*/ 590674 w 626989"/>
              <a:gd name="connsiteY9" fmla="*/ 435390 h 494664"/>
              <a:gd name="connsiteX10" fmla="*/ 587499 w 626989"/>
              <a:gd name="connsiteY10" fmla="*/ 406815 h 494664"/>
              <a:gd name="connsiteX11" fmla="*/ 585911 w 626989"/>
              <a:gd name="connsiteY11" fmla="*/ 292515 h 494664"/>
              <a:gd name="connsiteX12" fmla="*/ 565274 w 626989"/>
              <a:gd name="connsiteY12" fmla="*/ 213140 h 494664"/>
              <a:gd name="connsiteX13" fmla="*/ 523999 w 626989"/>
              <a:gd name="connsiteY13" fmla="*/ 130590 h 494664"/>
              <a:gd name="connsiteX14" fmla="*/ 444624 w 626989"/>
              <a:gd name="connsiteY14" fmla="*/ 60740 h 494664"/>
              <a:gd name="connsiteX15" fmla="*/ 355724 w 626989"/>
              <a:gd name="connsiteY15" fmla="*/ 16290 h 494664"/>
              <a:gd name="connsiteX16" fmla="*/ 214436 w 626989"/>
              <a:gd name="connsiteY16" fmla="*/ 415 h 494664"/>
              <a:gd name="connsiteX17" fmla="*/ 106486 w 626989"/>
              <a:gd name="connsiteY17" fmla="*/ 30577 h 494664"/>
              <a:gd name="connsiteX18" fmla="*/ 124 w 626989"/>
              <a:gd name="connsiteY18" fmla="*/ 109952 h 49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6989" h="494664">
                <a:moveTo>
                  <a:pt x="124" y="109952"/>
                </a:moveTo>
                <a:cubicBezTo>
                  <a:pt x="-2522" y="113392"/>
                  <a:pt x="37430" y="66561"/>
                  <a:pt x="90611" y="51215"/>
                </a:cubicBezTo>
                <a:cubicBezTo>
                  <a:pt x="143792" y="35869"/>
                  <a:pt x="249625" y="6764"/>
                  <a:pt x="319211" y="17877"/>
                </a:cubicBezTo>
                <a:cubicBezTo>
                  <a:pt x="388797" y="28990"/>
                  <a:pt x="466055" y="82700"/>
                  <a:pt x="508124" y="117890"/>
                </a:cubicBezTo>
                <a:cubicBezTo>
                  <a:pt x="550193" y="153080"/>
                  <a:pt x="552839" y="192238"/>
                  <a:pt x="571624" y="229015"/>
                </a:cubicBezTo>
                <a:cubicBezTo>
                  <a:pt x="590409" y="265792"/>
                  <a:pt x="612369" y="308654"/>
                  <a:pt x="620836" y="338552"/>
                </a:cubicBezTo>
                <a:cubicBezTo>
                  <a:pt x="629303" y="368450"/>
                  <a:pt x="628245" y="383531"/>
                  <a:pt x="622424" y="408402"/>
                </a:cubicBezTo>
                <a:cubicBezTo>
                  <a:pt x="616603" y="433273"/>
                  <a:pt x="585911" y="487777"/>
                  <a:pt x="585911" y="487777"/>
                </a:cubicBezTo>
                <a:cubicBezTo>
                  <a:pt x="579826" y="500477"/>
                  <a:pt x="585117" y="493333"/>
                  <a:pt x="585911" y="484602"/>
                </a:cubicBezTo>
                <a:cubicBezTo>
                  <a:pt x="586705" y="475871"/>
                  <a:pt x="590409" y="448354"/>
                  <a:pt x="590674" y="435390"/>
                </a:cubicBezTo>
                <a:cubicBezTo>
                  <a:pt x="590939" y="422426"/>
                  <a:pt x="588293" y="430627"/>
                  <a:pt x="587499" y="406815"/>
                </a:cubicBezTo>
                <a:cubicBezTo>
                  <a:pt x="586705" y="383003"/>
                  <a:pt x="589615" y="324794"/>
                  <a:pt x="585911" y="292515"/>
                </a:cubicBezTo>
                <a:cubicBezTo>
                  <a:pt x="582207" y="260236"/>
                  <a:pt x="575593" y="240128"/>
                  <a:pt x="565274" y="213140"/>
                </a:cubicBezTo>
                <a:cubicBezTo>
                  <a:pt x="554955" y="186152"/>
                  <a:pt x="544107" y="155990"/>
                  <a:pt x="523999" y="130590"/>
                </a:cubicBezTo>
                <a:cubicBezTo>
                  <a:pt x="503891" y="105190"/>
                  <a:pt x="472670" y="79790"/>
                  <a:pt x="444624" y="60740"/>
                </a:cubicBezTo>
                <a:cubicBezTo>
                  <a:pt x="416578" y="41690"/>
                  <a:pt x="394089" y="26344"/>
                  <a:pt x="355724" y="16290"/>
                </a:cubicBezTo>
                <a:cubicBezTo>
                  <a:pt x="317359" y="6236"/>
                  <a:pt x="255976" y="-1966"/>
                  <a:pt x="214436" y="415"/>
                </a:cubicBezTo>
                <a:cubicBezTo>
                  <a:pt x="172896" y="2796"/>
                  <a:pt x="140088" y="16025"/>
                  <a:pt x="106486" y="30577"/>
                </a:cubicBezTo>
                <a:cubicBezTo>
                  <a:pt x="72884" y="45129"/>
                  <a:pt x="2770" y="106512"/>
                  <a:pt x="124" y="10995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079FE864-BD4E-4245-9BEC-DA88CEC1D8AD}"/>
              </a:ext>
            </a:extLst>
          </p:cNvPr>
          <p:cNvSpPr/>
          <p:nvPr/>
        </p:nvSpPr>
        <p:spPr>
          <a:xfrm>
            <a:off x="6497480" y="2567572"/>
            <a:ext cx="499997" cy="132890"/>
          </a:xfrm>
          <a:custGeom>
            <a:avLst/>
            <a:gdLst>
              <a:gd name="connsiteX0" fmla="*/ 158 w 499997"/>
              <a:gd name="connsiteY0" fmla="*/ 132766 h 132890"/>
              <a:gd name="connsiteX1" fmla="*/ 133508 w 499997"/>
              <a:gd name="connsiteY1" fmla="*/ 77203 h 132890"/>
              <a:gd name="connsiteX2" fmla="*/ 273208 w 499997"/>
              <a:gd name="connsiteY2" fmla="*/ 24816 h 132890"/>
              <a:gd name="connsiteX3" fmla="*/ 376395 w 499997"/>
              <a:gd name="connsiteY3" fmla="*/ 18466 h 132890"/>
              <a:gd name="connsiteX4" fmla="*/ 498633 w 499997"/>
              <a:gd name="connsiteY4" fmla="*/ 24816 h 132890"/>
              <a:gd name="connsiteX5" fmla="*/ 433545 w 499997"/>
              <a:gd name="connsiteY5" fmla="*/ 2591 h 132890"/>
              <a:gd name="connsiteX6" fmla="*/ 304958 w 499997"/>
              <a:gd name="connsiteY6" fmla="*/ 4178 h 132890"/>
              <a:gd name="connsiteX7" fmla="*/ 201770 w 499997"/>
              <a:gd name="connsiteY7" fmla="*/ 35928 h 132890"/>
              <a:gd name="connsiteX8" fmla="*/ 108108 w 499997"/>
              <a:gd name="connsiteY8" fmla="*/ 61328 h 132890"/>
              <a:gd name="connsiteX9" fmla="*/ 158 w 499997"/>
              <a:gd name="connsiteY9" fmla="*/ 132766 h 13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997" h="132890">
                <a:moveTo>
                  <a:pt x="158" y="132766"/>
                </a:moveTo>
                <a:cubicBezTo>
                  <a:pt x="4391" y="135412"/>
                  <a:pt x="88000" y="95195"/>
                  <a:pt x="133508" y="77203"/>
                </a:cubicBezTo>
                <a:cubicBezTo>
                  <a:pt x="179016" y="59211"/>
                  <a:pt x="232727" y="34605"/>
                  <a:pt x="273208" y="24816"/>
                </a:cubicBezTo>
                <a:cubicBezTo>
                  <a:pt x="313689" y="15026"/>
                  <a:pt x="338824" y="18466"/>
                  <a:pt x="376395" y="18466"/>
                </a:cubicBezTo>
                <a:cubicBezTo>
                  <a:pt x="413966" y="18466"/>
                  <a:pt x="489108" y="27462"/>
                  <a:pt x="498633" y="24816"/>
                </a:cubicBezTo>
                <a:cubicBezTo>
                  <a:pt x="508158" y="22170"/>
                  <a:pt x="465824" y="6031"/>
                  <a:pt x="433545" y="2591"/>
                </a:cubicBezTo>
                <a:cubicBezTo>
                  <a:pt x="401266" y="-849"/>
                  <a:pt x="343587" y="-1378"/>
                  <a:pt x="304958" y="4178"/>
                </a:cubicBezTo>
                <a:cubicBezTo>
                  <a:pt x="266329" y="9734"/>
                  <a:pt x="234578" y="26403"/>
                  <a:pt x="201770" y="35928"/>
                </a:cubicBezTo>
                <a:cubicBezTo>
                  <a:pt x="168962" y="45453"/>
                  <a:pt x="138535" y="48363"/>
                  <a:pt x="108108" y="61328"/>
                </a:cubicBezTo>
                <a:cubicBezTo>
                  <a:pt x="77681" y="74293"/>
                  <a:pt x="-4075" y="130120"/>
                  <a:pt x="158" y="13276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862DD0A-33F0-4065-93CA-97DC2A50437C}"/>
              </a:ext>
            </a:extLst>
          </p:cNvPr>
          <p:cNvSpPr/>
          <p:nvPr/>
        </p:nvSpPr>
        <p:spPr>
          <a:xfrm>
            <a:off x="6639858" y="3055905"/>
            <a:ext cx="319922" cy="38325"/>
          </a:xfrm>
          <a:custGeom>
            <a:avLst/>
            <a:gdLst>
              <a:gd name="connsiteX0" fmla="*/ 655 w 319922"/>
              <a:gd name="connsiteY0" fmla="*/ 33 h 38325"/>
              <a:gd name="connsiteX1" fmla="*/ 168930 w 319922"/>
              <a:gd name="connsiteY1" fmla="*/ 33370 h 38325"/>
              <a:gd name="connsiteX2" fmla="*/ 280055 w 319922"/>
              <a:gd name="connsiteY2" fmla="*/ 36545 h 38325"/>
              <a:gd name="connsiteX3" fmla="*/ 319742 w 319922"/>
              <a:gd name="connsiteY3" fmla="*/ 17495 h 38325"/>
              <a:gd name="connsiteX4" fmla="*/ 267355 w 319922"/>
              <a:gd name="connsiteY4" fmla="*/ 31783 h 38325"/>
              <a:gd name="connsiteX5" fmla="*/ 170517 w 319922"/>
              <a:gd name="connsiteY5" fmla="*/ 31783 h 38325"/>
              <a:gd name="connsiteX6" fmla="*/ 111780 w 319922"/>
              <a:gd name="connsiteY6" fmla="*/ 27020 h 38325"/>
              <a:gd name="connsiteX7" fmla="*/ 655 w 319922"/>
              <a:gd name="connsiteY7" fmla="*/ 33 h 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922" h="38325">
                <a:moveTo>
                  <a:pt x="655" y="33"/>
                </a:moveTo>
                <a:cubicBezTo>
                  <a:pt x="10180" y="1091"/>
                  <a:pt x="122363" y="27285"/>
                  <a:pt x="168930" y="33370"/>
                </a:cubicBezTo>
                <a:cubicBezTo>
                  <a:pt x="215497" y="39455"/>
                  <a:pt x="254920" y="39191"/>
                  <a:pt x="280055" y="36545"/>
                </a:cubicBezTo>
                <a:cubicBezTo>
                  <a:pt x="305190" y="33899"/>
                  <a:pt x="321859" y="18289"/>
                  <a:pt x="319742" y="17495"/>
                </a:cubicBezTo>
                <a:cubicBezTo>
                  <a:pt x="317625" y="16701"/>
                  <a:pt x="292226" y="29402"/>
                  <a:pt x="267355" y="31783"/>
                </a:cubicBezTo>
                <a:cubicBezTo>
                  <a:pt x="242484" y="34164"/>
                  <a:pt x="196446" y="32577"/>
                  <a:pt x="170517" y="31783"/>
                </a:cubicBezTo>
                <a:cubicBezTo>
                  <a:pt x="144588" y="30989"/>
                  <a:pt x="135328" y="30724"/>
                  <a:pt x="111780" y="27020"/>
                </a:cubicBezTo>
                <a:cubicBezTo>
                  <a:pt x="88232" y="23316"/>
                  <a:pt x="-8870" y="-1025"/>
                  <a:pt x="655" y="3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AB79F3B-47BE-4482-ADA2-3D7FDF14CE0D}"/>
              </a:ext>
            </a:extLst>
          </p:cNvPr>
          <p:cNvSpPr/>
          <p:nvPr/>
        </p:nvSpPr>
        <p:spPr>
          <a:xfrm>
            <a:off x="6664243" y="2759893"/>
            <a:ext cx="223500" cy="166888"/>
          </a:xfrm>
          <a:custGeom>
            <a:avLst/>
            <a:gdLst>
              <a:gd name="connsiteX0" fmla="*/ 195345 w 223500"/>
              <a:gd name="connsiteY0" fmla="*/ 8707 h 166888"/>
              <a:gd name="connsiteX1" fmla="*/ 222332 w 223500"/>
              <a:gd name="connsiteY1" fmla="*/ 61095 h 166888"/>
              <a:gd name="connsiteX2" fmla="*/ 215982 w 223500"/>
              <a:gd name="connsiteY2" fmla="*/ 97607 h 166888"/>
              <a:gd name="connsiteX3" fmla="*/ 192170 w 223500"/>
              <a:gd name="connsiteY3" fmla="*/ 140470 h 166888"/>
              <a:gd name="connsiteX4" fmla="*/ 165182 w 223500"/>
              <a:gd name="connsiteY4" fmla="*/ 164282 h 166888"/>
              <a:gd name="connsiteX5" fmla="*/ 131845 w 223500"/>
              <a:gd name="connsiteY5" fmla="*/ 162695 h 166888"/>
              <a:gd name="connsiteX6" fmla="*/ 79457 w 223500"/>
              <a:gd name="connsiteY6" fmla="*/ 132532 h 166888"/>
              <a:gd name="connsiteX7" fmla="*/ 39770 w 223500"/>
              <a:gd name="connsiteY7" fmla="*/ 105545 h 166888"/>
              <a:gd name="connsiteX8" fmla="*/ 6432 w 223500"/>
              <a:gd name="connsiteY8" fmla="*/ 86495 h 166888"/>
              <a:gd name="connsiteX9" fmla="*/ 82 w 223500"/>
              <a:gd name="connsiteY9" fmla="*/ 70620 h 166888"/>
              <a:gd name="connsiteX10" fmla="*/ 3257 w 223500"/>
              <a:gd name="connsiteY10" fmla="*/ 53157 h 166888"/>
              <a:gd name="connsiteX11" fmla="*/ 9607 w 223500"/>
              <a:gd name="connsiteY11" fmla="*/ 29345 h 166888"/>
              <a:gd name="connsiteX12" fmla="*/ 12782 w 223500"/>
              <a:gd name="connsiteY12" fmla="*/ 5532 h 166888"/>
              <a:gd name="connsiteX13" fmla="*/ 55645 w 223500"/>
              <a:gd name="connsiteY13" fmla="*/ 770 h 166888"/>
              <a:gd name="connsiteX14" fmla="*/ 195345 w 223500"/>
              <a:gd name="connsiteY14" fmla="*/ 8707 h 16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3500" h="166888">
                <a:moveTo>
                  <a:pt x="195345" y="8707"/>
                </a:moveTo>
                <a:cubicBezTo>
                  <a:pt x="223126" y="18761"/>
                  <a:pt x="218893" y="46278"/>
                  <a:pt x="222332" y="61095"/>
                </a:cubicBezTo>
                <a:cubicBezTo>
                  <a:pt x="225771" y="75912"/>
                  <a:pt x="221009" y="84378"/>
                  <a:pt x="215982" y="97607"/>
                </a:cubicBezTo>
                <a:cubicBezTo>
                  <a:pt x="210955" y="110836"/>
                  <a:pt x="200637" y="129358"/>
                  <a:pt x="192170" y="140470"/>
                </a:cubicBezTo>
                <a:cubicBezTo>
                  <a:pt x="183703" y="151582"/>
                  <a:pt x="175236" y="160578"/>
                  <a:pt x="165182" y="164282"/>
                </a:cubicBezTo>
                <a:cubicBezTo>
                  <a:pt x="155128" y="167986"/>
                  <a:pt x="146132" y="167987"/>
                  <a:pt x="131845" y="162695"/>
                </a:cubicBezTo>
                <a:cubicBezTo>
                  <a:pt x="117558" y="157403"/>
                  <a:pt x="94803" y="142057"/>
                  <a:pt x="79457" y="132532"/>
                </a:cubicBezTo>
                <a:cubicBezTo>
                  <a:pt x="64111" y="123007"/>
                  <a:pt x="51941" y="113218"/>
                  <a:pt x="39770" y="105545"/>
                </a:cubicBezTo>
                <a:cubicBezTo>
                  <a:pt x="27599" y="97872"/>
                  <a:pt x="13047" y="92316"/>
                  <a:pt x="6432" y="86495"/>
                </a:cubicBezTo>
                <a:cubicBezTo>
                  <a:pt x="-183" y="80674"/>
                  <a:pt x="611" y="76176"/>
                  <a:pt x="82" y="70620"/>
                </a:cubicBezTo>
                <a:cubicBezTo>
                  <a:pt x="-447" y="65064"/>
                  <a:pt x="1670" y="60036"/>
                  <a:pt x="3257" y="53157"/>
                </a:cubicBezTo>
                <a:cubicBezTo>
                  <a:pt x="4844" y="46278"/>
                  <a:pt x="8019" y="37283"/>
                  <a:pt x="9607" y="29345"/>
                </a:cubicBezTo>
                <a:cubicBezTo>
                  <a:pt x="11195" y="21407"/>
                  <a:pt x="5109" y="10294"/>
                  <a:pt x="12782" y="5532"/>
                </a:cubicBezTo>
                <a:cubicBezTo>
                  <a:pt x="20455" y="770"/>
                  <a:pt x="32362" y="2093"/>
                  <a:pt x="55645" y="770"/>
                </a:cubicBezTo>
                <a:cubicBezTo>
                  <a:pt x="78928" y="-553"/>
                  <a:pt x="167564" y="-1347"/>
                  <a:pt x="195345" y="870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55ECB5C-1616-4682-9060-A5A4FE4321C4}"/>
              </a:ext>
            </a:extLst>
          </p:cNvPr>
          <p:cNvSpPr/>
          <p:nvPr/>
        </p:nvSpPr>
        <p:spPr>
          <a:xfrm>
            <a:off x="6721857" y="2774407"/>
            <a:ext cx="45719" cy="457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F1C98DD-D557-45C2-BE56-833CC0D07DE1}"/>
              </a:ext>
            </a:extLst>
          </p:cNvPr>
          <p:cNvSpPr/>
          <p:nvPr/>
        </p:nvSpPr>
        <p:spPr>
          <a:xfrm>
            <a:off x="6828745" y="2605637"/>
            <a:ext cx="300912" cy="175772"/>
          </a:xfrm>
          <a:custGeom>
            <a:avLst/>
            <a:gdLst>
              <a:gd name="connsiteX0" fmla="*/ 680 w 300912"/>
              <a:gd name="connsiteY0" fmla="*/ 1038 h 175772"/>
              <a:gd name="connsiteX1" fmla="*/ 116568 w 300912"/>
              <a:gd name="connsiteY1" fmla="*/ 15326 h 175772"/>
              <a:gd name="connsiteX2" fmla="*/ 194355 w 300912"/>
              <a:gd name="connsiteY2" fmla="*/ 47076 h 175772"/>
              <a:gd name="connsiteX3" fmla="*/ 249918 w 300912"/>
              <a:gd name="connsiteY3" fmla="*/ 80413 h 175772"/>
              <a:gd name="connsiteX4" fmla="*/ 288018 w 300912"/>
              <a:gd name="connsiteY4" fmla="*/ 132801 h 175772"/>
              <a:gd name="connsiteX5" fmla="*/ 300718 w 300912"/>
              <a:gd name="connsiteY5" fmla="*/ 175663 h 175772"/>
              <a:gd name="connsiteX6" fmla="*/ 280080 w 300912"/>
              <a:gd name="connsiteY6" fmla="*/ 120101 h 175772"/>
              <a:gd name="connsiteX7" fmla="*/ 238805 w 300912"/>
              <a:gd name="connsiteY7" fmla="*/ 82001 h 175772"/>
              <a:gd name="connsiteX8" fmla="*/ 173718 w 300912"/>
              <a:gd name="connsiteY8" fmla="*/ 42313 h 175772"/>
              <a:gd name="connsiteX9" fmla="*/ 680 w 300912"/>
              <a:gd name="connsiteY9" fmla="*/ 1038 h 17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912" h="175772">
                <a:moveTo>
                  <a:pt x="680" y="1038"/>
                </a:moveTo>
                <a:cubicBezTo>
                  <a:pt x="-8845" y="-3460"/>
                  <a:pt x="84289" y="7653"/>
                  <a:pt x="116568" y="15326"/>
                </a:cubicBezTo>
                <a:cubicBezTo>
                  <a:pt x="148847" y="22999"/>
                  <a:pt x="172130" y="36228"/>
                  <a:pt x="194355" y="47076"/>
                </a:cubicBezTo>
                <a:cubicBezTo>
                  <a:pt x="216580" y="57924"/>
                  <a:pt x="234308" y="66126"/>
                  <a:pt x="249918" y="80413"/>
                </a:cubicBezTo>
                <a:cubicBezTo>
                  <a:pt x="265529" y="94701"/>
                  <a:pt x="279551" y="116926"/>
                  <a:pt x="288018" y="132801"/>
                </a:cubicBezTo>
                <a:cubicBezTo>
                  <a:pt x="296485" y="148676"/>
                  <a:pt x="302041" y="177780"/>
                  <a:pt x="300718" y="175663"/>
                </a:cubicBezTo>
                <a:cubicBezTo>
                  <a:pt x="299395" y="173546"/>
                  <a:pt x="290399" y="135711"/>
                  <a:pt x="280080" y="120101"/>
                </a:cubicBezTo>
                <a:cubicBezTo>
                  <a:pt x="269761" y="104491"/>
                  <a:pt x="256532" y="94966"/>
                  <a:pt x="238805" y="82001"/>
                </a:cubicBezTo>
                <a:cubicBezTo>
                  <a:pt x="221078" y="69036"/>
                  <a:pt x="206791" y="56071"/>
                  <a:pt x="173718" y="42313"/>
                </a:cubicBezTo>
                <a:cubicBezTo>
                  <a:pt x="140645" y="28555"/>
                  <a:pt x="10205" y="5536"/>
                  <a:pt x="680" y="103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0438592-4A9F-4F13-B4A9-D448ED54F36A}"/>
              </a:ext>
            </a:extLst>
          </p:cNvPr>
          <p:cNvSpPr/>
          <p:nvPr/>
        </p:nvSpPr>
        <p:spPr>
          <a:xfrm>
            <a:off x="7587670" y="3033683"/>
            <a:ext cx="405907" cy="148047"/>
          </a:xfrm>
          <a:custGeom>
            <a:avLst/>
            <a:gdLst>
              <a:gd name="connsiteX0" fmla="*/ 580 w 405907"/>
              <a:gd name="connsiteY0" fmla="*/ 147667 h 148047"/>
              <a:gd name="connsiteX1" fmla="*/ 62493 w 405907"/>
              <a:gd name="connsiteY1" fmla="*/ 76230 h 148047"/>
              <a:gd name="connsiteX2" fmla="*/ 125993 w 405907"/>
              <a:gd name="connsiteY2" fmla="*/ 27017 h 148047"/>
              <a:gd name="connsiteX3" fmla="*/ 187905 w 405907"/>
              <a:gd name="connsiteY3" fmla="*/ 30 h 148047"/>
              <a:gd name="connsiteX4" fmla="*/ 286330 w 405907"/>
              <a:gd name="connsiteY4" fmla="*/ 22255 h 148047"/>
              <a:gd name="connsiteX5" fmla="*/ 356180 w 405907"/>
              <a:gd name="connsiteY5" fmla="*/ 47655 h 148047"/>
              <a:gd name="connsiteX6" fmla="*/ 405393 w 405907"/>
              <a:gd name="connsiteY6" fmla="*/ 71467 h 148047"/>
              <a:gd name="connsiteX7" fmla="*/ 376818 w 405907"/>
              <a:gd name="connsiteY7" fmla="*/ 47655 h 148047"/>
              <a:gd name="connsiteX8" fmla="*/ 299030 w 405907"/>
              <a:gd name="connsiteY8" fmla="*/ 14317 h 148047"/>
              <a:gd name="connsiteX9" fmla="*/ 233943 w 405907"/>
              <a:gd name="connsiteY9" fmla="*/ 1617 h 148047"/>
              <a:gd name="connsiteX10" fmla="*/ 151393 w 405907"/>
              <a:gd name="connsiteY10" fmla="*/ 9555 h 148047"/>
              <a:gd name="connsiteX11" fmla="*/ 100593 w 405907"/>
              <a:gd name="connsiteY11" fmla="*/ 42892 h 148047"/>
              <a:gd name="connsiteX12" fmla="*/ 580 w 405907"/>
              <a:gd name="connsiteY12" fmla="*/ 147667 h 1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5907" h="148047">
                <a:moveTo>
                  <a:pt x="580" y="147667"/>
                </a:moveTo>
                <a:cubicBezTo>
                  <a:pt x="-5770" y="153223"/>
                  <a:pt x="41591" y="96338"/>
                  <a:pt x="62493" y="76230"/>
                </a:cubicBezTo>
                <a:cubicBezTo>
                  <a:pt x="83395" y="56122"/>
                  <a:pt x="105091" y="39717"/>
                  <a:pt x="125993" y="27017"/>
                </a:cubicBezTo>
                <a:cubicBezTo>
                  <a:pt x="146895" y="14317"/>
                  <a:pt x="161182" y="824"/>
                  <a:pt x="187905" y="30"/>
                </a:cubicBezTo>
                <a:cubicBezTo>
                  <a:pt x="214628" y="-764"/>
                  <a:pt x="258284" y="14317"/>
                  <a:pt x="286330" y="22255"/>
                </a:cubicBezTo>
                <a:cubicBezTo>
                  <a:pt x="314376" y="30192"/>
                  <a:pt x="336336" y="39453"/>
                  <a:pt x="356180" y="47655"/>
                </a:cubicBezTo>
                <a:cubicBezTo>
                  <a:pt x="376024" y="55857"/>
                  <a:pt x="401953" y="71467"/>
                  <a:pt x="405393" y="71467"/>
                </a:cubicBezTo>
                <a:cubicBezTo>
                  <a:pt x="408833" y="71467"/>
                  <a:pt x="394545" y="57180"/>
                  <a:pt x="376818" y="47655"/>
                </a:cubicBezTo>
                <a:cubicBezTo>
                  <a:pt x="359091" y="38130"/>
                  <a:pt x="322842" y="21990"/>
                  <a:pt x="299030" y="14317"/>
                </a:cubicBezTo>
                <a:cubicBezTo>
                  <a:pt x="275218" y="6644"/>
                  <a:pt x="258549" y="2411"/>
                  <a:pt x="233943" y="1617"/>
                </a:cubicBezTo>
                <a:cubicBezTo>
                  <a:pt x="209337" y="823"/>
                  <a:pt x="173618" y="2676"/>
                  <a:pt x="151393" y="9555"/>
                </a:cubicBezTo>
                <a:cubicBezTo>
                  <a:pt x="129168" y="16434"/>
                  <a:pt x="122553" y="23842"/>
                  <a:pt x="100593" y="42892"/>
                </a:cubicBezTo>
                <a:cubicBezTo>
                  <a:pt x="78633" y="61942"/>
                  <a:pt x="6930" y="142111"/>
                  <a:pt x="580" y="1476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EC28082-7F9E-442F-8388-33E59B24F171}"/>
              </a:ext>
            </a:extLst>
          </p:cNvPr>
          <p:cNvSpPr/>
          <p:nvPr/>
        </p:nvSpPr>
        <p:spPr>
          <a:xfrm>
            <a:off x="7680472" y="2963921"/>
            <a:ext cx="349676" cy="91025"/>
          </a:xfrm>
          <a:custGeom>
            <a:avLst/>
            <a:gdLst>
              <a:gd name="connsiteX0" fmla="*/ 1441 w 349676"/>
              <a:gd name="connsiteY0" fmla="*/ 87254 h 91025"/>
              <a:gd name="connsiteX1" fmla="*/ 49066 w 349676"/>
              <a:gd name="connsiteY1" fmla="*/ 33279 h 91025"/>
              <a:gd name="connsiteX2" fmla="*/ 130028 w 349676"/>
              <a:gd name="connsiteY2" fmla="*/ 12642 h 91025"/>
              <a:gd name="connsiteX3" fmla="*/ 241153 w 349676"/>
              <a:gd name="connsiteY3" fmla="*/ 11054 h 91025"/>
              <a:gd name="connsiteX4" fmla="*/ 307828 w 349676"/>
              <a:gd name="connsiteY4" fmla="*/ 25342 h 91025"/>
              <a:gd name="connsiteX5" fmla="*/ 349103 w 349676"/>
              <a:gd name="connsiteY5" fmla="*/ 90429 h 91025"/>
              <a:gd name="connsiteX6" fmla="*/ 328466 w 349676"/>
              <a:gd name="connsiteY6" fmla="*/ 55504 h 91025"/>
              <a:gd name="connsiteX7" fmla="*/ 280841 w 349676"/>
              <a:gd name="connsiteY7" fmla="*/ 18992 h 91025"/>
              <a:gd name="connsiteX8" fmla="*/ 207816 w 349676"/>
              <a:gd name="connsiteY8" fmla="*/ 6292 h 91025"/>
              <a:gd name="connsiteX9" fmla="*/ 103041 w 349676"/>
              <a:gd name="connsiteY9" fmla="*/ 4704 h 91025"/>
              <a:gd name="connsiteX10" fmla="*/ 1441 w 349676"/>
              <a:gd name="connsiteY10" fmla="*/ 87254 h 9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676" h="91025">
                <a:moveTo>
                  <a:pt x="1441" y="87254"/>
                </a:moveTo>
                <a:cubicBezTo>
                  <a:pt x="-7555" y="92016"/>
                  <a:pt x="27635" y="45714"/>
                  <a:pt x="49066" y="33279"/>
                </a:cubicBezTo>
                <a:cubicBezTo>
                  <a:pt x="70497" y="20844"/>
                  <a:pt x="98014" y="16346"/>
                  <a:pt x="130028" y="12642"/>
                </a:cubicBezTo>
                <a:cubicBezTo>
                  <a:pt x="162043" y="8938"/>
                  <a:pt x="211520" y="8937"/>
                  <a:pt x="241153" y="11054"/>
                </a:cubicBezTo>
                <a:cubicBezTo>
                  <a:pt x="270786" y="13171"/>
                  <a:pt x="289836" y="12113"/>
                  <a:pt x="307828" y="25342"/>
                </a:cubicBezTo>
                <a:cubicBezTo>
                  <a:pt x="325820" y="38571"/>
                  <a:pt x="345663" y="85402"/>
                  <a:pt x="349103" y="90429"/>
                </a:cubicBezTo>
                <a:cubicBezTo>
                  <a:pt x="352543" y="95456"/>
                  <a:pt x="339843" y="67410"/>
                  <a:pt x="328466" y="55504"/>
                </a:cubicBezTo>
                <a:cubicBezTo>
                  <a:pt x="317089" y="43598"/>
                  <a:pt x="300949" y="27194"/>
                  <a:pt x="280841" y="18992"/>
                </a:cubicBezTo>
                <a:cubicBezTo>
                  <a:pt x="260733" y="10790"/>
                  <a:pt x="237449" y="8673"/>
                  <a:pt x="207816" y="6292"/>
                </a:cubicBezTo>
                <a:cubicBezTo>
                  <a:pt x="178183" y="3911"/>
                  <a:pt x="135849" y="-5615"/>
                  <a:pt x="103041" y="4704"/>
                </a:cubicBezTo>
                <a:cubicBezTo>
                  <a:pt x="70233" y="15023"/>
                  <a:pt x="10437" y="82492"/>
                  <a:pt x="1441" y="8725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03969EE-8E35-437B-9B38-FCA526A2FA7F}"/>
              </a:ext>
            </a:extLst>
          </p:cNvPr>
          <p:cNvSpPr/>
          <p:nvPr/>
        </p:nvSpPr>
        <p:spPr>
          <a:xfrm>
            <a:off x="7583477" y="2877730"/>
            <a:ext cx="487101" cy="246667"/>
          </a:xfrm>
          <a:custGeom>
            <a:avLst/>
            <a:gdLst>
              <a:gd name="connsiteX0" fmla="*/ 11 w 487101"/>
              <a:gd name="connsiteY0" fmla="*/ 246470 h 246667"/>
              <a:gd name="connsiteX1" fmla="*/ 66686 w 487101"/>
              <a:gd name="connsiteY1" fmla="*/ 167095 h 246667"/>
              <a:gd name="connsiteX2" fmla="*/ 153998 w 487101"/>
              <a:gd name="connsiteY2" fmla="*/ 87720 h 246667"/>
              <a:gd name="connsiteX3" fmla="*/ 233373 w 487101"/>
              <a:gd name="connsiteY3" fmla="*/ 41683 h 246667"/>
              <a:gd name="connsiteX4" fmla="*/ 306398 w 487101"/>
              <a:gd name="connsiteY4" fmla="*/ 27395 h 246667"/>
              <a:gd name="connsiteX5" fmla="*/ 376248 w 487101"/>
              <a:gd name="connsiteY5" fmla="*/ 48033 h 246667"/>
              <a:gd name="connsiteX6" fmla="*/ 428636 w 487101"/>
              <a:gd name="connsiteY6" fmla="*/ 97245 h 246667"/>
              <a:gd name="connsiteX7" fmla="*/ 463561 w 487101"/>
              <a:gd name="connsiteY7" fmla="*/ 146458 h 246667"/>
              <a:gd name="connsiteX8" fmla="*/ 485786 w 487101"/>
              <a:gd name="connsiteY8" fmla="*/ 176620 h 246667"/>
              <a:gd name="connsiteX9" fmla="*/ 482611 w 487101"/>
              <a:gd name="connsiteY9" fmla="*/ 160745 h 246667"/>
              <a:gd name="connsiteX10" fmla="*/ 466736 w 487101"/>
              <a:gd name="connsiteY10" fmla="*/ 113120 h 246667"/>
              <a:gd name="connsiteX11" fmla="*/ 366723 w 487101"/>
              <a:gd name="connsiteY11" fmla="*/ 28983 h 246667"/>
              <a:gd name="connsiteX12" fmla="*/ 287348 w 487101"/>
              <a:gd name="connsiteY12" fmla="*/ 408 h 246667"/>
              <a:gd name="connsiteX13" fmla="*/ 223848 w 487101"/>
              <a:gd name="connsiteY13" fmla="*/ 14695 h 246667"/>
              <a:gd name="connsiteX14" fmla="*/ 153998 w 487101"/>
              <a:gd name="connsiteY14" fmla="*/ 49620 h 246667"/>
              <a:gd name="connsiteX15" fmla="*/ 92086 w 487101"/>
              <a:gd name="connsiteY15" fmla="*/ 111533 h 246667"/>
              <a:gd name="connsiteX16" fmla="*/ 71448 w 487101"/>
              <a:gd name="connsiteY16" fmla="*/ 143283 h 246667"/>
              <a:gd name="connsiteX17" fmla="*/ 11 w 487101"/>
              <a:gd name="connsiteY17" fmla="*/ 246470 h 24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7101" h="246667">
                <a:moveTo>
                  <a:pt x="11" y="246470"/>
                </a:moveTo>
                <a:cubicBezTo>
                  <a:pt x="-783" y="250439"/>
                  <a:pt x="41022" y="193553"/>
                  <a:pt x="66686" y="167095"/>
                </a:cubicBezTo>
                <a:cubicBezTo>
                  <a:pt x="92350" y="140637"/>
                  <a:pt x="126217" y="108622"/>
                  <a:pt x="153998" y="87720"/>
                </a:cubicBezTo>
                <a:cubicBezTo>
                  <a:pt x="181779" y="66818"/>
                  <a:pt x="207973" y="51737"/>
                  <a:pt x="233373" y="41683"/>
                </a:cubicBezTo>
                <a:cubicBezTo>
                  <a:pt x="258773" y="31629"/>
                  <a:pt x="282586" y="26337"/>
                  <a:pt x="306398" y="27395"/>
                </a:cubicBezTo>
                <a:cubicBezTo>
                  <a:pt x="330210" y="28453"/>
                  <a:pt x="355875" y="36391"/>
                  <a:pt x="376248" y="48033"/>
                </a:cubicBezTo>
                <a:cubicBezTo>
                  <a:pt x="396621" y="59675"/>
                  <a:pt x="414084" y="80841"/>
                  <a:pt x="428636" y="97245"/>
                </a:cubicBezTo>
                <a:cubicBezTo>
                  <a:pt x="443188" y="113649"/>
                  <a:pt x="454036" y="133229"/>
                  <a:pt x="463561" y="146458"/>
                </a:cubicBezTo>
                <a:cubicBezTo>
                  <a:pt x="473086" y="159687"/>
                  <a:pt x="482611" y="174239"/>
                  <a:pt x="485786" y="176620"/>
                </a:cubicBezTo>
                <a:cubicBezTo>
                  <a:pt x="488961" y="179001"/>
                  <a:pt x="485786" y="171328"/>
                  <a:pt x="482611" y="160745"/>
                </a:cubicBezTo>
                <a:cubicBezTo>
                  <a:pt x="479436" y="150162"/>
                  <a:pt x="486051" y="135080"/>
                  <a:pt x="466736" y="113120"/>
                </a:cubicBezTo>
                <a:cubicBezTo>
                  <a:pt x="447421" y="91160"/>
                  <a:pt x="396621" y="47768"/>
                  <a:pt x="366723" y="28983"/>
                </a:cubicBezTo>
                <a:cubicBezTo>
                  <a:pt x="336825" y="10198"/>
                  <a:pt x="311161" y="2789"/>
                  <a:pt x="287348" y="408"/>
                </a:cubicBezTo>
                <a:cubicBezTo>
                  <a:pt x="263535" y="-1973"/>
                  <a:pt x="246073" y="6493"/>
                  <a:pt x="223848" y="14695"/>
                </a:cubicBezTo>
                <a:cubicBezTo>
                  <a:pt x="201623" y="22897"/>
                  <a:pt x="175958" y="33480"/>
                  <a:pt x="153998" y="49620"/>
                </a:cubicBezTo>
                <a:cubicBezTo>
                  <a:pt x="132038" y="65760"/>
                  <a:pt x="105844" y="95922"/>
                  <a:pt x="92086" y="111533"/>
                </a:cubicBezTo>
                <a:cubicBezTo>
                  <a:pt x="78328" y="127143"/>
                  <a:pt x="82560" y="125821"/>
                  <a:pt x="71448" y="143283"/>
                </a:cubicBezTo>
                <a:cubicBezTo>
                  <a:pt x="60336" y="160745"/>
                  <a:pt x="805" y="242501"/>
                  <a:pt x="11" y="24647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44594177-B0C3-47FB-90F0-3EB63CDFE54A}"/>
              </a:ext>
            </a:extLst>
          </p:cNvPr>
          <p:cNvSpPr/>
          <p:nvPr/>
        </p:nvSpPr>
        <p:spPr>
          <a:xfrm>
            <a:off x="7605490" y="3173232"/>
            <a:ext cx="392562" cy="97868"/>
          </a:xfrm>
          <a:custGeom>
            <a:avLst/>
            <a:gdLst>
              <a:gd name="connsiteX0" fmla="*/ 223 w 392562"/>
              <a:gd name="connsiteY0" fmla="*/ 181 h 97868"/>
              <a:gd name="connsiteX1" fmla="*/ 74835 w 392562"/>
              <a:gd name="connsiteY1" fmla="*/ 44631 h 97868"/>
              <a:gd name="connsiteX2" fmla="*/ 176435 w 392562"/>
              <a:gd name="connsiteY2" fmla="*/ 84318 h 97868"/>
              <a:gd name="connsiteX3" fmla="*/ 282798 w 392562"/>
              <a:gd name="connsiteY3" fmla="*/ 97018 h 97868"/>
              <a:gd name="connsiteX4" fmla="*/ 355823 w 392562"/>
              <a:gd name="connsiteY4" fmla="*/ 81143 h 97868"/>
              <a:gd name="connsiteX5" fmla="*/ 392335 w 392562"/>
              <a:gd name="connsiteY5" fmla="*/ 62093 h 97868"/>
              <a:gd name="connsiteX6" fmla="*/ 339948 w 392562"/>
              <a:gd name="connsiteY6" fmla="*/ 92256 h 97868"/>
              <a:gd name="connsiteX7" fmla="*/ 241523 w 392562"/>
              <a:gd name="connsiteY7" fmla="*/ 95431 h 97868"/>
              <a:gd name="connsiteX8" fmla="*/ 127223 w 392562"/>
              <a:gd name="connsiteY8" fmla="*/ 65268 h 97868"/>
              <a:gd name="connsiteX9" fmla="*/ 54198 w 392562"/>
              <a:gd name="connsiteY9" fmla="*/ 30343 h 97868"/>
              <a:gd name="connsiteX10" fmla="*/ 223 w 392562"/>
              <a:gd name="connsiteY10" fmla="*/ 181 h 9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2562" h="97868">
                <a:moveTo>
                  <a:pt x="223" y="181"/>
                </a:moveTo>
                <a:cubicBezTo>
                  <a:pt x="3663" y="2562"/>
                  <a:pt x="45466" y="30608"/>
                  <a:pt x="74835" y="44631"/>
                </a:cubicBezTo>
                <a:cubicBezTo>
                  <a:pt x="104204" y="58654"/>
                  <a:pt x="141775" y="75587"/>
                  <a:pt x="176435" y="84318"/>
                </a:cubicBezTo>
                <a:cubicBezTo>
                  <a:pt x="211095" y="93049"/>
                  <a:pt x="252900" y="97547"/>
                  <a:pt x="282798" y="97018"/>
                </a:cubicBezTo>
                <a:cubicBezTo>
                  <a:pt x="312696" y="96489"/>
                  <a:pt x="337567" y="86964"/>
                  <a:pt x="355823" y="81143"/>
                </a:cubicBezTo>
                <a:cubicBezTo>
                  <a:pt x="374079" y="75322"/>
                  <a:pt x="394981" y="60241"/>
                  <a:pt x="392335" y="62093"/>
                </a:cubicBezTo>
                <a:cubicBezTo>
                  <a:pt x="389689" y="63945"/>
                  <a:pt x="365083" y="86700"/>
                  <a:pt x="339948" y="92256"/>
                </a:cubicBezTo>
                <a:cubicBezTo>
                  <a:pt x="314813" y="97812"/>
                  <a:pt x="276977" y="99929"/>
                  <a:pt x="241523" y="95431"/>
                </a:cubicBezTo>
                <a:cubicBezTo>
                  <a:pt x="206069" y="90933"/>
                  <a:pt x="158444" y="76116"/>
                  <a:pt x="127223" y="65268"/>
                </a:cubicBezTo>
                <a:cubicBezTo>
                  <a:pt x="96002" y="54420"/>
                  <a:pt x="74571" y="41191"/>
                  <a:pt x="54198" y="30343"/>
                </a:cubicBezTo>
                <a:cubicBezTo>
                  <a:pt x="33825" y="19495"/>
                  <a:pt x="-3217" y="-2200"/>
                  <a:pt x="223" y="18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2FFBEAB-D066-44CE-9868-0D73AAF43FB9}"/>
              </a:ext>
            </a:extLst>
          </p:cNvPr>
          <p:cNvSpPr/>
          <p:nvPr/>
        </p:nvSpPr>
        <p:spPr>
          <a:xfrm>
            <a:off x="7644904" y="3241666"/>
            <a:ext cx="375699" cy="84298"/>
          </a:xfrm>
          <a:custGeom>
            <a:avLst/>
            <a:gdLst>
              <a:gd name="connsiteX0" fmla="*/ 496 w 375699"/>
              <a:gd name="connsiteY0" fmla="*/ 9 h 84298"/>
              <a:gd name="connsiteX1" fmla="*/ 78284 w 375699"/>
              <a:gd name="connsiteY1" fmla="*/ 65097 h 84298"/>
              <a:gd name="connsiteX2" fmla="*/ 168771 w 375699"/>
              <a:gd name="connsiteY2" fmla="*/ 84147 h 84298"/>
              <a:gd name="connsiteX3" fmla="*/ 346571 w 375699"/>
              <a:gd name="connsiteY3" fmla="*/ 73034 h 84298"/>
              <a:gd name="connsiteX4" fmla="*/ 373559 w 375699"/>
              <a:gd name="connsiteY4" fmla="*/ 55572 h 84298"/>
              <a:gd name="connsiteX5" fmla="*/ 325934 w 375699"/>
              <a:gd name="connsiteY5" fmla="*/ 60334 h 84298"/>
              <a:gd name="connsiteX6" fmla="*/ 276721 w 375699"/>
              <a:gd name="connsiteY6" fmla="*/ 63509 h 84298"/>
              <a:gd name="connsiteX7" fmla="*/ 167184 w 375699"/>
              <a:gd name="connsiteY7" fmla="*/ 65097 h 84298"/>
              <a:gd name="connsiteX8" fmla="*/ 116384 w 375699"/>
              <a:gd name="connsiteY8" fmla="*/ 69859 h 84298"/>
              <a:gd name="connsiteX9" fmla="*/ 496 w 375699"/>
              <a:gd name="connsiteY9" fmla="*/ 9 h 8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699" h="84298">
                <a:moveTo>
                  <a:pt x="496" y="9"/>
                </a:moveTo>
                <a:cubicBezTo>
                  <a:pt x="-5854" y="-785"/>
                  <a:pt x="50238" y="51074"/>
                  <a:pt x="78284" y="65097"/>
                </a:cubicBezTo>
                <a:cubicBezTo>
                  <a:pt x="106330" y="79120"/>
                  <a:pt x="124057" y="82824"/>
                  <a:pt x="168771" y="84147"/>
                </a:cubicBezTo>
                <a:cubicBezTo>
                  <a:pt x="213485" y="85470"/>
                  <a:pt x="312440" y="77796"/>
                  <a:pt x="346571" y="73034"/>
                </a:cubicBezTo>
                <a:cubicBezTo>
                  <a:pt x="380702" y="68272"/>
                  <a:pt x="376999" y="57689"/>
                  <a:pt x="373559" y="55572"/>
                </a:cubicBezTo>
                <a:cubicBezTo>
                  <a:pt x="370120" y="53455"/>
                  <a:pt x="342074" y="59011"/>
                  <a:pt x="325934" y="60334"/>
                </a:cubicBezTo>
                <a:cubicBezTo>
                  <a:pt x="309794" y="61657"/>
                  <a:pt x="303179" y="62715"/>
                  <a:pt x="276721" y="63509"/>
                </a:cubicBezTo>
                <a:cubicBezTo>
                  <a:pt x="250263" y="64303"/>
                  <a:pt x="193907" y="64039"/>
                  <a:pt x="167184" y="65097"/>
                </a:cubicBezTo>
                <a:cubicBezTo>
                  <a:pt x="140461" y="66155"/>
                  <a:pt x="140990" y="78855"/>
                  <a:pt x="116384" y="69859"/>
                </a:cubicBezTo>
                <a:cubicBezTo>
                  <a:pt x="91778" y="60863"/>
                  <a:pt x="6846" y="803"/>
                  <a:pt x="496" y="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20A0A51-BE22-4FA2-95D3-F10FC961F14D}"/>
              </a:ext>
            </a:extLst>
          </p:cNvPr>
          <p:cNvSpPr/>
          <p:nvPr/>
        </p:nvSpPr>
        <p:spPr>
          <a:xfrm>
            <a:off x="7632007" y="3068889"/>
            <a:ext cx="200746" cy="158971"/>
          </a:xfrm>
          <a:custGeom>
            <a:avLst/>
            <a:gdLst>
              <a:gd name="connsiteX0" fmla="*/ 181668 w 200746"/>
              <a:gd name="connsiteY0" fmla="*/ 4511 h 158971"/>
              <a:gd name="connsiteX1" fmla="*/ 191193 w 200746"/>
              <a:gd name="connsiteY1" fmla="*/ 58486 h 158971"/>
              <a:gd name="connsiteX2" fmla="*/ 200718 w 200746"/>
              <a:gd name="connsiteY2" fmla="*/ 88649 h 158971"/>
              <a:gd name="connsiteX3" fmla="*/ 188018 w 200746"/>
              <a:gd name="connsiteY3" fmla="*/ 118811 h 158971"/>
              <a:gd name="connsiteX4" fmla="*/ 122931 w 200746"/>
              <a:gd name="connsiteY4" fmla="*/ 153736 h 158971"/>
              <a:gd name="connsiteX5" fmla="*/ 100706 w 200746"/>
              <a:gd name="connsiteY5" fmla="*/ 158499 h 158971"/>
              <a:gd name="connsiteX6" fmla="*/ 73718 w 200746"/>
              <a:gd name="connsiteY6" fmla="*/ 150561 h 158971"/>
              <a:gd name="connsiteX7" fmla="*/ 2281 w 200746"/>
              <a:gd name="connsiteY7" fmla="*/ 117224 h 158971"/>
              <a:gd name="connsiteX8" fmla="*/ 18156 w 200746"/>
              <a:gd name="connsiteY8" fmla="*/ 88649 h 158971"/>
              <a:gd name="connsiteX9" fmla="*/ 22918 w 200746"/>
              <a:gd name="connsiteY9" fmla="*/ 53724 h 158971"/>
              <a:gd name="connsiteX10" fmla="*/ 22918 w 200746"/>
              <a:gd name="connsiteY10" fmla="*/ 31499 h 158971"/>
              <a:gd name="connsiteX11" fmla="*/ 57843 w 200746"/>
              <a:gd name="connsiteY11" fmla="*/ 12449 h 158971"/>
              <a:gd name="connsiteX12" fmla="*/ 108643 w 200746"/>
              <a:gd name="connsiteY12" fmla="*/ 4511 h 158971"/>
              <a:gd name="connsiteX13" fmla="*/ 181668 w 200746"/>
              <a:gd name="connsiteY13" fmla="*/ 4511 h 15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0746" h="158971">
                <a:moveTo>
                  <a:pt x="181668" y="4511"/>
                </a:moveTo>
                <a:cubicBezTo>
                  <a:pt x="195426" y="13507"/>
                  <a:pt x="188018" y="44463"/>
                  <a:pt x="191193" y="58486"/>
                </a:cubicBezTo>
                <a:cubicBezTo>
                  <a:pt x="194368" y="72509"/>
                  <a:pt x="201247" y="78595"/>
                  <a:pt x="200718" y="88649"/>
                </a:cubicBezTo>
                <a:cubicBezTo>
                  <a:pt x="200189" y="98703"/>
                  <a:pt x="200983" y="107963"/>
                  <a:pt x="188018" y="118811"/>
                </a:cubicBezTo>
                <a:cubicBezTo>
                  <a:pt x="175053" y="129659"/>
                  <a:pt x="137483" y="147121"/>
                  <a:pt x="122931" y="153736"/>
                </a:cubicBezTo>
                <a:cubicBezTo>
                  <a:pt x="108379" y="160351"/>
                  <a:pt x="108908" y="159028"/>
                  <a:pt x="100706" y="158499"/>
                </a:cubicBezTo>
                <a:cubicBezTo>
                  <a:pt x="92504" y="157970"/>
                  <a:pt x="90122" y="157440"/>
                  <a:pt x="73718" y="150561"/>
                </a:cubicBezTo>
                <a:cubicBezTo>
                  <a:pt x="57314" y="143682"/>
                  <a:pt x="11541" y="127543"/>
                  <a:pt x="2281" y="117224"/>
                </a:cubicBezTo>
                <a:cubicBezTo>
                  <a:pt x="-6979" y="106905"/>
                  <a:pt x="14717" y="99232"/>
                  <a:pt x="18156" y="88649"/>
                </a:cubicBezTo>
                <a:cubicBezTo>
                  <a:pt x="21595" y="78066"/>
                  <a:pt x="22124" y="63249"/>
                  <a:pt x="22918" y="53724"/>
                </a:cubicBezTo>
                <a:cubicBezTo>
                  <a:pt x="23712" y="44199"/>
                  <a:pt x="17097" y="38378"/>
                  <a:pt x="22918" y="31499"/>
                </a:cubicBezTo>
                <a:cubicBezTo>
                  <a:pt x="28739" y="24620"/>
                  <a:pt x="43556" y="16947"/>
                  <a:pt x="57843" y="12449"/>
                </a:cubicBezTo>
                <a:cubicBezTo>
                  <a:pt x="72130" y="7951"/>
                  <a:pt x="92239" y="6628"/>
                  <a:pt x="108643" y="4511"/>
                </a:cubicBezTo>
                <a:cubicBezTo>
                  <a:pt x="125047" y="2394"/>
                  <a:pt x="167910" y="-4485"/>
                  <a:pt x="181668" y="451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229975BB-B763-4315-919C-4B8102700389}"/>
              </a:ext>
            </a:extLst>
          </p:cNvPr>
          <p:cNvSpPr/>
          <p:nvPr/>
        </p:nvSpPr>
        <p:spPr>
          <a:xfrm>
            <a:off x="7670724" y="3090150"/>
            <a:ext cx="45719" cy="457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60BB0643-73EE-4C7A-B659-983BE5E2EB9A}"/>
              </a:ext>
            </a:extLst>
          </p:cNvPr>
          <p:cNvSpPr/>
          <p:nvPr/>
        </p:nvSpPr>
        <p:spPr>
          <a:xfrm>
            <a:off x="7568914" y="2998820"/>
            <a:ext cx="92672" cy="608490"/>
          </a:xfrm>
          <a:custGeom>
            <a:avLst/>
            <a:gdLst>
              <a:gd name="connsiteX0" fmla="*/ 52674 w 92672"/>
              <a:gd name="connsiteY0" fmla="*/ 1555 h 608490"/>
              <a:gd name="connsiteX1" fmla="*/ 14574 w 92672"/>
              <a:gd name="connsiteY1" fmla="*/ 61880 h 608490"/>
              <a:gd name="connsiteX2" fmla="*/ 286 w 92672"/>
              <a:gd name="connsiteY2" fmla="*/ 165068 h 608490"/>
              <a:gd name="connsiteX3" fmla="*/ 25686 w 92672"/>
              <a:gd name="connsiteY3" fmla="*/ 336518 h 608490"/>
              <a:gd name="connsiteX4" fmla="*/ 44736 w 92672"/>
              <a:gd name="connsiteY4" fmla="*/ 474630 h 608490"/>
              <a:gd name="connsiteX5" fmla="*/ 90774 w 92672"/>
              <a:gd name="connsiteY5" fmla="*/ 601630 h 608490"/>
              <a:gd name="connsiteX6" fmla="*/ 82836 w 92672"/>
              <a:gd name="connsiteY6" fmla="*/ 587343 h 608490"/>
              <a:gd name="connsiteX7" fmla="*/ 73311 w 92672"/>
              <a:gd name="connsiteY7" fmla="*/ 552418 h 608490"/>
              <a:gd name="connsiteX8" fmla="*/ 73311 w 92672"/>
              <a:gd name="connsiteY8" fmla="*/ 482568 h 608490"/>
              <a:gd name="connsiteX9" fmla="*/ 65374 w 92672"/>
              <a:gd name="connsiteY9" fmla="*/ 365093 h 608490"/>
              <a:gd name="connsiteX10" fmla="*/ 17749 w 92672"/>
              <a:gd name="connsiteY10" fmla="*/ 184118 h 608490"/>
              <a:gd name="connsiteX11" fmla="*/ 12986 w 92672"/>
              <a:gd name="connsiteY11" fmla="*/ 123793 h 608490"/>
              <a:gd name="connsiteX12" fmla="*/ 52674 w 92672"/>
              <a:gd name="connsiteY12" fmla="*/ 1555 h 60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672" h="608490">
                <a:moveTo>
                  <a:pt x="52674" y="1555"/>
                </a:moveTo>
                <a:cubicBezTo>
                  <a:pt x="52939" y="-8764"/>
                  <a:pt x="23305" y="34628"/>
                  <a:pt x="14574" y="61880"/>
                </a:cubicBezTo>
                <a:cubicBezTo>
                  <a:pt x="5843" y="89132"/>
                  <a:pt x="-1566" y="119295"/>
                  <a:pt x="286" y="165068"/>
                </a:cubicBezTo>
                <a:cubicBezTo>
                  <a:pt x="2138" y="210841"/>
                  <a:pt x="18278" y="284924"/>
                  <a:pt x="25686" y="336518"/>
                </a:cubicBezTo>
                <a:cubicBezTo>
                  <a:pt x="33094" y="388112"/>
                  <a:pt x="33888" y="430445"/>
                  <a:pt x="44736" y="474630"/>
                </a:cubicBezTo>
                <a:cubicBezTo>
                  <a:pt x="55584" y="518815"/>
                  <a:pt x="84424" y="582845"/>
                  <a:pt x="90774" y="601630"/>
                </a:cubicBezTo>
                <a:cubicBezTo>
                  <a:pt x="97124" y="620415"/>
                  <a:pt x="85747" y="595545"/>
                  <a:pt x="82836" y="587343"/>
                </a:cubicBezTo>
                <a:cubicBezTo>
                  <a:pt x="79926" y="579141"/>
                  <a:pt x="74898" y="569880"/>
                  <a:pt x="73311" y="552418"/>
                </a:cubicBezTo>
                <a:cubicBezTo>
                  <a:pt x="71724" y="534956"/>
                  <a:pt x="74634" y="513789"/>
                  <a:pt x="73311" y="482568"/>
                </a:cubicBezTo>
                <a:cubicBezTo>
                  <a:pt x="71988" y="451347"/>
                  <a:pt x="74634" y="414835"/>
                  <a:pt x="65374" y="365093"/>
                </a:cubicBezTo>
                <a:cubicBezTo>
                  <a:pt x="56114" y="315351"/>
                  <a:pt x="26480" y="224335"/>
                  <a:pt x="17749" y="184118"/>
                </a:cubicBezTo>
                <a:cubicBezTo>
                  <a:pt x="9018" y="143901"/>
                  <a:pt x="11398" y="149722"/>
                  <a:pt x="12986" y="123793"/>
                </a:cubicBezTo>
                <a:cubicBezTo>
                  <a:pt x="14573" y="97864"/>
                  <a:pt x="52409" y="11874"/>
                  <a:pt x="52674" y="155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9DA1F65-3906-44A3-9495-AC2AADF7F311}"/>
              </a:ext>
            </a:extLst>
          </p:cNvPr>
          <p:cNvSpPr/>
          <p:nvPr/>
        </p:nvSpPr>
        <p:spPr>
          <a:xfrm>
            <a:off x="7440407" y="3959224"/>
            <a:ext cx="146658" cy="119099"/>
          </a:xfrm>
          <a:custGeom>
            <a:avLst/>
            <a:gdLst>
              <a:gd name="connsiteX0" fmla="*/ 146256 w 146658"/>
              <a:gd name="connsiteY0" fmla="*/ 1 h 119099"/>
              <a:gd name="connsiteX1" fmla="*/ 112918 w 146658"/>
              <a:gd name="connsiteY1" fmla="*/ 49214 h 119099"/>
              <a:gd name="connsiteX2" fmla="*/ 81168 w 146658"/>
              <a:gd name="connsiteY2" fmla="*/ 66676 h 119099"/>
              <a:gd name="connsiteX3" fmla="*/ 51006 w 146658"/>
              <a:gd name="connsiteY3" fmla="*/ 66676 h 119099"/>
              <a:gd name="connsiteX4" fmla="*/ 20843 w 146658"/>
              <a:gd name="connsiteY4" fmla="*/ 82551 h 119099"/>
              <a:gd name="connsiteX5" fmla="*/ 206 w 146658"/>
              <a:gd name="connsiteY5" fmla="*/ 119064 h 119099"/>
              <a:gd name="connsiteX6" fmla="*/ 11318 w 146658"/>
              <a:gd name="connsiteY6" fmla="*/ 88901 h 119099"/>
              <a:gd name="connsiteX7" fmla="*/ 28781 w 146658"/>
              <a:gd name="connsiteY7" fmla="*/ 68264 h 119099"/>
              <a:gd name="connsiteX8" fmla="*/ 89106 w 146658"/>
              <a:gd name="connsiteY8" fmla="*/ 47626 h 119099"/>
              <a:gd name="connsiteX9" fmla="*/ 146256 w 146658"/>
              <a:gd name="connsiteY9" fmla="*/ 1 h 11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658" h="119099">
                <a:moveTo>
                  <a:pt x="146256" y="1"/>
                </a:moveTo>
                <a:cubicBezTo>
                  <a:pt x="150225" y="266"/>
                  <a:pt x="123766" y="38102"/>
                  <a:pt x="112918" y="49214"/>
                </a:cubicBezTo>
                <a:cubicBezTo>
                  <a:pt x="102070" y="60326"/>
                  <a:pt x="91487" y="63766"/>
                  <a:pt x="81168" y="66676"/>
                </a:cubicBezTo>
                <a:cubicBezTo>
                  <a:pt x="70849" y="69586"/>
                  <a:pt x="61060" y="64030"/>
                  <a:pt x="51006" y="66676"/>
                </a:cubicBezTo>
                <a:cubicBezTo>
                  <a:pt x="40952" y="69322"/>
                  <a:pt x="29310" y="73820"/>
                  <a:pt x="20843" y="82551"/>
                </a:cubicBezTo>
                <a:cubicBezTo>
                  <a:pt x="12376" y="91282"/>
                  <a:pt x="1794" y="118006"/>
                  <a:pt x="206" y="119064"/>
                </a:cubicBezTo>
                <a:cubicBezTo>
                  <a:pt x="-1382" y="120122"/>
                  <a:pt x="6555" y="97368"/>
                  <a:pt x="11318" y="88901"/>
                </a:cubicBezTo>
                <a:cubicBezTo>
                  <a:pt x="16081" y="80434"/>
                  <a:pt x="15816" y="75143"/>
                  <a:pt x="28781" y="68264"/>
                </a:cubicBezTo>
                <a:cubicBezTo>
                  <a:pt x="41746" y="61385"/>
                  <a:pt x="71908" y="56093"/>
                  <a:pt x="89106" y="47626"/>
                </a:cubicBezTo>
                <a:cubicBezTo>
                  <a:pt x="106304" y="39159"/>
                  <a:pt x="142287" y="-264"/>
                  <a:pt x="146256" y="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ED32D07-849B-4543-B5A9-CEB07AFA510A}"/>
              </a:ext>
            </a:extLst>
          </p:cNvPr>
          <p:cNvSpPr/>
          <p:nvPr/>
        </p:nvSpPr>
        <p:spPr>
          <a:xfrm>
            <a:off x="7116233" y="3828139"/>
            <a:ext cx="233839" cy="64419"/>
          </a:xfrm>
          <a:custGeom>
            <a:avLst/>
            <a:gdLst>
              <a:gd name="connsiteX0" fmla="*/ 230717 w 233839"/>
              <a:gd name="connsiteY0" fmla="*/ 64411 h 64419"/>
              <a:gd name="connsiteX1" fmla="*/ 220134 w 233839"/>
              <a:gd name="connsiteY1" fmla="*/ 13611 h 64419"/>
              <a:gd name="connsiteX2" fmla="*/ 198967 w 233839"/>
              <a:gd name="connsiteY2" fmla="*/ 9378 h 64419"/>
              <a:gd name="connsiteX3" fmla="*/ 148167 w 233839"/>
              <a:gd name="connsiteY3" fmla="*/ 3028 h 64419"/>
              <a:gd name="connsiteX4" fmla="*/ 112184 w 233839"/>
              <a:gd name="connsiteY4" fmla="*/ 911 h 64419"/>
              <a:gd name="connsiteX5" fmla="*/ 52917 w 233839"/>
              <a:gd name="connsiteY5" fmla="*/ 17844 h 64419"/>
              <a:gd name="connsiteX6" fmla="*/ 19050 w 233839"/>
              <a:gd name="connsiteY6" fmla="*/ 32661 h 64419"/>
              <a:gd name="connsiteX7" fmla="*/ 0 w 233839"/>
              <a:gd name="connsiteY7" fmla="*/ 55944 h 64419"/>
              <a:gd name="connsiteX8" fmla="*/ 19050 w 233839"/>
              <a:gd name="connsiteY8" fmla="*/ 36894 h 64419"/>
              <a:gd name="connsiteX9" fmla="*/ 65617 w 233839"/>
              <a:gd name="connsiteY9" fmla="*/ 11494 h 64419"/>
              <a:gd name="connsiteX10" fmla="*/ 162984 w 233839"/>
              <a:gd name="connsiteY10" fmla="*/ 17844 h 64419"/>
              <a:gd name="connsiteX11" fmla="*/ 230717 w 233839"/>
              <a:gd name="connsiteY11" fmla="*/ 64411 h 6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839" h="64419">
                <a:moveTo>
                  <a:pt x="230717" y="64411"/>
                </a:moveTo>
                <a:cubicBezTo>
                  <a:pt x="240242" y="63706"/>
                  <a:pt x="225426" y="22783"/>
                  <a:pt x="220134" y="13611"/>
                </a:cubicBezTo>
                <a:cubicBezTo>
                  <a:pt x="214842" y="4439"/>
                  <a:pt x="210962" y="11142"/>
                  <a:pt x="198967" y="9378"/>
                </a:cubicBezTo>
                <a:cubicBezTo>
                  <a:pt x="186972" y="7614"/>
                  <a:pt x="162631" y="4439"/>
                  <a:pt x="148167" y="3028"/>
                </a:cubicBezTo>
                <a:cubicBezTo>
                  <a:pt x="133703" y="1617"/>
                  <a:pt x="128059" y="-1558"/>
                  <a:pt x="112184" y="911"/>
                </a:cubicBezTo>
                <a:cubicBezTo>
                  <a:pt x="96309" y="3380"/>
                  <a:pt x="68439" y="12552"/>
                  <a:pt x="52917" y="17844"/>
                </a:cubicBezTo>
                <a:cubicBezTo>
                  <a:pt x="37395" y="23136"/>
                  <a:pt x="27869" y="26311"/>
                  <a:pt x="19050" y="32661"/>
                </a:cubicBezTo>
                <a:cubicBezTo>
                  <a:pt x="10231" y="39011"/>
                  <a:pt x="0" y="55239"/>
                  <a:pt x="0" y="55944"/>
                </a:cubicBezTo>
                <a:cubicBezTo>
                  <a:pt x="0" y="56649"/>
                  <a:pt x="8114" y="44302"/>
                  <a:pt x="19050" y="36894"/>
                </a:cubicBezTo>
                <a:cubicBezTo>
                  <a:pt x="29986" y="29486"/>
                  <a:pt x="41628" y="14669"/>
                  <a:pt x="65617" y="11494"/>
                </a:cubicBezTo>
                <a:cubicBezTo>
                  <a:pt x="89606" y="8319"/>
                  <a:pt x="138995" y="13963"/>
                  <a:pt x="162984" y="17844"/>
                </a:cubicBezTo>
                <a:cubicBezTo>
                  <a:pt x="186973" y="21725"/>
                  <a:pt x="221192" y="65116"/>
                  <a:pt x="230717" y="6441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EF1ED46-181A-4CF5-9B11-A9E5DD70B451}"/>
              </a:ext>
            </a:extLst>
          </p:cNvPr>
          <p:cNvSpPr/>
          <p:nvPr/>
        </p:nvSpPr>
        <p:spPr>
          <a:xfrm>
            <a:off x="6542450" y="4292507"/>
            <a:ext cx="730747" cy="148523"/>
          </a:xfrm>
          <a:custGeom>
            <a:avLst/>
            <a:gdLst>
              <a:gd name="connsiteX0" fmla="*/ 167 w 730747"/>
              <a:gd name="connsiteY0" fmla="*/ 148260 h 148523"/>
              <a:gd name="connsiteX1" fmla="*/ 70017 w 730747"/>
              <a:gd name="connsiteY1" fmla="*/ 108043 h 148523"/>
              <a:gd name="connsiteX2" fmla="*/ 120817 w 730747"/>
              <a:gd name="connsiteY2" fmla="*/ 82643 h 148523"/>
              <a:gd name="connsiteX3" fmla="*/ 292267 w 730747"/>
              <a:gd name="connsiteY3" fmla="*/ 38193 h 148523"/>
              <a:gd name="connsiteX4" fmla="*/ 533567 w 730747"/>
              <a:gd name="connsiteY4" fmla="*/ 6443 h 148523"/>
              <a:gd name="connsiteX5" fmla="*/ 641517 w 730747"/>
              <a:gd name="connsiteY5" fmla="*/ 93 h 148523"/>
              <a:gd name="connsiteX6" fmla="*/ 694433 w 730747"/>
              <a:gd name="connsiteY6" fmla="*/ 8560 h 148523"/>
              <a:gd name="connsiteX7" fmla="*/ 717717 w 730747"/>
              <a:gd name="connsiteY7" fmla="*/ 21260 h 148523"/>
              <a:gd name="connsiteX8" fmla="*/ 726183 w 730747"/>
              <a:gd name="connsiteY8" fmla="*/ 57243 h 148523"/>
              <a:gd name="connsiteX9" fmla="*/ 726183 w 730747"/>
              <a:gd name="connsiteY9" fmla="*/ 42426 h 148523"/>
              <a:gd name="connsiteX10" fmla="*/ 669033 w 730747"/>
              <a:gd name="connsiteY10" fmla="*/ 17026 h 148523"/>
              <a:gd name="connsiteX11" fmla="*/ 569550 w 730747"/>
              <a:gd name="connsiteY11" fmla="*/ 12793 h 148523"/>
              <a:gd name="connsiteX12" fmla="*/ 472183 w 730747"/>
              <a:gd name="connsiteY12" fmla="*/ 6443 h 148523"/>
              <a:gd name="connsiteX13" fmla="*/ 340950 w 730747"/>
              <a:gd name="connsiteY13" fmla="*/ 25493 h 148523"/>
              <a:gd name="connsiteX14" fmla="*/ 188550 w 730747"/>
              <a:gd name="connsiteY14" fmla="*/ 46660 h 148523"/>
              <a:gd name="connsiteX15" fmla="*/ 127167 w 730747"/>
              <a:gd name="connsiteY15" fmla="*/ 69943 h 148523"/>
              <a:gd name="connsiteX16" fmla="*/ 91183 w 730747"/>
              <a:gd name="connsiteY16" fmla="*/ 86876 h 148523"/>
              <a:gd name="connsiteX17" fmla="*/ 167 w 730747"/>
              <a:gd name="connsiteY17" fmla="*/ 148260 h 14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747" h="148523">
                <a:moveTo>
                  <a:pt x="167" y="148260"/>
                </a:moveTo>
                <a:cubicBezTo>
                  <a:pt x="-3361" y="151788"/>
                  <a:pt x="49909" y="118979"/>
                  <a:pt x="70017" y="108043"/>
                </a:cubicBezTo>
                <a:cubicBezTo>
                  <a:pt x="90125" y="97107"/>
                  <a:pt x="83775" y="94285"/>
                  <a:pt x="120817" y="82643"/>
                </a:cubicBezTo>
                <a:cubicBezTo>
                  <a:pt x="157859" y="71001"/>
                  <a:pt x="223475" y="50893"/>
                  <a:pt x="292267" y="38193"/>
                </a:cubicBezTo>
                <a:cubicBezTo>
                  <a:pt x="361059" y="25493"/>
                  <a:pt x="475359" y="12793"/>
                  <a:pt x="533567" y="6443"/>
                </a:cubicBezTo>
                <a:cubicBezTo>
                  <a:pt x="591775" y="93"/>
                  <a:pt x="614706" y="-260"/>
                  <a:pt x="641517" y="93"/>
                </a:cubicBezTo>
                <a:cubicBezTo>
                  <a:pt x="668328" y="446"/>
                  <a:pt x="681733" y="5032"/>
                  <a:pt x="694433" y="8560"/>
                </a:cubicBezTo>
                <a:cubicBezTo>
                  <a:pt x="707133" y="12088"/>
                  <a:pt x="712425" y="13146"/>
                  <a:pt x="717717" y="21260"/>
                </a:cubicBezTo>
                <a:cubicBezTo>
                  <a:pt x="723009" y="29374"/>
                  <a:pt x="724772" y="53715"/>
                  <a:pt x="726183" y="57243"/>
                </a:cubicBezTo>
                <a:cubicBezTo>
                  <a:pt x="727594" y="60771"/>
                  <a:pt x="735708" y="49129"/>
                  <a:pt x="726183" y="42426"/>
                </a:cubicBezTo>
                <a:cubicBezTo>
                  <a:pt x="716658" y="35723"/>
                  <a:pt x="695139" y="21965"/>
                  <a:pt x="669033" y="17026"/>
                </a:cubicBezTo>
                <a:cubicBezTo>
                  <a:pt x="642928" y="12087"/>
                  <a:pt x="602358" y="14557"/>
                  <a:pt x="569550" y="12793"/>
                </a:cubicBezTo>
                <a:cubicBezTo>
                  <a:pt x="536742" y="11029"/>
                  <a:pt x="510283" y="4326"/>
                  <a:pt x="472183" y="6443"/>
                </a:cubicBezTo>
                <a:cubicBezTo>
                  <a:pt x="434083" y="8560"/>
                  <a:pt x="340950" y="25493"/>
                  <a:pt x="340950" y="25493"/>
                </a:cubicBezTo>
                <a:cubicBezTo>
                  <a:pt x="293678" y="32196"/>
                  <a:pt x="224180" y="39252"/>
                  <a:pt x="188550" y="46660"/>
                </a:cubicBezTo>
                <a:cubicBezTo>
                  <a:pt x="152920" y="54068"/>
                  <a:pt x="143395" y="63240"/>
                  <a:pt x="127167" y="69943"/>
                </a:cubicBezTo>
                <a:cubicBezTo>
                  <a:pt x="110939" y="76646"/>
                  <a:pt x="109528" y="79468"/>
                  <a:pt x="91183" y="86876"/>
                </a:cubicBezTo>
                <a:cubicBezTo>
                  <a:pt x="72838" y="94284"/>
                  <a:pt x="3695" y="144732"/>
                  <a:pt x="167" y="14826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CE53551-29A1-4C18-BEDC-66949CCB8EE6}"/>
              </a:ext>
            </a:extLst>
          </p:cNvPr>
          <p:cNvSpPr/>
          <p:nvPr/>
        </p:nvSpPr>
        <p:spPr>
          <a:xfrm>
            <a:off x="7278404" y="4357343"/>
            <a:ext cx="165406" cy="203547"/>
          </a:xfrm>
          <a:custGeom>
            <a:avLst/>
            <a:gdLst>
              <a:gd name="connsiteX0" fmla="*/ 284 w 165406"/>
              <a:gd name="connsiteY0" fmla="*/ 14632 h 203547"/>
              <a:gd name="connsiteX1" fmla="*/ 55846 w 165406"/>
              <a:gd name="connsiteY1" fmla="*/ 5107 h 203547"/>
              <a:gd name="connsiteX2" fmla="*/ 93946 w 165406"/>
              <a:gd name="connsiteY2" fmla="*/ 1932 h 203547"/>
              <a:gd name="connsiteX3" fmla="*/ 138396 w 165406"/>
              <a:gd name="connsiteY3" fmla="*/ 32095 h 203547"/>
              <a:gd name="connsiteX4" fmla="*/ 157446 w 165406"/>
              <a:gd name="connsiteY4" fmla="*/ 67020 h 203547"/>
              <a:gd name="connsiteX5" fmla="*/ 146334 w 165406"/>
              <a:gd name="connsiteY5" fmla="*/ 125757 h 203547"/>
              <a:gd name="connsiteX6" fmla="*/ 132046 w 165406"/>
              <a:gd name="connsiteY6" fmla="*/ 165445 h 203547"/>
              <a:gd name="connsiteX7" fmla="*/ 128871 w 165406"/>
              <a:gd name="connsiteY7" fmla="*/ 203545 h 203547"/>
              <a:gd name="connsiteX8" fmla="*/ 139984 w 165406"/>
              <a:gd name="connsiteY8" fmla="*/ 163857 h 203547"/>
              <a:gd name="connsiteX9" fmla="*/ 165384 w 165406"/>
              <a:gd name="connsiteY9" fmla="*/ 82895 h 203547"/>
              <a:gd name="connsiteX10" fmla="*/ 135221 w 165406"/>
              <a:gd name="connsiteY10" fmla="*/ 22570 h 203547"/>
              <a:gd name="connsiteX11" fmla="*/ 81246 w 165406"/>
              <a:gd name="connsiteY11" fmla="*/ 345 h 203547"/>
              <a:gd name="connsiteX12" fmla="*/ 284 w 165406"/>
              <a:gd name="connsiteY12" fmla="*/ 14632 h 20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5406" h="203547">
                <a:moveTo>
                  <a:pt x="284" y="14632"/>
                </a:moveTo>
                <a:cubicBezTo>
                  <a:pt x="-3949" y="15426"/>
                  <a:pt x="40236" y="7224"/>
                  <a:pt x="55846" y="5107"/>
                </a:cubicBezTo>
                <a:cubicBezTo>
                  <a:pt x="71456" y="2990"/>
                  <a:pt x="80188" y="-2566"/>
                  <a:pt x="93946" y="1932"/>
                </a:cubicBezTo>
                <a:cubicBezTo>
                  <a:pt x="107704" y="6430"/>
                  <a:pt x="127813" y="21247"/>
                  <a:pt x="138396" y="32095"/>
                </a:cubicBezTo>
                <a:cubicBezTo>
                  <a:pt x="148979" y="42943"/>
                  <a:pt x="156123" y="51410"/>
                  <a:pt x="157446" y="67020"/>
                </a:cubicBezTo>
                <a:cubicBezTo>
                  <a:pt x="158769" y="82630"/>
                  <a:pt x="150567" y="109353"/>
                  <a:pt x="146334" y="125757"/>
                </a:cubicBezTo>
                <a:cubicBezTo>
                  <a:pt x="142101" y="142161"/>
                  <a:pt x="134957" y="152480"/>
                  <a:pt x="132046" y="165445"/>
                </a:cubicBezTo>
                <a:cubicBezTo>
                  <a:pt x="129136" y="178410"/>
                  <a:pt x="127548" y="203810"/>
                  <a:pt x="128871" y="203545"/>
                </a:cubicBezTo>
                <a:cubicBezTo>
                  <a:pt x="130194" y="203280"/>
                  <a:pt x="133899" y="183965"/>
                  <a:pt x="139984" y="163857"/>
                </a:cubicBezTo>
                <a:cubicBezTo>
                  <a:pt x="146069" y="143749"/>
                  <a:pt x="166178" y="106443"/>
                  <a:pt x="165384" y="82895"/>
                </a:cubicBezTo>
                <a:cubicBezTo>
                  <a:pt x="164590" y="59347"/>
                  <a:pt x="149244" y="36328"/>
                  <a:pt x="135221" y="22570"/>
                </a:cubicBezTo>
                <a:cubicBezTo>
                  <a:pt x="121198" y="8812"/>
                  <a:pt x="100825" y="3256"/>
                  <a:pt x="81246" y="345"/>
                </a:cubicBezTo>
                <a:cubicBezTo>
                  <a:pt x="61667" y="-2566"/>
                  <a:pt x="4517" y="13838"/>
                  <a:pt x="284" y="1463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71EF0C5-080B-4A1F-B1C3-BEDD180A00F4}"/>
              </a:ext>
            </a:extLst>
          </p:cNvPr>
          <p:cNvSpPr/>
          <p:nvPr/>
        </p:nvSpPr>
        <p:spPr>
          <a:xfrm>
            <a:off x="6621409" y="4380728"/>
            <a:ext cx="169917" cy="42301"/>
          </a:xfrm>
          <a:custGeom>
            <a:avLst/>
            <a:gdLst>
              <a:gd name="connsiteX0" fmla="*/ 54 w 169917"/>
              <a:gd name="connsiteY0" fmla="*/ 29347 h 42301"/>
              <a:gd name="connsiteX1" fmla="*/ 63554 w 169917"/>
              <a:gd name="connsiteY1" fmla="*/ 15060 h 42301"/>
              <a:gd name="connsiteX2" fmla="*/ 117529 w 169917"/>
              <a:gd name="connsiteY2" fmla="*/ 21410 h 42301"/>
              <a:gd name="connsiteX3" fmla="*/ 169916 w 169917"/>
              <a:gd name="connsiteY3" fmla="*/ 42047 h 42301"/>
              <a:gd name="connsiteX4" fmla="*/ 119116 w 169917"/>
              <a:gd name="connsiteY4" fmla="*/ 5535 h 42301"/>
              <a:gd name="connsiteX5" fmla="*/ 74666 w 169917"/>
              <a:gd name="connsiteY5" fmla="*/ 772 h 42301"/>
              <a:gd name="connsiteX6" fmla="*/ 54 w 169917"/>
              <a:gd name="connsiteY6" fmla="*/ 29347 h 4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17" h="42301">
                <a:moveTo>
                  <a:pt x="54" y="29347"/>
                </a:moveTo>
                <a:cubicBezTo>
                  <a:pt x="-1798" y="31728"/>
                  <a:pt x="43975" y="16383"/>
                  <a:pt x="63554" y="15060"/>
                </a:cubicBezTo>
                <a:cubicBezTo>
                  <a:pt x="83133" y="13737"/>
                  <a:pt x="99802" y="16912"/>
                  <a:pt x="117529" y="21410"/>
                </a:cubicBezTo>
                <a:cubicBezTo>
                  <a:pt x="135256" y="25908"/>
                  <a:pt x="169652" y="44693"/>
                  <a:pt x="169916" y="42047"/>
                </a:cubicBezTo>
                <a:cubicBezTo>
                  <a:pt x="170180" y="39401"/>
                  <a:pt x="134991" y="12414"/>
                  <a:pt x="119116" y="5535"/>
                </a:cubicBezTo>
                <a:cubicBezTo>
                  <a:pt x="103241" y="-1344"/>
                  <a:pt x="90012" y="-286"/>
                  <a:pt x="74666" y="772"/>
                </a:cubicBezTo>
                <a:cubicBezTo>
                  <a:pt x="59320" y="1830"/>
                  <a:pt x="1906" y="26966"/>
                  <a:pt x="54" y="2934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86255C6-3DFF-4F3F-8E74-E9DD75630798}"/>
              </a:ext>
            </a:extLst>
          </p:cNvPr>
          <p:cNvSpPr/>
          <p:nvPr/>
        </p:nvSpPr>
        <p:spPr>
          <a:xfrm>
            <a:off x="6903619" y="4420654"/>
            <a:ext cx="167976" cy="29114"/>
          </a:xfrm>
          <a:custGeom>
            <a:avLst/>
            <a:gdLst>
              <a:gd name="connsiteX0" fmla="*/ 419 w 167976"/>
              <a:gd name="connsiteY0" fmla="*/ 11646 h 29114"/>
              <a:gd name="connsiteX1" fmla="*/ 103606 w 167976"/>
              <a:gd name="connsiteY1" fmla="*/ 14821 h 29114"/>
              <a:gd name="connsiteX2" fmla="*/ 159169 w 167976"/>
              <a:gd name="connsiteY2" fmla="*/ 29109 h 29114"/>
              <a:gd name="connsiteX3" fmla="*/ 165519 w 167976"/>
              <a:gd name="connsiteY3" fmla="*/ 16409 h 29114"/>
              <a:gd name="connsiteX4" fmla="*/ 135356 w 167976"/>
              <a:gd name="connsiteY4" fmla="*/ 5296 h 29114"/>
              <a:gd name="connsiteX5" fmla="*/ 68681 w 167976"/>
              <a:gd name="connsiteY5" fmla="*/ 534 h 29114"/>
              <a:gd name="connsiteX6" fmla="*/ 419 w 167976"/>
              <a:gd name="connsiteY6" fmla="*/ 11646 h 2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976" h="29114">
                <a:moveTo>
                  <a:pt x="419" y="11646"/>
                </a:moveTo>
                <a:cubicBezTo>
                  <a:pt x="6240" y="14027"/>
                  <a:pt x="77148" y="11911"/>
                  <a:pt x="103606" y="14821"/>
                </a:cubicBezTo>
                <a:cubicBezTo>
                  <a:pt x="130064" y="17732"/>
                  <a:pt x="148850" y="28844"/>
                  <a:pt x="159169" y="29109"/>
                </a:cubicBezTo>
                <a:cubicBezTo>
                  <a:pt x="169488" y="29374"/>
                  <a:pt x="169488" y="20378"/>
                  <a:pt x="165519" y="16409"/>
                </a:cubicBezTo>
                <a:cubicBezTo>
                  <a:pt x="161550" y="12440"/>
                  <a:pt x="151496" y="7942"/>
                  <a:pt x="135356" y="5296"/>
                </a:cubicBezTo>
                <a:cubicBezTo>
                  <a:pt x="119216" y="2650"/>
                  <a:pt x="86408" y="3709"/>
                  <a:pt x="68681" y="534"/>
                </a:cubicBezTo>
                <a:cubicBezTo>
                  <a:pt x="50954" y="-2641"/>
                  <a:pt x="-5402" y="9265"/>
                  <a:pt x="419" y="1164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760CE85A-00E8-4A7B-B485-B2D33BB388EB}"/>
              </a:ext>
            </a:extLst>
          </p:cNvPr>
          <p:cNvSpPr/>
          <p:nvPr/>
        </p:nvSpPr>
        <p:spPr>
          <a:xfrm>
            <a:off x="7127875" y="4475071"/>
            <a:ext cx="154397" cy="36389"/>
          </a:xfrm>
          <a:custGeom>
            <a:avLst/>
            <a:gdLst>
              <a:gd name="connsiteX0" fmla="*/ 0 w 154397"/>
              <a:gd name="connsiteY0" fmla="*/ 1679 h 36389"/>
              <a:gd name="connsiteX1" fmla="*/ 65088 w 154397"/>
              <a:gd name="connsiteY1" fmla="*/ 33429 h 36389"/>
              <a:gd name="connsiteX2" fmla="*/ 120650 w 154397"/>
              <a:gd name="connsiteY2" fmla="*/ 35017 h 36389"/>
              <a:gd name="connsiteX3" fmla="*/ 153988 w 154397"/>
              <a:gd name="connsiteY3" fmla="*/ 33429 h 36389"/>
              <a:gd name="connsiteX4" fmla="*/ 98425 w 154397"/>
              <a:gd name="connsiteY4" fmla="*/ 20729 h 36389"/>
              <a:gd name="connsiteX5" fmla="*/ 65088 w 154397"/>
              <a:gd name="connsiteY5" fmla="*/ 6442 h 36389"/>
              <a:gd name="connsiteX6" fmla="*/ 0 w 154397"/>
              <a:gd name="connsiteY6" fmla="*/ 1679 h 3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97" h="36389">
                <a:moveTo>
                  <a:pt x="0" y="1679"/>
                </a:moveTo>
                <a:cubicBezTo>
                  <a:pt x="0" y="6177"/>
                  <a:pt x="44980" y="27873"/>
                  <a:pt x="65088" y="33429"/>
                </a:cubicBezTo>
                <a:cubicBezTo>
                  <a:pt x="85196" y="38985"/>
                  <a:pt x="105833" y="35017"/>
                  <a:pt x="120650" y="35017"/>
                </a:cubicBezTo>
                <a:cubicBezTo>
                  <a:pt x="135467" y="35017"/>
                  <a:pt x="157692" y="35810"/>
                  <a:pt x="153988" y="33429"/>
                </a:cubicBezTo>
                <a:cubicBezTo>
                  <a:pt x="150284" y="31048"/>
                  <a:pt x="113242" y="25227"/>
                  <a:pt x="98425" y="20729"/>
                </a:cubicBezTo>
                <a:cubicBezTo>
                  <a:pt x="83608" y="16231"/>
                  <a:pt x="73290" y="10146"/>
                  <a:pt x="65088" y="6442"/>
                </a:cubicBezTo>
                <a:cubicBezTo>
                  <a:pt x="56886" y="2738"/>
                  <a:pt x="0" y="-2819"/>
                  <a:pt x="0" y="167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ED5FD28-5B38-4444-B26B-17D89D74DA72}"/>
              </a:ext>
            </a:extLst>
          </p:cNvPr>
          <p:cNvSpPr/>
          <p:nvPr/>
        </p:nvSpPr>
        <p:spPr>
          <a:xfrm>
            <a:off x="7264234" y="4548066"/>
            <a:ext cx="76389" cy="171613"/>
          </a:xfrm>
          <a:custGeom>
            <a:avLst/>
            <a:gdLst>
              <a:gd name="connsiteX0" fmla="*/ 55729 w 76389"/>
              <a:gd name="connsiteY0" fmla="*/ 122 h 171613"/>
              <a:gd name="connsiteX1" fmla="*/ 63666 w 76389"/>
              <a:gd name="connsiteY1" fmla="*/ 63622 h 171613"/>
              <a:gd name="connsiteX2" fmla="*/ 70016 w 76389"/>
              <a:gd name="connsiteY2" fmla="*/ 95372 h 171613"/>
              <a:gd name="connsiteX3" fmla="*/ 54141 w 76389"/>
              <a:gd name="connsiteY3" fmla="*/ 131884 h 171613"/>
              <a:gd name="connsiteX4" fmla="*/ 166 w 76389"/>
              <a:gd name="connsiteY4" fmla="*/ 171572 h 171613"/>
              <a:gd name="connsiteX5" fmla="*/ 38266 w 76389"/>
              <a:gd name="connsiteY5" fmla="*/ 138234 h 171613"/>
              <a:gd name="connsiteX6" fmla="*/ 66841 w 76389"/>
              <a:gd name="connsiteY6" fmla="*/ 82672 h 171613"/>
              <a:gd name="connsiteX7" fmla="*/ 76366 w 76389"/>
              <a:gd name="connsiteY7" fmla="*/ 47747 h 171613"/>
              <a:gd name="connsiteX8" fmla="*/ 55729 w 76389"/>
              <a:gd name="connsiteY8" fmla="*/ 122 h 17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89" h="171613">
                <a:moveTo>
                  <a:pt x="55729" y="122"/>
                </a:moveTo>
                <a:cubicBezTo>
                  <a:pt x="53612" y="2768"/>
                  <a:pt x="61285" y="47747"/>
                  <a:pt x="63666" y="63622"/>
                </a:cubicBezTo>
                <a:cubicBezTo>
                  <a:pt x="66047" y="79497"/>
                  <a:pt x="71604" y="83995"/>
                  <a:pt x="70016" y="95372"/>
                </a:cubicBezTo>
                <a:cubicBezTo>
                  <a:pt x="68429" y="106749"/>
                  <a:pt x="65783" y="119184"/>
                  <a:pt x="54141" y="131884"/>
                </a:cubicBezTo>
                <a:cubicBezTo>
                  <a:pt x="42499" y="144584"/>
                  <a:pt x="2812" y="170514"/>
                  <a:pt x="166" y="171572"/>
                </a:cubicBezTo>
                <a:cubicBezTo>
                  <a:pt x="-2480" y="172630"/>
                  <a:pt x="27154" y="153050"/>
                  <a:pt x="38266" y="138234"/>
                </a:cubicBezTo>
                <a:cubicBezTo>
                  <a:pt x="49378" y="123418"/>
                  <a:pt x="60491" y="97753"/>
                  <a:pt x="66841" y="82672"/>
                </a:cubicBezTo>
                <a:cubicBezTo>
                  <a:pt x="73191" y="67591"/>
                  <a:pt x="75572" y="57007"/>
                  <a:pt x="76366" y="47747"/>
                </a:cubicBezTo>
                <a:cubicBezTo>
                  <a:pt x="77160" y="38487"/>
                  <a:pt x="57846" y="-2524"/>
                  <a:pt x="55729" y="12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A7DFB7C-9CED-4D4A-A91F-2BACA000AD46}"/>
              </a:ext>
            </a:extLst>
          </p:cNvPr>
          <p:cNvSpPr/>
          <p:nvPr/>
        </p:nvSpPr>
        <p:spPr>
          <a:xfrm>
            <a:off x="7297667" y="4530677"/>
            <a:ext cx="85848" cy="56216"/>
          </a:xfrm>
          <a:custGeom>
            <a:avLst/>
            <a:gdLst>
              <a:gd name="connsiteX0" fmla="*/ 71 w 85848"/>
              <a:gd name="connsiteY0" fmla="*/ 22273 h 56216"/>
              <a:gd name="connsiteX1" fmla="*/ 55633 w 85848"/>
              <a:gd name="connsiteY1" fmla="*/ 48 h 56216"/>
              <a:gd name="connsiteX2" fmla="*/ 73096 w 85848"/>
              <a:gd name="connsiteY2" fmla="*/ 17511 h 56216"/>
              <a:gd name="connsiteX3" fmla="*/ 85796 w 85848"/>
              <a:gd name="connsiteY3" fmla="*/ 55611 h 56216"/>
              <a:gd name="connsiteX4" fmla="*/ 68333 w 85848"/>
              <a:gd name="connsiteY4" fmla="*/ 39736 h 56216"/>
              <a:gd name="connsiteX5" fmla="*/ 71 w 85848"/>
              <a:gd name="connsiteY5" fmla="*/ 22273 h 5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48" h="56216">
                <a:moveTo>
                  <a:pt x="71" y="22273"/>
                </a:moveTo>
                <a:cubicBezTo>
                  <a:pt x="-2046" y="15658"/>
                  <a:pt x="43462" y="842"/>
                  <a:pt x="55633" y="48"/>
                </a:cubicBezTo>
                <a:cubicBezTo>
                  <a:pt x="67804" y="-746"/>
                  <a:pt x="68069" y="8250"/>
                  <a:pt x="73096" y="17511"/>
                </a:cubicBezTo>
                <a:cubicBezTo>
                  <a:pt x="78123" y="26772"/>
                  <a:pt x="86590" y="51907"/>
                  <a:pt x="85796" y="55611"/>
                </a:cubicBezTo>
                <a:cubicBezTo>
                  <a:pt x="85002" y="59315"/>
                  <a:pt x="76800" y="45028"/>
                  <a:pt x="68333" y="39736"/>
                </a:cubicBezTo>
                <a:cubicBezTo>
                  <a:pt x="59866" y="34444"/>
                  <a:pt x="2188" y="28888"/>
                  <a:pt x="71" y="2227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2212854-ADD2-478C-9AA6-0BF90B709DE0}"/>
              </a:ext>
            </a:extLst>
          </p:cNvPr>
          <p:cNvSpPr/>
          <p:nvPr/>
        </p:nvSpPr>
        <p:spPr>
          <a:xfrm>
            <a:off x="6625572" y="4405248"/>
            <a:ext cx="529976" cy="295589"/>
          </a:xfrm>
          <a:custGeom>
            <a:avLst/>
            <a:gdLst>
              <a:gd name="connsiteX0" fmla="*/ 653 w 529976"/>
              <a:gd name="connsiteY0" fmla="*/ 65 h 295589"/>
              <a:gd name="connsiteX1" fmla="*/ 60978 w 529976"/>
              <a:gd name="connsiteY1" fmla="*/ 58802 h 295589"/>
              <a:gd name="connsiteX2" fmla="*/ 192741 w 529976"/>
              <a:gd name="connsiteY2" fmla="*/ 138177 h 295589"/>
              <a:gd name="connsiteX3" fmla="*/ 292753 w 529976"/>
              <a:gd name="connsiteY3" fmla="*/ 214377 h 295589"/>
              <a:gd name="connsiteX4" fmla="*/ 468966 w 529976"/>
              <a:gd name="connsiteY4" fmla="*/ 284227 h 295589"/>
              <a:gd name="connsiteX5" fmla="*/ 529291 w 529976"/>
              <a:gd name="connsiteY5" fmla="*/ 295340 h 295589"/>
              <a:gd name="connsiteX6" fmla="*/ 491191 w 529976"/>
              <a:gd name="connsiteY6" fmla="*/ 287402 h 295589"/>
              <a:gd name="connsiteX7" fmla="*/ 345141 w 529976"/>
              <a:gd name="connsiteY7" fmla="*/ 241365 h 295589"/>
              <a:gd name="connsiteX8" fmla="*/ 246716 w 529976"/>
              <a:gd name="connsiteY8" fmla="*/ 181040 h 295589"/>
              <a:gd name="connsiteX9" fmla="*/ 165753 w 529976"/>
              <a:gd name="connsiteY9" fmla="*/ 123890 h 295589"/>
              <a:gd name="connsiteX10" fmla="*/ 95903 w 529976"/>
              <a:gd name="connsiteY10" fmla="*/ 69915 h 295589"/>
              <a:gd name="connsiteX11" fmla="*/ 653 w 529976"/>
              <a:gd name="connsiteY11" fmla="*/ 65 h 29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9976" h="295589">
                <a:moveTo>
                  <a:pt x="653" y="65"/>
                </a:moveTo>
                <a:cubicBezTo>
                  <a:pt x="-5168" y="-1787"/>
                  <a:pt x="28963" y="35783"/>
                  <a:pt x="60978" y="58802"/>
                </a:cubicBezTo>
                <a:cubicBezTo>
                  <a:pt x="92993" y="81821"/>
                  <a:pt x="154112" y="112248"/>
                  <a:pt x="192741" y="138177"/>
                </a:cubicBezTo>
                <a:cubicBezTo>
                  <a:pt x="231370" y="164106"/>
                  <a:pt x="246716" y="190035"/>
                  <a:pt x="292753" y="214377"/>
                </a:cubicBezTo>
                <a:cubicBezTo>
                  <a:pt x="338791" y="238719"/>
                  <a:pt x="429543" y="270733"/>
                  <a:pt x="468966" y="284227"/>
                </a:cubicBezTo>
                <a:cubicBezTo>
                  <a:pt x="508389" y="297721"/>
                  <a:pt x="525587" y="294811"/>
                  <a:pt x="529291" y="295340"/>
                </a:cubicBezTo>
                <a:cubicBezTo>
                  <a:pt x="532995" y="295869"/>
                  <a:pt x="521883" y="296398"/>
                  <a:pt x="491191" y="287402"/>
                </a:cubicBezTo>
                <a:cubicBezTo>
                  <a:pt x="460499" y="278406"/>
                  <a:pt x="385887" y="259092"/>
                  <a:pt x="345141" y="241365"/>
                </a:cubicBezTo>
                <a:cubicBezTo>
                  <a:pt x="304395" y="223638"/>
                  <a:pt x="276614" y="200619"/>
                  <a:pt x="246716" y="181040"/>
                </a:cubicBezTo>
                <a:cubicBezTo>
                  <a:pt x="216818" y="161461"/>
                  <a:pt x="190889" y="142411"/>
                  <a:pt x="165753" y="123890"/>
                </a:cubicBezTo>
                <a:cubicBezTo>
                  <a:pt x="140617" y="105369"/>
                  <a:pt x="118922" y="88436"/>
                  <a:pt x="95903" y="69915"/>
                </a:cubicBezTo>
                <a:cubicBezTo>
                  <a:pt x="72884" y="51394"/>
                  <a:pt x="6474" y="1917"/>
                  <a:pt x="653" y="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EF47CB0-2F80-42C2-A0A8-E6CC92D99D20}"/>
              </a:ext>
            </a:extLst>
          </p:cNvPr>
          <p:cNvSpPr/>
          <p:nvPr/>
        </p:nvSpPr>
        <p:spPr>
          <a:xfrm>
            <a:off x="7111601" y="4697143"/>
            <a:ext cx="180081" cy="36853"/>
          </a:xfrm>
          <a:custGeom>
            <a:avLst/>
            <a:gdLst>
              <a:gd name="connsiteX0" fmla="*/ 399 w 180081"/>
              <a:gd name="connsiteY0" fmla="*/ 270 h 36853"/>
              <a:gd name="connsiteX1" fmla="*/ 63899 w 180081"/>
              <a:gd name="connsiteY1" fmla="*/ 28845 h 36853"/>
              <a:gd name="connsiteX2" fmla="*/ 121049 w 180081"/>
              <a:gd name="connsiteY2" fmla="*/ 36782 h 36853"/>
              <a:gd name="connsiteX3" fmla="*/ 179787 w 180081"/>
              <a:gd name="connsiteY3" fmla="*/ 25670 h 36853"/>
              <a:gd name="connsiteX4" fmla="*/ 141687 w 180081"/>
              <a:gd name="connsiteY4" fmla="*/ 22495 h 36853"/>
              <a:gd name="connsiteX5" fmla="*/ 95649 w 180081"/>
              <a:gd name="connsiteY5" fmla="*/ 14557 h 36853"/>
              <a:gd name="connsiteX6" fmla="*/ 399 w 180081"/>
              <a:gd name="connsiteY6" fmla="*/ 270 h 3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81" h="36853">
                <a:moveTo>
                  <a:pt x="399" y="270"/>
                </a:moveTo>
                <a:cubicBezTo>
                  <a:pt x="-4893" y="2651"/>
                  <a:pt x="43791" y="22760"/>
                  <a:pt x="63899" y="28845"/>
                </a:cubicBezTo>
                <a:cubicBezTo>
                  <a:pt x="84007" y="34930"/>
                  <a:pt x="101734" y="37311"/>
                  <a:pt x="121049" y="36782"/>
                </a:cubicBezTo>
                <a:cubicBezTo>
                  <a:pt x="140364" y="36253"/>
                  <a:pt x="176347" y="28051"/>
                  <a:pt x="179787" y="25670"/>
                </a:cubicBezTo>
                <a:cubicBezTo>
                  <a:pt x="183227" y="23289"/>
                  <a:pt x="155710" y="24347"/>
                  <a:pt x="141687" y="22495"/>
                </a:cubicBezTo>
                <a:cubicBezTo>
                  <a:pt x="127664" y="20643"/>
                  <a:pt x="113905" y="17203"/>
                  <a:pt x="95649" y="14557"/>
                </a:cubicBezTo>
                <a:cubicBezTo>
                  <a:pt x="77393" y="11911"/>
                  <a:pt x="5691" y="-2111"/>
                  <a:pt x="399" y="27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75F040B-3F82-485A-9C99-B448308A3DDC}"/>
              </a:ext>
            </a:extLst>
          </p:cNvPr>
          <p:cNvSpPr/>
          <p:nvPr/>
        </p:nvSpPr>
        <p:spPr>
          <a:xfrm>
            <a:off x="5326008" y="1975199"/>
            <a:ext cx="831742" cy="1947142"/>
          </a:xfrm>
          <a:custGeom>
            <a:avLst/>
            <a:gdLst>
              <a:gd name="connsiteX0" fmla="*/ 825025 w 831742"/>
              <a:gd name="connsiteY0" fmla="*/ 6001 h 1947142"/>
              <a:gd name="connsiteX1" fmla="*/ 803859 w 831742"/>
              <a:gd name="connsiteY1" fmla="*/ 217668 h 1947142"/>
              <a:gd name="connsiteX2" fmla="*/ 748825 w 831742"/>
              <a:gd name="connsiteY2" fmla="*/ 484368 h 1947142"/>
              <a:gd name="connsiteX3" fmla="*/ 617592 w 831742"/>
              <a:gd name="connsiteY3" fmla="*/ 831501 h 1947142"/>
              <a:gd name="connsiteX4" fmla="*/ 418625 w 831742"/>
              <a:gd name="connsiteY4" fmla="*/ 1115134 h 1947142"/>
              <a:gd name="connsiteX5" fmla="*/ 147692 w 831742"/>
              <a:gd name="connsiteY5" fmla="*/ 1347968 h 1947142"/>
              <a:gd name="connsiteX6" fmla="*/ 12225 w 831742"/>
              <a:gd name="connsiteY6" fmla="*/ 1559634 h 1947142"/>
              <a:gd name="connsiteX7" fmla="*/ 16459 w 831742"/>
              <a:gd name="connsiteY7" fmla="*/ 1792468 h 1947142"/>
              <a:gd name="connsiteX8" fmla="*/ 101125 w 831742"/>
              <a:gd name="connsiteY8" fmla="*/ 1944868 h 1947142"/>
              <a:gd name="connsiteX9" fmla="*/ 71492 w 831742"/>
              <a:gd name="connsiteY9" fmla="*/ 1872901 h 1947142"/>
              <a:gd name="connsiteX10" fmla="*/ 24925 w 831742"/>
              <a:gd name="connsiteY10" fmla="*/ 1724734 h 1947142"/>
              <a:gd name="connsiteX11" fmla="*/ 37625 w 831742"/>
              <a:gd name="connsiteY11" fmla="*/ 1508834 h 1947142"/>
              <a:gd name="connsiteX12" fmla="*/ 266225 w 831742"/>
              <a:gd name="connsiteY12" fmla="*/ 1208268 h 1947142"/>
              <a:gd name="connsiteX13" fmla="*/ 630292 w 831742"/>
              <a:gd name="connsiteY13" fmla="*/ 784934 h 1947142"/>
              <a:gd name="connsiteX14" fmla="*/ 812325 w 831742"/>
              <a:gd name="connsiteY14" fmla="*/ 458968 h 1947142"/>
              <a:gd name="connsiteX15" fmla="*/ 825025 w 831742"/>
              <a:gd name="connsiteY15" fmla="*/ 6001 h 194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1742" h="1947142">
                <a:moveTo>
                  <a:pt x="825025" y="6001"/>
                </a:moveTo>
                <a:cubicBezTo>
                  <a:pt x="823614" y="-34216"/>
                  <a:pt x="816559" y="137940"/>
                  <a:pt x="803859" y="217668"/>
                </a:cubicBezTo>
                <a:cubicBezTo>
                  <a:pt x="791159" y="297396"/>
                  <a:pt x="779869" y="382063"/>
                  <a:pt x="748825" y="484368"/>
                </a:cubicBezTo>
                <a:cubicBezTo>
                  <a:pt x="717781" y="586673"/>
                  <a:pt x="672625" y="726373"/>
                  <a:pt x="617592" y="831501"/>
                </a:cubicBezTo>
                <a:cubicBezTo>
                  <a:pt x="562559" y="936629"/>
                  <a:pt x="496942" y="1029056"/>
                  <a:pt x="418625" y="1115134"/>
                </a:cubicBezTo>
                <a:cubicBezTo>
                  <a:pt x="340308" y="1201212"/>
                  <a:pt x="215425" y="1273885"/>
                  <a:pt x="147692" y="1347968"/>
                </a:cubicBezTo>
                <a:cubicBezTo>
                  <a:pt x="79959" y="1422051"/>
                  <a:pt x="34097" y="1485551"/>
                  <a:pt x="12225" y="1559634"/>
                </a:cubicBezTo>
                <a:cubicBezTo>
                  <a:pt x="-9647" y="1633717"/>
                  <a:pt x="1642" y="1728262"/>
                  <a:pt x="16459" y="1792468"/>
                </a:cubicBezTo>
                <a:cubicBezTo>
                  <a:pt x="31276" y="1856674"/>
                  <a:pt x="91953" y="1931463"/>
                  <a:pt x="101125" y="1944868"/>
                </a:cubicBezTo>
                <a:cubicBezTo>
                  <a:pt x="110297" y="1958273"/>
                  <a:pt x="84192" y="1909590"/>
                  <a:pt x="71492" y="1872901"/>
                </a:cubicBezTo>
                <a:cubicBezTo>
                  <a:pt x="58792" y="1836212"/>
                  <a:pt x="30569" y="1785412"/>
                  <a:pt x="24925" y="1724734"/>
                </a:cubicBezTo>
                <a:cubicBezTo>
                  <a:pt x="19281" y="1664056"/>
                  <a:pt x="-2592" y="1594912"/>
                  <a:pt x="37625" y="1508834"/>
                </a:cubicBezTo>
                <a:cubicBezTo>
                  <a:pt x="77842" y="1422756"/>
                  <a:pt x="167447" y="1328918"/>
                  <a:pt x="266225" y="1208268"/>
                </a:cubicBezTo>
                <a:cubicBezTo>
                  <a:pt x="365003" y="1087618"/>
                  <a:pt x="539275" y="909817"/>
                  <a:pt x="630292" y="784934"/>
                </a:cubicBezTo>
                <a:cubicBezTo>
                  <a:pt x="721309" y="660051"/>
                  <a:pt x="779164" y="583146"/>
                  <a:pt x="812325" y="458968"/>
                </a:cubicBezTo>
                <a:cubicBezTo>
                  <a:pt x="845486" y="334790"/>
                  <a:pt x="826436" y="46218"/>
                  <a:pt x="825025" y="600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C45B7D2-7DEB-4D93-895A-B63B523E6E01}"/>
              </a:ext>
            </a:extLst>
          </p:cNvPr>
          <p:cNvSpPr/>
          <p:nvPr/>
        </p:nvSpPr>
        <p:spPr>
          <a:xfrm>
            <a:off x="4641916" y="2991773"/>
            <a:ext cx="121729" cy="163766"/>
          </a:xfrm>
          <a:custGeom>
            <a:avLst/>
            <a:gdLst>
              <a:gd name="connsiteX0" fmla="*/ 92009 w 121729"/>
              <a:gd name="connsiteY0" fmla="*/ 2252 h 163766"/>
              <a:gd name="connsiteX1" fmla="*/ 117409 w 121729"/>
              <a:gd name="connsiteY1" fmla="*/ 53052 h 163766"/>
              <a:gd name="connsiteX2" fmla="*/ 3109 w 121729"/>
              <a:gd name="connsiteY2" fmla="*/ 161002 h 163766"/>
              <a:gd name="connsiteX3" fmla="*/ 38034 w 121729"/>
              <a:gd name="connsiteY3" fmla="*/ 122902 h 163766"/>
              <a:gd name="connsiteX4" fmla="*/ 92009 w 121729"/>
              <a:gd name="connsiteY4" fmla="*/ 2252 h 16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29" h="163766">
                <a:moveTo>
                  <a:pt x="92009" y="2252"/>
                </a:moveTo>
                <a:cubicBezTo>
                  <a:pt x="105238" y="-9390"/>
                  <a:pt x="132226" y="26594"/>
                  <a:pt x="117409" y="53052"/>
                </a:cubicBezTo>
                <a:cubicBezTo>
                  <a:pt x="102592" y="79510"/>
                  <a:pt x="16338" y="149360"/>
                  <a:pt x="3109" y="161002"/>
                </a:cubicBezTo>
                <a:cubicBezTo>
                  <a:pt x="-10120" y="172644"/>
                  <a:pt x="22159" y="145127"/>
                  <a:pt x="38034" y="122902"/>
                </a:cubicBezTo>
                <a:cubicBezTo>
                  <a:pt x="53909" y="100677"/>
                  <a:pt x="78780" y="13894"/>
                  <a:pt x="92009" y="225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260D3E6-7D33-43CB-B3E8-F496E7BDB12E}"/>
              </a:ext>
            </a:extLst>
          </p:cNvPr>
          <p:cNvSpPr/>
          <p:nvPr/>
        </p:nvSpPr>
        <p:spPr>
          <a:xfrm>
            <a:off x="4657207" y="3159042"/>
            <a:ext cx="397981" cy="439102"/>
          </a:xfrm>
          <a:custGeom>
            <a:avLst/>
            <a:gdLst>
              <a:gd name="connsiteX0" fmla="*/ 518 w 397981"/>
              <a:gd name="connsiteY0" fmla="*/ 83 h 439102"/>
              <a:gd name="connsiteX1" fmla="*/ 29093 w 397981"/>
              <a:gd name="connsiteY1" fmla="*/ 127083 h 439102"/>
              <a:gd name="connsiteX2" fmla="*/ 121168 w 397981"/>
              <a:gd name="connsiteY2" fmla="*/ 206458 h 439102"/>
              <a:gd name="connsiteX3" fmla="*/ 222768 w 397981"/>
              <a:gd name="connsiteY3" fmla="*/ 311233 h 439102"/>
              <a:gd name="connsiteX4" fmla="*/ 302143 w 397981"/>
              <a:gd name="connsiteY4" fmla="*/ 409658 h 439102"/>
              <a:gd name="connsiteX5" fmla="*/ 397393 w 397981"/>
              <a:gd name="connsiteY5" fmla="*/ 438233 h 439102"/>
              <a:gd name="connsiteX6" fmla="*/ 337068 w 397981"/>
              <a:gd name="connsiteY6" fmla="*/ 422358 h 439102"/>
              <a:gd name="connsiteX7" fmla="*/ 232293 w 397981"/>
              <a:gd name="connsiteY7" fmla="*/ 333458 h 439102"/>
              <a:gd name="connsiteX8" fmla="*/ 108468 w 397981"/>
              <a:gd name="connsiteY8" fmla="*/ 184233 h 439102"/>
              <a:gd name="connsiteX9" fmla="*/ 48143 w 397981"/>
              <a:gd name="connsiteY9" fmla="*/ 108033 h 439102"/>
              <a:gd name="connsiteX10" fmla="*/ 518 w 397981"/>
              <a:gd name="connsiteY10" fmla="*/ 83 h 43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981" h="439102">
                <a:moveTo>
                  <a:pt x="518" y="83"/>
                </a:moveTo>
                <a:cubicBezTo>
                  <a:pt x="-2657" y="3258"/>
                  <a:pt x="8985" y="92687"/>
                  <a:pt x="29093" y="127083"/>
                </a:cubicBezTo>
                <a:cubicBezTo>
                  <a:pt x="49201" y="161479"/>
                  <a:pt x="88889" y="175766"/>
                  <a:pt x="121168" y="206458"/>
                </a:cubicBezTo>
                <a:cubicBezTo>
                  <a:pt x="153447" y="237150"/>
                  <a:pt x="192606" y="277366"/>
                  <a:pt x="222768" y="311233"/>
                </a:cubicBezTo>
                <a:cubicBezTo>
                  <a:pt x="252931" y="345100"/>
                  <a:pt x="273039" y="388491"/>
                  <a:pt x="302143" y="409658"/>
                </a:cubicBezTo>
                <a:cubicBezTo>
                  <a:pt x="331247" y="430825"/>
                  <a:pt x="391572" y="436116"/>
                  <a:pt x="397393" y="438233"/>
                </a:cubicBezTo>
                <a:cubicBezTo>
                  <a:pt x="403214" y="440350"/>
                  <a:pt x="364585" y="439821"/>
                  <a:pt x="337068" y="422358"/>
                </a:cubicBezTo>
                <a:cubicBezTo>
                  <a:pt x="309551" y="404896"/>
                  <a:pt x="270393" y="373145"/>
                  <a:pt x="232293" y="333458"/>
                </a:cubicBezTo>
                <a:cubicBezTo>
                  <a:pt x="194193" y="293771"/>
                  <a:pt x="139160" y="221804"/>
                  <a:pt x="108468" y="184233"/>
                </a:cubicBezTo>
                <a:cubicBezTo>
                  <a:pt x="77776" y="146662"/>
                  <a:pt x="64547" y="131316"/>
                  <a:pt x="48143" y="108033"/>
                </a:cubicBezTo>
                <a:cubicBezTo>
                  <a:pt x="31739" y="84750"/>
                  <a:pt x="3693" y="-3092"/>
                  <a:pt x="518" y="8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C04C5DF-0243-4B81-90BB-B066118671A5}"/>
              </a:ext>
            </a:extLst>
          </p:cNvPr>
          <p:cNvSpPr/>
          <p:nvPr/>
        </p:nvSpPr>
        <p:spPr>
          <a:xfrm>
            <a:off x="4895769" y="3492443"/>
            <a:ext cx="329322" cy="144520"/>
          </a:xfrm>
          <a:custGeom>
            <a:avLst/>
            <a:gdLst>
              <a:gd name="connsiteX0" fmla="*/ 81 w 329322"/>
              <a:gd name="connsiteY0" fmla="*/ 57 h 144520"/>
              <a:gd name="connsiteX1" fmla="*/ 93744 w 329322"/>
              <a:gd name="connsiteY1" fmla="*/ 100070 h 144520"/>
              <a:gd name="connsiteX2" fmla="*/ 201694 w 329322"/>
              <a:gd name="connsiteY2" fmla="*/ 131820 h 144520"/>
              <a:gd name="connsiteX3" fmla="*/ 312819 w 329322"/>
              <a:gd name="connsiteY3" fmla="*/ 144520 h 144520"/>
              <a:gd name="connsiteX4" fmla="*/ 312819 w 329322"/>
              <a:gd name="connsiteY4" fmla="*/ 144520 h 144520"/>
              <a:gd name="connsiteX5" fmla="*/ 315994 w 329322"/>
              <a:gd name="connsiteY5" fmla="*/ 136582 h 144520"/>
              <a:gd name="connsiteX6" fmla="*/ 328694 w 329322"/>
              <a:gd name="connsiteY6" fmla="*/ 84195 h 144520"/>
              <a:gd name="connsiteX7" fmla="*/ 293769 w 329322"/>
              <a:gd name="connsiteY7" fmla="*/ 109595 h 144520"/>
              <a:gd name="connsiteX8" fmla="*/ 257256 w 329322"/>
              <a:gd name="connsiteY8" fmla="*/ 111182 h 144520"/>
              <a:gd name="connsiteX9" fmla="*/ 188994 w 329322"/>
              <a:gd name="connsiteY9" fmla="*/ 106420 h 144520"/>
              <a:gd name="connsiteX10" fmla="*/ 109619 w 329322"/>
              <a:gd name="connsiteY10" fmla="*/ 85782 h 144520"/>
              <a:gd name="connsiteX11" fmla="*/ 81 w 329322"/>
              <a:gd name="connsiteY11" fmla="*/ 57 h 14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322" h="144520">
                <a:moveTo>
                  <a:pt x="81" y="57"/>
                </a:moveTo>
                <a:cubicBezTo>
                  <a:pt x="-2565" y="2438"/>
                  <a:pt x="60142" y="78110"/>
                  <a:pt x="93744" y="100070"/>
                </a:cubicBezTo>
                <a:cubicBezTo>
                  <a:pt x="127346" y="122030"/>
                  <a:pt x="165182" y="124412"/>
                  <a:pt x="201694" y="131820"/>
                </a:cubicBezTo>
                <a:cubicBezTo>
                  <a:pt x="238206" y="139228"/>
                  <a:pt x="312819" y="144520"/>
                  <a:pt x="312819" y="144520"/>
                </a:cubicBezTo>
                <a:lnTo>
                  <a:pt x="312819" y="144520"/>
                </a:lnTo>
                <a:cubicBezTo>
                  <a:pt x="313348" y="143197"/>
                  <a:pt x="313348" y="146636"/>
                  <a:pt x="315994" y="136582"/>
                </a:cubicBezTo>
                <a:cubicBezTo>
                  <a:pt x="318640" y="126528"/>
                  <a:pt x="332398" y="88693"/>
                  <a:pt x="328694" y="84195"/>
                </a:cubicBezTo>
                <a:cubicBezTo>
                  <a:pt x="324990" y="79697"/>
                  <a:pt x="305675" y="105097"/>
                  <a:pt x="293769" y="109595"/>
                </a:cubicBezTo>
                <a:cubicBezTo>
                  <a:pt x="281863" y="114093"/>
                  <a:pt x="274718" y="111711"/>
                  <a:pt x="257256" y="111182"/>
                </a:cubicBezTo>
                <a:cubicBezTo>
                  <a:pt x="239794" y="110653"/>
                  <a:pt x="213600" y="110653"/>
                  <a:pt x="188994" y="106420"/>
                </a:cubicBezTo>
                <a:cubicBezTo>
                  <a:pt x="164388" y="102187"/>
                  <a:pt x="140046" y="101922"/>
                  <a:pt x="109619" y="85782"/>
                </a:cubicBezTo>
                <a:cubicBezTo>
                  <a:pt x="79192" y="69642"/>
                  <a:pt x="2727" y="-2324"/>
                  <a:pt x="81" y="5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8406A60-0B57-407B-99CF-D0106574324D}"/>
              </a:ext>
            </a:extLst>
          </p:cNvPr>
          <p:cNvSpPr/>
          <p:nvPr/>
        </p:nvSpPr>
        <p:spPr>
          <a:xfrm>
            <a:off x="5224594" y="3540393"/>
            <a:ext cx="223670" cy="792562"/>
          </a:xfrm>
          <a:custGeom>
            <a:avLst/>
            <a:gdLst>
              <a:gd name="connsiteX0" fmla="*/ 1456 w 223670"/>
              <a:gd name="connsiteY0" fmla="*/ 2907 h 792562"/>
              <a:gd name="connsiteX1" fmla="*/ 3573 w 223670"/>
              <a:gd name="connsiteY1" fmla="*/ 140490 h 792562"/>
              <a:gd name="connsiteX2" fmla="*/ 33206 w 223670"/>
              <a:gd name="connsiteY2" fmla="*/ 379674 h 792562"/>
              <a:gd name="connsiteX3" fmla="*/ 90356 w 223670"/>
              <a:gd name="connsiteY3" fmla="*/ 576524 h 792562"/>
              <a:gd name="connsiteX4" fmla="*/ 221589 w 223670"/>
              <a:gd name="connsiteY4" fmla="*/ 783957 h 792562"/>
              <a:gd name="connsiteX5" fmla="*/ 170789 w 223670"/>
              <a:gd name="connsiteY5" fmla="*/ 743740 h 792562"/>
              <a:gd name="connsiteX6" fmla="*/ 168673 w 223670"/>
              <a:gd name="connsiteY6" fmla="*/ 656957 h 792562"/>
              <a:gd name="connsiteX7" fmla="*/ 31089 w 223670"/>
              <a:gd name="connsiteY7" fmla="*/ 392374 h 792562"/>
              <a:gd name="connsiteX8" fmla="*/ 12039 w 223670"/>
              <a:gd name="connsiteY8" fmla="*/ 265374 h 792562"/>
              <a:gd name="connsiteX9" fmla="*/ 1456 w 223670"/>
              <a:gd name="connsiteY9" fmla="*/ 2907 h 79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670" h="792562">
                <a:moveTo>
                  <a:pt x="1456" y="2907"/>
                </a:moveTo>
                <a:cubicBezTo>
                  <a:pt x="45" y="-17907"/>
                  <a:pt x="-1719" y="77696"/>
                  <a:pt x="3573" y="140490"/>
                </a:cubicBezTo>
                <a:cubicBezTo>
                  <a:pt x="8865" y="203285"/>
                  <a:pt x="18742" y="307002"/>
                  <a:pt x="33206" y="379674"/>
                </a:cubicBezTo>
                <a:cubicBezTo>
                  <a:pt x="47670" y="452346"/>
                  <a:pt x="58959" y="509144"/>
                  <a:pt x="90356" y="576524"/>
                </a:cubicBezTo>
                <a:cubicBezTo>
                  <a:pt x="121753" y="643905"/>
                  <a:pt x="208183" y="756088"/>
                  <a:pt x="221589" y="783957"/>
                </a:cubicBezTo>
                <a:cubicBezTo>
                  <a:pt x="234995" y="811826"/>
                  <a:pt x="179608" y="764907"/>
                  <a:pt x="170789" y="743740"/>
                </a:cubicBezTo>
                <a:cubicBezTo>
                  <a:pt x="161970" y="722573"/>
                  <a:pt x="191956" y="715518"/>
                  <a:pt x="168673" y="656957"/>
                </a:cubicBezTo>
                <a:cubicBezTo>
                  <a:pt x="145390" y="598396"/>
                  <a:pt x="57195" y="457638"/>
                  <a:pt x="31089" y="392374"/>
                </a:cubicBezTo>
                <a:cubicBezTo>
                  <a:pt x="4983" y="327110"/>
                  <a:pt x="18389" y="326052"/>
                  <a:pt x="12039" y="265374"/>
                </a:cubicBezTo>
                <a:cubicBezTo>
                  <a:pt x="5689" y="204696"/>
                  <a:pt x="2867" y="23721"/>
                  <a:pt x="1456" y="290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AE5F4D9-E086-4F4D-AD5A-215D8B71EC22}"/>
              </a:ext>
            </a:extLst>
          </p:cNvPr>
          <p:cNvSpPr/>
          <p:nvPr/>
        </p:nvSpPr>
        <p:spPr>
          <a:xfrm>
            <a:off x="5407047" y="4273274"/>
            <a:ext cx="1037687" cy="911511"/>
          </a:xfrm>
          <a:custGeom>
            <a:avLst/>
            <a:gdLst>
              <a:gd name="connsiteX0" fmla="*/ 3153 w 1037687"/>
              <a:gd name="connsiteY0" fmla="*/ 3451 h 911511"/>
              <a:gd name="connsiteX1" fmla="*/ 117453 w 1037687"/>
              <a:gd name="connsiteY1" fmla="*/ 152676 h 911511"/>
              <a:gd name="connsiteX2" fmla="*/ 377803 w 1037687"/>
              <a:gd name="connsiteY2" fmla="*/ 413026 h 911511"/>
              <a:gd name="connsiteX3" fmla="*/ 755628 w 1037687"/>
              <a:gd name="connsiteY3" fmla="*/ 717826 h 911511"/>
              <a:gd name="connsiteX4" fmla="*/ 1022328 w 1037687"/>
              <a:gd name="connsiteY4" fmla="*/ 898801 h 911511"/>
              <a:gd name="connsiteX5" fmla="*/ 965178 w 1037687"/>
              <a:gd name="connsiteY5" fmla="*/ 867051 h 911511"/>
              <a:gd name="connsiteX6" fmla="*/ 631803 w 1037687"/>
              <a:gd name="connsiteY6" fmla="*/ 632101 h 911511"/>
              <a:gd name="connsiteX7" fmla="*/ 231753 w 1037687"/>
              <a:gd name="connsiteY7" fmla="*/ 295551 h 911511"/>
              <a:gd name="connsiteX8" fmla="*/ 3153 w 1037687"/>
              <a:gd name="connsiteY8" fmla="*/ 3451 h 9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687" h="911511">
                <a:moveTo>
                  <a:pt x="3153" y="3451"/>
                </a:moveTo>
                <a:cubicBezTo>
                  <a:pt x="-15897" y="-20361"/>
                  <a:pt x="55011" y="84414"/>
                  <a:pt x="117453" y="152676"/>
                </a:cubicBezTo>
                <a:cubicBezTo>
                  <a:pt x="179895" y="220938"/>
                  <a:pt x="271441" y="318834"/>
                  <a:pt x="377803" y="413026"/>
                </a:cubicBezTo>
                <a:cubicBezTo>
                  <a:pt x="484165" y="507218"/>
                  <a:pt x="648207" y="636864"/>
                  <a:pt x="755628" y="717826"/>
                </a:cubicBezTo>
                <a:cubicBezTo>
                  <a:pt x="863049" y="798788"/>
                  <a:pt x="987403" y="873930"/>
                  <a:pt x="1022328" y="898801"/>
                </a:cubicBezTo>
                <a:cubicBezTo>
                  <a:pt x="1057253" y="923672"/>
                  <a:pt x="1030265" y="911501"/>
                  <a:pt x="965178" y="867051"/>
                </a:cubicBezTo>
                <a:cubicBezTo>
                  <a:pt x="900091" y="822601"/>
                  <a:pt x="754041" y="727351"/>
                  <a:pt x="631803" y="632101"/>
                </a:cubicBezTo>
                <a:cubicBezTo>
                  <a:pt x="509566" y="536851"/>
                  <a:pt x="334411" y="395034"/>
                  <a:pt x="231753" y="295551"/>
                </a:cubicBezTo>
                <a:cubicBezTo>
                  <a:pt x="129095" y="196068"/>
                  <a:pt x="22203" y="27263"/>
                  <a:pt x="3153" y="345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71B9DE47-3F4A-4730-A649-FA6EBA96C982}"/>
              </a:ext>
            </a:extLst>
          </p:cNvPr>
          <p:cNvSpPr/>
          <p:nvPr/>
        </p:nvSpPr>
        <p:spPr>
          <a:xfrm>
            <a:off x="5404030" y="4280954"/>
            <a:ext cx="1037687" cy="911511"/>
          </a:xfrm>
          <a:custGeom>
            <a:avLst/>
            <a:gdLst>
              <a:gd name="connsiteX0" fmla="*/ 3153 w 1037687"/>
              <a:gd name="connsiteY0" fmla="*/ 3451 h 911511"/>
              <a:gd name="connsiteX1" fmla="*/ 117453 w 1037687"/>
              <a:gd name="connsiteY1" fmla="*/ 152676 h 911511"/>
              <a:gd name="connsiteX2" fmla="*/ 377803 w 1037687"/>
              <a:gd name="connsiteY2" fmla="*/ 413026 h 911511"/>
              <a:gd name="connsiteX3" fmla="*/ 755628 w 1037687"/>
              <a:gd name="connsiteY3" fmla="*/ 717826 h 911511"/>
              <a:gd name="connsiteX4" fmla="*/ 1022328 w 1037687"/>
              <a:gd name="connsiteY4" fmla="*/ 898801 h 911511"/>
              <a:gd name="connsiteX5" fmla="*/ 965178 w 1037687"/>
              <a:gd name="connsiteY5" fmla="*/ 867051 h 911511"/>
              <a:gd name="connsiteX6" fmla="*/ 631803 w 1037687"/>
              <a:gd name="connsiteY6" fmla="*/ 632101 h 911511"/>
              <a:gd name="connsiteX7" fmla="*/ 231753 w 1037687"/>
              <a:gd name="connsiteY7" fmla="*/ 295551 h 911511"/>
              <a:gd name="connsiteX8" fmla="*/ 3153 w 1037687"/>
              <a:gd name="connsiteY8" fmla="*/ 3451 h 9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687" h="911511">
                <a:moveTo>
                  <a:pt x="3153" y="3451"/>
                </a:moveTo>
                <a:cubicBezTo>
                  <a:pt x="-15897" y="-20361"/>
                  <a:pt x="55011" y="84414"/>
                  <a:pt x="117453" y="152676"/>
                </a:cubicBezTo>
                <a:cubicBezTo>
                  <a:pt x="179895" y="220938"/>
                  <a:pt x="271441" y="318834"/>
                  <a:pt x="377803" y="413026"/>
                </a:cubicBezTo>
                <a:cubicBezTo>
                  <a:pt x="484165" y="507218"/>
                  <a:pt x="648207" y="636864"/>
                  <a:pt x="755628" y="717826"/>
                </a:cubicBezTo>
                <a:cubicBezTo>
                  <a:pt x="863049" y="798788"/>
                  <a:pt x="987403" y="873930"/>
                  <a:pt x="1022328" y="898801"/>
                </a:cubicBezTo>
                <a:cubicBezTo>
                  <a:pt x="1057253" y="923672"/>
                  <a:pt x="1030265" y="911501"/>
                  <a:pt x="965178" y="867051"/>
                </a:cubicBezTo>
                <a:cubicBezTo>
                  <a:pt x="900091" y="822601"/>
                  <a:pt x="754041" y="727351"/>
                  <a:pt x="631803" y="632101"/>
                </a:cubicBezTo>
                <a:cubicBezTo>
                  <a:pt x="509566" y="536851"/>
                  <a:pt x="334411" y="395034"/>
                  <a:pt x="231753" y="295551"/>
                </a:cubicBezTo>
                <a:cubicBezTo>
                  <a:pt x="129095" y="196068"/>
                  <a:pt x="22203" y="27263"/>
                  <a:pt x="3153" y="345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99401E7-F66A-47DC-AA5D-39FF8AECF6E6}"/>
              </a:ext>
            </a:extLst>
          </p:cNvPr>
          <p:cNvSpPr/>
          <p:nvPr/>
        </p:nvSpPr>
        <p:spPr>
          <a:xfrm>
            <a:off x="6433913" y="5174949"/>
            <a:ext cx="659312" cy="120953"/>
          </a:xfrm>
          <a:custGeom>
            <a:avLst/>
            <a:gdLst>
              <a:gd name="connsiteX0" fmla="*/ 655862 w 659312"/>
              <a:gd name="connsiteY0" fmla="*/ 28876 h 120953"/>
              <a:gd name="connsiteX1" fmla="*/ 551087 w 659312"/>
              <a:gd name="connsiteY1" fmla="*/ 86026 h 120953"/>
              <a:gd name="connsiteX2" fmla="*/ 439962 w 659312"/>
              <a:gd name="connsiteY2" fmla="*/ 114601 h 120953"/>
              <a:gd name="connsiteX3" fmla="*/ 332012 w 659312"/>
              <a:gd name="connsiteY3" fmla="*/ 98726 h 120953"/>
              <a:gd name="connsiteX4" fmla="*/ 224062 w 659312"/>
              <a:gd name="connsiteY4" fmla="*/ 70151 h 120953"/>
              <a:gd name="connsiteX5" fmla="*/ 1812 w 659312"/>
              <a:gd name="connsiteY5" fmla="*/ 301 h 120953"/>
              <a:gd name="connsiteX6" fmla="*/ 135162 w 659312"/>
              <a:gd name="connsiteY6" fmla="*/ 47926 h 120953"/>
              <a:gd name="connsiteX7" fmla="*/ 417737 w 659312"/>
              <a:gd name="connsiteY7" fmla="*/ 120951 h 120953"/>
              <a:gd name="connsiteX8" fmla="*/ 655862 w 659312"/>
              <a:gd name="connsiteY8" fmla="*/ 28876 h 12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312" h="120953">
                <a:moveTo>
                  <a:pt x="655862" y="28876"/>
                </a:moveTo>
                <a:cubicBezTo>
                  <a:pt x="678087" y="23055"/>
                  <a:pt x="587070" y="71739"/>
                  <a:pt x="551087" y="86026"/>
                </a:cubicBezTo>
                <a:cubicBezTo>
                  <a:pt x="515104" y="100313"/>
                  <a:pt x="476474" y="112484"/>
                  <a:pt x="439962" y="114601"/>
                </a:cubicBezTo>
                <a:cubicBezTo>
                  <a:pt x="403450" y="116718"/>
                  <a:pt x="367995" y="106134"/>
                  <a:pt x="332012" y="98726"/>
                </a:cubicBezTo>
                <a:cubicBezTo>
                  <a:pt x="296029" y="91318"/>
                  <a:pt x="279095" y="86555"/>
                  <a:pt x="224062" y="70151"/>
                </a:cubicBezTo>
                <a:cubicBezTo>
                  <a:pt x="169029" y="53747"/>
                  <a:pt x="16629" y="4005"/>
                  <a:pt x="1812" y="301"/>
                </a:cubicBezTo>
                <a:cubicBezTo>
                  <a:pt x="-13005" y="-3403"/>
                  <a:pt x="65841" y="27818"/>
                  <a:pt x="135162" y="47926"/>
                </a:cubicBezTo>
                <a:cubicBezTo>
                  <a:pt x="204483" y="68034"/>
                  <a:pt x="332012" y="120422"/>
                  <a:pt x="417737" y="120951"/>
                </a:cubicBezTo>
                <a:cubicBezTo>
                  <a:pt x="503462" y="121480"/>
                  <a:pt x="633637" y="34697"/>
                  <a:pt x="655862" y="2887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48C5C08-2117-43E6-AF55-639AA60E52EB}"/>
              </a:ext>
            </a:extLst>
          </p:cNvPr>
          <p:cNvSpPr/>
          <p:nvPr/>
        </p:nvSpPr>
        <p:spPr>
          <a:xfrm>
            <a:off x="7044962" y="3928478"/>
            <a:ext cx="890162" cy="1305477"/>
          </a:xfrm>
          <a:custGeom>
            <a:avLst/>
            <a:gdLst>
              <a:gd name="connsiteX0" fmla="*/ 889363 w 890162"/>
              <a:gd name="connsiteY0" fmla="*/ 2172 h 1305477"/>
              <a:gd name="connsiteX1" fmla="*/ 759188 w 890162"/>
              <a:gd name="connsiteY1" fmla="*/ 208547 h 1305477"/>
              <a:gd name="connsiteX2" fmla="*/ 606788 w 890162"/>
              <a:gd name="connsiteY2" fmla="*/ 453022 h 1305477"/>
              <a:gd name="connsiteX3" fmla="*/ 444863 w 890162"/>
              <a:gd name="connsiteY3" fmla="*/ 729247 h 1305477"/>
              <a:gd name="connsiteX4" fmla="*/ 330563 w 890162"/>
              <a:gd name="connsiteY4" fmla="*/ 875297 h 1305477"/>
              <a:gd name="connsiteX5" fmla="*/ 228963 w 890162"/>
              <a:gd name="connsiteY5" fmla="*/ 1005472 h 1305477"/>
              <a:gd name="connsiteX6" fmla="*/ 165463 w 890162"/>
              <a:gd name="connsiteY6" fmla="*/ 1084847 h 1305477"/>
              <a:gd name="connsiteX7" fmla="*/ 124188 w 890162"/>
              <a:gd name="connsiteY7" fmla="*/ 1154697 h 1305477"/>
              <a:gd name="connsiteX8" fmla="*/ 363 w 890162"/>
              <a:gd name="connsiteY8" fmla="*/ 1303922 h 1305477"/>
              <a:gd name="connsiteX9" fmla="*/ 89263 w 890162"/>
              <a:gd name="connsiteY9" fmla="*/ 1227722 h 1305477"/>
              <a:gd name="connsiteX10" fmla="*/ 174988 w 890162"/>
              <a:gd name="connsiteY10" fmla="*/ 1148347 h 1305477"/>
              <a:gd name="connsiteX11" fmla="*/ 248013 w 890162"/>
              <a:gd name="connsiteY11" fmla="*/ 957847 h 1305477"/>
              <a:gd name="connsiteX12" fmla="*/ 413113 w 890162"/>
              <a:gd name="connsiteY12" fmla="*/ 767347 h 1305477"/>
              <a:gd name="connsiteX13" fmla="*/ 682988 w 890162"/>
              <a:gd name="connsiteY13" fmla="*/ 370472 h 1305477"/>
              <a:gd name="connsiteX14" fmla="*/ 889363 w 890162"/>
              <a:gd name="connsiteY14" fmla="*/ 2172 h 130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162" h="1305477">
                <a:moveTo>
                  <a:pt x="889363" y="2172"/>
                </a:moveTo>
                <a:cubicBezTo>
                  <a:pt x="902063" y="-24815"/>
                  <a:pt x="759188" y="208547"/>
                  <a:pt x="759188" y="208547"/>
                </a:cubicBezTo>
                <a:cubicBezTo>
                  <a:pt x="712092" y="283689"/>
                  <a:pt x="659175" y="366239"/>
                  <a:pt x="606788" y="453022"/>
                </a:cubicBezTo>
                <a:cubicBezTo>
                  <a:pt x="554400" y="539805"/>
                  <a:pt x="490900" y="658868"/>
                  <a:pt x="444863" y="729247"/>
                </a:cubicBezTo>
                <a:cubicBezTo>
                  <a:pt x="398825" y="799626"/>
                  <a:pt x="330563" y="875297"/>
                  <a:pt x="330563" y="875297"/>
                </a:cubicBezTo>
                <a:lnTo>
                  <a:pt x="228963" y="1005472"/>
                </a:lnTo>
                <a:cubicBezTo>
                  <a:pt x="201446" y="1040397"/>
                  <a:pt x="182925" y="1059976"/>
                  <a:pt x="165463" y="1084847"/>
                </a:cubicBezTo>
                <a:cubicBezTo>
                  <a:pt x="148001" y="1109718"/>
                  <a:pt x="151705" y="1118185"/>
                  <a:pt x="124188" y="1154697"/>
                </a:cubicBezTo>
                <a:cubicBezTo>
                  <a:pt x="96671" y="1191209"/>
                  <a:pt x="6184" y="1291751"/>
                  <a:pt x="363" y="1303922"/>
                </a:cubicBezTo>
                <a:cubicBezTo>
                  <a:pt x="-5458" y="1316093"/>
                  <a:pt x="60159" y="1253651"/>
                  <a:pt x="89263" y="1227722"/>
                </a:cubicBezTo>
                <a:cubicBezTo>
                  <a:pt x="118367" y="1201793"/>
                  <a:pt x="148530" y="1193326"/>
                  <a:pt x="174988" y="1148347"/>
                </a:cubicBezTo>
                <a:cubicBezTo>
                  <a:pt x="201446" y="1103368"/>
                  <a:pt x="208326" y="1021347"/>
                  <a:pt x="248013" y="957847"/>
                </a:cubicBezTo>
                <a:cubicBezTo>
                  <a:pt x="287700" y="894347"/>
                  <a:pt x="340617" y="865243"/>
                  <a:pt x="413113" y="767347"/>
                </a:cubicBezTo>
                <a:cubicBezTo>
                  <a:pt x="485609" y="669451"/>
                  <a:pt x="603084" y="495355"/>
                  <a:pt x="682988" y="370472"/>
                </a:cubicBezTo>
                <a:cubicBezTo>
                  <a:pt x="762892" y="245589"/>
                  <a:pt x="876663" y="29159"/>
                  <a:pt x="889363" y="217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64FB5C39-949A-4B53-965B-34D3F1551A2B}"/>
              </a:ext>
            </a:extLst>
          </p:cNvPr>
          <p:cNvSpPr/>
          <p:nvPr/>
        </p:nvSpPr>
        <p:spPr>
          <a:xfrm>
            <a:off x="6960018" y="3651233"/>
            <a:ext cx="102770" cy="303117"/>
          </a:xfrm>
          <a:custGeom>
            <a:avLst/>
            <a:gdLst>
              <a:gd name="connsiteX0" fmla="*/ 102770 w 102770"/>
              <a:gd name="connsiteY0" fmla="*/ 17 h 303117"/>
              <a:gd name="connsiteX1" fmla="*/ 26570 w 102770"/>
              <a:gd name="connsiteY1" fmla="*/ 103205 h 303117"/>
              <a:gd name="connsiteX2" fmla="*/ 4345 w 102770"/>
              <a:gd name="connsiteY2" fmla="*/ 152417 h 303117"/>
              <a:gd name="connsiteX3" fmla="*/ 2757 w 102770"/>
              <a:gd name="connsiteY3" fmla="*/ 219092 h 303117"/>
              <a:gd name="connsiteX4" fmla="*/ 34507 w 102770"/>
              <a:gd name="connsiteY4" fmla="*/ 301642 h 303117"/>
              <a:gd name="connsiteX5" fmla="*/ 17045 w 102770"/>
              <a:gd name="connsiteY5" fmla="*/ 268305 h 303117"/>
              <a:gd name="connsiteX6" fmla="*/ 5932 w 102770"/>
              <a:gd name="connsiteY6" fmla="*/ 220680 h 303117"/>
              <a:gd name="connsiteX7" fmla="*/ 4345 w 102770"/>
              <a:gd name="connsiteY7" fmla="*/ 154005 h 303117"/>
              <a:gd name="connsiteX8" fmla="*/ 24982 w 102770"/>
              <a:gd name="connsiteY8" fmla="*/ 95267 h 303117"/>
              <a:gd name="connsiteX9" fmla="*/ 102770 w 102770"/>
              <a:gd name="connsiteY9" fmla="*/ 17 h 30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770" h="303117">
                <a:moveTo>
                  <a:pt x="102770" y="17"/>
                </a:moveTo>
                <a:cubicBezTo>
                  <a:pt x="103035" y="1340"/>
                  <a:pt x="42974" y="77805"/>
                  <a:pt x="26570" y="103205"/>
                </a:cubicBezTo>
                <a:cubicBezTo>
                  <a:pt x="10166" y="128605"/>
                  <a:pt x="8314" y="133103"/>
                  <a:pt x="4345" y="152417"/>
                </a:cubicBezTo>
                <a:cubicBezTo>
                  <a:pt x="376" y="171732"/>
                  <a:pt x="-2270" y="194221"/>
                  <a:pt x="2757" y="219092"/>
                </a:cubicBezTo>
                <a:cubicBezTo>
                  <a:pt x="7784" y="243963"/>
                  <a:pt x="32126" y="293440"/>
                  <a:pt x="34507" y="301642"/>
                </a:cubicBezTo>
                <a:cubicBezTo>
                  <a:pt x="36888" y="309844"/>
                  <a:pt x="21808" y="281799"/>
                  <a:pt x="17045" y="268305"/>
                </a:cubicBezTo>
                <a:cubicBezTo>
                  <a:pt x="12282" y="254811"/>
                  <a:pt x="8049" y="239730"/>
                  <a:pt x="5932" y="220680"/>
                </a:cubicBezTo>
                <a:cubicBezTo>
                  <a:pt x="3815" y="201630"/>
                  <a:pt x="1170" y="174907"/>
                  <a:pt x="4345" y="154005"/>
                </a:cubicBezTo>
                <a:cubicBezTo>
                  <a:pt x="7520" y="133103"/>
                  <a:pt x="9372" y="116963"/>
                  <a:pt x="24982" y="95267"/>
                </a:cubicBezTo>
                <a:cubicBezTo>
                  <a:pt x="40592" y="73571"/>
                  <a:pt x="102505" y="-1306"/>
                  <a:pt x="102770" y="1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496711F3-3790-4E8E-B37E-5787D7F5A54A}"/>
              </a:ext>
            </a:extLst>
          </p:cNvPr>
          <p:cNvSpPr/>
          <p:nvPr/>
        </p:nvSpPr>
        <p:spPr>
          <a:xfrm>
            <a:off x="7614883" y="3685100"/>
            <a:ext cx="57504" cy="195086"/>
          </a:xfrm>
          <a:custGeom>
            <a:avLst/>
            <a:gdLst>
              <a:gd name="connsiteX0" fmla="*/ 47450 w 57504"/>
              <a:gd name="connsiteY0" fmla="*/ 17 h 195086"/>
              <a:gd name="connsiteX1" fmla="*/ 55917 w 57504"/>
              <a:gd name="connsiteY1" fmla="*/ 65633 h 195086"/>
              <a:gd name="connsiteX2" fmla="*/ 51684 w 57504"/>
              <a:gd name="connsiteY2" fmla="*/ 116433 h 195086"/>
              <a:gd name="connsiteX3" fmla="*/ 884 w 57504"/>
              <a:gd name="connsiteY3" fmla="*/ 194750 h 195086"/>
              <a:gd name="connsiteX4" fmla="*/ 22050 w 57504"/>
              <a:gd name="connsiteY4" fmla="*/ 141833 h 195086"/>
              <a:gd name="connsiteX5" fmla="*/ 55917 w 57504"/>
              <a:gd name="connsiteY5" fmla="*/ 71983 h 195086"/>
              <a:gd name="connsiteX6" fmla="*/ 47450 w 57504"/>
              <a:gd name="connsiteY6" fmla="*/ 17 h 1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04" h="195086">
                <a:moveTo>
                  <a:pt x="47450" y="17"/>
                </a:moveTo>
                <a:cubicBezTo>
                  <a:pt x="47450" y="-1041"/>
                  <a:pt x="55211" y="46230"/>
                  <a:pt x="55917" y="65633"/>
                </a:cubicBezTo>
                <a:cubicBezTo>
                  <a:pt x="56623" y="85036"/>
                  <a:pt x="60856" y="94914"/>
                  <a:pt x="51684" y="116433"/>
                </a:cubicBezTo>
                <a:cubicBezTo>
                  <a:pt x="42512" y="137952"/>
                  <a:pt x="5823" y="190517"/>
                  <a:pt x="884" y="194750"/>
                </a:cubicBezTo>
                <a:cubicBezTo>
                  <a:pt x="-4055" y="198983"/>
                  <a:pt x="12878" y="162294"/>
                  <a:pt x="22050" y="141833"/>
                </a:cubicBezTo>
                <a:cubicBezTo>
                  <a:pt x="31222" y="121372"/>
                  <a:pt x="49920" y="89975"/>
                  <a:pt x="55917" y="71983"/>
                </a:cubicBezTo>
                <a:cubicBezTo>
                  <a:pt x="61914" y="53991"/>
                  <a:pt x="47450" y="1075"/>
                  <a:pt x="47450" y="1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16F76CB0-249F-4A7C-834A-4BAF9AB69EE9}"/>
              </a:ext>
            </a:extLst>
          </p:cNvPr>
          <p:cNvSpPr/>
          <p:nvPr/>
        </p:nvSpPr>
        <p:spPr>
          <a:xfrm>
            <a:off x="6242677" y="2647634"/>
            <a:ext cx="352300" cy="623789"/>
          </a:xfrm>
          <a:custGeom>
            <a:avLst/>
            <a:gdLst>
              <a:gd name="connsiteX0" fmla="*/ 287240 w 352300"/>
              <a:gd name="connsiteY0" fmla="*/ 316 h 623789"/>
              <a:gd name="connsiteX1" fmla="*/ 185640 w 352300"/>
              <a:gd name="connsiteY1" fmla="*/ 104033 h 623789"/>
              <a:gd name="connsiteX2" fmla="*/ 204690 w 352300"/>
              <a:gd name="connsiteY2" fmla="*/ 247966 h 623789"/>
              <a:gd name="connsiteX3" fmla="*/ 346506 w 352300"/>
              <a:gd name="connsiteY3" fmla="*/ 529483 h 623789"/>
              <a:gd name="connsiteX4" fmla="*/ 325340 w 352300"/>
              <a:gd name="connsiteY4" fmla="*/ 622616 h 623789"/>
              <a:gd name="connsiteX5" fmla="*/ 329573 w 352300"/>
              <a:gd name="connsiteY5" fmla="*/ 576049 h 623789"/>
              <a:gd name="connsiteX6" fmla="*/ 270306 w 352300"/>
              <a:gd name="connsiteY6" fmla="*/ 491383 h 623789"/>
              <a:gd name="connsiteX7" fmla="*/ 35356 w 352300"/>
              <a:gd name="connsiteY7" fmla="*/ 377083 h 623789"/>
              <a:gd name="connsiteX8" fmla="*/ 1490 w 352300"/>
              <a:gd name="connsiteY8" fmla="*/ 214099 h 623789"/>
              <a:gd name="connsiteX9" fmla="*/ 39590 w 352300"/>
              <a:gd name="connsiteY9" fmla="*/ 76516 h 623789"/>
              <a:gd name="connsiteX10" fmla="*/ 287240 w 352300"/>
              <a:gd name="connsiteY10" fmla="*/ 316 h 62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300" h="623789">
                <a:moveTo>
                  <a:pt x="287240" y="316"/>
                </a:moveTo>
                <a:cubicBezTo>
                  <a:pt x="311582" y="4902"/>
                  <a:pt x="199398" y="62758"/>
                  <a:pt x="185640" y="104033"/>
                </a:cubicBezTo>
                <a:cubicBezTo>
                  <a:pt x="171882" y="145308"/>
                  <a:pt x="177879" y="177058"/>
                  <a:pt x="204690" y="247966"/>
                </a:cubicBezTo>
                <a:cubicBezTo>
                  <a:pt x="231501" y="318874"/>
                  <a:pt x="326398" y="467041"/>
                  <a:pt x="346506" y="529483"/>
                </a:cubicBezTo>
                <a:cubicBezTo>
                  <a:pt x="366614" y="591925"/>
                  <a:pt x="328162" y="614855"/>
                  <a:pt x="325340" y="622616"/>
                </a:cubicBezTo>
                <a:cubicBezTo>
                  <a:pt x="322518" y="630377"/>
                  <a:pt x="338745" y="597921"/>
                  <a:pt x="329573" y="576049"/>
                </a:cubicBezTo>
                <a:cubicBezTo>
                  <a:pt x="320401" y="554177"/>
                  <a:pt x="319342" y="524544"/>
                  <a:pt x="270306" y="491383"/>
                </a:cubicBezTo>
                <a:cubicBezTo>
                  <a:pt x="221270" y="458222"/>
                  <a:pt x="80159" y="423297"/>
                  <a:pt x="35356" y="377083"/>
                </a:cubicBezTo>
                <a:cubicBezTo>
                  <a:pt x="-9447" y="330869"/>
                  <a:pt x="784" y="264194"/>
                  <a:pt x="1490" y="214099"/>
                </a:cubicBezTo>
                <a:cubicBezTo>
                  <a:pt x="2196" y="164005"/>
                  <a:pt x="-2743" y="111088"/>
                  <a:pt x="39590" y="76516"/>
                </a:cubicBezTo>
                <a:cubicBezTo>
                  <a:pt x="81923" y="41944"/>
                  <a:pt x="262898" y="-4270"/>
                  <a:pt x="287240" y="31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138CD82B-C40C-466A-83E8-29510C04F4A9}"/>
              </a:ext>
            </a:extLst>
          </p:cNvPr>
          <p:cNvSpPr/>
          <p:nvPr/>
        </p:nvSpPr>
        <p:spPr>
          <a:xfrm>
            <a:off x="6341664" y="2242555"/>
            <a:ext cx="1066726" cy="448797"/>
          </a:xfrm>
          <a:custGeom>
            <a:avLst/>
            <a:gdLst>
              <a:gd name="connsiteX0" fmla="*/ 1060849 w 1066726"/>
              <a:gd name="connsiteY0" fmla="*/ 448258 h 448797"/>
              <a:gd name="connsiteX1" fmla="*/ 1064024 w 1066726"/>
              <a:gd name="connsiteY1" fmla="*/ 333958 h 448797"/>
              <a:gd name="connsiteX2" fmla="*/ 1019574 w 1066726"/>
              <a:gd name="connsiteY2" fmla="*/ 238708 h 448797"/>
              <a:gd name="connsiteX3" fmla="*/ 662386 w 1066726"/>
              <a:gd name="connsiteY3" fmla="*/ 59320 h 448797"/>
              <a:gd name="connsiteX4" fmla="*/ 400449 w 1066726"/>
              <a:gd name="connsiteY4" fmla="*/ 5345 h 448797"/>
              <a:gd name="connsiteX5" fmla="*/ 146449 w 1066726"/>
              <a:gd name="connsiteY5" fmla="*/ 13283 h 448797"/>
              <a:gd name="connsiteX6" fmla="*/ 3574 w 1066726"/>
              <a:gd name="connsiteY6" fmla="*/ 105358 h 448797"/>
              <a:gd name="connsiteX7" fmla="*/ 48024 w 1066726"/>
              <a:gd name="connsiteY7" fmla="*/ 76783 h 448797"/>
              <a:gd name="connsiteX8" fmla="*/ 101999 w 1066726"/>
              <a:gd name="connsiteY8" fmla="*/ 48208 h 448797"/>
              <a:gd name="connsiteX9" fmla="*/ 214711 w 1066726"/>
              <a:gd name="connsiteY9" fmla="*/ 21220 h 448797"/>
              <a:gd name="connsiteX10" fmla="*/ 375049 w 1066726"/>
              <a:gd name="connsiteY10" fmla="*/ 13283 h 448797"/>
              <a:gd name="connsiteX11" fmla="*/ 536974 w 1066726"/>
              <a:gd name="connsiteY11" fmla="*/ 30745 h 448797"/>
              <a:gd name="connsiteX12" fmla="*/ 748111 w 1066726"/>
              <a:gd name="connsiteY12" fmla="*/ 102183 h 448797"/>
              <a:gd name="connsiteX13" fmla="*/ 998936 w 1066726"/>
              <a:gd name="connsiteY13" fmla="*/ 232358 h 448797"/>
              <a:gd name="connsiteX14" fmla="*/ 1052911 w 1066726"/>
              <a:gd name="connsiteY14" fmla="*/ 284745 h 448797"/>
              <a:gd name="connsiteX15" fmla="*/ 1060849 w 1066726"/>
              <a:gd name="connsiteY15" fmla="*/ 448258 h 44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6726" h="448797">
                <a:moveTo>
                  <a:pt x="1060849" y="448258"/>
                </a:moveTo>
                <a:cubicBezTo>
                  <a:pt x="1062701" y="456460"/>
                  <a:pt x="1070903" y="368883"/>
                  <a:pt x="1064024" y="333958"/>
                </a:cubicBezTo>
                <a:cubicBezTo>
                  <a:pt x="1057145" y="299033"/>
                  <a:pt x="1086514" y="284481"/>
                  <a:pt x="1019574" y="238708"/>
                </a:cubicBezTo>
                <a:cubicBezTo>
                  <a:pt x="952634" y="192935"/>
                  <a:pt x="765573" y="98214"/>
                  <a:pt x="662386" y="59320"/>
                </a:cubicBezTo>
                <a:cubicBezTo>
                  <a:pt x="559199" y="20426"/>
                  <a:pt x="486439" y="13018"/>
                  <a:pt x="400449" y="5345"/>
                </a:cubicBezTo>
                <a:cubicBezTo>
                  <a:pt x="314459" y="-2328"/>
                  <a:pt x="212595" y="-3386"/>
                  <a:pt x="146449" y="13283"/>
                </a:cubicBezTo>
                <a:cubicBezTo>
                  <a:pt x="80303" y="29952"/>
                  <a:pt x="3574" y="105358"/>
                  <a:pt x="3574" y="105358"/>
                </a:cubicBezTo>
                <a:cubicBezTo>
                  <a:pt x="-12830" y="115941"/>
                  <a:pt x="31620" y="86308"/>
                  <a:pt x="48024" y="76783"/>
                </a:cubicBezTo>
                <a:cubicBezTo>
                  <a:pt x="64428" y="67258"/>
                  <a:pt x="74218" y="57468"/>
                  <a:pt x="101999" y="48208"/>
                </a:cubicBezTo>
                <a:cubicBezTo>
                  <a:pt x="129780" y="38948"/>
                  <a:pt x="169203" y="27041"/>
                  <a:pt x="214711" y="21220"/>
                </a:cubicBezTo>
                <a:cubicBezTo>
                  <a:pt x="260219" y="15399"/>
                  <a:pt x="321339" y="11696"/>
                  <a:pt x="375049" y="13283"/>
                </a:cubicBezTo>
                <a:cubicBezTo>
                  <a:pt x="428759" y="14870"/>
                  <a:pt x="474797" y="15928"/>
                  <a:pt x="536974" y="30745"/>
                </a:cubicBezTo>
                <a:cubicBezTo>
                  <a:pt x="599151" y="45562"/>
                  <a:pt x="671117" y="68581"/>
                  <a:pt x="748111" y="102183"/>
                </a:cubicBezTo>
                <a:cubicBezTo>
                  <a:pt x="825105" y="135785"/>
                  <a:pt x="948136" y="201931"/>
                  <a:pt x="998936" y="232358"/>
                </a:cubicBezTo>
                <a:cubicBezTo>
                  <a:pt x="1049736" y="262785"/>
                  <a:pt x="1042857" y="255112"/>
                  <a:pt x="1052911" y="284745"/>
                </a:cubicBezTo>
                <a:cubicBezTo>
                  <a:pt x="1062965" y="314378"/>
                  <a:pt x="1058997" y="440056"/>
                  <a:pt x="1060849" y="44825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67CC6802-DF13-411B-A8B7-86394CE17A13}"/>
              </a:ext>
            </a:extLst>
          </p:cNvPr>
          <p:cNvSpPr/>
          <p:nvPr/>
        </p:nvSpPr>
        <p:spPr>
          <a:xfrm>
            <a:off x="7219391" y="2609405"/>
            <a:ext cx="177184" cy="100894"/>
          </a:xfrm>
          <a:custGeom>
            <a:avLst/>
            <a:gdLst>
              <a:gd name="connsiteX0" fmla="*/ 2147 w 177184"/>
              <a:gd name="connsiteY0" fmla="*/ 445 h 100894"/>
              <a:gd name="connsiteX1" fmla="*/ 37072 w 177184"/>
              <a:gd name="connsiteY1" fmla="*/ 49658 h 100894"/>
              <a:gd name="connsiteX2" fmla="*/ 87872 w 177184"/>
              <a:gd name="connsiteY2" fmla="*/ 92520 h 100894"/>
              <a:gd name="connsiteX3" fmla="*/ 122797 w 177184"/>
              <a:gd name="connsiteY3" fmla="*/ 97283 h 100894"/>
              <a:gd name="connsiteX4" fmla="*/ 149784 w 177184"/>
              <a:gd name="connsiteY4" fmla="*/ 51245 h 100894"/>
              <a:gd name="connsiteX5" fmla="*/ 176772 w 177184"/>
              <a:gd name="connsiteY5" fmla="*/ 76645 h 100894"/>
              <a:gd name="connsiteX6" fmla="*/ 165659 w 177184"/>
              <a:gd name="connsiteY6" fmla="*/ 67120 h 100894"/>
              <a:gd name="connsiteX7" fmla="*/ 159309 w 177184"/>
              <a:gd name="connsiteY7" fmla="*/ 41720 h 100894"/>
              <a:gd name="connsiteX8" fmla="*/ 138672 w 177184"/>
              <a:gd name="connsiteY8" fmla="*/ 56008 h 100894"/>
              <a:gd name="connsiteX9" fmla="*/ 122797 w 177184"/>
              <a:gd name="connsiteY9" fmla="*/ 79820 h 100894"/>
              <a:gd name="connsiteX10" fmla="*/ 100572 w 177184"/>
              <a:gd name="connsiteY10" fmla="*/ 79820 h 100894"/>
              <a:gd name="connsiteX11" fmla="*/ 2147 w 177184"/>
              <a:gd name="connsiteY11" fmla="*/ 445 h 10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184" h="100894">
                <a:moveTo>
                  <a:pt x="2147" y="445"/>
                </a:moveTo>
                <a:cubicBezTo>
                  <a:pt x="-8436" y="-4582"/>
                  <a:pt x="22785" y="34312"/>
                  <a:pt x="37072" y="49658"/>
                </a:cubicBezTo>
                <a:cubicBezTo>
                  <a:pt x="51360" y="65004"/>
                  <a:pt x="73585" y="84583"/>
                  <a:pt x="87872" y="92520"/>
                </a:cubicBezTo>
                <a:cubicBezTo>
                  <a:pt x="102159" y="100457"/>
                  <a:pt x="112478" y="104162"/>
                  <a:pt x="122797" y="97283"/>
                </a:cubicBezTo>
                <a:cubicBezTo>
                  <a:pt x="133116" y="90404"/>
                  <a:pt x="140788" y="54685"/>
                  <a:pt x="149784" y="51245"/>
                </a:cubicBezTo>
                <a:cubicBezTo>
                  <a:pt x="158780" y="47805"/>
                  <a:pt x="174126" y="73999"/>
                  <a:pt x="176772" y="76645"/>
                </a:cubicBezTo>
                <a:cubicBezTo>
                  <a:pt x="179418" y="79291"/>
                  <a:pt x="168570" y="72941"/>
                  <a:pt x="165659" y="67120"/>
                </a:cubicBezTo>
                <a:cubicBezTo>
                  <a:pt x="162749" y="61299"/>
                  <a:pt x="163807" y="43572"/>
                  <a:pt x="159309" y="41720"/>
                </a:cubicBezTo>
                <a:cubicBezTo>
                  <a:pt x="154811" y="39868"/>
                  <a:pt x="144757" y="49658"/>
                  <a:pt x="138672" y="56008"/>
                </a:cubicBezTo>
                <a:cubicBezTo>
                  <a:pt x="132587" y="62358"/>
                  <a:pt x="129147" y="75851"/>
                  <a:pt x="122797" y="79820"/>
                </a:cubicBezTo>
                <a:cubicBezTo>
                  <a:pt x="116447" y="83789"/>
                  <a:pt x="118828" y="90139"/>
                  <a:pt x="100572" y="79820"/>
                </a:cubicBezTo>
                <a:cubicBezTo>
                  <a:pt x="82316" y="69501"/>
                  <a:pt x="12730" y="5472"/>
                  <a:pt x="2147" y="44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71180321-818D-4516-8FB3-D3DCD036E77F}"/>
              </a:ext>
            </a:extLst>
          </p:cNvPr>
          <p:cNvSpPr/>
          <p:nvPr/>
        </p:nvSpPr>
        <p:spPr>
          <a:xfrm>
            <a:off x="6378403" y="2316852"/>
            <a:ext cx="862584" cy="268771"/>
          </a:xfrm>
          <a:custGeom>
            <a:avLst/>
            <a:gdLst>
              <a:gd name="connsiteX0" fmla="*/ 172 w 862584"/>
              <a:gd name="connsiteY0" fmla="*/ 13594 h 268771"/>
              <a:gd name="connsiteX1" fmla="*/ 95422 w 862584"/>
              <a:gd name="connsiteY1" fmla="*/ 894 h 268771"/>
              <a:gd name="connsiteX2" fmla="*/ 203372 w 862584"/>
              <a:gd name="connsiteY2" fmla="*/ 40582 h 268771"/>
              <a:gd name="connsiteX3" fmla="*/ 297035 w 862584"/>
              <a:gd name="connsiteY3" fmla="*/ 48519 h 268771"/>
              <a:gd name="connsiteX4" fmla="*/ 427210 w 862584"/>
              <a:gd name="connsiteY4" fmla="*/ 46932 h 268771"/>
              <a:gd name="connsiteX5" fmla="*/ 541510 w 862584"/>
              <a:gd name="connsiteY5" fmla="*/ 99319 h 268771"/>
              <a:gd name="connsiteX6" fmla="*/ 720897 w 862584"/>
              <a:gd name="connsiteY6" fmla="*/ 202507 h 268771"/>
              <a:gd name="connsiteX7" fmla="*/ 847897 w 862584"/>
              <a:gd name="connsiteY7" fmla="*/ 259657 h 268771"/>
              <a:gd name="connsiteX8" fmla="*/ 854247 w 862584"/>
              <a:gd name="connsiteY8" fmla="*/ 267594 h 268771"/>
              <a:gd name="connsiteX9" fmla="*/ 797097 w 862584"/>
              <a:gd name="connsiteY9" fmla="*/ 248544 h 268771"/>
              <a:gd name="connsiteX10" fmla="*/ 638347 w 862584"/>
              <a:gd name="connsiteY10" fmla="*/ 167582 h 268771"/>
              <a:gd name="connsiteX11" fmla="*/ 522460 w 862584"/>
              <a:gd name="connsiteY11" fmla="*/ 102494 h 268771"/>
              <a:gd name="connsiteX12" fmla="*/ 414510 w 862584"/>
              <a:gd name="connsiteY12" fmla="*/ 62807 h 268771"/>
              <a:gd name="connsiteX13" fmla="*/ 266872 w 862584"/>
              <a:gd name="connsiteY13" fmla="*/ 56457 h 268771"/>
              <a:gd name="connsiteX14" fmla="*/ 147810 w 862584"/>
              <a:gd name="connsiteY14" fmla="*/ 43757 h 268771"/>
              <a:gd name="connsiteX15" fmla="*/ 119235 w 862584"/>
              <a:gd name="connsiteY15" fmla="*/ 21532 h 268771"/>
              <a:gd name="connsiteX16" fmla="*/ 172 w 862584"/>
              <a:gd name="connsiteY16" fmla="*/ 13594 h 26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2584" h="268771">
                <a:moveTo>
                  <a:pt x="172" y="13594"/>
                </a:moveTo>
                <a:cubicBezTo>
                  <a:pt x="-3797" y="10154"/>
                  <a:pt x="61555" y="-3604"/>
                  <a:pt x="95422" y="894"/>
                </a:cubicBezTo>
                <a:cubicBezTo>
                  <a:pt x="129289" y="5392"/>
                  <a:pt x="169770" y="32645"/>
                  <a:pt x="203372" y="40582"/>
                </a:cubicBezTo>
                <a:cubicBezTo>
                  <a:pt x="236974" y="48520"/>
                  <a:pt x="259729" y="47461"/>
                  <a:pt x="297035" y="48519"/>
                </a:cubicBezTo>
                <a:cubicBezTo>
                  <a:pt x="334341" y="49577"/>
                  <a:pt x="386464" y="38465"/>
                  <a:pt x="427210" y="46932"/>
                </a:cubicBezTo>
                <a:cubicBezTo>
                  <a:pt x="467956" y="55399"/>
                  <a:pt x="492562" y="73390"/>
                  <a:pt x="541510" y="99319"/>
                </a:cubicBezTo>
                <a:cubicBezTo>
                  <a:pt x="590458" y="125248"/>
                  <a:pt x="669833" y="175784"/>
                  <a:pt x="720897" y="202507"/>
                </a:cubicBezTo>
                <a:cubicBezTo>
                  <a:pt x="771961" y="229230"/>
                  <a:pt x="825672" y="248809"/>
                  <a:pt x="847897" y="259657"/>
                </a:cubicBezTo>
                <a:cubicBezTo>
                  <a:pt x="870122" y="270505"/>
                  <a:pt x="862714" y="269446"/>
                  <a:pt x="854247" y="267594"/>
                </a:cubicBezTo>
                <a:cubicBezTo>
                  <a:pt x="845780" y="265742"/>
                  <a:pt x="833080" y="265213"/>
                  <a:pt x="797097" y="248544"/>
                </a:cubicBezTo>
                <a:cubicBezTo>
                  <a:pt x="761114" y="231875"/>
                  <a:pt x="684120" y="191924"/>
                  <a:pt x="638347" y="167582"/>
                </a:cubicBezTo>
                <a:cubicBezTo>
                  <a:pt x="592574" y="143240"/>
                  <a:pt x="559766" y="119957"/>
                  <a:pt x="522460" y="102494"/>
                </a:cubicBezTo>
                <a:cubicBezTo>
                  <a:pt x="485154" y="85031"/>
                  <a:pt x="457108" y="70480"/>
                  <a:pt x="414510" y="62807"/>
                </a:cubicBezTo>
                <a:cubicBezTo>
                  <a:pt x="371912" y="55134"/>
                  <a:pt x="311322" y="59632"/>
                  <a:pt x="266872" y="56457"/>
                </a:cubicBezTo>
                <a:cubicBezTo>
                  <a:pt x="222422" y="53282"/>
                  <a:pt x="172416" y="49578"/>
                  <a:pt x="147810" y="43757"/>
                </a:cubicBezTo>
                <a:cubicBezTo>
                  <a:pt x="123204" y="37936"/>
                  <a:pt x="140401" y="28411"/>
                  <a:pt x="119235" y="21532"/>
                </a:cubicBezTo>
                <a:cubicBezTo>
                  <a:pt x="98069" y="14653"/>
                  <a:pt x="4141" y="17034"/>
                  <a:pt x="172" y="1359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433D7AF-143E-4309-A4AB-50BD99D806CF}"/>
              </a:ext>
            </a:extLst>
          </p:cNvPr>
          <p:cNvSpPr/>
          <p:nvPr/>
        </p:nvSpPr>
        <p:spPr>
          <a:xfrm>
            <a:off x="7791195" y="2808288"/>
            <a:ext cx="377000" cy="39954"/>
          </a:xfrm>
          <a:custGeom>
            <a:avLst/>
            <a:gdLst>
              <a:gd name="connsiteX0" fmla="*/ 1843 w 377000"/>
              <a:gd name="connsiteY0" fmla="*/ 39687 h 39954"/>
              <a:gd name="connsiteX1" fmla="*/ 81218 w 377000"/>
              <a:gd name="connsiteY1" fmla="*/ 12700 h 39954"/>
              <a:gd name="connsiteX2" fmla="*/ 205043 w 377000"/>
              <a:gd name="connsiteY2" fmla="*/ 11112 h 39954"/>
              <a:gd name="connsiteX3" fmla="*/ 297118 w 377000"/>
              <a:gd name="connsiteY3" fmla="*/ 6350 h 39954"/>
              <a:gd name="connsiteX4" fmla="*/ 374905 w 377000"/>
              <a:gd name="connsiteY4" fmla="*/ 0 h 39954"/>
              <a:gd name="connsiteX5" fmla="*/ 346330 w 377000"/>
              <a:gd name="connsiteY5" fmla="*/ 6350 h 39954"/>
              <a:gd name="connsiteX6" fmla="*/ 257430 w 377000"/>
              <a:gd name="connsiteY6" fmla="*/ 15875 h 39954"/>
              <a:gd name="connsiteX7" fmla="*/ 159005 w 377000"/>
              <a:gd name="connsiteY7" fmla="*/ 26987 h 39954"/>
              <a:gd name="connsiteX8" fmla="*/ 1843 w 377000"/>
              <a:gd name="connsiteY8" fmla="*/ 39687 h 3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000" h="39954">
                <a:moveTo>
                  <a:pt x="1843" y="39687"/>
                </a:moveTo>
                <a:cubicBezTo>
                  <a:pt x="-11122" y="37306"/>
                  <a:pt x="47351" y="17462"/>
                  <a:pt x="81218" y="12700"/>
                </a:cubicBezTo>
                <a:cubicBezTo>
                  <a:pt x="115085" y="7938"/>
                  <a:pt x="169060" y="12170"/>
                  <a:pt x="205043" y="11112"/>
                </a:cubicBezTo>
                <a:cubicBezTo>
                  <a:pt x="241026" y="10054"/>
                  <a:pt x="268808" y="8202"/>
                  <a:pt x="297118" y="6350"/>
                </a:cubicBezTo>
                <a:cubicBezTo>
                  <a:pt x="325428" y="4498"/>
                  <a:pt x="366703" y="0"/>
                  <a:pt x="374905" y="0"/>
                </a:cubicBezTo>
                <a:cubicBezTo>
                  <a:pt x="383107" y="0"/>
                  <a:pt x="365909" y="3704"/>
                  <a:pt x="346330" y="6350"/>
                </a:cubicBezTo>
                <a:cubicBezTo>
                  <a:pt x="326751" y="8996"/>
                  <a:pt x="257430" y="15875"/>
                  <a:pt x="257430" y="15875"/>
                </a:cubicBezTo>
                <a:cubicBezTo>
                  <a:pt x="226209" y="19314"/>
                  <a:pt x="196840" y="26193"/>
                  <a:pt x="159005" y="26987"/>
                </a:cubicBezTo>
                <a:cubicBezTo>
                  <a:pt x="121170" y="27781"/>
                  <a:pt x="14808" y="42068"/>
                  <a:pt x="1843" y="3968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1C75410C-9305-4258-A346-A0C60C479111}"/>
              </a:ext>
            </a:extLst>
          </p:cNvPr>
          <p:cNvSpPr/>
          <p:nvPr/>
        </p:nvSpPr>
        <p:spPr>
          <a:xfrm>
            <a:off x="7785766" y="2697055"/>
            <a:ext cx="396177" cy="141563"/>
          </a:xfrm>
          <a:custGeom>
            <a:avLst/>
            <a:gdLst>
              <a:gd name="connsiteX0" fmla="*/ 2509 w 396177"/>
              <a:gd name="connsiteY0" fmla="*/ 141395 h 141563"/>
              <a:gd name="connsiteX1" fmla="*/ 19972 w 396177"/>
              <a:gd name="connsiteY1" fmla="*/ 74720 h 141563"/>
              <a:gd name="connsiteX2" fmla="*/ 94584 w 396177"/>
              <a:gd name="connsiteY2" fmla="*/ 20745 h 141563"/>
              <a:gd name="connsiteX3" fmla="*/ 197772 w 396177"/>
              <a:gd name="connsiteY3" fmla="*/ 4870 h 141563"/>
              <a:gd name="connsiteX4" fmla="*/ 288259 w 396177"/>
              <a:gd name="connsiteY4" fmla="*/ 23920 h 141563"/>
              <a:gd name="connsiteX5" fmla="*/ 394622 w 396177"/>
              <a:gd name="connsiteY5" fmla="*/ 35033 h 141563"/>
              <a:gd name="connsiteX6" fmla="*/ 346997 w 396177"/>
              <a:gd name="connsiteY6" fmla="*/ 30270 h 141563"/>
              <a:gd name="connsiteX7" fmla="*/ 283497 w 396177"/>
              <a:gd name="connsiteY7" fmla="*/ 14395 h 141563"/>
              <a:gd name="connsiteX8" fmla="*/ 112047 w 396177"/>
              <a:gd name="connsiteY8" fmla="*/ 1695 h 141563"/>
              <a:gd name="connsiteX9" fmla="*/ 12034 w 396177"/>
              <a:gd name="connsiteY9" fmla="*/ 54083 h 141563"/>
              <a:gd name="connsiteX10" fmla="*/ 2509 w 396177"/>
              <a:gd name="connsiteY10" fmla="*/ 141395 h 141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177" h="141563">
                <a:moveTo>
                  <a:pt x="2509" y="141395"/>
                </a:moveTo>
                <a:cubicBezTo>
                  <a:pt x="3832" y="144834"/>
                  <a:pt x="4626" y="94828"/>
                  <a:pt x="19972" y="74720"/>
                </a:cubicBezTo>
                <a:cubicBezTo>
                  <a:pt x="35318" y="54612"/>
                  <a:pt x="64951" y="32387"/>
                  <a:pt x="94584" y="20745"/>
                </a:cubicBezTo>
                <a:cubicBezTo>
                  <a:pt x="124217" y="9103"/>
                  <a:pt x="165493" y="4341"/>
                  <a:pt x="197772" y="4870"/>
                </a:cubicBezTo>
                <a:cubicBezTo>
                  <a:pt x="230051" y="5399"/>
                  <a:pt x="255451" y="18893"/>
                  <a:pt x="288259" y="23920"/>
                </a:cubicBezTo>
                <a:cubicBezTo>
                  <a:pt x="321067" y="28947"/>
                  <a:pt x="394622" y="35033"/>
                  <a:pt x="394622" y="35033"/>
                </a:cubicBezTo>
                <a:cubicBezTo>
                  <a:pt x="404412" y="36091"/>
                  <a:pt x="365518" y="33710"/>
                  <a:pt x="346997" y="30270"/>
                </a:cubicBezTo>
                <a:cubicBezTo>
                  <a:pt x="328476" y="26830"/>
                  <a:pt x="322655" y="19157"/>
                  <a:pt x="283497" y="14395"/>
                </a:cubicBezTo>
                <a:cubicBezTo>
                  <a:pt x="244339" y="9632"/>
                  <a:pt x="157291" y="-4920"/>
                  <a:pt x="112047" y="1695"/>
                </a:cubicBezTo>
                <a:cubicBezTo>
                  <a:pt x="66803" y="8310"/>
                  <a:pt x="30026" y="35298"/>
                  <a:pt x="12034" y="54083"/>
                </a:cubicBezTo>
                <a:cubicBezTo>
                  <a:pt x="-5958" y="72868"/>
                  <a:pt x="1186" y="137956"/>
                  <a:pt x="2509" y="14139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1E888EA8-9AF1-4281-9E6F-00FDEE51DFBB}"/>
              </a:ext>
            </a:extLst>
          </p:cNvPr>
          <p:cNvSpPr/>
          <p:nvPr/>
        </p:nvSpPr>
        <p:spPr>
          <a:xfrm>
            <a:off x="6861173" y="4716457"/>
            <a:ext cx="252263" cy="36925"/>
          </a:xfrm>
          <a:custGeom>
            <a:avLst/>
            <a:gdLst>
              <a:gd name="connsiteX0" fmla="*/ 2 w 252263"/>
              <a:gd name="connsiteY0" fmla="*/ 31756 h 36925"/>
              <a:gd name="connsiteX1" fmla="*/ 112715 w 252263"/>
              <a:gd name="connsiteY1" fmla="*/ 6 h 36925"/>
              <a:gd name="connsiteX2" fmla="*/ 247652 w 252263"/>
              <a:gd name="connsiteY2" fmla="*/ 34931 h 36925"/>
              <a:gd name="connsiteX3" fmla="*/ 211140 w 252263"/>
              <a:gd name="connsiteY3" fmla="*/ 30168 h 36925"/>
              <a:gd name="connsiteX4" fmla="*/ 115890 w 252263"/>
              <a:gd name="connsiteY4" fmla="*/ 9531 h 36925"/>
              <a:gd name="connsiteX5" fmla="*/ 2 w 252263"/>
              <a:gd name="connsiteY5" fmla="*/ 31756 h 3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263" h="36925">
                <a:moveTo>
                  <a:pt x="2" y="31756"/>
                </a:moveTo>
                <a:cubicBezTo>
                  <a:pt x="-527" y="30169"/>
                  <a:pt x="71440" y="-523"/>
                  <a:pt x="112715" y="6"/>
                </a:cubicBezTo>
                <a:cubicBezTo>
                  <a:pt x="153990" y="535"/>
                  <a:pt x="231248" y="29904"/>
                  <a:pt x="247652" y="34931"/>
                </a:cubicBezTo>
                <a:cubicBezTo>
                  <a:pt x="264056" y="39958"/>
                  <a:pt x="233100" y="34401"/>
                  <a:pt x="211140" y="30168"/>
                </a:cubicBezTo>
                <a:cubicBezTo>
                  <a:pt x="189180" y="25935"/>
                  <a:pt x="147375" y="12441"/>
                  <a:pt x="115890" y="9531"/>
                </a:cubicBezTo>
                <a:cubicBezTo>
                  <a:pt x="84405" y="6621"/>
                  <a:pt x="531" y="33343"/>
                  <a:pt x="2" y="317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AE367265-BBB1-48EA-9347-2BF69BAEA2DA}"/>
              </a:ext>
            </a:extLst>
          </p:cNvPr>
          <p:cNvSpPr/>
          <p:nvPr/>
        </p:nvSpPr>
        <p:spPr>
          <a:xfrm>
            <a:off x="6962629" y="3655133"/>
            <a:ext cx="102770" cy="303117"/>
          </a:xfrm>
          <a:custGeom>
            <a:avLst/>
            <a:gdLst>
              <a:gd name="connsiteX0" fmla="*/ 102770 w 102770"/>
              <a:gd name="connsiteY0" fmla="*/ 17 h 303117"/>
              <a:gd name="connsiteX1" fmla="*/ 26570 w 102770"/>
              <a:gd name="connsiteY1" fmla="*/ 103205 h 303117"/>
              <a:gd name="connsiteX2" fmla="*/ 4345 w 102770"/>
              <a:gd name="connsiteY2" fmla="*/ 152417 h 303117"/>
              <a:gd name="connsiteX3" fmla="*/ 2757 w 102770"/>
              <a:gd name="connsiteY3" fmla="*/ 219092 h 303117"/>
              <a:gd name="connsiteX4" fmla="*/ 34507 w 102770"/>
              <a:gd name="connsiteY4" fmla="*/ 301642 h 303117"/>
              <a:gd name="connsiteX5" fmla="*/ 17045 w 102770"/>
              <a:gd name="connsiteY5" fmla="*/ 268305 h 303117"/>
              <a:gd name="connsiteX6" fmla="*/ 5932 w 102770"/>
              <a:gd name="connsiteY6" fmla="*/ 220680 h 303117"/>
              <a:gd name="connsiteX7" fmla="*/ 4345 w 102770"/>
              <a:gd name="connsiteY7" fmla="*/ 154005 h 303117"/>
              <a:gd name="connsiteX8" fmla="*/ 24982 w 102770"/>
              <a:gd name="connsiteY8" fmla="*/ 95267 h 303117"/>
              <a:gd name="connsiteX9" fmla="*/ 102770 w 102770"/>
              <a:gd name="connsiteY9" fmla="*/ 17 h 30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770" h="303117">
                <a:moveTo>
                  <a:pt x="102770" y="17"/>
                </a:moveTo>
                <a:cubicBezTo>
                  <a:pt x="103035" y="1340"/>
                  <a:pt x="42974" y="77805"/>
                  <a:pt x="26570" y="103205"/>
                </a:cubicBezTo>
                <a:cubicBezTo>
                  <a:pt x="10166" y="128605"/>
                  <a:pt x="8314" y="133103"/>
                  <a:pt x="4345" y="152417"/>
                </a:cubicBezTo>
                <a:cubicBezTo>
                  <a:pt x="376" y="171732"/>
                  <a:pt x="-2270" y="194221"/>
                  <a:pt x="2757" y="219092"/>
                </a:cubicBezTo>
                <a:cubicBezTo>
                  <a:pt x="7784" y="243963"/>
                  <a:pt x="32126" y="293440"/>
                  <a:pt x="34507" y="301642"/>
                </a:cubicBezTo>
                <a:cubicBezTo>
                  <a:pt x="36888" y="309844"/>
                  <a:pt x="21808" y="281799"/>
                  <a:pt x="17045" y="268305"/>
                </a:cubicBezTo>
                <a:cubicBezTo>
                  <a:pt x="12282" y="254811"/>
                  <a:pt x="8049" y="239730"/>
                  <a:pt x="5932" y="220680"/>
                </a:cubicBezTo>
                <a:cubicBezTo>
                  <a:pt x="3815" y="201630"/>
                  <a:pt x="1170" y="174907"/>
                  <a:pt x="4345" y="154005"/>
                </a:cubicBezTo>
                <a:cubicBezTo>
                  <a:pt x="7520" y="133103"/>
                  <a:pt x="9372" y="116963"/>
                  <a:pt x="24982" y="95267"/>
                </a:cubicBezTo>
                <a:cubicBezTo>
                  <a:pt x="40592" y="73571"/>
                  <a:pt x="102505" y="-1306"/>
                  <a:pt x="102770" y="1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0AD79FC7-B4CE-428C-8B7F-AB6FEE7D5BAB}"/>
              </a:ext>
            </a:extLst>
          </p:cNvPr>
          <p:cNvSpPr/>
          <p:nvPr/>
        </p:nvSpPr>
        <p:spPr>
          <a:xfrm>
            <a:off x="7413554" y="3956048"/>
            <a:ext cx="108099" cy="39697"/>
          </a:xfrm>
          <a:custGeom>
            <a:avLst/>
            <a:gdLst>
              <a:gd name="connsiteX0" fmla="*/ 108021 w 108099"/>
              <a:gd name="connsiteY0" fmla="*/ 2 h 39697"/>
              <a:gd name="connsiteX1" fmla="*/ 60396 w 108099"/>
              <a:gd name="connsiteY1" fmla="*/ 25402 h 39697"/>
              <a:gd name="connsiteX2" fmla="*/ 71 w 108099"/>
              <a:gd name="connsiteY2" fmla="*/ 39690 h 39697"/>
              <a:gd name="connsiteX3" fmla="*/ 49284 w 108099"/>
              <a:gd name="connsiteY3" fmla="*/ 26990 h 39697"/>
              <a:gd name="connsiteX4" fmla="*/ 108021 w 108099"/>
              <a:gd name="connsiteY4" fmla="*/ 2 h 3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99" h="39697">
                <a:moveTo>
                  <a:pt x="108021" y="2"/>
                </a:moveTo>
                <a:cubicBezTo>
                  <a:pt x="109873" y="-263"/>
                  <a:pt x="78388" y="18787"/>
                  <a:pt x="60396" y="25402"/>
                </a:cubicBezTo>
                <a:cubicBezTo>
                  <a:pt x="42404" y="32017"/>
                  <a:pt x="1923" y="39425"/>
                  <a:pt x="71" y="39690"/>
                </a:cubicBezTo>
                <a:cubicBezTo>
                  <a:pt x="-1781" y="39955"/>
                  <a:pt x="32880" y="33076"/>
                  <a:pt x="49284" y="26990"/>
                </a:cubicBezTo>
                <a:cubicBezTo>
                  <a:pt x="65688" y="20905"/>
                  <a:pt x="106169" y="267"/>
                  <a:pt x="108021" y="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EBAD95E6-7F1E-4845-8677-5483269A4279}"/>
              </a:ext>
            </a:extLst>
          </p:cNvPr>
          <p:cNvSpPr/>
          <p:nvPr/>
        </p:nvSpPr>
        <p:spPr>
          <a:xfrm>
            <a:off x="7852752" y="2370678"/>
            <a:ext cx="527412" cy="2407623"/>
          </a:xfrm>
          <a:custGeom>
            <a:avLst/>
            <a:gdLst>
              <a:gd name="connsiteX0" fmla="*/ 412408 w 527412"/>
              <a:gd name="connsiteY0" fmla="*/ 37242 h 2407623"/>
              <a:gd name="connsiteX1" fmla="*/ 366688 w 527412"/>
              <a:gd name="connsiteY1" fmla="*/ 347122 h 2407623"/>
              <a:gd name="connsiteX2" fmla="*/ 193968 w 527412"/>
              <a:gd name="connsiteY2" fmla="*/ 712882 h 2407623"/>
              <a:gd name="connsiteX3" fmla="*/ 46648 w 527412"/>
              <a:gd name="connsiteY3" fmla="*/ 931322 h 2407623"/>
              <a:gd name="connsiteX4" fmla="*/ 36488 w 527412"/>
              <a:gd name="connsiteY4" fmla="*/ 1363122 h 2407623"/>
              <a:gd name="connsiteX5" fmla="*/ 493688 w 527412"/>
              <a:gd name="connsiteY5" fmla="*/ 2343562 h 2407623"/>
              <a:gd name="connsiteX6" fmla="*/ 447968 w 527412"/>
              <a:gd name="connsiteY6" fmla="*/ 2196242 h 2407623"/>
              <a:gd name="connsiteX7" fmla="*/ 87288 w 527412"/>
              <a:gd name="connsiteY7" fmla="*/ 1251362 h 2407623"/>
              <a:gd name="connsiteX8" fmla="*/ 412408 w 527412"/>
              <a:gd name="connsiteY8" fmla="*/ 37242 h 240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7412" h="2407623">
                <a:moveTo>
                  <a:pt x="412408" y="37242"/>
                </a:moveTo>
                <a:cubicBezTo>
                  <a:pt x="458975" y="-113465"/>
                  <a:pt x="403095" y="234515"/>
                  <a:pt x="366688" y="347122"/>
                </a:cubicBezTo>
                <a:cubicBezTo>
                  <a:pt x="330281" y="459729"/>
                  <a:pt x="247308" y="615515"/>
                  <a:pt x="193968" y="712882"/>
                </a:cubicBezTo>
                <a:cubicBezTo>
                  <a:pt x="140628" y="810249"/>
                  <a:pt x="72895" y="822949"/>
                  <a:pt x="46648" y="931322"/>
                </a:cubicBezTo>
                <a:cubicBezTo>
                  <a:pt x="20401" y="1039695"/>
                  <a:pt x="-38019" y="1127749"/>
                  <a:pt x="36488" y="1363122"/>
                </a:cubicBezTo>
                <a:cubicBezTo>
                  <a:pt x="110995" y="1598495"/>
                  <a:pt x="425108" y="2204709"/>
                  <a:pt x="493688" y="2343562"/>
                </a:cubicBezTo>
                <a:cubicBezTo>
                  <a:pt x="562268" y="2482415"/>
                  <a:pt x="515701" y="2378275"/>
                  <a:pt x="447968" y="2196242"/>
                </a:cubicBezTo>
                <a:cubicBezTo>
                  <a:pt x="380235" y="2014209"/>
                  <a:pt x="94908" y="1603575"/>
                  <a:pt x="87288" y="1251362"/>
                </a:cubicBezTo>
                <a:cubicBezTo>
                  <a:pt x="79668" y="899149"/>
                  <a:pt x="365841" y="187949"/>
                  <a:pt x="412408" y="3724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21C9383E-84E3-4559-8150-989395DD9210}"/>
              </a:ext>
            </a:extLst>
          </p:cNvPr>
          <p:cNvSpPr/>
          <p:nvPr/>
        </p:nvSpPr>
        <p:spPr>
          <a:xfrm>
            <a:off x="7819370" y="3039524"/>
            <a:ext cx="181637" cy="45780"/>
          </a:xfrm>
          <a:custGeom>
            <a:avLst/>
            <a:gdLst>
              <a:gd name="connsiteX0" fmla="*/ 655 w 181637"/>
              <a:gd name="connsiteY0" fmla="*/ 539 h 45780"/>
              <a:gd name="connsiteX1" fmla="*/ 97493 w 181637"/>
              <a:gd name="connsiteY1" fmla="*/ 18001 h 45780"/>
              <a:gd name="connsiteX2" fmla="*/ 148293 w 181637"/>
              <a:gd name="connsiteY2" fmla="*/ 29114 h 45780"/>
              <a:gd name="connsiteX3" fmla="*/ 181630 w 181637"/>
              <a:gd name="connsiteY3" fmla="*/ 44989 h 45780"/>
              <a:gd name="connsiteX4" fmla="*/ 149880 w 181637"/>
              <a:gd name="connsiteY4" fmla="*/ 40226 h 45780"/>
              <a:gd name="connsiteX5" fmla="*/ 655 w 181637"/>
              <a:gd name="connsiteY5" fmla="*/ 539 h 4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37" h="45780">
                <a:moveTo>
                  <a:pt x="655" y="539"/>
                </a:moveTo>
                <a:cubicBezTo>
                  <a:pt x="-8076" y="-3165"/>
                  <a:pt x="72887" y="13239"/>
                  <a:pt x="97493" y="18001"/>
                </a:cubicBezTo>
                <a:cubicBezTo>
                  <a:pt x="122099" y="22763"/>
                  <a:pt x="134270" y="24616"/>
                  <a:pt x="148293" y="29114"/>
                </a:cubicBezTo>
                <a:cubicBezTo>
                  <a:pt x="162316" y="33612"/>
                  <a:pt x="181366" y="43137"/>
                  <a:pt x="181630" y="44989"/>
                </a:cubicBezTo>
                <a:cubicBezTo>
                  <a:pt x="181894" y="46841"/>
                  <a:pt x="175544" y="45518"/>
                  <a:pt x="149880" y="40226"/>
                </a:cubicBezTo>
                <a:cubicBezTo>
                  <a:pt x="124216" y="34934"/>
                  <a:pt x="9386" y="4243"/>
                  <a:pt x="655" y="53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790ACE98-8CD1-4BFA-A444-A5FCC2D5989E}"/>
              </a:ext>
            </a:extLst>
          </p:cNvPr>
          <p:cNvSpPr/>
          <p:nvPr/>
        </p:nvSpPr>
        <p:spPr>
          <a:xfrm>
            <a:off x="7734534" y="1511655"/>
            <a:ext cx="454157" cy="1149463"/>
          </a:xfrm>
          <a:custGeom>
            <a:avLst/>
            <a:gdLst>
              <a:gd name="connsiteX0" fmla="*/ 2941 w 454157"/>
              <a:gd name="connsiteY0" fmla="*/ 5995 h 1149463"/>
              <a:gd name="connsiteX1" fmla="*/ 95016 w 454157"/>
              <a:gd name="connsiteY1" fmla="*/ 50445 h 1149463"/>
              <a:gd name="connsiteX2" fmla="*/ 225191 w 454157"/>
              <a:gd name="connsiteY2" fmla="*/ 174270 h 1149463"/>
              <a:gd name="connsiteX3" fmla="*/ 307741 w 454157"/>
              <a:gd name="connsiteY3" fmla="*/ 450495 h 1149463"/>
              <a:gd name="connsiteX4" fmla="*/ 345841 w 454157"/>
              <a:gd name="connsiteY4" fmla="*/ 885470 h 1149463"/>
              <a:gd name="connsiteX5" fmla="*/ 339491 w 454157"/>
              <a:gd name="connsiteY5" fmla="*/ 1053745 h 1149463"/>
              <a:gd name="connsiteX6" fmla="*/ 453791 w 454157"/>
              <a:gd name="connsiteY6" fmla="*/ 1148995 h 1149463"/>
              <a:gd name="connsiteX7" fmla="*/ 374416 w 454157"/>
              <a:gd name="connsiteY7" fmla="*/ 1085495 h 1149463"/>
              <a:gd name="connsiteX8" fmla="*/ 333141 w 454157"/>
              <a:gd name="connsiteY8" fmla="*/ 980720 h 1149463"/>
              <a:gd name="connsiteX9" fmla="*/ 275991 w 454157"/>
              <a:gd name="connsiteY9" fmla="*/ 371120 h 1149463"/>
              <a:gd name="connsiteX10" fmla="*/ 206141 w 454157"/>
              <a:gd name="connsiteY10" fmla="*/ 174270 h 1149463"/>
              <a:gd name="connsiteX11" fmla="*/ 2941 w 454157"/>
              <a:gd name="connsiteY11" fmla="*/ 5995 h 114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4157" h="1149463">
                <a:moveTo>
                  <a:pt x="2941" y="5995"/>
                </a:moveTo>
                <a:cubicBezTo>
                  <a:pt x="-15580" y="-14642"/>
                  <a:pt x="57974" y="22399"/>
                  <a:pt x="95016" y="50445"/>
                </a:cubicBezTo>
                <a:cubicBezTo>
                  <a:pt x="132058" y="78491"/>
                  <a:pt x="189737" y="107595"/>
                  <a:pt x="225191" y="174270"/>
                </a:cubicBezTo>
                <a:cubicBezTo>
                  <a:pt x="260645" y="240945"/>
                  <a:pt x="287633" y="331962"/>
                  <a:pt x="307741" y="450495"/>
                </a:cubicBezTo>
                <a:cubicBezTo>
                  <a:pt x="327849" y="569028"/>
                  <a:pt x="340549" y="784928"/>
                  <a:pt x="345841" y="885470"/>
                </a:cubicBezTo>
                <a:cubicBezTo>
                  <a:pt x="351133" y="986012"/>
                  <a:pt x="321499" y="1009824"/>
                  <a:pt x="339491" y="1053745"/>
                </a:cubicBezTo>
                <a:cubicBezTo>
                  <a:pt x="357483" y="1097666"/>
                  <a:pt x="447970" y="1143703"/>
                  <a:pt x="453791" y="1148995"/>
                </a:cubicBezTo>
                <a:cubicBezTo>
                  <a:pt x="459612" y="1154287"/>
                  <a:pt x="394524" y="1113541"/>
                  <a:pt x="374416" y="1085495"/>
                </a:cubicBezTo>
                <a:cubicBezTo>
                  <a:pt x="354308" y="1057449"/>
                  <a:pt x="349545" y="1099783"/>
                  <a:pt x="333141" y="980720"/>
                </a:cubicBezTo>
                <a:cubicBezTo>
                  <a:pt x="316737" y="861658"/>
                  <a:pt x="297158" y="505528"/>
                  <a:pt x="275991" y="371120"/>
                </a:cubicBezTo>
                <a:cubicBezTo>
                  <a:pt x="254824" y="236712"/>
                  <a:pt x="247945" y="234066"/>
                  <a:pt x="206141" y="174270"/>
                </a:cubicBezTo>
                <a:cubicBezTo>
                  <a:pt x="164337" y="114474"/>
                  <a:pt x="21462" y="26632"/>
                  <a:pt x="2941" y="599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509545E7-DC1E-40AF-B1D3-AFF062AF0675}"/>
              </a:ext>
            </a:extLst>
          </p:cNvPr>
          <p:cNvSpPr/>
          <p:nvPr/>
        </p:nvSpPr>
        <p:spPr>
          <a:xfrm>
            <a:off x="6104242" y="1234820"/>
            <a:ext cx="1557102" cy="754120"/>
          </a:xfrm>
          <a:custGeom>
            <a:avLst/>
            <a:gdLst>
              <a:gd name="connsiteX0" fmla="*/ 1557033 w 1557102"/>
              <a:gd name="connsiteY0" fmla="*/ 292355 h 754120"/>
              <a:gd name="connsiteX1" fmla="*/ 1471308 w 1557102"/>
              <a:gd name="connsiteY1" fmla="*/ 209805 h 754120"/>
              <a:gd name="connsiteX2" fmla="*/ 1309383 w 1557102"/>
              <a:gd name="connsiteY2" fmla="*/ 98680 h 754120"/>
              <a:gd name="connsiteX3" fmla="*/ 1087133 w 1557102"/>
              <a:gd name="connsiteY3" fmla="*/ 6605 h 754120"/>
              <a:gd name="connsiteX4" fmla="*/ 677558 w 1557102"/>
              <a:gd name="connsiteY4" fmla="*/ 25655 h 754120"/>
              <a:gd name="connsiteX5" fmla="*/ 385458 w 1557102"/>
              <a:gd name="connsiteY5" fmla="*/ 171705 h 754120"/>
              <a:gd name="connsiteX6" fmla="*/ 236233 w 1557102"/>
              <a:gd name="connsiteY6" fmla="*/ 390780 h 754120"/>
              <a:gd name="connsiteX7" fmla="*/ 163208 w 1557102"/>
              <a:gd name="connsiteY7" fmla="*/ 571755 h 754120"/>
              <a:gd name="connsiteX8" fmla="*/ 1283 w 1557102"/>
              <a:gd name="connsiteY8" fmla="*/ 749555 h 754120"/>
              <a:gd name="connsiteX9" fmla="*/ 96533 w 1557102"/>
              <a:gd name="connsiteY9" fmla="*/ 676530 h 754120"/>
              <a:gd name="connsiteX10" fmla="*/ 258458 w 1557102"/>
              <a:gd name="connsiteY10" fmla="*/ 413005 h 754120"/>
              <a:gd name="connsiteX11" fmla="*/ 426733 w 1557102"/>
              <a:gd name="connsiteY11" fmla="*/ 143130 h 754120"/>
              <a:gd name="connsiteX12" fmla="*/ 709308 w 1557102"/>
              <a:gd name="connsiteY12" fmla="*/ 25655 h 754120"/>
              <a:gd name="connsiteX13" fmla="*/ 1096658 w 1557102"/>
              <a:gd name="connsiteY13" fmla="*/ 41530 h 754120"/>
              <a:gd name="connsiteX14" fmla="*/ 1458608 w 1557102"/>
              <a:gd name="connsiteY14" fmla="*/ 155830 h 754120"/>
              <a:gd name="connsiteX15" fmla="*/ 1557033 w 1557102"/>
              <a:gd name="connsiteY15" fmla="*/ 292355 h 7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7102" h="754120">
                <a:moveTo>
                  <a:pt x="1557033" y="292355"/>
                </a:moveTo>
                <a:cubicBezTo>
                  <a:pt x="1559150" y="301351"/>
                  <a:pt x="1512583" y="242084"/>
                  <a:pt x="1471308" y="209805"/>
                </a:cubicBezTo>
                <a:cubicBezTo>
                  <a:pt x="1430033" y="177526"/>
                  <a:pt x="1373412" y="132547"/>
                  <a:pt x="1309383" y="98680"/>
                </a:cubicBezTo>
                <a:cubicBezTo>
                  <a:pt x="1245354" y="64813"/>
                  <a:pt x="1192437" y="18776"/>
                  <a:pt x="1087133" y="6605"/>
                </a:cubicBezTo>
                <a:cubicBezTo>
                  <a:pt x="981829" y="-5566"/>
                  <a:pt x="794504" y="-1862"/>
                  <a:pt x="677558" y="25655"/>
                </a:cubicBezTo>
                <a:cubicBezTo>
                  <a:pt x="560612" y="53172"/>
                  <a:pt x="459012" y="110851"/>
                  <a:pt x="385458" y="171705"/>
                </a:cubicBezTo>
                <a:cubicBezTo>
                  <a:pt x="311904" y="232559"/>
                  <a:pt x="273275" y="324105"/>
                  <a:pt x="236233" y="390780"/>
                </a:cubicBezTo>
                <a:cubicBezTo>
                  <a:pt x="199191" y="457455"/>
                  <a:pt x="202366" y="511959"/>
                  <a:pt x="163208" y="571755"/>
                </a:cubicBezTo>
                <a:cubicBezTo>
                  <a:pt x="124050" y="631551"/>
                  <a:pt x="12395" y="732093"/>
                  <a:pt x="1283" y="749555"/>
                </a:cubicBezTo>
                <a:cubicBezTo>
                  <a:pt x="-9829" y="767017"/>
                  <a:pt x="53671" y="732622"/>
                  <a:pt x="96533" y="676530"/>
                </a:cubicBezTo>
                <a:cubicBezTo>
                  <a:pt x="139395" y="620438"/>
                  <a:pt x="203425" y="501905"/>
                  <a:pt x="258458" y="413005"/>
                </a:cubicBezTo>
                <a:cubicBezTo>
                  <a:pt x="313491" y="324105"/>
                  <a:pt x="351591" y="207688"/>
                  <a:pt x="426733" y="143130"/>
                </a:cubicBezTo>
                <a:cubicBezTo>
                  <a:pt x="501875" y="78572"/>
                  <a:pt x="597654" y="42588"/>
                  <a:pt x="709308" y="25655"/>
                </a:cubicBezTo>
                <a:cubicBezTo>
                  <a:pt x="820962" y="8722"/>
                  <a:pt x="971775" y="19834"/>
                  <a:pt x="1096658" y="41530"/>
                </a:cubicBezTo>
                <a:cubicBezTo>
                  <a:pt x="1221541" y="63226"/>
                  <a:pt x="1386112" y="117730"/>
                  <a:pt x="1458608" y="155830"/>
                </a:cubicBezTo>
                <a:cubicBezTo>
                  <a:pt x="1531104" y="193930"/>
                  <a:pt x="1554916" y="283359"/>
                  <a:pt x="1557033" y="29235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007283ED-09EB-4795-93A7-77F10D4DDE28}"/>
              </a:ext>
            </a:extLst>
          </p:cNvPr>
          <p:cNvSpPr/>
          <p:nvPr/>
        </p:nvSpPr>
        <p:spPr>
          <a:xfrm>
            <a:off x="6408701" y="1249972"/>
            <a:ext cx="1154717" cy="413277"/>
          </a:xfrm>
          <a:custGeom>
            <a:avLst/>
            <a:gdLst>
              <a:gd name="connsiteX0" fmla="*/ 2682 w 1154717"/>
              <a:gd name="connsiteY0" fmla="*/ 381978 h 413277"/>
              <a:gd name="connsiteX1" fmla="*/ 91582 w 1154717"/>
              <a:gd name="connsiteY1" fmla="*/ 312128 h 413277"/>
              <a:gd name="connsiteX2" fmla="*/ 207999 w 1154717"/>
              <a:gd name="connsiteY2" fmla="*/ 244395 h 413277"/>
              <a:gd name="connsiteX3" fmla="*/ 478932 w 1154717"/>
              <a:gd name="connsiteY3" fmla="*/ 197828 h 413277"/>
              <a:gd name="connsiteX4" fmla="*/ 637682 w 1154717"/>
              <a:gd name="connsiteY4" fmla="*/ 216878 h 413277"/>
              <a:gd name="connsiteX5" fmla="*/ 874749 w 1154717"/>
              <a:gd name="connsiteY5" fmla="*/ 312128 h 413277"/>
              <a:gd name="connsiteX6" fmla="*/ 1137216 w 1154717"/>
              <a:gd name="connsiteY6" fmla="*/ 407378 h 413277"/>
              <a:gd name="connsiteX7" fmla="*/ 1126632 w 1154717"/>
              <a:gd name="connsiteY7" fmla="*/ 388328 h 413277"/>
              <a:gd name="connsiteX8" fmla="*/ 1096999 w 1154717"/>
              <a:gd name="connsiteY8" fmla="*/ 267678 h 413277"/>
              <a:gd name="connsiteX9" fmla="*/ 883216 w 1154717"/>
              <a:gd name="connsiteY9" fmla="*/ 123745 h 413277"/>
              <a:gd name="connsiteX10" fmla="*/ 787966 w 1154717"/>
              <a:gd name="connsiteY10" fmla="*/ 24261 h 413277"/>
              <a:gd name="connsiteX11" fmla="*/ 375216 w 1154717"/>
              <a:gd name="connsiteY11" fmla="*/ 7328 h 413277"/>
              <a:gd name="connsiteX12" fmla="*/ 127566 w 1154717"/>
              <a:gd name="connsiteY12" fmla="*/ 123745 h 413277"/>
              <a:gd name="connsiteX13" fmla="*/ 30199 w 1154717"/>
              <a:gd name="connsiteY13" fmla="*/ 267678 h 413277"/>
              <a:gd name="connsiteX14" fmla="*/ 2682 w 1154717"/>
              <a:gd name="connsiteY14" fmla="*/ 381978 h 41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54717" h="413277">
                <a:moveTo>
                  <a:pt x="2682" y="381978"/>
                </a:moveTo>
                <a:cubicBezTo>
                  <a:pt x="12912" y="389386"/>
                  <a:pt x="57363" y="335058"/>
                  <a:pt x="91582" y="312128"/>
                </a:cubicBezTo>
                <a:cubicBezTo>
                  <a:pt x="125801" y="289198"/>
                  <a:pt x="143441" y="263445"/>
                  <a:pt x="207999" y="244395"/>
                </a:cubicBezTo>
                <a:cubicBezTo>
                  <a:pt x="272557" y="225345"/>
                  <a:pt x="407318" y="202414"/>
                  <a:pt x="478932" y="197828"/>
                </a:cubicBezTo>
                <a:cubicBezTo>
                  <a:pt x="550546" y="193242"/>
                  <a:pt x="571713" y="197828"/>
                  <a:pt x="637682" y="216878"/>
                </a:cubicBezTo>
                <a:cubicBezTo>
                  <a:pt x="703651" y="235928"/>
                  <a:pt x="791493" y="280378"/>
                  <a:pt x="874749" y="312128"/>
                </a:cubicBezTo>
                <a:cubicBezTo>
                  <a:pt x="958005" y="343878"/>
                  <a:pt x="1095235" y="394678"/>
                  <a:pt x="1137216" y="407378"/>
                </a:cubicBezTo>
                <a:cubicBezTo>
                  <a:pt x="1179197" y="420078"/>
                  <a:pt x="1133335" y="411611"/>
                  <a:pt x="1126632" y="388328"/>
                </a:cubicBezTo>
                <a:cubicBezTo>
                  <a:pt x="1119929" y="365045"/>
                  <a:pt x="1137568" y="311775"/>
                  <a:pt x="1096999" y="267678"/>
                </a:cubicBezTo>
                <a:cubicBezTo>
                  <a:pt x="1056430" y="223581"/>
                  <a:pt x="934722" y="164314"/>
                  <a:pt x="883216" y="123745"/>
                </a:cubicBezTo>
                <a:cubicBezTo>
                  <a:pt x="831711" y="83175"/>
                  <a:pt x="872633" y="43664"/>
                  <a:pt x="787966" y="24261"/>
                </a:cubicBezTo>
                <a:cubicBezTo>
                  <a:pt x="703299" y="4858"/>
                  <a:pt x="485283" y="-9253"/>
                  <a:pt x="375216" y="7328"/>
                </a:cubicBezTo>
                <a:cubicBezTo>
                  <a:pt x="265149" y="23909"/>
                  <a:pt x="185069" y="80353"/>
                  <a:pt x="127566" y="123745"/>
                </a:cubicBezTo>
                <a:cubicBezTo>
                  <a:pt x="70063" y="167137"/>
                  <a:pt x="46780" y="227461"/>
                  <a:pt x="30199" y="267678"/>
                </a:cubicBezTo>
                <a:cubicBezTo>
                  <a:pt x="13618" y="307895"/>
                  <a:pt x="-7548" y="374570"/>
                  <a:pt x="2682" y="38197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E4158D63-8BBB-4874-85A8-C4D93576832A}"/>
              </a:ext>
            </a:extLst>
          </p:cNvPr>
          <p:cNvSpPr/>
          <p:nvPr/>
        </p:nvSpPr>
        <p:spPr>
          <a:xfrm>
            <a:off x="7813001" y="1650992"/>
            <a:ext cx="214174" cy="968600"/>
          </a:xfrm>
          <a:custGeom>
            <a:avLst/>
            <a:gdLst>
              <a:gd name="connsiteX0" fmla="*/ 674 w 214174"/>
              <a:gd name="connsiteY0" fmla="*/ 8 h 968600"/>
              <a:gd name="connsiteX1" fmla="*/ 102274 w 214174"/>
              <a:gd name="connsiteY1" fmla="*/ 165108 h 968600"/>
              <a:gd name="connsiteX2" fmla="*/ 102274 w 214174"/>
              <a:gd name="connsiteY2" fmla="*/ 438158 h 968600"/>
              <a:gd name="connsiteX3" fmla="*/ 102274 w 214174"/>
              <a:gd name="connsiteY3" fmla="*/ 657233 h 968600"/>
              <a:gd name="connsiteX4" fmla="*/ 181649 w 214174"/>
              <a:gd name="connsiteY4" fmla="*/ 882658 h 968600"/>
              <a:gd name="connsiteX5" fmla="*/ 194349 w 214174"/>
              <a:gd name="connsiteY5" fmla="*/ 968383 h 968600"/>
              <a:gd name="connsiteX6" fmla="*/ 213399 w 214174"/>
              <a:gd name="connsiteY6" fmla="*/ 879483 h 968600"/>
              <a:gd name="connsiteX7" fmla="*/ 165774 w 214174"/>
              <a:gd name="connsiteY7" fmla="*/ 365133 h 968600"/>
              <a:gd name="connsiteX8" fmla="*/ 159424 w 214174"/>
              <a:gd name="connsiteY8" fmla="*/ 171458 h 968600"/>
              <a:gd name="connsiteX9" fmla="*/ 674 w 214174"/>
              <a:gd name="connsiteY9" fmla="*/ 8 h 96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174" h="968600">
                <a:moveTo>
                  <a:pt x="674" y="8"/>
                </a:moveTo>
                <a:cubicBezTo>
                  <a:pt x="-8851" y="-1050"/>
                  <a:pt x="85341" y="92083"/>
                  <a:pt x="102274" y="165108"/>
                </a:cubicBezTo>
                <a:cubicBezTo>
                  <a:pt x="119207" y="238133"/>
                  <a:pt x="102274" y="438158"/>
                  <a:pt x="102274" y="438158"/>
                </a:cubicBezTo>
                <a:cubicBezTo>
                  <a:pt x="102274" y="520179"/>
                  <a:pt x="89045" y="583150"/>
                  <a:pt x="102274" y="657233"/>
                </a:cubicBezTo>
                <a:cubicBezTo>
                  <a:pt x="115503" y="731316"/>
                  <a:pt x="166303" y="830800"/>
                  <a:pt x="181649" y="882658"/>
                </a:cubicBezTo>
                <a:cubicBezTo>
                  <a:pt x="196995" y="934516"/>
                  <a:pt x="189057" y="968912"/>
                  <a:pt x="194349" y="968383"/>
                </a:cubicBezTo>
                <a:cubicBezTo>
                  <a:pt x="199641" y="967854"/>
                  <a:pt x="218162" y="980025"/>
                  <a:pt x="213399" y="879483"/>
                </a:cubicBezTo>
                <a:cubicBezTo>
                  <a:pt x="208637" y="778941"/>
                  <a:pt x="174770" y="483137"/>
                  <a:pt x="165774" y="365133"/>
                </a:cubicBezTo>
                <a:cubicBezTo>
                  <a:pt x="156778" y="247129"/>
                  <a:pt x="182707" y="228079"/>
                  <a:pt x="159424" y="171458"/>
                </a:cubicBezTo>
                <a:cubicBezTo>
                  <a:pt x="136141" y="114837"/>
                  <a:pt x="10199" y="1066"/>
                  <a:pt x="674" y="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0CF13D33-19BB-40B8-A3E5-3EEA7F552138}"/>
              </a:ext>
            </a:extLst>
          </p:cNvPr>
          <p:cNvSpPr/>
          <p:nvPr/>
        </p:nvSpPr>
        <p:spPr>
          <a:xfrm>
            <a:off x="7216074" y="2741604"/>
            <a:ext cx="35633" cy="249949"/>
          </a:xfrm>
          <a:custGeom>
            <a:avLst/>
            <a:gdLst>
              <a:gd name="connsiteX0" fmla="*/ 701 w 35633"/>
              <a:gd name="connsiteY0" fmla="*/ 4771 h 249949"/>
              <a:gd name="connsiteX1" fmla="*/ 35626 w 35633"/>
              <a:gd name="connsiteY1" fmla="*/ 65096 h 249949"/>
              <a:gd name="connsiteX2" fmla="*/ 3876 w 35633"/>
              <a:gd name="connsiteY2" fmla="*/ 246071 h 249949"/>
              <a:gd name="connsiteX3" fmla="*/ 10226 w 35633"/>
              <a:gd name="connsiteY3" fmla="*/ 176221 h 249949"/>
              <a:gd name="connsiteX4" fmla="*/ 701 w 35633"/>
              <a:gd name="connsiteY4" fmla="*/ 4771 h 24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33" h="249949">
                <a:moveTo>
                  <a:pt x="701" y="4771"/>
                </a:moveTo>
                <a:cubicBezTo>
                  <a:pt x="4934" y="-13750"/>
                  <a:pt x="35097" y="24879"/>
                  <a:pt x="35626" y="65096"/>
                </a:cubicBezTo>
                <a:cubicBezTo>
                  <a:pt x="36155" y="105313"/>
                  <a:pt x="8109" y="227550"/>
                  <a:pt x="3876" y="246071"/>
                </a:cubicBezTo>
                <a:cubicBezTo>
                  <a:pt x="-357" y="264592"/>
                  <a:pt x="7580" y="212733"/>
                  <a:pt x="10226" y="176221"/>
                </a:cubicBezTo>
                <a:cubicBezTo>
                  <a:pt x="12872" y="139709"/>
                  <a:pt x="-3532" y="23292"/>
                  <a:pt x="701" y="477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76BA1EC6-7773-4C3E-B7B2-AFFBE34F2318}"/>
              </a:ext>
            </a:extLst>
          </p:cNvPr>
          <p:cNvSpPr/>
          <p:nvPr/>
        </p:nvSpPr>
        <p:spPr>
          <a:xfrm>
            <a:off x="6523255" y="4380818"/>
            <a:ext cx="118956" cy="64908"/>
          </a:xfrm>
          <a:custGeom>
            <a:avLst/>
            <a:gdLst>
              <a:gd name="connsiteX0" fmla="*/ 118845 w 118956"/>
              <a:gd name="connsiteY0" fmla="*/ 682 h 64908"/>
              <a:gd name="connsiteX1" fmla="*/ 50583 w 118956"/>
              <a:gd name="connsiteY1" fmla="*/ 8620 h 64908"/>
              <a:gd name="connsiteX2" fmla="*/ 9308 w 118956"/>
              <a:gd name="connsiteY2" fmla="*/ 30845 h 64908"/>
              <a:gd name="connsiteX3" fmla="*/ 1370 w 118956"/>
              <a:gd name="connsiteY3" fmla="*/ 64182 h 64908"/>
              <a:gd name="connsiteX4" fmla="*/ 29945 w 118956"/>
              <a:gd name="connsiteY4" fmla="*/ 51482 h 64908"/>
              <a:gd name="connsiteX5" fmla="*/ 66458 w 118956"/>
              <a:gd name="connsiteY5" fmla="*/ 24495 h 64908"/>
              <a:gd name="connsiteX6" fmla="*/ 118845 w 118956"/>
              <a:gd name="connsiteY6" fmla="*/ 682 h 6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56" h="64908">
                <a:moveTo>
                  <a:pt x="118845" y="682"/>
                </a:moveTo>
                <a:cubicBezTo>
                  <a:pt x="116199" y="-1964"/>
                  <a:pt x="68839" y="3593"/>
                  <a:pt x="50583" y="8620"/>
                </a:cubicBezTo>
                <a:cubicBezTo>
                  <a:pt x="32327" y="13647"/>
                  <a:pt x="17510" y="21585"/>
                  <a:pt x="9308" y="30845"/>
                </a:cubicBezTo>
                <a:cubicBezTo>
                  <a:pt x="1106" y="40105"/>
                  <a:pt x="-2069" y="60743"/>
                  <a:pt x="1370" y="64182"/>
                </a:cubicBezTo>
                <a:cubicBezTo>
                  <a:pt x="4809" y="67621"/>
                  <a:pt x="19097" y="58097"/>
                  <a:pt x="29945" y="51482"/>
                </a:cubicBezTo>
                <a:cubicBezTo>
                  <a:pt x="40793" y="44867"/>
                  <a:pt x="56668" y="31639"/>
                  <a:pt x="66458" y="24495"/>
                </a:cubicBezTo>
                <a:cubicBezTo>
                  <a:pt x="76248" y="17351"/>
                  <a:pt x="121491" y="3328"/>
                  <a:pt x="118845" y="68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CE9A919E-95F4-4D01-9E11-6810070FB5C4}"/>
              </a:ext>
            </a:extLst>
          </p:cNvPr>
          <p:cNvSpPr/>
          <p:nvPr/>
        </p:nvSpPr>
        <p:spPr>
          <a:xfrm>
            <a:off x="7187785" y="4339160"/>
            <a:ext cx="31156" cy="99511"/>
          </a:xfrm>
          <a:custGeom>
            <a:avLst/>
            <a:gdLst>
              <a:gd name="connsiteX0" fmla="*/ 30048 w 31156"/>
              <a:gd name="connsiteY0" fmla="*/ 7 h 99511"/>
              <a:gd name="connsiteX1" fmla="*/ 25815 w 31156"/>
              <a:gd name="connsiteY1" fmla="*/ 65623 h 99511"/>
              <a:gd name="connsiteX2" fmla="*/ 415 w 31156"/>
              <a:gd name="connsiteY2" fmla="*/ 99490 h 99511"/>
              <a:gd name="connsiteX3" fmla="*/ 10998 w 31156"/>
              <a:gd name="connsiteY3" fmla="*/ 69857 h 99511"/>
              <a:gd name="connsiteX4" fmla="*/ 30048 w 31156"/>
              <a:gd name="connsiteY4" fmla="*/ 7 h 9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56" h="99511">
                <a:moveTo>
                  <a:pt x="30048" y="7"/>
                </a:moveTo>
                <a:cubicBezTo>
                  <a:pt x="32517" y="-699"/>
                  <a:pt x="30754" y="49043"/>
                  <a:pt x="25815" y="65623"/>
                </a:cubicBezTo>
                <a:cubicBezTo>
                  <a:pt x="20876" y="82203"/>
                  <a:pt x="2884" y="98784"/>
                  <a:pt x="415" y="99490"/>
                </a:cubicBezTo>
                <a:cubicBezTo>
                  <a:pt x="-2054" y="100196"/>
                  <a:pt x="7118" y="83262"/>
                  <a:pt x="10998" y="69857"/>
                </a:cubicBezTo>
                <a:cubicBezTo>
                  <a:pt x="14878" y="56452"/>
                  <a:pt x="27579" y="713"/>
                  <a:pt x="30048" y="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0314602A-A79E-4A84-BC3D-D16CE8DA6A56}"/>
              </a:ext>
            </a:extLst>
          </p:cNvPr>
          <p:cNvSpPr/>
          <p:nvPr/>
        </p:nvSpPr>
        <p:spPr>
          <a:xfrm>
            <a:off x="7126157" y="4483044"/>
            <a:ext cx="29082" cy="115140"/>
          </a:xfrm>
          <a:custGeom>
            <a:avLst/>
            <a:gdLst>
              <a:gd name="connsiteX0" fmla="*/ 21826 w 29082"/>
              <a:gd name="connsiteY0" fmla="*/ 56 h 115140"/>
              <a:gd name="connsiteX1" fmla="*/ 28176 w 29082"/>
              <a:gd name="connsiteY1" fmla="*/ 57206 h 115140"/>
              <a:gd name="connsiteX2" fmla="*/ 660 w 29082"/>
              <a:gd name="connsiteY2" fmla="*/ 114356 h 115140"/>
              <a:gd name="connsiteX3" fmla="*/ 9126 w 29082"/>
              <a:gd name="connsiteY3" fmla="*/ 88956 h 115140"/>
              <a:gd name="connsiteX4" fmla="*/ 15476 w 29082"/>
              <a:gd name="connsiteY4" fmla="*/ 67789 h 115140"/>
              <a:gd name="connsiteX5" fmla="*/ 21826 w 29082"/>
              <a:gd name="connsiteY5" fmla="*/ 56 h 11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82" h="115140">
                <a:moveTo>
                  <a:pt x="21826" y="56"/>
                </a:moveTo>
                <a:cubicBezTo>
                  <a:pt x="23943" y="-1708"/>
                  <a:pt x="31704" y="38156"/>
                  <a:pt x="28176" y="57206"/>
                </a:cubicBezTo>
                <a:cubicBezTo>
                  <a:pt x="24648" y="76256"/>
                  <a:pt x="3835" y="109064"/>
                  <a:pt x="660" y="114356"/>
                </a:cubicBezTo>
                <a:cubicBezTo>
                  <a:pt x="-2515" y="119648"/>
                  <a:pt x="6657" y="96717"/>
                  <a:pt x="9126" y="88956"/>
                </a:cubicBezTo>
                <a:cubicBezTo>
                  <a:pt x="11595" y="81195"/>
                  <a:pt x="14770" y="77314"/>
                  <a:pt x="15476" y="67789"/>
                </a:cubicBezTo>
                <a:cubicBezTo>
                  <a:pt x="16182" y="58264"/>
                  <a:pt x="19709" y="1820"/>
                  <a:pt x="21826" y="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69B99840-9363-4A95-A2B9-4CD6FDF7D19C}"/>
              </a:ext>
            </a:extLst>
          </p:cNvPr>
          <p:cNvSpPr/>
          <p:nvPr/>
        </p:nvSpPr>
        <p:spPr>
          <a:xfrm>
            <a:off x="5424388" y="2546199"/>
            <a:ext cx="712887" cy="1334364"/>
          </a:xfrm>
          <a:custGeom>
            <a:avLst/>
            <a:gdLst>
              <a:gd name="connsiteX0" fmla="*/ 712887 w 712887"/>
              <a:gd name="connsiteY0" fmla="*/ 151 h 1334364"/>
              <a:gd name="connsiteX1" fmla="*/ 531912 w 712887"/>
              <a:gd name="connsiteY1" fmla="*/ 358926 h 1334364"/>
              <a:gd name="connsiteX2" fmla="*/ 382687 w 712887"/>
              <a:gd name="connsiteY2" fmla="*/ 606576 h 1334364"/>
              <a:gd name="connsiteX3" fmla="*/ 338237 w 712887"/>
              <a:gd name="connsiteY3" fmla="*/ 784376 h 1334364"/>
              <a:gd name="connsiteX4" fmla="*/ 131862 w 712887"/>
              <a:gd name="connsiteY4" fmla="*/ 1038376 h 1334364"/>
              <a:gd name="connsiteX5" fmla="*/ 17562 w 712887"/>
              <a:gd name="connsiteY5" fmla="*/ 1327301 h 1334364"/>
              <a:gd name="connsiteX6" fmla="*/ 20737 w 712887"/>
              <a:gd name="connsiteY6" fmla="*/ 1209826 h 1334364"/>
              <a:gd name="connsiteX7" fmla="*/ 211237 w 712887"/>
              <a:gd name="connsiteY7" fmla="*/ 822476 h 1334364"/>
              <a:gd name="connsiteX8" fmla="*/ 531912 w 712887"/>
              <a:gd name="connsiteY8" fmla="*/ 320826 h 1334364"/>
              <a:gd name="connsiteX9" fmla="*/ 712887 w 712887"/>
              <a:gd name="connsiteY9" fmla="*/ 151 h 133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887" h="1334364">
                <a:moveTo>
                  <a:pt x="712887" y="151"/>
                </a:moveTo>
                <a:cubicBezTo>
                  <a:pt x="712887" y="6501"/>
                  <a:pt x="586945" y="257855"/>
                  <a:pt x="531912" y="358926"/>
                </a:cubicBezTo>
                <a:cubicBezTo>
                  <a:pt x="476879" y="459997"/>
                  <a:pt x="414966" y="535668"/>
                  <a:pt x="382687" y="606576"/>
                </a:cubicBezTo>
                <a:cubicBezTo>
                  <a:pt x="350408" y="677484"/>
                  <a:pt x="380041" y="712409"/>
                  <a:pt x="338237" y="784376"/>
                </a:cubicBezTo>
                <a:cubicBezTo>
                  <a:pt x="296433" y="856343"/>
                  <a:pt x="185308" y="947889"/>
                  <a:pt x="131862" y="1038376"/>
                </a:cubicBezTo>
                <a:cubicBezTo>
                  <a:pt x="78416" y="1128864"/>
                  <a:pt x="36083" y="1298726"/>
                  <a:pt x="17562" y="1327301"/>
                </a:cubicBezTo>
                <a:cubicBezTo>
                  <a:pt x="-959" y="1355876"/>
                  <a:pt x="-11542" y="1293963"/>
                  <a:pt x="20737" y="1209826"/>
                </a:cubicBezTo>
                <a:cubicBezTo>
                  <a:pt x="53016" y="1125689"/>
                  <a:pt x="126041" y="970643"/>
                  <a:pt x="211237" y="822476"/>
                </a:cubicBezTo>
                <a:cubicBezTo>
                  <a:pt x="296433" y="674309"/>
                  <a:pt x="450950" y="453118"/>
                  <a:pt x="531912" y="320826"/>
                </a:cubicBezTo>
                <a:cubicBezTo>
                  <a:pt x="612874" y="188534"/>
                  <a:pt x="712887" y="-6199"/>
                  <a:pt x="712887" y="15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01667343-7165-4B69-8DEF-F2EA05456B93}"/>
              </a:ext>
            </a:extLst>
          </p:cNvPr>
          <p:cNvSpPr/>
          <p:nvPr/>
        </p:nvSpPr>
        <p:spPr>
          <a:xfrm>
            <a:off x="4582738" y="2127646"/>
            <a:ext cx="1478473" cy="1412109"/>
          </a:xfrm>
          <a:custGeom>
            <a:avLst/>
            <a:gdLst>
              <a:gd name="connsiteX0" fmla="*/ 1478337 w 1478473"/>
              <a:gd name="connsiteY0" fmla="*/ 107554 h 1412109"/>
              <a:gd name="connsiteX1" fmla="*/ 1281487 w 1478473"/>
              <a:gd name="connsiteY1" fmla="*/ 402829 h 1412109"/>
              <a:gd name="connsiteX2" fmla="*/ 967162 w 1478473"/>
              <a:gd name="connsiteY2" fmla="*/ 799704 h 1412109"/>
              <a:gd name="connsiteX3" fmla="*/ 694112 w 1478473"/>
              <a:gd name="connsiteY3" fmla="*/ 1031479 h 1412109"/>
              <a:gd name="connsiteX4" fmla="*/ 5137 w 1478473"/>
              <a:gd name="connsiteY4" fmla="*/ 1406129 h 1412109"/>
              <a:gd name="connsiteX5" fmla="*/ 411537 w 1478473"/>
              <a:gd name="connsiteY5" fmla="*/ 1218804 h 1412109"/>
              <a:gd name="connsiteX6" fmla="*/ 998912 w 1478473"/>
              <a:gd name="connsiteY6" fmla="*/ 666354 h 1412109"/>
              <a:gd name="connsiteX7" fmla="*/ 1306887 w 1478473"/>
              <a:gd name="connsiteY7" fmla="*/ 40879 h 1412109"/>
              <a:gd name="connsiteX8" fmla="*/ 1478337 w 1478473"/>
              <a:gd name="connsiteY8" fmla="*/ 107554 h 141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473" h="1412109">
                <a:moveTo>
                  <a:pt x="1478337" y="107554"/>
                </a:moveTo>
                <a:cubicBezTo>
                  <a:pt x="1474104" y="167879"/>
                  <a:pt x="1366683" y="287471"/>
                  <a:pt x="1281487" y="402829"/>
                </a:cubicBezTo>
                <a:cubicBezTo>
                  <a:pt x="1196291" y="518187"/>
                  <a:pt x="1065058" y="694929"/>
                  <a:pt x="967162" y="799704"/>
                </a:cubicBezTo>
                <a:cubicBezTo>
                  <a:pt x="869266" y="904479"/>
                  <a:pt x="854450" y="930408"/>
                  <a:pt x="694112" y="1031479"/>
                </a:cubicBezTo>
                <a:cubicBezTo>
                  <a:pt x="533774" y="1132550"/>
                  <a:pt x="52233" y="1374908"/>
                  <a:pt x="5137" y="1406129"/>
                </a:cubicBezTo>
                <a:cubicBezTo>
                  <a:pt x="-41959" y="1437350"/>
                  <a:pt x="245908" y="1342100"/>
                  <a:pt x="411537" y="1218804"/>
                </a:cubicBezTo>
                <a:cubicBezTo>
                  <a:pt x="577166" y="1095508"/>
                  <a:pt x="849687" y="862675"/>
                  <a:pt x="998912" y="666354"/>
                </a:cubicBezTo>
                <a:cubicBezTo>
                  <a:pt x="1148137" y="470033"/>
                  <a:pt x="1226454" y="140362"/>
                  <a:pt x="1306887" y="40879"/>
                </a:cubicBezTo>
                <a:cubicBezTo>
                  <a:pt x="1387320" y="-58604"/>
                  <a:pt x="1482570" y="47229"/>
                  <a:pt x="1478337" y="10755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AECA94B3-9F5A-42BF-B82B-89070E97D91F}"/>
              </a:ext>
            </a:extLst>
          </p:cNvPr>
          <p:cNvSpPr/>
          <p:nvPr/>
        </p:nvSpPr>
        <p:spPr>
          <a:xfrm>
            <a:off x="4777052" y="3009870"/>
            <a:ext cx="223658" cy="209580"/>
          </a:xfrm>
          <a:custGeom>
            <a:avLst/>
            <a:gdLst>
              <a:gd name="connsiteX0" fmla="*/ 265 w 223658"/>
              <a:gd name="connsiteY0" fmla="*/ 30 h 209580"/>
              <a:gd name="connsiteX1" fmla="*/ 40481 w 223658"/>
              <a:gd name="connsiteY1" fmla="*/ 105863 h 209580"/>
              <a:gd name="connsiteX2" fmla="*/ 137848 w 223658"/>
              <a:gd name="connsiteY2" fmla="*/ 188413 h 209580"/>
              <a:gd name="connsiteX3" fmla="*/ 222515 w 223658"/>
              <a:gd name="connsiteY3" fmla="*/ 209580 h 209580"/>
              <a:gd name="connsiteX4" fmla="*/ 182298 w 223658"/>
              <a:gd name="connsiteY4" fmla="*/ 188413 h 209580"/>
              <a:gd name="connsiteX5" fmla="*/ 118798 w 223658"/>
              <a:gd name="connsiteY5" fmla="*/ 150313 h 209580"/>
              <a:gd name="connsiteX6" fmla="*/ 57415 w 223658"/>
              <a:gd name="connsiteY6" fmla="*/ 95280 h 209580"/>
              <a:gd name="connsiteX7" fmla="*/ 265 w 223658"/>
              <a:gd name="connsiteY7" fmla="*/ 30 h 20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658" h="209580">
                <a:moveTo>
                  <a:pt x="265" y="30"/>
                </a:moveTo>
                <a:cubicBezTo>
                  <a:pt x="-2557" y="1794"/>
                  <a:pt x="17551" y="74466"/>
                  <a:pt x="40481" y="105863"/>
                </a:cubicBezTo>
                <a:cubicBezTo>
                  <a:pt x="63411" y="137260"/>
                  <a:pt x="107509" y="171127"/>
                  <a:pt x="137848" y="188413"/>
                </a:cubicBezTo>
                <a:cubicBezTo>
                  <a:pt x="168187" y="205699"/>
                  <a:pt x="215107" y="209580"/>
                  <a:pt x="222515" y="209580"/>
                </a:cubicBezTo>
                <a:cubicBezTo>
                  <a:pt x="229923" y="209580"/>
                  <a:pt x="199584" y="198291"/>
                  <a:pt x="182298" y="188413"/>
                </a:cubicBezTo>
                <a:cubicBezTo>
                  <a:pt x="165012" y="178535"/>
                  <a:pt x="139612" y="165835"/>
                  <a:pt x="118798" y="150313"/>
                </a:cubicBezTo>
                <a:cubicBezTo>
                  <a:pt x="97984" y="134791"/>
                  <a:pt x="74701" y="116447"/>
                  <a:pt x="57415" y="95280"/>
                </a:cubicBezTo>
                <a:cubicBezTo>
                  <a:pt x="40129" y="74113"/>
                  <a:pt x="3087" y="-1734"/>
                  <a:pt x="265" y="3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1BBE2D4B-2ED3-4308-BA14-768C19E727BF}"/>
              </a:ext>
            </a:extLst>
          </p:cNvPr>
          <p:cNvSpPr/>
          <p:nvPr/>
        </p:nvSpPr>
        <p:spPr>
          <a:xfrm>
            <a:off x="4999535" y="3158861"/>
            <a:ext cx="109878" cy="95948"/>
          </a:xfrm>
          <a:custGeom>
            <a:avLst/>
            <a:gdLst>
              <a:gd name="connsiteX0" fmla="*/ 32 w 109878"/>
              <a:gd name="connsiteY0" fmla="*/ 60589 h 95948"/>
              <a:gd name="connsiteX1" fmla="*/ 61415 w 109878"/>
              <a:gd name="connsiteY1" fmla="*/ 94456 h 95948"/>
              <a:gd name="connsiteX2" fmla="*/ 105865 w 109878"/>
              <a:gd name="connsiteY2" fmla="*/ 1322 h 95948"/>
              <a:gd name="connsiteX3" fmla="*/ 105865 w 109878"/>
              <a:gd name="connsiteY3" fmla="*/ 41539 h 95948"/>
              <a:gd name="connsiteX4" fmla="*/ 88932 w 109878"/>
              <a:gd name="connsiteY4" fmla="*/ 69056 h 95948"/>
              <a:gd name="connsiteX5" fmla="*/ 69882 w 109878"/>
              <a:gd name="connsiteY5" fmla="*/ 85989 h 95948"/>
              <a:gd name="connsiteX6" fmla="*/ 32 w 109878"/>
              <a:gd name="connsiteY6" fmla="*/ 60589 h 9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78" h="95948">
                <a:moveTo>
                  <a:pt x="32" y="60589"/>
                </a:moveTo>
                <a:cubicBezTo>
                  <a:pt x="-1379" y="62000"/>
                  <a:pt x="43776" y="104334"/>
                  <a:pt x="61415" y="94456"/>
                </a:cubicBezTo>
                <a:cubicBezTo>
                  <a:pt x="79054" y="84578"/>
                  <a:pt x="98457" y="10141"/>
                  <a:pt x="105865" y="1322"/>
                </a:cubicBezTo>
                <a:cubicBezTo>
                  <a:pt x="113273" y="-7497"/>
                  <a:pt x="108687" y="30250"/>
                  <a:pt x="105865" y="41539"/>
                </a:cubicBezTo>
                <a:cubicBezTo>
                  <a:pt x="103043" y="52828"/>
                  <a:pt x="94929" y="61648"/>
                  <a:pt x="88932" y="69056"/>
                </a:cubicBezTo>
                <a:cubicBezTo>
                  <a:pt x="82935" y="76464"/>
                  <a:pt x="80818" y="85636"/>
                  <a:pt x="69882" y="85989"/>
                </a:cubicBezTo>
                <a:cubicBezTo>
                  <a:pt x="58946" y="86342"/>
                  <a:pt x="1443" y="59178"/>
                  <a:pt x="32" y="6058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0D7365E6-2B5E-47B6-9876-CA3F50678135}"/>
              </a:ext>
            </a:extLst>
          </p:cNvPr>
          <p:cNvSpPr/>
          <p:nvPr/>
        </p:nvSpPr>
        <p:spPr>
          <a:xfrm>
            <a:off x="5045884" y="2866196"/>
            <a:ext cx="68046" cy="298254"/>
          </a:xfrm>
          <a:custGeom>
            <a:avLst/>
            <a:gdLst>
              <a:gd name="connsiteX0" fmla="*/ 12949 w 68046"/>
              <a:gd name="connsiteY0" fmla="*/ 1887 h 298254"/>
              <a:gd name="connsiteX1" fmla="*/ 249 w 68046"/>
              <a:gd name="connsiteY1" fmla="*/ 67504 h 298254"/>
              <a:gd name="connsiteX2" fmla="*/ 25649 w 68046"/>
              <a:gd name="connsiteY2" fmla="*/ 124654 h 298254"/>
              <a:gd name="connsiteX3" fmla="*/ 15066 w 68046"/>
              <a:gd name="connsiteY3" fmla="*/ 183921 h 298254"/>
              <a:gd name="connsiteX4" fmla="*/ 29883 w 68046"/>
              <a:gd name="connsiteY4" fmla="*/ 243187 h 298254"/>
              <a:gd name="connsiteX5" fmla="*/ 67983 w 68046"/>
              <a:gd name="connsiteY5" fmla="*/ 298221 h 298254"/>
              <a:gd name="connsiteX6" fmla="*/ 38349 w 68046"/>
              <a:gd name="connsiteY6" fmla="*/ 249537 h 298254"/>
              <a:gd name="connsiteX7" fmla="*/ 17183 w 68046"/>
              <a:gd name="connsiteY7" fmla="*/ 145821 h 298254"/>
              <a:gd name="connsiteX8" fmla="*/ 12949 w 68046"/>
              <a:gd name="connsiteY8" fmla="*/ 1887 h 29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046" h="298254">
                <a:moveTo>
                  <a:pt x="12949" y="1887"/>
                </a:moveTo>
                <a:cubicBezTo>
                  <a:pt x="10127" y="-11166"/>
                  <a:pt x="-1868" y="47043"/>
                  <a:pt x="249" y="67504"/>
                </a:cubicBezTo>
                <a:cubicBezTo>
                  <a:pt x="2366" y="87965"/>
                  <a:pt x="23180" y="105251"/>
                  <a:pt x="25649" y="124654"/>
                </a:cubicBezTo>
                <a:cubicBezTo>
                  <a:pt x="28118" y="144057"/>
                  <a:pt x="14360" y="164166"/>
                  <a:pt x="15066" y="183921"/>
                </a:cubicBezTo>
                <a:cubicBezTo>
                  <a:pt x="15772" y="203676"/>
                  <a:pt x="21064" y="224137"/>
                  <a:pt x="29883" y="243187"/>
                </a:cubicBezTo>
                <a:cubicBezTo>
                  <a:pt x="38702" y="262237"/>
                  <a:pt x="66572" y="297163"/>
                  <a:pt x="67983" y="298221"/>
                </a:cubicBezTo>
                <a:cubicBezTo>
                  <a:pt x="69394" y="299279"/>
                  <a:pt x="46816" y="274937"/>
                  <a:pt x="38349" y="249537"/>
                </a:cubicBezTo>
                <a:cubicBezTo>
                  <a:pt x="29882" y="224137"/>
                  <a:pt x="22122" y="182863"/>
                  <a:pt x="17183" y="145821"/>
                </a:cubicBezTo>
                <a:cubicBezTo>
                  <a:pt x="12244" y="108779"/>
                  <a:pt x="15771" y="14940"/>
                  <a:pt x="12949" y="188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96068C73-2699-458F-A7E1-15D3D6D69D89}"/>
              </a:ext>
            </a:extLst>
          </p:cNvPr>
          <p:cNvSpPr/>
          <p:nvPr/>
        </p:nvSpPr>
        <p:spPr>
          <a:xfrm>
            <a:off x="5171603" y="1062540"/>
            <a:ext cx="751275" cy="1637560"/>
          </a:xfrm>
          <a:custGeom>
            <a:avLst/>
            <a:gdLst>
              <a:gd name="connsiteX0" fmla="*/ 749772 w 751275"/>
              <a:gd name="connsiteY0" fmla="*/ 4260 h 1637560"/>
              <a:gd name="connsiteX1" fmla="*/ 543397 w 751275"/>
              <a:gd name="connsiteY1" fmla="*/ 150310 h 1637560"/>
              <a:gd name="connsiteX2" fmla="*/ 400522 w 751275"/>
              <a:gd name="connsiteY2" fmla="*/ 521785 h 1637560"/>
              <a:gd name="connsiteX3" fmla="*/ 327497 w 751275"/>
              <a:gd name="connsiteY3" fmla="*/ 864685 h 1637560"/>
              <a:gd name="connsiteX4" fmla="*/ 289397 w 751275"/>
              <a:gd name="connsiteY4" fmla="*/ 1134560 h 1637560"/>
              <a:gd name="connsiteX5" fmla="*/ 472 w 751275"/>
              <a:gd name="connsiteY5" fmla="*/ 1636210 h 1637560"/>
              <a:gd name="connsiteX6" fmla="*/ 365597 w 751275"/>
              <a:gd name="connsiteY6" fmla="*/ 969460 h 1637560"/>
              <a:gd name="connsiteX7" fmla="*/ 429097 w 751275"/>
              <a:gd name="connsiteY7" fmla="*/ 296360 h 1637560"/>
              <a:gd name="connsiteX8" fmla="*/ 749772 w 751275"/>
              <a:gd name="connsiteY8" fmla="*/ 4260 h 163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1275" h="1637560">
                <a:moveTo>
                  <a:pt x="749772" y="4260"/>
                </a:moveTo>
                <a:cubicBezTo>
                  <a:pt x="768822" y="-20082"/>
                  <a:pt x="601605" y="64056"/>
                  <a:pt x="543397" y="150310"/>
                </a:cubicBezTo>
                <a:cubicBezTo>
                  <a:pt x="485189" y="236564"/>
                  <a:pt x="436505" y="402723"/>
                  <a:pt x="400522" y="521785"/>
                </a:cubicBezTo>
                <a:cubicBezTo>
                  <a:pt x="364539" y="640847"/>
                  <a:pt x="346018" y="762556"/>
                  <a:pt x="327497" y="864685"/>
                </a:cubicBezTo>
                <a:cubicBezTo>
                  <a:pt x="308976" y="966814"/>
                  <a:pt x="343901" y="1005973"/>
                  <a:pt x="289397" y="1134560"/>
                </a:cubicBezTo>
                <a:cubicBezTo>
                  <a:pt x="234893" y="1263148"/>
                  <a:pt x="-12228" y="1663727"/>
                  <a:pt x="472" y="1636210"/>
                </a:cubicBezTo>
                <a:cubicBezTo>
                  <a:pt x="13172" y="1608693"/>
                  <a:pt x="294160" y="1192768"/>
                  <a:pt x="365597" y="969460"/>
                </a:cubicBezTo>
                <a:cubicBezTo>
                  <a:pt x="437034" y="746152"/>
                  <a:pt x="364539" y="457756"/>
                  <a:pt x="429097" y="296360"/>
                </a:cubicBezTo>
                <a:cubicBezTo>
                  <a:pt x="493655" y="134964"/>
                  <a:pt x="730722" y="28602"/>
                  <a:pt x="749772" y="426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89C83A75-FA49-4A95-A6D0-3CB70369BC66}"/>
              </a:ext>
            </a:extLst>
          </p:cNvPr>
          <p:cNvSpPr/>
          <p:nvPr/>
        </p:nvSpPr>
        <p:spPr>
          <a:xfrm>
            <a:off x="4873041" y="895350"/>
            <a:ext cx="896134" cy="1449294"/>
          </a:xfrm>
          <a:custGeom>
            <a:avLst/>
            <a:gdLst>
              <a:gd name="connsiteX0" fmla="*/ 895934 w 896134"/>
              <a:gd name="connsiteY0" fmla="*/ 0 h 1449294"/>
              <a:gd name="connsiteX1" fmla="*/ 622884 w 896134"/>
              <a:gd name="connsiteY1" fmla="*/ 288925 h 1449294"/>
              <a:gd name="connsiteX2" fmla="*/ 410159 w 896134"/>
              <a:gd name="connsiteY2" fmla="*/ 822325 h 1449294"/>
              <a:gd name="connsiteX3" fmla="*/ 314909 w 896134"/>
              <a:gd name="connsiteY3" fmla="*/ 1130300 h 1449294"/>
              <a:gd name="connsiteX4" fmla="*/ 178384 w 896134"/>
              <a:gd name="connsiteY4" fmla="*/ 1336675 h 1449294"/>
              <a:gd name="connsiteX5" fmla="*/ 584 w 896134"/>
              <a:gd name="connsiteY5" fmla="*/ 1447800 h 1449294"/>
              <a:gd name="connsiteX6" fmla="*/ 241884 w 896134"/>
              <a:gd name="connsiteY6" fmla="*/ 1260475 h 1449294"/>
              <a:gd name="connsiteX7" fmla="*/ 406984 w 896134"/>
              <a:gd name="connsiteY7" fmla="*/ 723900 h 1449294"/>
              <a:gd name="connsiteX8" fmla="*/ 521284 w 896134"/>
              <a:gd name="connsiteY8" fmla="*/ 434975 h 1449294"/>
              <a:gd name="connsiteX9" fmla="*/ 578434 w 896134"/>
              <a:gd name="connsiteY9" fmla="*/ 288925 h 1449294"/>
              <a:gd name="connsiteX10" fmla="*/ 895934 w 896134"/>
              <a:gd name="connsiteY10" fmla="*/ 0 h 144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134" h="1449294">
                <a:moveTo>
                  <a:pt x="895934" y="0"/>
                </a:moveTo>
                <a:cubicBezTo>
                  <a:pt x="903342" y="0"/>
                  <a:pt x="703847" y="151871"/>
                  <a:pt x="622884" y="288925"/>
                </a:cubicBezTo>
                <a:cubicBezTo>
                  <a:pt x="541921" y="425979"/>
                  <a:pt x="461488" y="682096"/>
                  <a:pt x="410159" y="822325"/>
                </a:cubicBezTo>
                <a:cubicBezTo>
                  <a:pt x="358830" y="962554"/>
                  <a:pt x="353538" y="1044575"/>
                  <a:pt x="314909" y="1130300"/>
                </a:cubicBezTo>
                <a:cubicBezTo>
                  <a:pt x="276280" y="1216025"/>
                  <a:pt x="230771" y="1283758"/>
                  <a:pt x="178384" y="1336675"/>
                </a:cubicBezTo>
                <a:cubicBezTo>
                  <a:pt x="125996" y="1389592"/>
                  <a:pt x="-9999" y="1460500"/>
                  <a:pt x="584" y="1447800"/>
                </a:cubicBezTo>
                <a:cubicBezTo>
                  <a:pt x="11167" y="1435100"/>
                  <a:pt x="174151" y="1381125"/>
                  <a:pt x="241884" y="1260475"/>
                </a:cubicBezTo>
                <a:cubicBezTo>
                  <a:pt x="309617" y="1139825"/>
                  <a:pt x="360417" y="861483"/>
                  <a:pt x="406984" y="723900"/>
                </a:cubicBezTo>
                <a:cubicBezTo>
                  <a:pt x="453551" y="586317"/>
                  <a:pt x="492709" y="507471"/>
                  <a:pt x="521284" y="434975"/>
                </a:cubicBezTo>
                <a:cubicBezTo>
                  <a:pt x="549859" y="362479"/>
                  <a:pt x="518638" y="358775"/>
                  <a:pt x="578434" y="288925"/>
                </a:cubicBezTo>
                <a:cubicBezTo>
                  <a:pt x="638230" y="219075"/>
                  <a:pt x="888526" y="0"/>
                  <a:pt x="89593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A74AF5ED-3340-4BF3-B552-9F4FB880B2C1}"/>
              </a:ext>
            </a:extLst>
          </p:cNvPr>
          <p:cNvSpPr/>
          <p:nvPr/>
        </p:nvSpPr>
        <p:spPr>
          <a:xfrm>
            <a:off x="4380744" y="2081894"/>
            <a:ext cx="510266" cy="623236"/>
          </a:xfrm>
          <a:custGeom>
            <a:avLst/>
            <a:gdLst>
              <a:gd name="connsiteX0" fmla="*/ 508756 w 510266"/>
              <a:gd name="connsiteY0" fmla="*/ 906 h 623236"/>
              <a:gd name="connsiteX1" fmla="*/ 194431 w 510266"/>
              <a:gd name="connsiteY1" fmla="*/ 251731 h 623236"/>
              <a:gd name="connsiteX2" fmla="*/ 756 w 510266"/>
              <a:gd name="connsiteY2" fmla="*/ 620031 h 623236"/>
              <a:gd name="connsiteX3" fmla="*/ 134106 w 510266"/>
              <a:gd name="connsiteY3" fmla="*/ 416831 h 623236"/>
              <a:gd name="connsiteX4" fmla="*/ 305556 w 510266"/>
              <a:gd name="connsiteY4" fmla="*/ 175531 h 623236"/>
              <a:gd name="connsiteX5" fmla="*/ 508756 w 510266"/>
              <a:gd name="connsiteY5" fmla="*/ 906 h 62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266" h="623236">
                <a:moveTo>
                  <a:pt x="508756" y="906"/>
                </a:moveTo>
                <a:cubicBezTo>
                  <a:pt x="490235" y="13606"/>
                  <a:pt x="279098" y="148544"/>
                  <a:pt x="194431" y="251731"/>
                </a:cubicBezTo>
                <a:cubicBezTo>
                  <a:pt x="109764" y="354918"/>
                  <a:pt x="10810" y="592514"/>
                  <a:pt x="756" y="620031"/>
                </a:cubicBezTo>
                <a:cubicBezTo>
                  <a:pt x="-9298" y="647548"/>
                  <a:pt x="83306" y="490914"/>
                  <a:pt x="134106" y="416831"/>
                </a:cubicBezTo>
                <a:cubicBezTo>
                  <a:pt x="184906" y="342748"/>
                  <a:pt x="240469" y="239031"/>
                  <a:pt x="305556" y="175531"/>
                </a:cubicBezTo>
                <a:cubicBezTo>
                  <a:pt x="370643" y="112031"/>
                  <a:pt x="527277" y="-11794"/>
                  <a:pt x="508756" y="90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6077C042-4517-44A1-9996-C9BC1323390F}"/>
              </a:ext>
            </a:extLst>
          </p:cNvPr>
          <p:cNvSpPr/>
          <p:nvPr/>
        </p:nvSpPr>
        <p:spPr>
          <a:xfrm>
            <a:off x="4365542" y="2481586"/>
            <a:ext cx="473194" cy="509283"/>
          </a:xfrm>
          <a:custGeom>
            <a:avLst/>
            <a:gdLst>
              <a:gd name="connsiteX0" fmla="*/ 473158 w 473194"/>
              <a:gd name="connsiteY0" fmla="*/ 1264 h 509283"/>
              <a:gd name="connsiteX1" fmla="*/ 257258 w 473194"/>
              <a:gd name="connsiteY1" fmla="*/ 169539 h 509283"/>
              <a:gd name="connsiteX2" fmla="*/ 79458 w 473194"/>
              <a:gd name="connsiteY2" fmla="*/ 360039 h 509283"/>
              <a:gd name="connsiteX3" fmla="*/ 83 w 473194"/>
              <a:gd name="connsiteY3" fmla="*/ 509264 h 509283"/>
              <a:gd name="connsiteX4" fmla="*/ 92158 w 473194"/>
              <a:gd name="connsiteY4" fmla="*/ 350514 h 509283"/>
              <a:gd name="connsiteX5" fmla="*/ 273133 w 473194"/>
              <a:gd name="connsiteY5" fmla="*/ 106039 h 509283"/>
              <a:gd name="connsiteX6" fmla="*/ 473158 w 473194"/>
              <a:gd name="connsiteY6" fmla="*/ 1264 h 50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194" h="509283">
                <a:moveTo>
                  <a:pt x="473158" y="1264"/>
                </a:moveTo>
                <a:cubicBezTo>
                  <a:pt x="470512" y="11847"/>
                  <a:pt x="322875" y="109743"/>
                  <a:pt x="257258" y="169539"/>
                </a:cubicBezTo>
                <a:cubicBezTo>
                  <a:pt x="191641" y="229335"/>
                  <a:pt x="122320" y="303418"/>
                  <a:pt x="79458" y="360039"/>
                </a:cubicBezTo>
                <a:cubicBezTo>
                  <a:pt x="36596" y="416660"/>
                  <a:pt x="-2034" y="510852"/>
                  <a:pt x="83" y="509264"/>
                </a:cubicBezTo>
                <a:cubicBezTo>
                  <a:pt x="2200" y="507676"/>
                  <a:pt x="46650" y="417718"/>
                  <a:pt x="92158" y="350514"/>
                </a:cubicBezTo>
                <a:cubicBezTo>
                  <a:pt x="137666" y="283310"/>
                  <a:pt x="211221" y="163718"/>
                  <a:pt x="273133" y="106039"/>
                </a:cubicBezTo>
                <a:cubicBezTo>
                  <a:pt x="335045" y="48360"/>
                  <a:pt x="475804" y="-9319"/>
                  <a:pt x="473158" y="126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78D00FC9-1883-41F1-A055-AEF6F79A92D2}"/>
              </a:ext>
            </a:extLst>
          </p:cNvPr>
          <p:cNvSpPr/>
          <p:nvPr/>
        </p:nvSpPr>
        <p:spPr>
          <a:xfrm>
            <a:off x="4574036" y="2831615"/>
            <a:ext cx="528403" cy="325949"/>
          </a:xfrm>
          <a:custGeom>
            <a:avLst/>
            <a:gdLst>
              <a:gd name="connsiteX0" fmla="*/ 528189 w 528403"/>
              <a:gd name="connsiteY0" fmla="*/ 485 h 325949"/>
              <a:gd name="connsiteX1" fmla="*/ 296414 w 528403"/>
              <a:gd name="connsiteY1" fmla="*/ 108435 h 325949"/>
              <a:gd name="connsiteX2" fmla="*/ 156714 w 528403"/>
              <a:gd name="connsiteY2" fmla="*/ 152885 h 325949"/>
              <a:gd name="connsiteX3" fmla="*/ 4314 w 528403"/>
              <a:gd name="connsiteY3" fmla="*/ 324335 h 325949"/>
              <a:gd name="connsiteX4" fmla="*/ 48764 w 528403"/>
              <a:gd name="connsiteY4" fmla="*/ 232260 h 325949"/>
              <a:gd name="connsiteX5" fmla="*/ 121789 w 528403"/>
              <a:gd name="connsiteY5" fmla="*/ 121135 h 325949"/>
              <a:gd name="connsiteX6" fmla="*/ 334514 w 528403"/>
              <a:gd name="connsiteY6" fmla="*/ 70335 h 325949"/>
              <a:gd name="connsiteX7" fmla="*/ 528189 w 528403"/>
              <a:gd name="connsiteY7" fmla="*/ 485 h 32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403" h="325949">
                <a:moveTo>
                  <a:pt x="528189" y="485"/>
                </a:moveTo>
                <a:cubicBezTo>
                  <a:pt x="521839" y="6835"/>
                  <a:pt x="358326" y="83035"/>
                  <a:pt x="296414" y="108435"/>
                </a:cubicBezTo>
                <a:cubicBezTo>
                  <a:pt x="234502" y="133835"/>
                  <a:pt x="205397" y="116902"/>
                  <a:pt x="156714" y="152885"/>
                </a:cubicBezTo>
                <a:cubicBezTo>
                  <a:pt x="108031" y="188868"/>
                  <a:pt x="22306" y="311106"/>
                  <a:pt x="4314" y="324335"/>
                </a:cubicBezTo>
                <a:cubicBezTo>
                  <a:pt x="-13678" y="337564"/>
                  <a:pt x="29185" y="266127"/>
                  <a:pt x="48764" y="232260"/>
                </a:cubicBezTo>
                <a:cubicBezTo>
                  <a:pt x="68343" y="198393"/>
                  <a:pt x="74164" y="148122"/>
                  <a:pt x="121789" y="121135"/>
                </a:cubicBezTo>
                <a:cubicBezTo>
                  <a:pt x="169414" y="94148"/>
                  <a:pt x="271014" y="88856"/>
                  <a:pt x="334514" y="70335"/>
                </a:cubicBezTo>
                <a:cubicBezTo>
                  <a:pt x="398014" y="51814"/>
                  <a:pt x="534539" y="-5865"/>
                  <a:pt x="528189" y="48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E7086EF5-239F-484E-9014-866F2C9F6B4E}"/>
              </a:ext>
            </a:extLst>
          </p:cNvPr>
          <p:cNvSpPr/>
          <p:nvPr/>
        </p:nvSpPr>
        <p:spPr>
          <a:xfrm>
            <a:off x="4183327" y="2384422"/>
            <a:ext cx="312910" cy="847748"/>
          </a:xfrm>
          <a:custGeom>
            <a:avLst/>
            <a:gdLst>
              <a:gd name="connsiteX0" fmla="*/ 312473 w 312910"/>
              <a:gd name="connsiteY0" fmla="*/ 3 h 847748"/>
              <a:gd name="connsiteX1" fmla="*/ 125148 w 312910"/>
              <a:gd name="connsiteY1" fmla="*/ 323853 h 847748"/>
              <a:gd name="connsiteX2" fmla="*/ 23548 w 312910"/>
              <a:gd name="connsiteY2" fmla="*/ 669928 h 847748"/>
              <a:gd name="connsiteX3" fmla="*/ 23548 w 312910"/>
              <a:gd name="connsiteY3" fmla="*/ 847728 h 847748"/>
              <a:gd name="connsiteX4" fmla="*/ 1323 w 312910"/>
              <a:gd name="connsiteY4" fmla="*/ 660403 h 847748"/>
              <a:gd name="connsiteX5" fmla="*/ 67998 w 312910"/>
              <a:gd name="connsiteY5" fmla="*/ 317503 h 847748"/>
              <a:gd name="connsiteX6" fmla="*/ 312473 w 312910"/>
              <a:gd name="connsiteY6" fmla="*/ 3 h 84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10" h="847748">
                <a:moveTo>
                  <a:pt x="312473" y="3"/>
                </a:moveTo>
                <a:cubicBezTo>
                  <a:pt x="321998" y="1061"/>
                  <a:pt x="173302" y="212199"/>
                  <a:pt x="125148" y="323853"/>
                </a:cubicBezTo>
                <a:cubicBezTo>
                  <a:pt x="76994" y="435507"/>
                  <a:pt x="40481" y="582616"/>
                  <a:pt x="23548" y="669928"/>
                </a:cubicBezTo>
                <a:cubicBezTo>
                  <a:pt x="6615" y="757241"/>
                  <a:pt x="27252" y="849315"/>
                  <a:pt x="23548" y="847728"/>
                </a:cubicBezTo>
                <a:cubicBezTo>
                  <a:pt x="19844" y="846141"/>
                  <a:pt x="-6085" y="748774"/>
                  <a:pt x="1323" y="660403"/>
                </a:cubicBezTo>
                <a:cubicBezTo>
                  <a:pt x="8731" y="572032"/>
                  <a:pt x="17727" y="425982"/>
                  <a:pt x="67998" y="317503"/>
                </a:cubicBezTo>
                <a:cubicBezTo>
                  <a:pt x="118269" y="209024"/>
                  <a:pt x="302948" y="-1055"/>
                  <a:pt x="312473" y="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4DB18954-E26F-43F1-A239-CCCFCC88EE99}"/>
              </a:ext>
            </a:extLst>
          </p:cNvPr>
          <p:cNvSpPr/>
          <p:nvPr/>
        </p:nvSpPr>
        <p:spPr>
          <a:xfrm>
            <a:off x="5069233" y="639010"/>
            <a:ext cx="1059459" cy="832108"/>
          </a:xfrm>
          <a:custGeom>
            <a:avLst/>
            <a:gdLst>
              <a:gd name="connsiteX0" fmla="*/ 1014067 w 1059459"/>
              <a:gd name="connsiteY0" fmla="*/ 24565 h 832108"/>
              <a:gd name="connsiteX1" fmla="*/ 960092 w 1059459"/>
              <a:gd name="connsiteY1" fmla="*/ 24565 h 832108"/>
              <a:gd name="connsiteX2" fmla="*/ 572742 w 1059459"/>
              <a:gd name="connsiteY2" fmla="*/ 170615 h 832108"/>
              <a:gd name="connsiteX3" fmla="*/ 175867 w 1059459"/>
              <a:gd name="connsiteY3" fmla="*/ 510340 h 832108"/>
              <a:gd name="connsiteX4" fmla="*/ 1242 w 1059459"/>
              <a:gd name="connsiteY4" fmla="*/ 831015 h 832108"/>
              <a:gd name="connsiteX5" fmla="*/ 112367 w 1059459"/>
              <a:gd name="connsiteY5" fmla="*/ 602415 h 832108"/>
              <a:gd name="connsiteX6" fmla="*/ 379067 w 1059459"/>
              <a:gd name="connsiteY6" fmla="*/ 265865 h 832108"/>
              <a:gd name="connsiteX7" fmla="*/ 1014067 w 1059459"/>
              <a:gd name="connsiteY7" fmla="*/ 24565 h 83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9459" h="832108">
                <a:moveTo>
                  <a:pt x="1014067" y="24565"/>
                </a:moveTo>
                <a:cubicBezTo>
                  <a:pt x="1110905" y="-15652"/>
                  <a:pt x="1033646" y="223"/>
                  <a:pt x="960092" y="24565"/>
                </a:cubicBezTo>
                <a:cubicBezTo>
                  <a:pt x="886538" y="48907"/>
                  <a:pt x="703446" y="89653"/>
                  <a:pt x="572742" y="170615"/>
                </a:cubicBezTo>
                <a:cubicBezTo>
                  <a:pt x="442038" y="251578"/>
                  <a:pt x="271117" y="400273"/>
                  <a:pt x="175867" y="510340"/>
                </a:cubicBezTo>
                <a:cubicBezTo>
                  <a:pt x="80617" y="620407"/>
                  <a:pt x="11825" y="815669"/>
                  <a:pt x="1242" y="831015"/>
                </a:cubicBezTo>
                <a:cubicBezTo>
                  <a:pt x="-9341" y="846361"/>
                  <a:pt x="49396" y="696607"/>
                  <a:pt x="112367" y="602415"/>
                </a:cubicBezTo>
                <a:cubicBezTo>
                  <a:pt x="175338" y="508223"/>
                  <a:pt x="227725" y="365878"/>
                  <a:pt x="379067" y="265865"/>
                </a:cubicBezTo>
                <a:cubicBezTo>
                  <a:pt x="530409" y="165853"/>
                  <a:pt x="917229" y="64782"/>
                  <a:pt x="1014067" y="2456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262A97A1-5176-4BBE-8C59-110A649B3552}"/>
              </a:ext>
            </a:extLst>
          </p:cNvPr>
          <p:cNvSpPr/>
          <p:nvPr/>
        </p:nvSpPr>
        <p:spPr>
          <a:xfrm>
            <a:off x="6667649" y="1136466"/>
            <a:ext cx="763277" cy="194379"/>
          </a:xfrm>
          <a:custGeom>
            <a:avLst/>
            <a:gdLst>
              <a:gd name="connsiteX0" fmla="*/ 752326 w 763277"/>
              <a:gd name="connsiteY0" fmla="*/ 190684 h 194379"/>
              <a:gd name="connsiteX1" fmla="*/ 707876 w 763277"/>
              <a:gd name="connsiteY1" fmla="*/ 165284 h 194379"/>
              <a:gd name="connsiteX2" fmla="*/ 463401 w 763277"/>
              <a:gd name="connsiteY2" fmla="*/ 44634 h 194379"/>
              <a:gd name="connsiteX3" fmla="*/ 6201 w 763277"/>
              <a:gd name="connsiteY3" fmla="*/ 184 h 194379"/>
              <a:gd name="connsiteX4" fmla="*/ 222101 w 763277"/>
              <a:gd name="connsiteY4" fmla="*/ 31934 h 194379"/>
              <a:gd name="connsiteX5" fmla="*/ 552301 w 763277"/>
              <a:gd name="connsiteY5" fmla="*/ 104959 h 194379"/>
              <a:gd name="connsiteX6" fmla="*/ 752326 w 763277"/>
              <a:gd name="connsiteY6" fmla="*/ 190684 h 19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277" h="194379">
                <a:moveTo>
                  <a:pt x="752326" y="190684"/>
                </a:moveTo>
                <a:cubicBezTo>
                  <a:pt x="778255" y="200738"/>
                  <a:pt x="756030" y="189626"/>
                  <a:pt x="707876" y="165284"/>
                </a:cubicBezTo>
                <a:cubicBezTo>
                  <a:pt x="659722" y="140942"/>
                  <a:pt x="580347" y="72151"/>
                  <a:pt x="463401" y="44634"/>
                </a:cubicBezTo>
                <a:cubicBezTo>
                  <a:pt x="346455" y="17117"/>
                  <a:pt x="46418" y="2301"/>
                  <a:pt x="6201" y="184"/>
                </a:cubicBezTo>
                <a:cubicBezTo>
                  <a:pt x="-34016" y="-1933"/>
                  <a:pt x="131084" y="14472"/>
                  <a:pt x="222101" y="31934"/>
                </a:cubicBezTo>
                <a:cubicBezTo>
                  <a:pt x="313118" y="49396"/>
                  <a:pt x="468693" y="82205"/>
                  <a:pt x="552301" y="104959"/>
                </a:cubicBezTo>
                <a:cubicBezTo>
                  <a:pt x="635909" y="127713"/>
                  <a:pt x="726397" y="180630"/>
                  <a:pt x="752326" y="19068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E2C5B3F-9D97-4976-B803-44C3404E4E8A}"/>
              </a:ext>
            </a:extLst>
          </p:cNvPr>
          <p:cNvSpPr/>
          <p:nvPr/>
        </p:nvSpPr>
        <p:spPr>
          <a:xfrm>
            <a:off x="5767467" y="785987"/>
            <a:ext cx="816965" cy="655971"/>
          </a:xfrm>
          <a:custGeom>
            <a:avLst/>
            <a:gdLst>
              <a:gd name="connsiteX0" fmla="*/ 738108 w 816965"/>
              <a:gd name="connsiteY0" fmla="*/ 36338 h 655971"/>
              <a:gd name="connsiteX1" fmla="*/ 490458 w 816965"/>
              <a:gd name="connsiteY1" fmla="*/ 137938 h 655971"/>
              <a:gd name="connsiteX2" fmla="*/ 220583 w 816965"/>
              <a:gd name="connsiteY2" fmla="*/ 369713 h 655971"/>
              <a:gd name="connsiteX3" fmla="*/ 1508 w 816965"/>
              <a:gd name="connsiteY3" fmla="*/ 655463 h 655971"/>
              <a:gd name="connsiteX4" fmla="*/ 134858 w 816965"/>
              <a:gd name="connsiteY4" fmla="*/ 433213 h 655971"/>
              <a:gd name="connsiteX5" fmla="*/ 344408 w 816965"/>
              <a:gd name="connsiteY5" fmla="*/ 201438 h 655971"/>
              <a:gd name="connsiteX6" fmla="*/ 785733 w 816965"/>
              <a:gd name="connsiteY6" fmla="*/ 10938 h 655971"/>
              <a:gd name="connsiteX7" fmla="*/ 738108 w 816965"/>
              <a:gd name="connsiteY7" fmla="*/ 36338 h 65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965" h="655971">
                <a:moveTo>
                  <a:pt x="738108" y="36338"/>
                </a:moveTo>
                <a:cubicBezTo>
                  <a:pt x="688896" y="57505"/>
                  <a:pt x="576712" y="82376"/>
                  <a:pt x="490458" y="137938"/>
                </a:cubicBezTo>
                <a:cubicBezTo>
                  <a:pt x="404204" y="193500"/>
                  <a:pt x="302075" y="283459"/>
                  <a:pt x="220583" y="369713"/>
                </a:cubicBezTo>
                <a:cubicBezTo>
                  <a:pt x="139091" y="455967"/>
                  <a:pt x="15795" y="644880"/>
                  <a:pt x="1508" y="655463"/>
                </a:cubicBezTo>
                <a:cubicBezTo>
                  <a:pt x="-12780" y="666046"/>
                  <a:pt x="77708" y="508884"/>
                  <a:pt x="134858" y="433213"/>
                </a:cubicBezTo>
                <a:cubicBezTo>
                  <a:pt x="192008" y="357542"/>
                  <a:pt x="235929" y="271817"/>
                  <a:pt x="344408" y="201438"/>
                </a:cubicBezTo>
                <a:cubicBezTo>
                  <a:pt x="452887" y="131059"/>
                  <a:pt x="712708" y="38984"/>
                  <a:pt x="785733" y="10938"/>
                </a:cubicBezTo>
                <a:cubicBezTo>
                  <a:pt x="858758" y="-17108"/>
                  <a:pt x="787320" y="15171"/>
                  <a:pt x="738108" y="3633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AADCB60B-1E8A-4F73-AFA1-DC614F76C067}"/>
              </a:ext>
            </a:extLst>
          </p:cNvPr>
          <p:cNvSpPr/>
          <p:nvPr/>
        </p:nvSpPr>
        <p:spPr>
          <a:xfrm>
            <a:off x="7701310" y="1317328"/>
            <a:ext cx="530921" cy="862487"/>
          </a:xfrm>
          <a:custGeom>
            <a:avLst/>
            <a:gdLst>
              <a:gd name="connsiteX0" fmla="*/ 1240 w 530921"/>
              <a:gd name="connsiteY0" fmla="*/ 16172 h 862487"/>
              <a:gd name="connsiteX1" fmla="*/ 240953 w 530921"/>
              <a:gd name="connsiteY1" fmla="*/ 271760 h 862487"/>
              <a:gd name="connsiteX2" fmla="*/ 442565 w 530921"/>
              <a:gd name="connsiteY2" fmla="*/ 651172 h 862487"/>
              <a:gd name="connsiteX3" fmla="*/ 528290 w 530921"/>
              <a:gd name="connsiteY3" fmla="*/ 862310 h 862487"/>
              <a:gd name="connsiteX4" fmla="*/ 498128 w 530921"/>
              <a:gd name="connsiteY4" fmla="*/ 679747 h 862487"/>
              <a:gd name="connsiteX5" fmla="*/ 390178 w 530921"/>
              <a:gd name="connsiteY5" fmla="*/ 289222 h 862487"/>
              <a:gd name="connsiteX6" fmla="*/ 156815 w 530921"/>
              <a:gd name="connsiteY6" fmla="*/ 55860 h 862487"/>
              <a:gd name="connsiteX7" fmla="*/ 1240 w 530921"/>
              <a:gd name="connsiteY7" fmla="*/ 16172 h 86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921" h="862487">
                <a:moveTo>
                  <a:pt x="1240" y="16172"/>
                </a:moveTo>
                <a:cubicBezTo>
                  <a:pt x="15263" y="52155"/>
                  <a:pt x="167399" y="165927"/>
                  <a:pt x="240953" y="271760"/>
                </a:cubicBezTo>
                <a:cubicBezTo>
                  <a:pt x="314507" y="377593"/>
                  <a:pt x="394676" y="552747"/>
                  <a:pt x="442565" y="651172"/>
                </a:cubicBezTo>
                <a:cubicBezTo>
                  <a:pt x="490454" y="749597"/>
                  <a:pt x="519030" y="857548"/>
                  <a:pt x="528290" y="862310"/>
                </a:cubicBezTo>
                <a:cubicBezTo>
                  <a:pt x="537551" y="867073"/>
                  <a:pt x="521147" y="775262"/>
                  <a:pt x="498128" y="679747"/>
                </a:cubicBezTo>
                <a:cubicBezTo>
                  <a:pt x="475109" y="584232"/>
                  <a:pt x="447064" y="393203"/>
                  <a:pt x="390178" y="289222"/>
                </a:cubicBezTo>
                <a:cubicBezTo>
                  <a:pt x="333293" y="185241"/>
                  <a:pt x="218198" y="102691"/>
                  <a:pt x="156815" y="55860"/>
                </a:cubicBezTo>
                <a:cubicBezTo>
                  <a:pt x="95432" y="9029"/>
                  <a:pt x="-12783" y="-19811"/>
                  <a:pt x="1240" y="1617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A1D5434B-0AB2-489F-92B9-FB289325793D}"/>
              </a:ext>
            </a:extLst>
          </p:cNvPr>
          <p:cNvSpPr/>
          <p:nvPr/>
        </p:nvSpPr>
        <p:spPr>
          <a:xfrm>
            <a:off x="8171349" y="2132041"/>
            <a:ext cx="80938" cy="493820"/>
          </a:xfrm>
          <a:custGeom>
            <a:avLst/>
            <a:gdLst>
              <a:gd name="connsiteX0" fmla="*/ 29676 w 80938"/>
              <a:gd name="connsiteY0" fmla="*/ 1559 h 493820"/>
              <a:gd name="connsiteX1" fmla="*/ 78889 w 80938"/>
              <a:gd name="connsiteY1" fmla="*/ 169834 h 493820"/>
              <a:gd name="connsiteX2" fmla="*/ 64601 w 80938"/>
              <a:gd name="connsiteY2" fmla="*/ 298422 h 493820"/>
              <a:gd name="connsiteX3" fmla="*/ 1101 w 80938"/>
              <a:gd name="connsiteY3" fmla="*/ 493684 h 493820"/>
              <a:gd name="connsiteX4" fmla="*/ 23326 w 80938"/>
              <a:gd name="connsiteY4" fmla="*/ 325409 h 493820"/>
              <a:gd name="connsiteX5" fmla="*/ 10626 w 80938"/>
              <a:gd name="connsiteY5" fmla="*/ 101572 h 493820"/>
              <a:gd name="connsiteX6" fmla="*/ 29676 w 80938"/>
              <a:gd name="connsiteY6" fmla="*/ 1559 h 49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38" h="493820">
                <a:moveTo>
                  <a:pt x="29676" y="1559"/>
                </a:moveTo>
                <a:cubicBezTo>
                  <a:pt x="41053" y="12936"/>
                  <a:pt x="73068" y="120357"/>
                  <a:pt x="78889" y="169834"/>
                </a:cubicBezTo>
                <a:cubicBezTo>
                  <a:pt x="84710" y="219311"/>
                  <a:pt x="77566" y="244447"/>
                  <a:pt x="64601" y="298422"/>
                </a:cubicBezTo>
                <a:cubicBezTo>
                  <a:pt x="51636" y="352397"/>
                  <a:pt x="7980" y="489186"/>
                  <a:pt x="1101" y="493684"/>
                </a:cubicBezTo>
                <a:cubicBezTo>
                  <a:pt x="-5778" y="498182"/>
                  <a:pt x="21739" y="390761"/>
                  <a:pt x="23326" y="325409"/>
                </a:cubicBezTo>
                <a:cubicBezTo>
                  <a:pt x="24913" y="260057"/>
                  <a:pt x="11420" y="160309"/>
                  <a:pt x="10626" y="101572"/>
                </a:cubicBezTo>
                <a:cubicBezTo>
                  <a:pt x="9832" y="42835"/>
                  <a:pt x="18299" y="-9818"/>
                  <a:pt x="29676" y="155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15BD1200-5C84-410A-AADD-766C29FDB512}"/>
              </a:ext>
            </a:extLst>
          </p:cNvPr>
          <p:cNvSpPr/>
          <p:nvPr/>
        </p:nvSpPr>
        <p:spPr>
          <a:xfrm>
            <a:off x="7633319" y="2786354"/>
            <a:ext cx="174311" cy="159198"/>
          </a:xfrm>
          <a:custGeom>
            <a:avLst/>
            <a:gdLst>
              <a:gd name="connsiteX0" fmla="*/ 174006 w 174311"/>
              <a:gd name="connsiteY0" fmla="*/ 72734 h 159198"/>
              <a:gd name="connsiteX1" fmla="*/ 89869 w 174311"/>
              <a:gd name="connsiteY1" fmla="*/ 110834 h 159198"/>
              <a:gd name="connsiteX2" fmla="*/ 42244 w 174311"/>
              <a:gd name="connsiteY2" fmla="*/ 158459 h 159198"/>
              <a:gd name="connsiteX3" fmla="*/ 26369 w 174311"/>
              <a:gd name="connsiteY3" fmla="*/ 136234 h 159198"/>
              <a:gd name="connsiteX4" fmla="*/ 2556 w 174311"/>
              <a:gd name="connsiteY4" fmla="*/ 88609 h 159198"/>
              <a:gd name="connsiteX5" fmla="*/ 93044 w 174311"/>
              <a:gd name="connsiteY5" fmla="*/ 6059 h 159198"/>
              <a:gd name="connsiteX6" fmla="*/ 118444 w 174311"/>
              <a:gd name="connsiteY6" fmla="*/ 12409 h 159198"/>
              <a:gd name="connsiteX7" fmla="*/ 174006 w 174311"/>
              <a:gd name="connsiteY7" fmla="*/ 72734 h 15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11" h="159198">
                <a:moveTo>
                  <a:pt x="174006" y="72734"/>
                </a:moveTo>
                <a:cubicBezTo>
                  <a:pt x="169243" y="89138"/>
                  <a:pt x="111829" y="96547"/>
                  <a:pt x="89869" y="110834"/>
                </a:cubicBezTo>
                <a:cubicBezTo>
                  <a:pt x="67909" y="125121"/>
                  <a:pt x="52827" y="154226"/>
                  <a:pt x="42244" y="158459"/>
                </a:cubicBezTo>
                <a:cubicBezTo>
                  <a:pt x="31661" y="162692"/>
                  <a:pt x="32984" y="147876"/>
                  <a:pt x="26369" y="136234"/>
                </a:cubicBezTo>
                <a:cubicBezTo>
                  <a:pt x="19754" y="124592"/>
                  <a:pt x="-8556" y="110305"/>
                  <a:pt x="2556" y="88609"/>
                </a:cubicBezTo>
                <a:cubicBezTo>
                  <a:pt x="13668" y="66913"/>
                  <a:pt x="73729" y="18759"/>
                  <a:pt x="93044" y="6059"/>
                </a:cubicBezTo>
                <a:cubicBezTo>
                  <a:pt x="112359" y="-6641"/>
                  <a:pt x="110507" y="3149"/>
                  <a:pt x="118444" y="12409"/>
                </a:cubicBezTo>
                <a:cubicBezTo>
                  <a:pt x="126381" y="21669"/>
                  <a:pt x="178769" y="56330"/>
                  <a:pt x="174006" y="7273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9125F675-A23D-4C92-ABFA-197ACE56D919}"/>
              </a:ext>
            </a:extLst>
          </p:cNvPr>
          <p:cNvSpPr/>
          <p:nvPr/>
        </p:nvSpPr>
        <p:spPr>
          <a:xfrm>
            <a:off x="8021638" y="1745545"/>
            <a:ext cx="141941" cy="825118"/>
          </a:xfrm>
          <a:custGeom>
            <a:avLst/>
            <a:gdLst>
              <a:gd name="connsiteX0" fmla="*/ 52387 w 141941"/>
              <a:gd name="connsiteY0" fmla="*/ 105480 h 825118"/>
              <a:gd name="connsiteX1" fmla="*/ 134937 w 141941"/>
              <a:gd name="connsiteY1" fmla="*/ 313443 h 825118"/>
              <a:gd name="connsiteX2" fmla="*/ 138112 w 141941"/>
              <a:gd name="connsiteY2" fmla="*/ 362655 h 825118"/>
              <a:gd name="connsiteX3" fmla="*/ 141287 w 141941"/>
              <a:gd name="connsiteY3" fmla="*/ 610305 h 825118"/>
              <a:gd name="connsiteX4" fmla="*/ 134937 w 141941"/>
              <a:gd name="connsiteY4" fmla="*/ 784930 h 825118"/>
              <a:gd name="connsiteX5" fmla="*/ 115887 w 141941"/>
              <a:gd name="connsiteY5" fmla="*/ 819855 h 825118"/>
              <a:gd name="connsiteX6" fmla="*/ 106362 w 141941"/>
              <a:gd name="connsiteY6" fmla="*/ 702380 h 825118"/>
              <a:gd name="connsiteX7" fmla="*/ 73025 w 141941"/>
              <a:gd name="connsiteY7" fmla="*/ 403930 h 825118"/>
              <a:gd name="connsiteX8" fmla="*/ 58737 w 141941"/>
              <a:gd name="connsiteY8" fmla="*/ 173743 h 825118"/>
              <a:gd name="connsiteX9" fmla="*/ 0 w 141941"/>
              <a:gd name="connsiteY9" fmla="*/ 705 h 825118"/>
              <a:gd name="connsiteX10" fmla="*/ 52387 w 141941"/>
              <a:gd name="connsiteY10" fmla="*/ 105480 h 82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941" h="825118">
                <a:moveTo>
                  <a:pt x="52387" y="105480"/>
                </a:moveTo>
                <a:cubicBezTo>
                  <a:pt x="74876" y="157603"/>
                  <a:pt x="120650" y="270581"/>
                  <a:pt x="134937" y="313443"/>
                </a:cubicBezTo>
                <a:cubicBezTo>
                  <a:pt x="149224" y="356305"/>
                  <a:pt x="137054" y="313178"/>
                  <a:pt x="138112" y="362655"/>
                </a:cubicBezTo>
                <a:cubicBezTo>
                  <a:pt x="139170" y="412132"/>
                  <a:pt x="141816" y="539926"/>
                  <a:pt x="141287" y="610305"/>
                </a:cubicBezTo>
                <a:cubicBezTo>
                  <a:pt x="140758" y="680684"/>
                  <a:pt x="139170" y="750005"/>
                  <a:pt x="134937" y="784930"/>
                </a:cubicBezTo>
                <a:cubicBezTo>
                  <a:pt x="130704" y="819855"/>
                  <a:pt x="120649" y="833613"/>
                  <a:pt x="115887" y="819855"/>
                </a:cubicBezTo>
                <a:cubicBezTo>
                  <a:pt x="111125" y="806097"/>
                  <a:pt x="113506" y="771701"/>
                  <a:pt x="106362" y="702380"/>
                </a:cubicBezTo>
                <a:cubicBezTo>
                  <a:pt x="99218" y="633059"/>
                  <a:pt x="80962" y="492036"/>
                  <a:pt x="73025" y="403930"/>
                </a:cubicBezTo>
                <a:cubicBezTo>
                  <a:pt x="65088" y="315824"/>
                  <a:pt x="70908" y="240947"/>
                  <a:pt x="58737" y="173743"/>
                </a:cubicBezTo>
                <a:cubicBezTo>
                  <a:pt x="46566" y="106539"/>
                  <a:pt x="0" y="8642"/>
                  <a:pt x="0" y="705"/>
                </a:cubicBezTo>
                <a:cubicBezTo>
                  <a:pt x="0" y="-7232"/>
                  <a:pt x="29898" y="53357"/>
                  <a:pt x="52387" y="10548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C697EE7-CB8E-4205-986C-5827411453BC}"/>
              </a:ext>
            </a:extLst>
          </p:cNvPr>
          <p:cNvSpPr/>
          <p:nvPr/>
        </p:nvSpPr>
        <p:spPr>
          <a:xfrm>
            <a:off x="6133481" y="1188311"/>
            <a:ext cx="1038779" cy="573207"/>
          </a:xfrm>
          <a:custGeom>
            <a:avLst/>
            <a:gdLst>
              <a:gd name="connsiteX0" fmla="*/ 1030907 w 1038779"/>
              <a:gd name="connsiteY0" fmla="*/ 62639 h 573207"/>
              <a:gd name="connsiteX1" fmla="*/ 813419 w 1038779"/>
              <a:gd name="connsiteY1" fmla="*/ 38827 h 573207"/>
              <a:gd name="connsiteX2" fmla="*/ 380032 w 1038779"/>
              <a:gd name="connsiteY2" fmla="*/ 153127 h 573207"/>
              <a:gd name="connsiteX3" fmla="*/ 156194 w 1038779"/>
              <a:gd name="connsiteY3" fmla="*/ 337277 h 573207"/>
              <a:gd name="connsiteX4" fmla="*/ 6969 w 1038779"/>
              <a:gd name="connsiteY4" fmla="*/ 567464 h 573207"/>
              <a:gd name="connsiteX5" fmla="*/ 29194 w 1038779"/>
              <a:gd name="connsiteY5" fmla="*/ 489677 h 573207"/>
              <a:gd name="connsiteX6" fmla="*/ 70469 w 1038779"/>
              <a:gd name="connsiteY6" fmla="*/ 337277 h 573207"/>
              <a:gd name="connsiteX7" fmla="*/ 295894 w 1038779"/>
              <a:gd name="connsiteY7" fmla="*/ 108677 h 573207"/>
              <a:gd name="connsiteX8" fmla="*/ 546719 w 1038779"/>
              <a:gd name="connsiteY8" fmla="*/ 727 h 573207"/>
              <a:gd name="connsiteX9" fmla="*/ 1030907 w 1038779"/>
              <a:gd name="connsiteY9" fmla="*/ 62639 h 57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8779" h="573207">
                <a:moveTo>
                  <a:pt x="1030907" y="62639"/>
                </a:moveTo>
                <a:cubicBezTo>
                  <a:pt x="1075357" y="68989"/>
                  <a:pt x="921898" y="23746"/>
                  <a:pt x="813419" y="38827"/>
                </a:cubicBezTo>
                <a:cubicBezTo>
                  <a:pt x="704940" y="53908"/>
                  <a:pt x="489569" y="103385"/>
                  <a:pt x="380032" y="153127"/>
                </a:cubicBezTo>
                <a:cubicBezTo>
                  <a:pt x="270494" y="202869"/>
                  <a:pt x="218371" y="268221"/>
                  <a:pt x="156194" y="337277"/>
                </a:cubicBezTo>
                <a:cubicBezTo>
                  <a:pt x="94017" y="406333"/>
                  <a:pt x="28136" y="542064"/>
                  <a:pt x="6969" y="567464"/>
                </a:cubicBezTo>
                <a:cubicBezTo>
                  <a:pt x="-14198" y="592864"/>
                  <a:pt x="18611" y="528041"/>
                  <a:pt x="29194" y="489677"/>
                </a:cubicBezTo>
                <a:cubicBezTo>
                  <a:pt x="39777" y="451313"/>
                  <a:pt x="26019" y="400777"/>
                  <a:pt x="70469" y="337277"/>
                </a:cubicBezTo>
                <a:cubicBezTo>
                  <a:pt x="114919" y="273777"/>
                  <a:pt x="216519" y="164769"/>
                  <a:pt x="295894" y="108677"/>
                </a:cubicBezTo>
                <a:cubicBezTo>
                  <a:pt x="375269" y="52585"/>
                  <a:pt x="427127" y="8929"/>
                  <a:pt x="546719" y="727"/>
                </a:cubicBezTo>
                <a:cubicBezTo>
                  <a:pt x="666311" y="-7475"/>
                  <a:pt x="986457" y="56289"/>
                  <a:pt x="1030907" y="6263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252CCABC-D632-4EB3-86B9-ED3DF88039EE}"/>
              </a:ext>
            </a:extLst>
          </p:cNvPr>
          <p:cNvSpPr/>
          <p:nvPr/>
        </p:nvSpPr>
        <p:spPr>
          <a:xfrm>
            <a:off x="7397105" y="971293"/>
            <a:ext cx="433718" cy="178067"/>
          </a:xfrm>
          <a:custGeom>
            <a:avLst/>
            <a:gdLst>
              <a:gd name="connsiteX0" fmla="*/ 10170 w 433718"/>
              <a:gd name="connsiteY0" fmla="*/ 178057 h 178067"/>
              <a:gd name="connsiteX1" fmla="*/ 51445 w 433718"/>
              <a:gd name="connsiteY1" fmla="*/ 70107 h 178067"/>
              <a:gd name="connsiteX2" fmla="*/ 187970 w 433718"/>
              <a:gd name="connsiteY2" fmla="*/ 16132 h 178067"/>
              <a:gd name="connsiteX3" fmla="*/ 432445 w 433718"/>
              <a:gd name="connsiteY3" fmla="*/ 257 h 178067"/>
              <a:gd name="connsiteX4" fmla="*/ 73670 w 433718"/>
              <a:gd name="connsiteY4" fmla="*/ 25657 h 178067"/>
              <a:gd name="connsiteX5" fmla="*/ 6995 w 433718"/>
              <a:gd name="connsiteY5" fmla="*/ 63757 h 178067"/>
              <a:gd name="connsiteX6" fmla="*/ 10170 w 433718"/>
              <a:gd name="connsiteY6" fmla="*/ 178057 h 17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718" h="178067">
                <a:moveTo>
                  <a:pt x="10170" y="178057"/>
                </a:moveTo>
                <a:cubicBezTo>
                  <a:pt x="17578" y="179115"/>
                  <a:pt x="21812" y="97094"/>
                  <a:pt x="51445" y="70107"/>
                </a:cubicBezTo>
                <a:cubicBezTo>
                  <a:pt x="81078" y="43119"/>
                  <a:pt x="124470" y="27774"/>
                  <a:pt x="187970" y="16132"/>
                </a:cubicBezTo>
                <a:cubicBezTo>
                  <a:pt x="251470" y="4490"/>
                  <a:pt x="451495" y="-1330"/>
                  <a:pt x="432445" y="257"/>
                </a:cubicBezTo>
                <a:cubicBezTo>
                  <a:pt x="413395" y="1844"/>
                  <a:pt x="144578" y="15074"/>
                  <a:pt x="73670" y="25657"/>
                </a:cubicBezTo>
                <a:cubicBezTo>
                  <a:pt x="2762" y="36240"/>
                  <a:pt x="20753" y="43119"/>
                  <a:pt x="6995" y="63757"/>
                </a:cubicBezTo>
                <a:cubicBezTo>
                  <a:pt x="-6763" y="84395"/>
                  <a:pt x="2762" y="176999"/>
                  <a:pt x="10170" y="17805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8CF26298-B1D3-43CE-8B4E-3893B02F36A4}"/>
              </a:ext>
            </a:extLst>
          </p:cNvPr>
          <p:cNvSpPr/>
          <p:nvPr/>
        </p:nvSpPr>
        <p:spPr>
          <a:xfrm>
            <a:off x="7508832" y="1058978"/>
            <a:ext cx="259624" cy="192249"/>
          </a:xfrm>
          <a:custGeom>
            <a:avLst/>
            <a:gdLst>
              <a:gd name="connsiteX0" fmla="*/ 43 w 259624"/>
              <a:gd name="connsiteY0" fmla="*/ 191972 h 192249"/>
              <a:gd name="connsiteX1" fmla="*/ 82593 w 259624"/>
              <a:gd name="connsiteY1" fmla="*/ 71322 h 192249"/>
              <a:gd name="connsiteX2" fmla="*/ 254043 w 259624"/>
              <a:gd name="connsiteY2" fmla="*/ 1472 h 192249"/>
              <a:gd name="connsiteX3" fmla="*/ 206418 w 259624"/>
              <a:gd name="connsiteY3" fmla="*/ 30047 h 192249"/>
              <a:gd name="connsiteX4" fmla="*/ 92118 w 259624"/>
              <a:gd name="connsiteY4" fmla="*/ 103072 h 192249"/>
              <a:gd name="connsiteX5" fmla="*/ 43 w 259624"/>
              <a:gd name="connsiteY5" fmla="*/ 191972 h 19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24" h="192249">
                <a:moveTo>
                  <a:pt x="43" y="191972"/>
                </a:moveTo>
                <a:cubicBezTo>
                  <a:pt x="-1544" y="186680"/>
                  <a:pt x="40260" y="103072"/>
                  <a:pt x="82593" y="71322"/>
                </a:cubicBezTo>
                <a:cubicBezTo>
                  <a:pt x="124926" y="39572"/>
                  <a:pt x="233406" y="8351"/>
                  <a:pt x="254043" y="1472"/>
                </a:cubicBezTo>
                <a:cubicBezTo>
                  <a:pt x="274680" y="-5407"/>
                  <a:pt x="233406" y="13114"/>
                  <a:pt x="206418" y="30047"/>
                </a:cubicBezTo>
                <a:cubicBezTo>
                  <a:pt x="179431" y="46980"/>
                  <a:pt x="125455" y="80847"/>
                  <a:pt x="92118" y="103072"/>
                </a:cubicBezTo>
                <a:cubicBezTo>
                  <a:pt x="58781" y="125297"/>
                  <a:pt x="1630" y="197264"/>
                  <a:pt x="43" y="19197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179B4B91-8942-4EE6-AE86-0EA1B79A472F}"/>
              </a:ext>
            </a:extLst>
          </p:cNvPr>
          <p:cNvSpPr/>
          <p:nvPr/>
        </p:nvSpPr>
        <p:spPr>
          <a:xfrm>
            <a:off x="6978600" y="717587"/>
            <a:ext cx="335118" cy="357228"/>
          </a:xfrm>
          <a:custGeom>
            <a:avLst/>
            <a:gdLst>
              <a:gd name="connsiteX0" fmla="*/ 328663 w 335118"/>
              <a:gd name="connsiteY0" fmla="*/ 357151 h 357228"/>
              <a:gd name="connsiteX1" fmla="*/ 300088 w 335118"/>
              <a:gd name="connsiteY1" fmla="*/ 250788 h 357228"/>
              <a:gd name="connsiteX2" fmla="*/ 304850 w 335118"/>
              <a:gd name="connsiteY2" fmla="*/ 179351 h 357228"/>
              <a:gd name="connsiteX3" fmla="*/ 261988 w 335118"/>
              <a:gd name="connsiteY3" fmla="*/ 112676 h 357228"/>
              <a:gd name="connsiteX4" fmla="*/ 223888 w 335118"/>
              <a:gd name="connsiteY4" fmla="*/ 33301 h 357228"/>
              <a:gd name="connsiteX5" fmla="*/ 222300 w 335118"/>
              <a:gd name="connsiteY5" fmla="*/ 33301 h 357228"/>
              <a:gd name="connsiteX6" fmla="*/ 154038 w 335118"/>
              <a:gd name="connsiteY6" fmla="*/ 31713 h 357228"/>
              <a:gd name="connsiteX7" fmla="*/ 88950 w 335118"/>
              <a:gd name="connsiteY7" fmla="*/ 11076 h 357228"/>
              <a:gd name="connsiteX8" fmla="*/ 3225 w 335118"/>
              <a:gd name="connsiteY8" fmla="*/ 6313 h 357228"/>
              <a:gd name="connsiteX9" fmla="*/ 31800 w 335118"/>
              <a:gd name="connsiteY9" fmla="*/ 99976 h 357228"/>
              <a:gd name="connsiteX10" fmla="*/ 158800 w 335118"/>
              <a:gd name="connsiteY10" fmla="*/ 233326 h 357228"/>
              <a:gd name="connsiteX11" fmla="*/ 328663 w 335118"/>
              <a:gd name="connsiteY11" fmla="*/ 357151 h 35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5118" h="357228">
                <a:moveTo>
                  <a:pt x="328663" y="357151"/>
                </a:moveTo>
                <a:cubicBezTo>
                  <a:pt x="352211" y="360061"/>
                  <a:pt x="304057" y="280421"/>
                  <a:pt x="300088" y="250788"/>
                </a:cubicBezTo>
                <a:cubicBezTo>
                  <a:pt x="296119" y="221155"/>
                  <a:pt x="311200" y="202370"/>
                  <a:pt x="304850" y="179351"/>
                </a:cubicBezTo>
                <a:cubicBezTo>
                  <a:pt x="298500" y="156332"/>
                  <a:pt x="275482" y="137018"/>
                  <a:pt x="261988" y="112676"/>
                </a:cubicBezTo>
                <a:cubicBezTo>
                  <a:pt x="248494" y="88334"/>
                  <a:pt x="223888" y="33301"/>
                  <a:pt x="223888" y="33301"/>
                </a:cubicBezTo>
                <a:cubicBezTo>
                  <a:pt x="217273" y="20072"/>
                  <a:pt x="222300" y="33301"/>
                  <a:pt x="222300" y="33301"/>
                </a:cubicBezTo>
                <a:cubicBezTo>
                  <a:pt x="210658" y="33036"/>
                  <a:pt x="176263" y="35417"/>
                  <a:pt x="154038" y="31713"/>
                </a:cubicBezTo>
                <a:cubicBezTo>
                  <a:pt x="131813" y="28009"/>
                  <a:pt x="114085" y="15309"/>
                  <a:pt x="88950" y="11076"/>
                </a:cubicBezTo>
                <a:cubicBezTo>
                  <a:pt x="63815" y="6843"/>
                  <a:pt x="12750" y="-8504"/>
                  <a:pt x="3225" y="6313"/>
                </a:cubicBezTo>
                <a:cubicBezTo>
                  <a:pt x="-6300" y="21130"/>
                  <a:pt x="5871" y="62141"/>
                  <a:pt x="31800" y="99976"/>
                </a:cubicBezTo>
                <a:cubicBezTo>
                  <a:pt x="57729" y="137811"/>
                  <a:pt x="109323" y="189141"/>
                  <a:pt x="158800" y="233326"/>
                </a:cubicBezTo>
                <a:cubicBezTo>
                  <a:pt x="208277" y="277511"/>
                  <a:pt x="305115" y="354241"/>
                  <a:pt x="328663" y="35715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0447EAAE-21A7-4454-B09B-939626FBB843}"/>
              </a:ext>
            </a:extLst>
          </p:cNvPr>
          <p:cNvSpPr/>
          <p:nvPr/>
        </p:nvSpPr>
        <p:spPr>
          <a:xfrm>
            <a:off x="6302839" y="803867"/>
            <a:ext cx="458885" cy="397699"/>
          </a:xfrm>
          <a:custGeom>
            <a:avLst/>
            <a:gdLst>
              <a:gd name="connsiteX0" fmla="*/ 448799 w 458885"/>
              <a:gd name="connsiteY0" fmla="*/ 27983 h 397699"/>
              <a:gd name="connsiteX1" fmla="*/ 148761 w 458885"/>
              <a:gd name="connsiteY1" fmla="*/ 216896 h 397699"/>
              <a:gd name="connsiteX2" fmla="*/ 1124 w 458885"/>
              <a:gd name="connsiteY2" fmla="*/ 396283 h 397699"/>
              <a:gd name="connsiteX3" fmla="*/ 220199 w 458885"/>
              <a:gd name="connsiteY3" fmla="*/ 116883 h 397699"/>
              <a:gd name="connsiteX4" fmla="*/ 372599 w 458885"/>
              <a:gd name="connsiteY4" fmla="*/ 10521 h 397699"/>
              <a:gd name="connsiteX5" fmla="*/ 448799 w 458885"/>
              <a:gd name="connsiteY5" fmla="*/ 27983 h 39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885" h="397699">
                <a:moveTo>
                  <a:pt x="448799" y="27983"/>
                </a:moveTo>
                <a:cubicBezTo>
                  <a:pt x="411493" y="62379"/>
                  <a:pt x="223373" y="155513"/>
                  <a:pt x="148761" y="216896"/>
                </a:cubicBezTo>
                <a:cubicBezTo>
                  <a:pt x="74149" y="278279"/>
                  <a:pt x="-10782" y="412952"/>
                  <a:pt x="1124" y="396283"/>
                </a:cubicBezTo>
                <a:cubicBezTo>
                  <a:pt x="13030" y="379614"/>
                  <a:pt x="158286" y="181177"/>
                  <a:pt x="220199" y="116883"/>
                </a:cubicBezTo>
                <a:cubicBezTo>
                  <a:pt x="282111" y="52589"/>
                  <a:pt x="334499" y="26131"/>
                  <a:pt x="372599" y="10521"/>
                </a:cubicBezTo>
                <a:cubicBezTo>
                  <a:pt x="410699" y="-5089"/>
                  <a:pt x="486105" y="-6413"/>
                  <a:pt x="448799" y="2798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5FDBAD72-F7F5-4BB3-9DDF-768528D3C389}"/>
              </a:ext>
            </a:extLst>
          </p:cNvPr>
          <p:cNvSpPr/>
          <p:nvPr/>
        </p:nvSpPr>
        <p:spPr>
          <a:xfrm>
            <a:off x="6530348" y="1009303"/>
            <a:ext cx="524502" cy="135799"/>
          </a:xfrm>
          <a:custGeom>
            <a:avLst/>
            <a:gdLst>
              <a:gd name="connsiteX0" fmla="*/ 524502 w 524502"/>
              <a:gd name="connsiteY0" fmla="*/ 40035 h 135799"/>
              <a:gd name="connsiteX1" fmla="*/ 300665 w 524502"/>
              <a:gd name="connsiteY1" fmla="*/ 20985 h 135799"/>
              <a:gd name="connsiteX2" fmla="*/ 10152 w 524502"/>
              <a:gd name="connsiteY2" fmla="*/ 135285 h 135799"/>
              <a:gd name="connsiteX3" fmla="*/ 76827 w 524502"/>
              <a:gd name="connsiteY3" fmla="*/ 60672 h 135799"/>
              <a:gd name="connsiteX4" fmla="*/ 181602 w 524502"/>
              <a:gd name="connsiteY4" fmla="*/ 1935 h 135799"/>
              <a:gd name="connsiteX5" fmla="*/ 294315 w 524502"/>
              <a:gd name="connsiteY5" fmla="*/ 13047 h 135799"/>
              <a:gd name="connsiteX6" fmla="*/ 524502 w 524502"/>
              <a:gd name="connsiteY6" fmla="*/ 40035 h 1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02" h="135799">
                <a:moveTo>
                  <a:pt x="524502" y="40035"/>
                </a:moveTo>
                <a:cubicBezTo>
                  <a:pt x="455446" y="22572"/>
                  <a:pt x="386390" y="5110"/>
                  <a:pt x="300665" y="20985"/>
                </a:cubicBezTo>
                <a:cubicBezTo>
                  <a:pt x="214940" y="36860"/>
                  <a:pt x="47458" y="128670"/>
                  <a:pt x="10152" y="135285"/>
                </a:cubicBezTo>
                <a:cubicBezTo>
                  <a:pt x="-27154" y="141900"/>
                  <a:pt x="48252" y="82897"/>
                  <a:pt x="76827" y="60672"/>
                </a:cubicBezTo>
                <a:cubicBezTo>
                  <a:pt x="105402" y="38447"/>
                  <a:pt x="145354" y="9873"/>
                  <a:pt x="181602" y="1935"/>
                </a:cubicBezTo>
                <a:cubicBezTo>
                  <a:pt x="217850" y="-6003"/>
                  <a:pt x="294315" y="13047"/>
                  <a:pt x="294315" y="13047"/>
                </a:cubicBezTo>
                <a:lnTo>
                  <a:pt x="524502" y="4003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A95C5F45-DC06-4593-9863-EFC2C7B142D3}"/>
              </a:ext>
            </a:extLst>
          </p:cNvPr>
          <p:cNvSpPr/>
          <p:nvPr/>
        </p:nvSpPr>
        <p:spPr>
          <a:xfrm>
            <a:off x="6857713" y="882647"/>
            <a:ext cx="387649" cy="303861"/>
          </a:xfrm>
          <a:custGeom>
            <a:avLst/>
            <a:gdLst>
              <a:gd name="connsiteX0" fmla="*/ 287 w 387649"/>
              <a:gd name="connsiteY0" fmla="*/ 3 h 303861"/>
              <a:gd name="connsiteX1" fmla="*/ 170150 w 387649"/>
              <a:gd name="connsiteY1" fmla="*/ 95253 h 303861"/>
              <a:gd name="connsiteX2" fmla="*/ 303500 w 387649"/>
              <a:gd name="connsiteY2" fmla="*/ 230191 h 303861"/>
              <a:gd name="connsiteX3" fmla="*/ 387637 w 387649"/>
              <a:gd name="connsiteY3" fmla="*/ 303216 h 303861"/>
              <a:gd name="connsiteX4" fmla="*/ 308262 w 387649"/>
              <a:gd name="connsiteY4" fmla="*/ 255591 h 303861"/>
              <a:gd name="connsiteX5" fmla="*/ 133637 w 387649"/>
              <a:gd name="connsiteY5" fmla="*/ 92078 h 303861"/>
              <a:gd name="connsiteX6" fmla="*/ 287 w 387649"/>
              <a:gd name="connsiteY6" fmla="*/ 3 h 30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649" h="303861">
                <a:moveTo>
                  <a:pt x="287" y="3"/>
                </a:moveTo>
                <a:cubicBezTo>
                  <a:pt x="6372" y="532"/>
                  <a:pt x="119615" y="56888"/>
                  <a:pt x="170150" y="95253"/>
                </a:cubicBezTo>
                <a:cubicBezTo>
                  <a:pt x="220685" y="133618"/>
                  <a:pt x="267252" y="195530"/>
                  <a:pt x="303500" y="230191"/>
                </a:cubicBezTo>
                <a:cubicBezTo>
                  <a:pt x="339748" y="264852"/>
                  <a:pt x="386843" y="298983"/>
                  <a:pt x="387637" y="303216"/>
                </a:cubicBezTo>
                <a:cubicBezTo>
                  <a:pt x="388431" y="307449"/>
                  <a:pt x="350595" y="290781"/>
                  <a:pt x="308262" y="255591"/>
                </a:cubicBezTo>
                <a:cubicBezTo>
                  <a:pt x="265929" y="220401"/>
                  <a:pt x="180997" y="130443"/>
                  <a:pt x="133637" y="92078"/>
                </a:cubicBezTo>
                <a:cubicBezTo>
                  <a:pt x="86277" y="53713"/>
                  <a:pt x="-5798" y="-526"/>
                  <a:pt x="287" y="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399A6ECC-904B-4F48-AA6E-CA031F6BC7ED}"/>
              </a:ext>
            </a:extLst>
          </p:cNvPr>
          <p:cNvSpPr/>
          <p:nvPr/>
        </p:nvSpPr>
        <p:spPr>
          <a:xfrm>
            <a:off x="6298571" y="4337179"/>
            <a:ext cx="178463" cy="148041"/>
          </a:xfrm>
          <a:custGeom>
            <a:avLst/>
            <a:gdLst>
              <a:gd name="connsiteX0" fmla="*/ 138212 w 178463"/>
              <a:gd name="connsiteY0" fmla="*/ 6221 h 148041"/>
              <a:gd name="connsiteX1" fmla="*/ 70479 w 178463"/>
              <a:gd name="connsiteY1" fmla="*/ 14688 h 148041"/>
              <a:gd name="connsiteX2" fmla="*/ 59896 w 178463"/>
              <a:gd name="connsiteY2" fmla="*/ 44321 h 148041"/>
              <a:gd name="connsiteX3" fmla="*/ 2746 w 178463"/>
              <a:gd name="connsiteY3" fmla="*/ 65488 h 148041"/>
              <a:gd name="connsiteX4" fmla="*/ 23912 w 178463"/>
              <a:gd name="connsiteY4" fmla="*/ 109938 h 148041"/>
              <a:gd name="connsiteX5" fmla="*/ 150912 w 178463"/>
              <a:gd name="connsiteY5" fmla="*/ 148038 h 148041"/>
              <a:gd name="connsiteX6" fmla="*/ 178429 w 178463"/>
              <a:gd name="connsiteY6" fmla="*/ 107821 h 148041"/>
              <a:gd name="connsiteX7" fmla="*/ 138212 w 178463"/>
              <a:gd name="connsiteY7" fmla="*/ 6221 h 14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463" h="148041">
                <a:moveTo>
                  <a:pt x="138212" y="6221"/>
                </a:moveTo>
                <a:cubicBezTo>
                  <a:pt x="120221" y="-9301"/>
                  <a:pt x="83532" y="8338"/>
                  <a:pt x="70479" y="14688"/>
                </a:cubicBezTo>
                <a:cubicBezTo>
                  <a:pt x="57426" y="21038"/>
                  <a:pt x="71185" y="35854"/>
                  <a:pt x="59896" y="44321"/>
                </a:cubicBezTo>
                <a:cubicBezTo>
                  <a:pt x="48607" y="52788"/>
                  <a:pt x="8743" y="54552"/>
                  <a:pt x="2746" y="65488"/>
                </a:cubicBezTo>
                <a:cubicBezTo>
                  <a:pt x="-3251" y="76424"/>
                  <a:pt x="-782" y="96180"/>
                  <a:pt x="23912" y="109938"/>
                </a:cubicBezTo>
                <a:cubicBezTo>
                  <a:pt x="48606" y="123696"/>
                  <a:pt x="125159" y="148391"/>
                  <a:pt x="150912" y="148038"/>
                </a:cubicBezTo>
                <a:cubicBezTo>
                  <a:pt x="176665" y="147685"/>
                  <a:pt x="177371" y="128635"/>
                  <a:pt x="178429" y="107821"/>
                </a:cubicBezTo>
                <a:cubicBezTo>
                  <a:pt x="179487" y="87007"/>
                  <a:pt x="156203" y="21743"/>
                  <a:pt x="138212" y="622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A9983F69-3FAA-4A73-8395-BFEC653E2F1B}"/>
              </a:ext>
            </a:extLst>
          </p:cNvPr>
          <p:cNvSpPr/>
          <p:nvPr/>
        </p:nvSpPr>
        <p:spPr>
          <a:xfrm>
            <a:off x="6586285" y="5242548"/>
            <a:ext cx="259280" cy="605136"/>
          </a:xfrm>
          <a:custGeom>
            <a:avLst/>
            <a:gdLst>
              <a:gd name="connsiteX0" fmla="*/ 7132 w 259280"/>
              <a:gd name="connsiteY0" fmla="*/ 435 h 605136"/>
              <a:gd name="connsiteX1" fmla="*/ 248432 w 259280"/>
              <a:gd name="connsiteY1" fmla="*/ 59702 h 605136"/>
              <a:gd name="connsiteX2" fmla="*/ 214565 w 259280"/>
              <a:gd name="connsiteY2" fmla="*/ 188819 h 605136"/>
              <a:gd name="connsiteX3" fmla="*/ 187048 w 259280"/>
              <a:gd name="connsiteY3" fmla="*/ 345452 h 605136"/>
              <a:gd name="connsiteX4" fmla="*/ 140482 w 259280"/>
              <a:gd name="connsiteY4" fmla="*/ 519019 h 605136"/>
              <a:gd name="connsiteX5" fmla="*/ 127782 w 259280"/>
              <a:gd name="connsiteY5" fmla="*/ 546535 h 605136"/>
              <a:gd name="connsiteX6" fmla="*/ 30415 w 259280"/>
              <a:gd name="connsiteY6" fmla="*/ 603685 h 605136"/>
              <a:gd name="connsiteX7" fmla="*/ 93915 w 259280"/>
              <a:gd name="connsiteY7" fmla="*/ 480919 h 605136"/>
              <a:gd name="connsiteX8" fmla="*/ 60048 w 259280"/>
              <a:gd name="connsiteY8" fmla="*/ 377202 h 605136"/>
              <a:gd name="connsiteX9" fmla="*/ 36765 w 259280"/>
              <a:gd name="connsiteY9" fmla="*/ 209985 h 605136"/>
              <a:gd name="connsiteX10" fmla="*/ 57932 w 259280"/>
              <a:gd name="connsiteY10" fmla="*/ 87219 h 605136"/>
              <a:gd name="connsiteX11" fmla="*/ 7132 w 259280"/>
              <a:gd name="connsiteY11" fmla="*/ 435 h 60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280" h="605136">
                <a:moveTo>
                  <a:pt x="7132" y="435"/>
                </a:moveTo>
                <a:cubicBezTo>
                  <a:pt x="38882" y="-4151"/>
                  <a:pt x="213860" y="28305"/>
                  <a:pt x="248432" y="59702"/>
                </a:cubicBezTo>
                <a:cubicBezTo>
                  <a:pt x="283004" y="91099"/>
                  <a:pt x="224796" y="141194"/>
                  <a:pt x="214565" y="188819"/>
                </a:cubicBezTo>
                <a:cubicBezTo>
                  <a:pt x="204334" y="236444"/>
                  <a:pt x="199395" y="290419"/>
                  <a:pt x="187048" y="345452"/>
                </a:cubicBezTo>
                <a:cubicBezTo>
                  <a:pt x="174701" y="400485"/>
                  <a:pt x="150360" y="485505"/>
                  <a:pt x="140482" y="519019"/>
                </a:cubicBezTo>
                <a:cubicBezTo>
                  <a:pt x="130604" y="552533"/>
                  <a:pt x="146126" y="532424"/>
                  <a:pt x="127782" y="546535"/>
                </a:cubicBezTo>
                <a:cubicBezTo>
                  <a:pt x="109438" y="560646"/>
                  <a:pt x="36059" y="614621"/>
                  <a:pt x="30415" y="603685"/>
                </a:cubicBezTo>
                <a:cubicBezTo>
                  <a:pt x="24771" y="592749"/>
                  <a:pt x="88976" y="518666"/>
                  <a:pt x="93915" y="480919"/>
                </a:cubicBezTo>
                <a:cubicBezTo>
                  <a:pt x="98854" y="443172"/>
                  <a:pt x="69573" y="422358"/>
                  <a:pt x="60048" y="377202"/>
                </a:cubicBezTo>
                <a:cubicBezTo>
                  <a:pt x="50523" y="332046"/>
                  <a:pt x="37118" y="258315"/>
                  <a:pt x="36765" y="209985"/>
                </a:cubicBezTo>
                <a:cubicBezTo>
                  <a:pt x="36412" y="161655"/>
                  <a:pt x="55815" y="121791"/>
                  <a:pt x="57932" y="87219"/>
                </a:cubicBezTo>
                <a:cubicBezTo>
                  <a:pt x="60049" y="52647"/>
                  <a:pt x="-24618" y="5021"/>
                  <a:pt x="7132" y="4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62EEEDCA-747A-4684-A198-C362922BD249}"/>
              </a:ext>
            </a:extLst>
          </p:cNvPr>
          <p:cNvSpPr/>
          <p:nvPr/>
        </p:nvSpPr>
        <p:spPr>
          <a:xfrm>
            <a:off x="6167538" y="5194934"/>
            <a:ext cx="447499" cy="711919"/>
          </a:xfrm>
          <a:custGeom>
            <a:avLst/>
            <a:gdLst>
              <a:gd name="connsiteX0" fmla="*/ 444929 w 447499"/>
              <a:gd name="connsiteY0" fmla="*/ 113666 h 711919"/>
              <a:gd name="connsiteX1" fmla="*/ 271362 w 447499"/>
              <a:gd name="connsiteY1" fmla="*/ 282999 h 711919"/>
              <a:gd name="connsiteX2" fmla="*/ 167645 w 447499"/>
              <a:gd name="connsiteY2" fmla="*/ 363433 h 711919"/>
              <a:gd name="connsiteX3" fmla="*/ 106262 w 447499"/>
              <a:gd name="connsiteY3" fmla="*/ 467149 h 711919"/>
              <a:gd name="connsiteX4" fmla="*/ 61812 w 447499"/>
              <a:gd name="connsiteY4" fmla="*/ 598383 h 711919"/>
              <a:gd name="connsiteX5" fmla="*/ 68162 w 447499"/>
              <a:gd name="connsiteY5" fmla="*/ 710566 h 711919"/>
              <a:gd name="connsiteX6" fmla="*/ 19479 w 447499"/>
              <a:gd name="connsiteY6" fmla="*/ 520066 h 711919"/>
              <a:gd name="connsiteX7" fmla="*/ 2545 w 447499"/>
              <a:gd name="connsiteY7" fmla="*/ 363433 h 711919"/>
              <a:gd name="connsiteX8" fmla="*/ 70279 w 447499"/>
              <a:gd name="connsiteY8" fmla="*/ 310516 h 711919"/>
              <a:gd name="connsiteX9" fmla="*/ 118962 w 447499"/>
              <a:gd name="connsiteY9" fmla="*/ 215266 h 711919"/>
              <a:gd name="connsiteX10" fmla="*/ 214212 w 447499"/>
              <a:gd name="connsiteY10" fmla="*/ 143299 h 711919"/>
              <a:gd name="connsiteX11" fmla="*/ 332745 w 447499"/>
              <a:gd name="connsiteY11" fmla="*/ 7833 h 711919"/>
              <a:gd name="connsiteX12" fmla="*/ 372962 w 447499"/>
              <a:gd name="connsiteY12" fmla="*/ 22649 h 711919"/>
              <a:gd name="connsiteX13" fmla="*/ 444929 w 447499"/>
              <a:gd name="connsiteY13" fmla="*/ 113666 h 71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7499" h="711919">
                <a:moveTo>
                  <a:pt x="444929" y="113666"/>
                </a:moveTo>
                <a:cubicBezTo>
                  <a:pt x="427996" y="157058"/>
                  <a:pt x="317576" y="241371"/>
                  <a:pt x="271362" y="282999"/>
                </a:cubicBezTo>
                <a:cubicBezTo>
                  <a:pt x="225148" y="324627"/>
                  <a:pt x="195162" y="332741"/>
                  <a:pt x="167645" y="363433"/>
                </a:cubicBezTo>
                <a:cubicBezTo>
                  <a:pt x="140128" y="394125"/>
                  <a:pt x="123901" y="427991"/>
                  <a:pt x="106262" y="467149"/>
                </a:cubicBezTo>
                <a:cubicBezTo>
                  <a:pt x="88623" y="506307"/>
                  <a:pt x="68162" y="557814"/>
                  <a:pt x="61812" y="598383"/>
                </a:cubicBezTo>
                <a:cubicBezTo>
                  <a:pt x="55462" y="638952"/>
                  <a:pt x="75217" y="723619"/>
                  <a:pt x="68162" y="710566"/>
                </a:cubicBezTo>
                <a:cubicBezTo>
                  <a:pt x="61107" y="697513"/>
                  <a:pt x="30415" y="577922"/>
                  <a:pt x="19479" y="520066"/>
                </a:cubicBezTo>
                <a:cubicBezTo>
                  <a:pt x="8543" y="462210"/>
                  <a:pt x="-5922" y="398358"/>
                  <a:pt x="2545" y="363433"/>
                </a:cubicBezTo>
                <a:cubicBezTo>
                  <a:pt x="11012" y="328508"/>
                  <a:pt x="50876" y="335211"/>
                  <a:pt x="70279" y="310516"/>
                </a:cubicBezTo>
                <a:cubicBezTo>
                  <a:pt x="89682" y="285822"/>
                  <a:pt x="94973" y="243135"/>
                  <a:pt x="118962" y="215266"/>
                </a:cubicBezTo>
                <a:cubicBezTo>
                  <a:pt x="142951" y="187397"/>
                  <a:pt x="178582" y="177871"/>
                  <a:pt x="214212" y="143299"/>
                </a:cubicBezTo>
                <a:cubicBezTo>
                  <a:pt x="249842" y="108727"/>
                  <a:pt x="306287" y="27941"/>
                  <a:pt x="332745" y="7833"/>
                </a:cubicBezTo>
                <a:cubicBezTo>
                  <a:pt x="359203" y="-12275"/>
                  <a:pt x="355676" y="11360"/>
                  <a:pt x="372962" y="22649"/>
                </a:cubicBezTo>
                <a:cubicBezTo>
                  <a:pt x="390248" y="33938"/>
                  <a:pt x="461862" y="70274"/>
                  <a:pt x="444929" y="11366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B021D627-FF3D-4183-9D04-ABFF30677E4F}"/>
              </a:ext>
            </a:extLst>
          </p:cNvPr>
          <p:cNvSpPr/>
          <p:nvPr/>
        </p:nvSpPr>
        <p:spPr>
          <a:xfrm>
            <a:off x="5306741" y="5202432"/>
            <a:ext cx="472742" cy="1062436"/>
          </a:xfrm>
          <a:custGeom>
            <a:avLst/>
            <a:gdLst>
              <a:gd name="connsiteX0" fmla="*/ 443819 w 472742"/>
              <a:gd name="connsiteY0" fmla="*/ 14728 h 1062436"/>
              <a:gd name="connsiteX1" fmla="*/ 133939 w 472742"/>
              <a:gd name="connsiteY1" fmla="*/ 405888 h 1062436"/>
              <a:gd name="connsiteX2" fmla="*/ 27259 w 472742"/>
              <a:gd name="connsiteY2" fmla="*/ 614168 h 1062436"/>
              <a:gd name="connsiteX3" fmla="*/ 133939 w 472742"/>
              <a:gd name="connsiteY3" fmla="*/ 1061208 h 1062436"/>
              <a:gd name="connsiteX4" fmla="*/ 57739 w 472742"/>
              <a:gd name="connsiteY4" fmla="*/ 741168 h 1062436"/>
              <a:gd name="connsiteX5" fmla="*/ 22179 w 472742"/>
              <a:gd name="connsiteY5" fmla="*/ 563368 h 1062436"/>
              <a:gd name="connsiteX6" fmla="*/ 413339 w 472742"/>
              <a:gd name="connsiteY6" fmla="*/ 126488 h 1062436"/>
              <a:gd name="connsiteX7" fmla="*/ 443819 w 472742"/>
              <a:gd name="connsiteY7" fmla="*/ 14728 h 106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742" h="1062436">
                <a:moveTo>
                  <a:pt x="443819" y="14728"/>
                </a:moveTo>
                <a:cubicBezTo>
                  <a:pt x="397252" y="61295"/>
                  <a:pt x="203366" y="305982"/>
                  <a:pt x="133939" y="405888"/>
                </a:cubicBezTo>
                <a:cubicBezTo>
                  <a:pt x="64512" y="505794"/>
                  <a:pt x="27259" y="504948"/>
                  <a:pt x="27259" y="614168"/>
                </a:cubicBezTo>
                <a:cubicBezTo>
                  <a:pt x="27259" y="723388"/>
                  <a:pt x="128859" y="1040041"/>
                  <a:pt x="133939" y="1061208"/>
                </a:cubicBezTo>
                <a:cubicBezTo>
                  <a:pt x="139019" y="1082375"/>
                  <a:pt x="76366" y="824141"/>
                  <a:pt x="57739" y="741168"/>
                </a:cubicBezTo>
                <a:cubicBezTo>
                  <a:pt x="39112" y="658195"/>
                  <a:pt x="-37088" y="665815"/>
                  <a:pt x="22179" y="563368"/>
                </a:cubicBezTo>
                <a:cubicBezTo>
                  <a:pt x="81446" y="460921"/>
                  <a:pt x="345606" y="213695"/>
                  <a:pt x="413339" y="126488"/>
                </a:cubicBezTo>
                <a:cubicBezTo>
                  <a:pt x="481072" y="39281"/>
                  <a:pt x="490386" y="-31839"/>
                  <a:pt x="443819" y="147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8E05D161-480A-4F18-B145-40B784219B35}"/>
              </a:ext>
            </a:extLst>
          </p:cNvPr>
          <p:cNvSpPr/>
          <p:nvPr/>
        </p:nvSpPr>
        <p:spPr>
          <a:xfrm>
            <a:off x="5730815" y="5913749"/>
            <a:ext cx="133937" cy="318827"/>
          </a:xfrm>
          <a:custGeom>
            <a:avLst/>
            <a:gdLst>
              <a:gd name="connsiteX0" fmla="*/ 34985 w 133937"/>
              <a:gd name="connsiteY0" fmla="*/ 1276 h 318827"/>
              <a:gd name="connsiteX1" fmla="*/ 60 w 133937"/>
              <a:gd name="connsiteY1" fmla="*/ 118751 h 318827"/>
              <a:gd name="connsiteX2" fmla="*/ 44510 w 133937"/>
              <a:gd name="connsiteY2" fmla="*/ 271151 h 318827"/>
              <a:gd name="connsiteX3" fmla="*/ 133410 w 133937"/>
              <a:gd name="connsiteY3" fmla="*/ 318776 h 318827"/>
              <a:gd name="connsiteX4" fmla="*/ 79435 w 133937"/>
              <a:gd name="connsiteY4" fmla="*/ 264801 h 318827"/>
              <a:gd name="connsiteX5" fmla="*/ 38160 w 133937"/>
              <a:gd name="connsiteY5" fmla="*/ 194951 h 318827"/>
              <a:gd name="connsiteX6" fmla="*/ 34985 w 133937"/>
              <a:gd name="connsiteY6" fmla="*/ 1276 h 31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937" h="318827">
                <a:moveTo>
                  <a:pt x="34985" y="1276"/>
                </a:moveTo>
                <a:cubicBezTo>
                  <a:pt x="28635" y="-11424"/>
                  <a:pt x="-1527" y="73772"/>
                  <a:pt x="60" y="118751"/>
                </a:cubicBezTo>
                <a:cubicBezTo>
                  <a:pt x="1647" y="163730"/>
                  <a:pt x="22285" y="237814"/>
                  <a:pt x="44510" y="271151"/>
                </a:cubicBezTo>
                <a:cubicBezTo>
                  <a:pt x="66735" y="304488"/>
                  <a:pt x="127589" y="319834"/>
                  <a:pt x="133410" y="318776"/>
                </a:cubicBezTo>
                <a:cubicBezTo>
                  <a:pt x="139231" y="317718"/>
                  <a:pt x="95310" y="285439"/>
                  <a:pt x="79435" y="264801"/>
                </a:cubicBezTo>
                <a:cubicBezTo>
                  <a:pt x="63560" y="244164"/>
                  <a:pt x="46627" y="232522"/>
                  <a:pt x="38160" y="194951"/>
                </a:cubicBezTo>
                <a:cubicBezTo>
                  <a:pt x="29693" y="157380"/>
                  <a:pt x="41335" y="13976"/>
                  <a:pt x="34985" y="127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33590610-4A36-42E4-B0C9-A4F86969B85C}"/>
              </a:ext>
            </a:extLst>
          </p:cNvPr>
          <p:cNvSpPr/>
          <p:nvPr/>
        </p:nvSpPr>
        <p:spPr>
          <a:xfrm>
            <a:off x="4745072" y="709150"/>
            <a:ext cx="750301" cy="779823"/>
          </a:xfrm>
          <a:custGeom>
            <a:avLst/>
            <a:gdLst>
              <a:gd name="connsiteX0" fmla="*/ 749795 w 750301"/>
              <a:gd name="connsiteY0" fmla="*/ 2050 h 779823"/>
              <a:gd name="connsiteX1" fmla="*/ 516961 w 750301"/>
              <a:gd name="connsiteY1" fmla="*/ 133283 h 779823"/>
              <a:gd name="connsiteX2" fmla="*/ 368795 w 750301"/>
              <a:gd name="connsiteY2" fmla="*/ 230650 h 779823"/>
              <a:gd name="connsiteX3" fmla="*/ 195228 w 750301"/>
              <a:gd name="connsiteY3" fmla="*/ 493117 h 779823"/>
              <a:gd name="connsiteX4" fmla="*/ 4728 w 750301"/>
              <a:gd name="connsiteY4" fmla="*/ 776750 h 779823"/>
              <a:gd name="connsiteX5" fmla="*/ 68228 w 750301"/>
              <a:gd name="connsiteY5" fmla="*/ 624350 h 779823"/>
              <a:gd name="connsiteX6" fmla="*/ 182528 w 750301"/>
              <a:gd name="connsiteY6" fmla="*/ 328017 h 779823"/>
              <a:gd name="connsiteX7" fmla="*/ 449228 w 750301"/>
              <a:gd name="connsiteY7" fmla="*/ 74017 h 779823"/>
              <a:gd name="connsiteX8" fmla="*/ 749795 w 750301"/>
              <a:gd name="connsiteY8" fmla="*/ 2050 h 77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0301" h="779823">
                <a:moveTo>
                  <a:pt x="749795" y="2050"/>
                </a:moveTo>
                <a:cubicBezTo>
                  <a:pt x="761084" y="11928"/>
                  <a:pt x="580461" y="95183"/>
                  <a:pt x="516961" y="133283"/>
                </a:cubicBezTo>
                <a:cubicBezTo>
                  <a:pt x="453461" y="171383"/>
                  <a:pt x="422417" y="170678"/>
                  <a:pt x="368795" y="230650"/>
                </a:cubicBezTo>
                <a:cubicBezTo>
                  <a:pt x="315173" y="290622"/>
                  <a:pt x="255906" y="402100"/>
                  <a:pt x="195228" y="493117"/>
                </a:cubicBezTo>
                <a:cubicBezTo>
                  <a:pt x="134550" y="584134"/>
                  <a:pt x="25895" y="754878"/>
                  <a:pt x="4728" y="776750"/>
                </a:cubicBezTo>
                <a:cubicBezTo>
                  <a:pt x="-16439" y="798622"/>
                  <a:pt x="38595" y="699139"/>
                  <a:pt x="68228" y="624350"/>
                </a:cubicBezTo>
                <a:cubicBezTo>
                  <a:pt x="97861" y="549561"/>
                  <a:pt x="119028" y="419739"/>
                  <a:pt x="182528" y="328017"/>
                </a:cubicBezTo>
                <a:cubicBezTo>
                  <a:pt x="246028" y="236295"/>
                  <a:pt x="359623" y="129756"/>
                  <a:pt x="449228" y="74017"/>
                </a:cubicBezTo>
                <a:cubicBezTo>
                  <a:pt x="538833" y="18278"/>
                  <a:pt x="738506" y="-7828"/>
                  <a:pt x="749795" y="205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CFB8E36C-BEB7-4429-B2EE-D07FC087BC4E}"/>
              </a:ext>
            </a:extLst>
          </p:cNvPr>
          <p:cNvSpPr/>
          <p:nvPr/>
        </p:nvSpPr>
        <p:spPr>
          <a:xfrm>
            <a:off x="4266810" y="1532463"/>
            <a:ext cx="466072" cy="567342"/>
          </a:xfrm>
          <a:custGeom>
            <a:avLst/>
            <a:gdLst>
              <a:gd name="connsiteX0" fmla="*/ 466057 w 466072"/>
              <a:gd name="connsiteY0" fmla="*/ 4237 h 567342"/>
              <a:gd name="connsiteX1" fmla="*/ 339057 w 466072"/>
              <a:gd name="connsiteY1" fmla="*/ 241304 h 567342"/>
              <a:gd name="connsiteX2" fmla="*/ 267090 w 466072"/>
              <a:gd name="connsiteY2" fmla="*/ 372537 h 567342"/>
              <a:gd name="connsiteX3" fmla="*/ 390 w 466072"/>
              <a:gd name="connsiteY3" fmla="*/ 567270 h 567342"/>
              <a:gd name="connsiteX4" fmla="*/ 207823 w 466072"/>
              <a:gd name="connsiteY4" fmla="*/ 393704 h 567342"/>
              <a:gd name="connsiteX5" fmla="*/ 220523 w 466072"/>
              <a:gd name="connsiteY5" fmla="*/ 262470 h 567342"/>
              <a:gd name="connsiteX6" fmla="*/ 330590 w 466072"/>
              <a:gd name="connsiteY6" fmla="*/ 101604 h 567342"/>
              <a:gd name="connsiteX7" fmla="*/ 466057 w 466072"/>
              <a:gd name="connsiteY7" fmla="*/ 4237 h 56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072" h="567342">
                <a:moveTo>
                  <a:pt x="466057" y="4237"/>
                </a:moveTo>
                <a:cubicBezTo>
                  <a:pt x="467468" y="27520"/>
                  <a:pt x="372218" y="179921"/>
                  <a:pt x="339057" y="241304"/>
                </a:cubicBezTo>
                <a:cubicBezTo>
                  <a:pt x="305896" y="302687"/>
                  <a:pt x="323534" y="318209"/>
                  <a:pt x="267090" y="372537"/>
                </a:cubicBezTo>
                <a:cubicBezTo>
                  <a:pt x="210645" y="426865"/>
                  <a:pt x="10268" y="563742"/>
                  <a:pt x="390" y="567270"/>
                </a:cubicBezTo>
                <a:cubicBezTo>
                  <a:pt x="-9488" y="570798"/>
                  <a:pt x="171134" y="444504"/>
                  <a:pt x="207823" y="393704"/>
                </a:cubicBezTo>
                <a:cubicBezTo>
                  <a:pt x="244512" y="342904"/>
                  <a:pt x="200062" y="311153"/>
                  <a:pt x="220523" y="262470"/>
                </a:cubicBezTo>
                <a:cubicBezTo>
                  <a:pt x="240984" y="213787"/>
                  <a:pt x="294607" y="143937"/>
                  <a:pt x="330590" y="101604"/>
                </a:cubicBezTo>
                <a:cubicBezTo>
                  <a:pt x="366573" y="59271"/>
                  <a:pt x="464646" y="-19046"/>
                  <a:pt x="466057" y="423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44E41125-2899-4284-8583-0E9D8F652C0C}"/>
              </a:ext>
            </a:extLst>
          </p:cNvPr>
          <p:cNvSpPr/>
          <p:nvPr/>
        </p:nvSpPr>
        <p:spPr>
          <a:xfrm>
            <a:off x="4044662" y="2018381"/>
            <a:ext cx="409725" cy="1050072"/>
          </a:xfrm>
          <a:custGeom>
            <a:avLst/>
            <a:gdLst>
              <a:gd name="connsiteX0" fmla="*/ 404571 w 409725"/>
              <a:gd name="connsiteY0" fmla="*/ 5152 h 1050072"/>
              <a:gd name="connsiteX1" fmla="*/ 332605 w 409725"/>
              <a:gd name="connsiteY1" fmla="*/ 208352 h 1050072"/>
              <a:gd name="connsiteX2" fmla="*/ 133638 w 409725"/>
              <a:gd name="connsiteY2" fmla="*/ 470819 h 1050072"/>
              <a:gd name="connsiteX3" fmla="*/ 2405 w 409725"/>
              <a:gd name="connsiteY3" fmla="*/ 792552 h 1050072"/>
              <a:gd name="connsiteX4" fmla="*/ 48971 w 409725"/>
              <a:gd name="connsiteY4" fmla="*/ 1042319 h 1050072"/>
              <a:gd name="connsiteX5" fmla="*/ 53205 w 409725"/>
              <a:gd name="connsiteY5" fmla="*/ 974586 h 1050072"/>
              <a:gd name="connsiteX6" fmla="*/ 27805 w 409725"/>
              <a:gd name="connsiteY6" fmla="*/ 851819 h 1050072"/>
              <a:gd name="connsiteX7" fmla="*/ 205605 w 409725"/>
              <a:gd name="connsiteY7" fmla="*/ 424252 h 1050072"/>
              <a:gd name="connsiteX8" fmla="*/ 404571 w 409725"/>
              <a:gd name="connsiteY8" fmla="*/ 5152 h 105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725" h="1050072">
                <a:moveTo>
                  <a:pt x="404571" y="5152"/>
                </a:moveTo>
                <a:cubicBezTo>
                  <a:pt x="425738" y="-30831"/>
                  <a:pt x="377761" y="130741"/>
                  <a:pt x="332605" y="208352"/>
                </a:cubicBezTo>
                <a:cubicBezTo>
                  <a:pt x="287449" y="285963"/>
                  <a:pt x="188671" y="373452"/>
                  <a:pt x="133638" y="470819"/>
                </a:cubicBezTo>
                <a:cubicBezTo>
                  <a:pt x="78605" y="568186"/>
                  <a:pt x="16516" y="697302"/>
                  <a:pt x="2405" y="792552"/>
                </a:cubicBezTo>
                <a:cubicBezTo>
                  <a:pt x="-11706" y="887802"/>
                  <a:pt x="40504" y="1011980"/>
                  <a:pt x="48971" y="1042319"/>
                </a:cubicBezTo>
                <a:cubicBezTo>
                  <a:pt x="57438" y="1072658"/>
                  <a:pt x="56733" y="1006336"/>
                  <a:pt x="53205" y="974586"/>
                </a:cubicBezTo>
                <a:cubicBezTo>
                  <a:pt x="49677" y="942836"/>
                  <a:pt x="2405" y="943541"/>
                  <a:pt x="27805" y="851819"/>
                </a:cubicBezTo>
                <a:cubicBezTo>
                  <a:pt x="53205" y="760097"/>
                  <a:pt x="143516" y="558308"/>
                  <a:pt x="205605" y="424252"/>
                </a:cubicBezTo>
                <a:cubicBezTo>
                  <a:pt x="267694" y="290197"/>
                  <a:pt x="383404" y="41135"/>
                  <a:pt x="404571" y="515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BD74287A-E81C-4826-8994-0214B764255A}"/>
              </a:ext>
            </a:extLst>
          </p:cNvPr>
          <p:cNvSpPr/>
          <p:nvPr/>
        </p:nvSpPr>
        <p:spPr>
          <a:xfrm>
            <a:off x="4176913" y="2782807"/>
            <a:ext cx="191947" cy="1001597"/>
          </a:xfrm>
          <a:custGeom>
            <a:avLst/>
            <a:gdLst>
              <a:gd name="connsiteX0" fmla="*/ 191887 w 191947"/>
              <a:gd name="connsiteY0" fmla="*/ 2726 h 1001597"/>
              <a:gd name="connsiteX1" fmla="*/ 56420 w 191947"/>
              <a:gd name="connsiteY1" fmla="*/ 337160 h 1001597"/>
              <a:gd name="connsiteX2" fmla="*/ 1387 w 191947"/>
              <a:gd name="connsiteY2" fmla="*/ 608093 h 1001597"/>
              <a:gd name="connsiteX3" fmla="*/ 107220 w 191947"/>
              <a:gd name="connsiteY3" fmla="*/ 989093 h 1001597"/>
              <a:gd name="connsiteX4" fmla="*/ 52187 w 191947"/>
              <a:gd name="connsiteY4" fmla="*/ 874793 h 1001597"/>
              <a:gd name="connsiteX5" fmla="*/ 73354 w 191947"/>
              <a:gd name="connsiteY5" fmla="*/ 531893 h 1001597"/>
              <a:gd name="connsiteX6" fmla="*/ 191887 w 191947"/>
              <a:gd name="connsiteY6" fmla="*/ 2726 h 1001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947" h="1001597">
                <a:moveTo>
                  <a:pt x="191887" y="2726"/>
                </a:moveTo>
                <a:cubicBezTo>
                  <a:pt x="189065" y="-29729"/>
                  <a:pt x="88170" y="236266"/>
                  <a:pt x="56420" y="337160"/>
                </a:cubicBezTo>
                <a:cubicBezTo>
                  <a:pt x="24670" y="438055"/>
                  <a:pt x="-7080" y="499438"/>
                  <a:pt x="1387" y="608093"/>
                </a:cubicBezTo>
                <a:cubicBezTo>
                  <a:pt x="9854" y="716748"/>
                  <a:pt x="98753" y="944643"/>
                  <a:pt x="107220" y="989093"/>
                </a:cubicBezTo>
                <a:cubicBezTo>
                  <a:pt x="115687" y="1033543"/>
                  <a:pt x="57831" y="950993"/>
                  <a:pt x="52187" y="874793"/>
                </a:cubicBezTo>
                <a:cubicBezTo>
                  <a:pt x="46543" y="798593"/>
                  <a:pt x="49365" y="671593"/>
                  <a:pt x="73354" y="531893"/>
                </a:cubicBezTo>
                <a:cubicBezTo>
                  <a:pt x="97343" y="392193"/>
                  <a:pt x="194709" y="35181"/>
                  <a:pt x="191887" y="272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2C139D35-2D11-4647-BB23-1DA09FB61B38}"/>
              </a:ext>
            </a:extLst>
          </p:cNvPr>
          <p:cNvSpPr/>
          <p:nvPr/>
        </p:nvSpPr>
        <p:spPr>
          <a:xfrm>
            <a:off x="4300687" y="3716793"/>
            <a:ext cx="573707" cy="713700"/>
          </a:xfrm>
          <a:custGeom>
            <a:avLst/>
            <a:gdLst>
              <a:gd name="connsiteX0" fmla="*/ 380 w 573707"/>
              <a:gd name="connsiteY0" fmla="*/ 74 h 713700"/>
              <a:gd name="connsiteX1" fmla="*/ 85046 w 573707"/>
              <a:gd name="connsiteY1" fmla="*/ 262540 h 713700"/>
              <a:gd name="connsiteX2" fmla="*/ 190880 w 573707"/>
              <a:gd name="connsiteY2" fmla="*/ 533474 h 713700"/>
              <a:gd name="connsiteX3" fmla="*/ 559180 w 573707"/>
              <a:gd name="connsiteY3" fmla="*/ 707040 h 713700"/>
              <a:gd name="connsiteX4" fmla="*/ 482980 w 573707"/>
              <a:gd name="connsiteY4" fmla="*/ 664707 h 713700"/>
              <a:gd name="connsiteX5" fmla="*/ 326346 w 573707"/>
              <a:gd name="connsiteY5" fmla="*/ 541940 h 713700"/>
              <a:gd name="connsiteX6" fmla="*/ 118913 w 573707"/>
              <a:gd name="connsiteY6" fmla="*/ 287940 h 713700"/>
              <a:gd name="connsiteX7" fmla="*/ 380 w 573707"/>
              <a:gd name="connsiteY7" fmla="*/ 74 h 71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707" h="713700">
                <a:moveTo>
                  <a:pt x="380" y="74"/>
                </a:moveTo>
                <a:cubicBezTo>
                  <a:pt x="-5264" y="-4159"/>
                  <a:pt x="53296" y="173640"/>
                  <a:pt x="85046" y="262540"/>
                </a:cubicBezTo>
                <a:cubicBezTo>
                  <a:pt x="116796" y="351440"/>
                  <a:pt x="111858" y="459391"/>
                  <a:pt x="190880" y="533474"/>
                </a:cubicBezTo>
                <a:cubicBezTo>
                  <a:pt x="269902" y="607557"/>
                  <a:pt x="510497" y="685168"/>
                  <a:pt x="559180" y="707040"/>
                </a:cubicBezTo>
                <a:cubicBezTo>
                  <a:pt x="607863" y="728912"/>
                  <a:pt x="521786" y="692224"/>
                  <a:pt x="482980" y="664707"/>
                </a:cubicBezTo>
                <a:cubicBezTo>
                  <a:pt x="444174" y="637190"/>
                  <a:pt x="387024" y="604734"/>
                  <a:pt x="326346" y="541940"/>
                </a:cubicBezTo>
                <a:cubicBezTo>
                  <a:pt x="265668" y="479146"/>
                  <a:pt x="171830" y="375429"/>
                  <a:pt x="118913" y="287940"/>
                </a:cubicBezTo>
                <a:cubicBezTo>
                  <a:pt x="65996" y="200451"/>
                  <a:pt x="6024" y="4307"/>
                  <a:pt x="380" y="7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90D6F4E-80AE-43C3-90E0-CEF41C73CFD0}"/>
              </a:ext>
            </a:extLst>
          </p:cNvPr>
          <p:cNvSpPr/>
          <p:nvPr/>
        </p:nvSpPr>
        <p:spPr>
          <a:xfrm>
            <a:off x="5428176" y="386422"/>
            <a:ext cx="1288296" cy="337155"/>
          </a:xfrm>
          <a:custGeom>
            <a:avLst/>
            <a:gdLst>
              <a:gd name="connsiteX0" fmla="*/ 1248849 w 1288296"/>
              <a:gd name="connsiteY0" fmla="*/ 80303 h 337155"/>
              <a:gd name="connsiteX1" fmla="*/ 1172649 w 1288296"/>
              <a:gd name="connsiteY1" fmla="*/ 4103 h 337155"/>
              <a:gd name="connsiteX2" fmla="*/ 785299 w 1288296"/>
              <a:gd name="connsiteY2" fmla="*/ 13628 h 337155"/>
              <a:gd name="connsiteX3" fmla="*/ 413824 w 1288296"/>
              <a:gd name="connsiteY3" fmla="*/ 42203 h 337155"/>
              <a:gd name="connsiteX4" fmla="*/ 10599 w 1288296"/>
              <a:gd name="connsiteY4" fmla="*/ 334303 h 337155"/>
              <a:gd name="connsiteX5" fmla="*/ 159824 w 1288296"/>
              <a:gd name="connsiteY5" fmla="*/ 181903 h 337155"/>
              <a:gd name="connsiteX6" fmla="*/ 610674 w 1288296"/>
              <a:gd name="connsiteY6" fmla="*/ 32678 h 337155"/>
              <a:gd name="connsiteX7" fmla="*/ 1248849 w 1288296"/>
              <a:gd name="connsiteY7" fmla="*/ 80303 h 33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8296" h="337155">
                <a:moveTo>
                  <a:pt x="1248849" y="80303"/>
                </a:moveTo>
                <a:cubicBezTo>
                  <a:pt x="1342511" y="75541"/>
                  <a:pt x="1249907" y="15215"/>
                  <a:pt x="1172649" y="4103"/>
                </a:cubicBezTo>
                <a:cubicBezTo>
                  <a:pt x="1095391" y="-7009"/>
                  <a:pt x="911770" y="7278"/>
                  <a:pt x="785299" y="13628"/>
                </a:cubicBezTo>
                <a:cubicBezTo>
                  <a:pt x="658828" y="19978"/>
                  <a:pt x="542941" y="-11243"/>
                  <a:pt x="413824" y="42203"/>
                </a:cubicBezTo>
                <a:cubicBezTo>
                  <a:pt x="284707" y="95649"/>
                  <a:pt x="52932" y="311020"/>
                  <a:pt x="10599" y="334303"/>
                </a:cubicBezTo>
                <a:cubicBezTo>
                  <a:pt x="-31734" y="357586"/>
                  <a:pt x="59812" y="232174"/>
                  <a:pt x="159824" y="181903"/>
                </a:cubicBezTo>
                <a:cubicBezTo>
                  <a:pt x="259836" y="131632"/>
                  <a:pt x="432345" y="53845"/>
                  <a:pt x="610674" y="32678"/>
                </a:cubicBezTo>
                <a:cubicBezTo>
                  <a:pt x="789003" y="11511"/>
                  <a:pt x="1155187" y="85065"/>
                  <a:pt x="1248849" y="8030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A8B8C80-3D52-4EEE-AF51-11E9FE1A034A}"/>
              </a:ext>
            </a:extLst>
          </p:cNvPr>
          <p:cNvSpPr/>
          <p:nvPr/>
        </p:nvSpPr>
        <p:spPr>
          <a:xfrm>
            <a:off x="6755355" y="315250"/>
            <a:ext cx="1218513" cy="562405"/>
          </a:xfrm>
          <a:custGeom>
            <a:avLst/>
            <a:gdLst>
              <a:gd name="connsiteX0" fmla="*/ 1045 w 1218513"/>
              <a:gd name="connsiteY0" fmla="*/ 141950 h 562405"/>
              <a:gd name="connsiteX1" fmla="*/ 183078 w 1218513"/>
              <a:gd name="connsiteY1" fmla="*/ 2250 h 562405"/>
              <a:gd name="connsiteX2" fmla="*/ 462478 w 1218513"/>
              <a:gd name="connsiteY2" fmla="*/ 65750 h 562405"/>
              <a:gd name="connsiteX3" fmla="*/ 733412 w 1218513"/>
              <a:gd name="connsiteY3" fmla="*/ 196983 h 562405"/>
              <a:gd name="connsiteX4" fmla="*/ 923912 w 1218513"/>
              <a:gd name="connsiteY4" fmla="*/ 370550 h 562405"/>
              <a:gd name="connsiteX5" fmla="*/ 1216012 w 1218513"/>
              <a:gd name="connsiteY5" fmla="*/ 556817 h 562405"/>
              <a:gd name="connsiteX6" fmla="*/ 1042445 w 1218513"/>
              <a:gd name="connsiteY6" fmla="*/ 484850 h 562405"/>
              <a:gd name="connsiteX7" fmla="*/ 661445 w 1218513"/>
              <a:gd name="connsiteY7" fmla="*/ 196983 h 562405"/>
              <a:gd name="connsiteX8" fmla="*/ 263512 w 1218513"/>
              <a:gd name="connsiteY8" fmla="*/ 40350 h 562405"/>
              <a:gd name="connsiteX9" fmla="*/ 1045 w 1218513"/>
              <a:gd name="connsiteY9" fmla="*/ 141950 h 56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8513" h="562405">
                <a:moveTo>
                  <a:pt x="1045" y="141950"/>
                </a:moveTo>
                <a:cubicBezTo>
                  <a:pt x="-12361" y="135600"/>
                  <a:pt x="106173" y="14950"/>
                  <a:pt x="183078" y="2250"/>
                </a:cubicBezTo>
                <a:cubicBezTo>
                  <a:pt x="259984" y="-10450"/>
                  <a:pt x="370756" y="33294"/>
                  <a:pt x="462478" y="65750"/>
                </a:cubicBezTo>
                <a:cubicBezTo>
                  <a:pt x="554200" y="98206"/>
                  <a:pt x="656506" y="146183"/>
                  <a:pt x="733412" y="196983"/>
                </a:cubicBezTo>
                <a:cubicBezTo>
                  <a:pt x="810318" y="247783"/>
                  <a:pt x="843479" y="310578"/>
                  <a:pt x="923912" y="370550"/>
                </a:cubicBezTo>
                <a:cubicBezTo>
                  <a:pt x="1004345" y="430522"/>
                  <a:pt x="1196257" y="537767"/>
                  <a:pt x="1216012" y="556817"/>
                </a:cubicBezTo>
                <a:cubicBezTo>
                  <a:pt x="1235767" y="575867"/>
                  <a:pt x="1134873" y="544822"/>
                  <a:pt x="1042445" y="484850"/>
                </a:cubicBezTo>
                <a:cubicBezTo>
                  <a:pt x="950017" y="424878"/>
                  <a:pt x="791267" y="271066"/>
                  <a:pt x="661445" y="196983"/>
                </a:cubicBezTo>
                <a:cubicBezTo>
                  <a:pt x="531623" y="122900"/>
                  <a:pt x="373579" y="50228"/>
                  <a:pt x="263512" y="40350"/>
                </a:cubicBezTo>
                <a:cubicBezTo>
                  <a:pt x="153445" y="30472"/>
                  <a:pt x="14451" y="148300"/>
                  <a:pt x="1045" y="14195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75FF5B3B-8FE4-4268-ACDC-32B02AAB2816}"/>
              </a:ext>
            </a:extLst>
          </p:cNvPr>
          <p:cNvSpPr/>
          <p:nvPr/>
        </p:nvSpPr>
        <p:spPr>
          <a:xfrm>
            <a:off x="7931180" y="867473"/>
            <a:ext cx="569513" cy="1104773"/>
          </a:xfrm>
          <a:custGeom>
            <a:avLst/>
            <a:gdLst>
              <a:gd name="connsiteX0" fmla="*/ 2087 w 569513"/>
              <a:gd name="connsiteY0" fmla="*/ 360 h 1104773"/>
              <a:gd name="connsiteX1" fmla="*/ 213753 w 569513"/>
              <a:gd name="connsiteY1" fmla="*/ 317860 h 1104773"/>
              <a:gd name="connsiteX2" fmla="*/ 408487 w 569513"/>
              <a:gd name="connsiteY2" fmla="*/ 618427 h 1104773"/>
              <a:gd name="connsiteX3" fmla="*/ 548187 w 569513"/>
              <a:gd name="connsiteY3" fmla="*/ 1092560 h 1104773"/>
              <a:gd name="connsiteX4" fmla="*/ 548187 w 569513"/>
              <a:gd name="connsiteY4" fmla="*/ 914760 h 1104773"/>
              <a:gd name="connsiteX5" fmla="*/ 349220 w 569513"/>
              <a:gd name="connsiteY5" fmla="*/ 381360 h 1104773"/>
              <a:gd name="connsiteX6" fmla="*/ 2087 w 569513"/>
              <a:gd name="connsiteY6" fmla="*/ 360 h 110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513" h="1104773">
                <a:moveTo>
                  <a:pt x="2087" y="360"/>
                </a:moveTo>
                <a:cubicBezTo>
                  <a:pt x="-20491" y="-10223"/>
                  <a:pt x="146020" y="214849"/>
                  <a:pt x="213753" y="317860"/>
                </a:cubicBezTo>
                <a:cubicBezTo>
                  <a:pt x="281486" y="420871"/>
                  <a:pt x="352748" y="489310"/>
                  <a:pt x="408487" y="618427"/>
                </a:cubicBezTo>
                <a:cubicBezTo>
                  <a:pt x="464226" y="747544"/>
                  <a:pt x="524904" y="1043171"/>
                  <a:pt x="548187" y="1092560"/>
                </a:cubicBezTo>
                <a:cubicBezTo>
                  <a:pt x="571470" y="1141949"/>
                  <a:pt x="581348" y="1033293"/>
                  <a:pt x="548187" y="914760"/>
                </a:cubicBezTo>
                <a:cubicBezTo>
                  <a:pt x="515026" y="796227"/>
                  <a:pt x="437415" y="533054"/>
                  <a:pt x="349220" y="381360"/>
                </a:cubicBezTo>
                <a:cubicBezTo>
                  <a:pt x="261025" y="229666"/>
                  <a:pt x="24665" y="10943"/>
                  <a:pt x="2087" y="36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3300F1B5-5A00-48D9-8255-6D8857A2DEDB}"/>
              </a:ext>
            </a:extLst>
          </p:cNvPr>
          <p:cNvSpPr/>
          <p:nvPr/>
        </p:nvSpPr>
        <p:spPr>
          <a:xfrm>
            <a:off x="8469938" y="1958519"/>
            <a:ext cx="134477" cy="1349366"/>
          </a:xfrm>
          <a:custGeom>
            <a:avLst/>
            <a:gdLst>
              <a:gd name="connsiteX0" fmla="*/ 43295 w 134477"/>
              <a:gd name="connsiteY0" fmla="*/ 5748 h 1349366"/>
              <a:gd name="connsiteX1" fmla="*/ 81395 w 134477"/>
              <a:gd name="connsiteY1" fmla="*/ 293614 h 1349366"/>
              <a:gd name="connsiteX2" fmla="*/ 132195 w 134477"/>
              <a:gd name="connsiteY2" fmla="*/ 695781 h 1349366"/>
              <a:gd name="connsiteX3" fmla="*/ 962 w 134477"/>
              <a:gd name="connsiteY3" fmla="*/ 1335014 h 1349366"/>
              <a:gd name="connsiteX4" fmla="*/ 72929 w 134477"/>
              <a:gd name="connsiteY4" fmla="*/ 1093714 h 1349366"/>
              <a:gd name="connsiteX5" fmla="*/ 77162 w 134477"/>
              <a:gd name="connsiteY5" fmla="*/ 556081 h 1349366"/>
              <a:gd name="connsiteX6" fmla="*/ 43295 w 134477"/>
              <a:gd name="connsiteY6" fmla="*/ 5748 h 134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477" h="1349366">
                <a:moveTo>
                  <a:pt x="43295" y="5748"/>
                </a:moveTo>
                <a:cubicBezTo>
                  <a:pt x="44000" y="-37996"/>
                  <a:pt x="66578" y="178609"/>
                  <a:pt x="81395" y="293614"/>
                </a:cubicBezTo>
                <a:cubicBezTo>
                  <a:pt x="96212" y="408619"/>
                  <a:pt x="145600" y="522214"/>
                  <a:pt x="132195" y="695781"/>
                </a:cubicBezTo>
                <a:cubicBezTo>
                  <a:pt x="118790" y="869348"/>
                  <a:pt x="10840" y="1268692"/>
                  <a:pt x="962" y="1335014"/>
                </a:cubicBezTo>
                <a:cubicBezTo>
                  <a:pt x="-8916" y="1401336"/>
                  <a:pt x="60229" y="1223536"/>
                  <a:pt x="72929" y="1093714"/>
                </a:cubicBezTo>
                <a:cubicBezTo>
                  <a:pt x="85629" y="963892"/>
                  <a:pt x="86334" y="740231"/>
                  <a:pt x="77162" y="556081"/>
                </a:cubicBezTo>
                <a:cubicBezTo>
                  <a:pt x="67990" y="371931"/>
                  <a:pt x="42590" y="49492"/>
                  <a:pt x="43295" y="574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43FBDD4-1FC4-40A5-A160-8629ADA820B4}"/>
              </a:ext>
            </a:extLst>
          </p:cNvPr>
          <p:cNvSpPr/>
          <p:nvPr/>
        </p:nvSpPr>
        <p:spPr>
          <a:xfrm>
            <a:off x="8469295" y="3301139"/>
            <a:ext cx="532466" cy="811953"/>
          </a:xfrm>
          <a:custGeom>
            <a:avLst/>
            <a:gdLst>
              <a:gd name="connsiteX0" fmla="*/ 5838 w 532466"/>
              <a:gd name="connsiteY0" fmla="*/ 861 h 811953"/>
              <a:gd name="connsiteX1" fmla="*/ 48172 w 532466"/>
              <a:gd name="connsiteY1" fmla="*/ 309894 h 811953"/>
              <a:gd name="connsiteX2" fmla="*/ 386838 w 532466"/>
              <a:gd name="connsiteY2" fmla="*/ 737461 h 811953"/>
              <a:gd name="connsiteX3" fmla="*/ 526538 w 532466"/>
              <a:gd name="connsiteY3" fmla="*/ 792494 h 811953"/>
              <a:gd name="connsiteX4" fmla="*/ 463038 w 532466"/>
              <a:gd name="connsiteY4" fmla="*/ 758628 h 811953"/>
              <a:gd name="connsiteX5" fmla="*/ 82038 w 532466"/>
              <a:gd name="connsiteY5" fmla="*/ 237928 h 811953"/>
              <a:gd name="connsiteX6" fmla="*/ 5838 w 532466"/>
              <a:gd name="connsiteY6" fmla="*/ 861 h 81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466" h="811953">
                <a:moveTo>
                  <a:pt x="5838" y="861"/>
                </a:moveTo>
                <a:cubicBezTo>
                  <a:pt x="194" y="12855"/>
                  <a:pt x="-15328" y="187127"/>
                  <a:pt x="48172" y="309894"/>
                </a:cubicBezTo>
                <a:cubicBezTo>
                  <a:pt x="111672" y="432661"/>
                  <a:pt x="307110" y="657028"/>
                  <a:pt x="386838" y="737461"/>
                </a:cubicBezTo>
                <a:cubicBezTo>
                  <a:pt x="466566" y="817894"/>
                  <a:pt x="513838" y="788966"/>
                  <a:pt x="526538" y="792494"/>
                </a:cubicBezTo>
                <a:cubicBezTo>
                  <a:pt x="539238" y="796022"/>
                  <a:pt x="537121" y="851056"/>
                  <a:pt x="463038" y="758628"/>
                </a:cubicBezTo>
                <a:cubicBezTo>
                  <a:pt x="388955" y="666200"/>
                  <a:pt x="160355" y="371984"/>
                  <a:pt x="82038" y="237928"/>
                </a:cubicBezTo>
                <a:cubicBezTo>
                  <a:pt x="3721" y="103872"/>
                  <a:pt x="11482" y="-11133"/>
                  <a:pt x="5838" y="86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DB4D7816-1A77-4CF5-A09D-4824D62865BB}"/>
              </a:ext>
            </a:extLst>
          </p:cNvPr>
          <p:cNvSpPr/>
          <p:nvPr/>
        </p:nvSpPr>
        <p:spPr>
          <a:xfrm>
            <a:off x="8593576" y="3880932"/>
            <a:ext cx="499248" cy="322617"/>
          </a:xfrm>
          <a:custGeom>
            <a:avLst/>
            <a:gdLst>
              <a:gd name="connsiteX0" fmla="*/ 8557 w 499248"/>
              <a:gd name="connsiteY0" fmla="*/ 1035 h 322617"/>
              <a:gd name="connsiteX1" fmla="*/ 355691 w 499248"/>
              <a:gd name="connsiteY1" fmla="*/ 276201 h 322617"/>
              <a:gd name="connsiteX2" fmla="*/ 491157 w 499248"/>
              <a:gd name="connsiteY2" fmla="*/ 314301 h 322617"/>
              <a:gd name="connsiteX3" fmla="*/ 139791 w 499248"/>
              <a:gd name="connsiteY3" fmla="*/ 187301 h 322617"/>
              <a:gd name="connsiteX4" fmla="*/ 8557 w 499248"/>
              <a:gd name="connsiteY4" fmla="*/ 1035 h 32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248" h="322617">
                <a:moveTo>
                  <a:pt x="8557" y="1035"/>
                </a:moveTo>
                <a:cubicBezTo>
                  <a:pt x="44540" y="15852"/>
                  <a:pt x="275258" y="223990"/>
                  <a:pt x="355691" y="276201"/>
                </a:cubicBezTo>
                <a:cubicBezTo>
                  <a:pt x="436124" y="328412"/>
                  <a:pt x="527140" y="329118"/>
                  <a:pt x="491157" y="314301"/>
                </a:cubicBezTo>
                <a:cubicBezTo>
                  <a:pt x="455174" y="299484"/>
                  <a:pt x="223047" y="240218"/>
                  <a:pt x="139791" y="187301"/>
                </a:cubicBezTo>
                <a:cubicBezTo>
                  <a:pt x="56536" y="134384"/>
                  <a:pt x="-27426" y="-13782"/>
                  <a:pt x="8557" y="10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388A1201-F19A-4618-91EC-4E82B606885D}"/>
              </a:ext>
            </a:extLst>
          </p:cNvPr>
          <p:cNvSpPr/>
          <p:nvPr/>
        </p:nvSpPr>
        <p:spPr>
          <a:xfrm>
            <a:off x="8351054" y="3693070"/>
            <a:ext cx="543593" cy="640638"/>
          </a:xfrm>
          <a:custGeom>
            <a:avLst/>
            <a:gdLst>
              <a:gd name="connsiteX0" fmla="*/ 14013 w 543593"/>
              <a:gd name="connsiteY0" fmla="*/ 2630 h 640638"/>
              <a:gd name="connsiteX1" fmla="*/ 98679 w 543593"/>
              <a:gd name="connsiteY1" fmla="*/ 256630 h 640638"/>
              <a:gd name="connsiteX2" fmla="*/ 538946 w 543593"/>
              <a:gd name="connsiteY2" fmla="*/ 637630 h 640638"/>
              <a:gd name="connsiteX3" fmla="*/ 310346 w 543593"/>
              <a:gd name="connsiteY3" fmla="*/ 413263 h 640638"/>
              <a:gd name="connsiteX4" fmla="*/ 14013 w 543593"/>
              <a:gd name="connsiteY4" fmla="*/ 2630 h 64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593" h="640638">
                <a:moveTo>
                  <a:pt x="14013" y="2630"/>
                </a:moveTo>
                <a:cubicBezTo>
                  <a:pt x="-21265" y="-23475"/>
                  <a:pt x="11190" y="150797"/>
                  <a:pt x="98679" y="256630"/>
                </a:cubicBezTo>
                <a:cubicBezTo>
                  <a:pt x="186168" y="362463"/>
                  <a:pt x="503668" y="611525"/>
                  <a:pt x="538946" y="637630"/>
                </a:cubicBezTo>
                <a:cubicBezTo>
                  <a:pt x="574224" y="663735"/>
                  <a:pt x="399951" y="514157"/>
                  <a:pt x="310346" y="413263"/>
                </a:cubicBezTo>
                <a:cubicBezTo>
                  <a:pt x="220741" y="312369"/>
                  <a:pt x="49291" y="28735"/>
                  <a:pt x="14013" y="263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64B616A-920D-4B9C-974A-E9C37E1CAB5C}"/>
              </a:ext>
            </a:extLst>
          </p:cNvPr>
          <p:cNvSpPr/>
          <p:nvPr/>
        </p:nvSpPr>
        <p:spPr>
          <a:xfrm>
            <a:off x="8043153" y="3471206"/>
            <a:ext cx="650446" cy="1261072"/>
          </a:xfrm>
          <a:custGeom>
            <a:avLst/>
            <a:gdLst>
              <a:gd name="connsiteX0" fmla="*/ 152580 w 650446"/>
              <a:gd name="connsiteY0" fmla="*/ 127 h 1261072"/>
              <a:gd name="connsiteX1" fmla="*/ 97547 w 650446"/>
              <a:gd name="connsiteY1" fmla="*/ 317627 h 1261072"/>
              <a:gd name="connsiteX2" fmla="*/ 262647 w 650446"/>
              <a:gd name="connsiteY2" fmla="*/ 859494 h 1261072"/>
              <a:gd name="connsiteX3" fmla="*/ 647880 w 650446"/>
              <a:gd name="connsiteY3" fmla="*/ 1257427 h 1261072"/>
              <a:gd name="connsiteX4" fmla="*/ 415047 w 650446"/>
              <a:gd name="connsiteY4" fmla="*/ 1033061 h 1261072"/>
              <a:gd name="connsiteX5" fmla="*/ 114480 w 650446"/>
              <a:gd name="connsiteY5" fmla="*/ 635127 h 1261072"/>
              <a:gd name="connsiteX6" fmla="*/ 180 w 650446"/>
              <a:gd name="connsiteY6" fmla="*/ 283761 h 1261072"/>
              <a:gd name="connsiteX7" fmla="*/ 152580 w 650446"/>
              <a:gd name="connsiteY7" fmla="*/ 127 h 126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0446" h="1261072">
                <a:moveTo>
                  <a:pt x="152580" y="127"/>
                </a:moveTo>
                <a:cubicBezTo>
                  <a:pt x="168808" y="5771"/>
                  <a:pt x="79203" y="174399"/>
                  <a:pt x="97547" y="317627"/>
                </a:cubicBezTo>
                <a:cubicBezTo>
                  <a:pt x="115891" y="460855"/>
                  <a:pt x="170925" y="702861"/>
                  <a:pt x="262647" y="859494"/>
                </a:cubicBezTo>
                <a:cubicBezTo>
                  <a:pt x="354369" y="1016127"/>
                  <a:pt x="622480" y="1228499"/>
                  <a:pt x="647880" y="1257427"/>
                </a:cubicBezTo>
                <a:cubicBezTo>
                  <a:pt x="673280" y="1286355"/>
                  <a:pt x="503947" y="1136778"/>
                  <a:pt x="415047" y="1033061"/>
                </a:cubicBezTo>
                <a:cubicBezTo>
                  <a:pt x="326147" y="929344"/>
                  <a:pt x="183625" y="760010"/>
                  <a:pt x="114480" y="635127"/>
                </a:cubicBezTo>
                <a:cubicBezTo>
                  <a:pt x="45335" y="510244"/>
                  <a:pt x="-3348" y="389594"/>
                  <a:pt x="180" y="283761"/>
                </a:cubicBezTo>
                <a:cubicBezTo>
                  <a:pt x="3708" y="177928"/>
                  <a:pt x="136352" y="-5517"/>
                  <a:pt x="152580" y="12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A91A64A-25B1-4B0D-8401-3A04A02654C9}"/>
              </a:ext>
            </a:extLst>
          </p:cNvPr>
          <p:cNvSpPr/>
          <p:nvPr/>
        </p:nvSpPr>
        <p:spPr>
          <a:xfrm>
            <a:off x="8203152" y="3366820"/>
            <a:ext cx="824486" cy="1160121"/>
          </a:xfrm>
          <a:custGeom>
            <a:avLst/>
            <a:gdLst>
              <a:gd name="connsiteX0" fmla="*/ 140748 w 824486"/>
              <a:gd name="connsiteY0" fmla="*/ 28313 h 1160121"/>
              <a:gd name="connsiteX1" fmla="*/ 128048 w 824486"/>
              <a:gd name="connsiteY1" fmla="*/ 100280 h 1160121"/>
              <a:gd name="connsiteX2" fmla="*/ 149215 w 824486"/>
              <a:gd name="connsiteY2" fmla="*/ 659080 h 1160121"/>
              <a:gd name="connsiteX3" fmla="*/ 373581 w 824486"/>
              <a:gd name="connsiteY3" fmla="*/ 985047 h 1160121"/>
              <a:gd name="connsiteX4" fmla="*/ 822315 w 824486"/>
              <a:gd name="connsiteY4" fmla="*/ 1158613 h 1160121"/>
              <a:gd name="connsiteX5" fmla="*/ 530215 w 824486"/>
              <a:gd name="connsiteY5" fmla="*/ 1061247 h 1160121"/>
              <a:gd name="connsiteX6" fmla="*/ 208481 w 824486"/>
              <a:gd name="connsiteY6" fmla="*/ 921547 h 1160121"/>
              <a:gd name="connsiteX7" fmla="*/ 1048 w 824486"/>
              <a:gd name="connsiteY7" fmla="*/ 417780 h 1160121"/>
              <a:gd name="connsiteX8" fmla="*/ 140748 w 824486"/>
              <a:gd name="connsiteY8" fmla="*/ 28313 h 116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486" h="1160121">
                <a:moveTo>
                  <a:pt x="140748" y="28313"/>
                </a:moveTo>
                <a:cubicBezTo>
                  <a:pt x="161915" y="-24604"/>
                  <a:pt x="126637" y="-4848"/>
                  <a:pt x="128048" y="100280"/>
                </a:cubicBezTo>
                <a:cubicBezTo>
                  <a:pt x="129459" y="205408"/>
                  <a:pt x="108293" y="511619"/>
                  <a:pt x="149215" y="659080"/>
                </a:cubicBezTo>
                <a:cubicBezTo>
                  <a:pt x="190137" y="806541"/>
                  <a:pt x="261398" y="901792"/>
                  <a:pt x="373581" y="985047"/>
                </a:cubicBezTo>
                <a:cubicBezTo>
                  <a:pt x="485764" y="1068302"/>
                  <a:pt x="796209" y="1145913"/>
                  <a:pt x="822315" y="1158613"/>
                </a:cubicBezTo>
                <a:cubicBezTo>
                  <a:pt x="848421" y="1171313"/>
                  <a:pt x="632521" y="1100758"/>
                  <a:pt x="530215" y="1061247"/>
                </a:cubicBezTo>
                <a:cubicBezTo>
                  <a:pt x="427909" y="1021736"/>
                  <a:pt x="296675" y="1028791"/>
                  <a:pt x="208481" y="921547"/>
                </a:cubicBezTo>
                <a:cubicBezTo>
                  <a:pt x="120287" y="814303"/>
                  <a:pt x="15159" y="570180"/>
                  <a:pt x="1048" y="417780"/>
                </a:cubicBezTo>
                <a:cubicBezTo>
                  <a:pt x="-13063" y="265380"/>
                  <a:pt x="119581" y="81230"/>
                  <a:pt x="140748" y="2831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C1DF362-31AB-4F16-8F32-CB17DA4F483B}"/>
              </a:ext>
            </a:extLst>
          </p:cNvPr>
          <p:cNvSpPr/>
          <p:nvPr/>
        </p:nvSpPr>
        <p:spPr>
          <a:xfrm>
            <a:off x="8269916" y="2426833"/>
            <a:ext cx="269427" cy="926592"/>
          </a:xfrm>
          <a:custGeom>
            <a:avLst/>
            <a:gdLst>
              <a:gd name="connsiteX0" fmla="*/ 245434 w 269427"/>
              <a:gd name="connsiteY0" fmla="*/ 2042 h 926592"/>
              <a:gd name="connsiteX1" fmla="*/ 267659 w 269427"/>
              <a:gd name="connsiteY1" fmla="*/ 348117 h 926592"/>
              <a:gd name="connsiteX2" fmla="*/ 194634 w 269427"/>
              <a:gd name="connsiteY2" fmla="*/ 646567 h 926592"/>
              <a:gd name="connsiteX3" fmla="*/ 959 w 269427"/>
              <a:gd name="connsiteY3" fmla="*/ 925967 h 926592"/>
              <a:gd name="connsiteX4" fmla="*/ 124784 w 269427"/>
              <a:gd name="connsiteY4" fmla="*/ 706892 h 926592"/>
              <a:gd name="connsiteX5" fmla="*/ 229559 w 269427"/>
              <a:gd name="connsiteY5" fmla="*/ 227467 h 926592"/>
              <a:gd name="connsiteX6" fmla="*/ 245434 w 269427"/>
              <a:gd name="connsiteY6" fmla="*/ 2042 h 92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427" h="926592">
                <a:moveTo>
                  <a:pt x="245434" y="2042"/>
                </a:moveTo>
                <a:cubicBezTo>
                  <a:pt x="251784" y="22150"/>
                  <a:pt x="276126" y="240696"/>
                  <a:pt x="267659" y="348117"/>
                </a:cubicBezTo>
                <a:cubicBezTo>
                  <a:pt x="259192" y="455538"/>
                  <a:pt x="239084" y="550259"/>
                  <a:pt x="194634" y="646567"/>
                </a:cubicBezTo>
                <a:cubicBezTo>
                  <a:pt x="150184" y="742875"/>
                  <a:pt x="12601" y="915913"/>
                  <a:pt x="959" y="925967"/>
                </a:cubicBezTo>
                <a:cubicBezTo>
                  <a:pt x="-10683" y="936021"/>
                  <a:pt x="86684" y="823309"/>
                  <a:pt x="124784" y="706892"/>
                </a:cubicBezTo>
                <a:cubicBezTo>
                  <a:pt x="162884" y="590475"/>
                  <a:pt x="211567" y="340709"/>
                  <a:pt x="229559" y="227467"/>
                </a:cubicBezTo>
                <a:cubicBezTo>
                  <a:pt x="247551" y="114225"/>
                  <a:pt x="239084" y="-18066"/>
                  <a:pt x="245434" y="204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9B7A8F3-78D5-464B-BC3B-B85E1CA7C482}"/>
              </a:ext>
            </a:extLst>
          </p:cNvPr>
          <p:cNvSpPr/>
          <p:nvPr/>
        </p:nvSpPr>
        <p:spPr>
          <a:xfrm>
            <a:off x="7581743" y="1041240"/>
            <a:ext cx="577386" cy="321465"/>
          </a:xfrm>
          <a:custGeom>
            <a:avLst/>
            <a:gdLst>
              <a:gd name="connsiteX0" fmla="*/ 157 w 577386"/>
              <a:gd name="connsiteY0" fmla="*/ 136685 h 321465"/>
              <a:gd name="connsiteX1" fmla="*/ 333532 w 577386"/>
              <a:gd name="connsiteY1" fmla="*/ 89060 h 321465"/>
              <a:gd name="connsiteX2" fmla="*/ 571657 w 577386"/>
              <a:gd name="connsiteY2" fmla="*/ 320835 h 321465"/>
              <a:gd name="connsiteX3" fmla="*/ 485932 w 577386"/>
              <a:gd name="connsiteY3" fmla="*/ 152560 h 321465"/>
              <a:gd name="connsiteX4" fmla="*/ 292257 w 577386"/>
              <a:gd name="connsiteY4" fmla="*/ 160 h 321465"/>
              <a:gd name="connsiteX5" fmla="*/ 157 w 577386"/>
              <a:gd name="connsiteY5" fmla="*/ 136685 h 32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386" h="321465">
                <a:moveTo>
                  <a:pt x="157" y="136685"/>
                </a:moveTo>
                <a:cubicBezTo>
                  <a:pt x="7036" y="151502"/>
                  <a:pt x="238282" y="58368"/>
                  <a:pt x="333532" y="89060"/>
                </a:cubicBezTo>
                <a:cubicBezTo>
                  <a:pt x="428782" y="119752"/>
                  <a:pt x="546257" y="310252"/>
                  <a:pt x="571657" y="320835"/>
                </a:cubicBezTo>
                <a:cubicBezTo>
                  <a:pt x="597057" y="331418"/>
                  <a:pt x="532499" y="206006"/>
                  <a:pt x="485932" y="152560"/>
                </a:cubicBezTo>
                <a:cubicBezTo>
                  <a:pt x="439365" y="99114"/>
                  <a:pt x="371103" y="5452"/>
                  <a:pt x="292257" y="160"/>
                </a:cubicBezTo>
                <a:cubicBezTo>
                  <a:pt x="213411" y="-5132"/>
                  <a:pt x="-6722" y="121868"/>
                  <a:pt x="157" y="13668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983C328-D02D-4972-A44D-02FAB1610EB0}"/>
              </a:ext>
            </a:extLst>
          </p:cNvPr>
          <p:cNvSpPr/>
          <p:nvPr/>
        </p:nvSpPr>
        <p:spPr>
          <a:xfrm>
            <a:off x="5911798" y="819941"/>
            <a:ext cx="622437" cy="1040485"/>
          </a:xfrm>
          <a:custGeom>
            <a:avLst/>
            <a:gdLst>
              <a:gd name="connsiteX0" fmla="*/ 611769 w 622437"/>
              <a:gd name="connsiteY0" fmla="*/ 39426 h 1040485"/>
              <a:gd name="connsiteX1" fmla="*/ 268869 w 622437"/>
              <a:gd name="connsiteY1" fmla="*/ 323059 h 1040485"/>
              <a:gd name="connsiteX2" fmla="*/ 112235 w 622437"/>
              <a:gd name="connsiteY2" fmla="*/ 636326 h 1040485"/>
              <a:gd name="connsiteX3" fmla="*/ 19102 w 622437"/>
              <a:gd name="connsiteY3" fmla="*/ 1038492 h 1040485"/>
              <a:gd name="connsiteX4" fmla="*/ 19102 w 622437"/>
              <a:gd name="connsiteY4" fmla="*/ 784492 h 1040485"/>
              <a:gd name="connsiteX5" fmla="*/ 40269 w 622437"/>
              <a:gd name="connsiteY5" fmla="*/ 636326 h 1040485"/>
              <a:gd name="connsiteX6" fmla="*/ 489002 w 622437"/>
              <a:gd name="connsiteY6" fmla="*/ 64826 h 1040485"/>
              <a:gd name="connsiteX7" fmla="*/ 611769 w 622437"/>
              <a:gd name="connsiteY7" fmla="*/ 39426 h 104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437" h="1040485">
                <a:moveTo>
                  <a:pt x="611769" y="39426"/>
                </a:moveTo>
                <a:cubicBezTo>
                  <a:pt x="575080" y="82465"/>
                  <a:pt x="352125" y="223576"/>
                  <a:pt x="268869" y="323059"/>
                </a:cubicBezTo>
                <a:cubicBezTo>
                  <a:pt x="185613" y="422542"/>
                  <a:pt x="153863" y="517087"/>
                  <a:pt x="112235" y="636326"/>
                </a:cubicBezTo>
                <a:cubicBezTo>
                  <a:pt x="70607" y="755565"/>
                  <a:pt x="34624" y="1013798"/>
                  <a:pt x="19102" y="1038492"/>
                </a:cubicBezTo>
                <a:cubicBezTo>
                  <a:pt x="3580" y="1063186"/>
                  <a:pt x="15574" y="851520"/>
                  <a:pt x="19102" y="784492"/>
                </a:cubicBezTo>
                <a:cubicBezTo>
                  <a:pt x="22630" y="717464"/>
                  <a:pt x="-38048" y="756270"/>
                  <a:pt x="40269" y="636326"/>
                </a:cubicBezTo>
                <a:cubicBezTo>
                  <a:pt x="118586" y="516382"/>
                  <a:pt x="391635" y="160782"/>
                  <a:pt x="489002" y="64826"/>
                </a:cubicBezTo>
                <a:cubicBezTo>
                  <a:pt x="586369" y="-31130"/>
                  <a:pt x="648458" y="-3613"/>
                  <a:pt x="611769" y="3942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8D0CC11-B16C-4233-9BA6-51AC646A8ECE}"/>
              </a:ext>
            </a:extLst>
          </p:cNvPr>
          <p:cNvSpPr/>
          <p:nvPr/>
        </p:nvSpPr>
        <p:spPr>
          <a:xfrm>
            <a:off x="4986327" y="2174011"/>
            <a:ext cx="571778" cy="560618"/>
          </a:xfrm>
          <a:custGeom>
            <a:avLst/>
            <a:gdLst>
              <a:gd name="connsiteX0" fmla="*/ 571193 w 571778"/>
              <a:gd name="connsiteY0" fmla="*/ 229 h 560618"/>
              <a:gd name="connsiteX1" fmla="*/ 454353 w 571778"/>
              <a:gd name="connsiteY1" fmla="*/ 299949 h 560618"/>
              <a:gd name="connsiteX2" fmla="*/ 2233 w 571778"/>
              <a:gd name="connsiteY2" fmla="*/ 548869 h 560618"/>
              <a:gd name="connsiteX3" fmla="*/ 286713 w 571778"/>
              <a:gd name="connsiteY3" fmla="*/ 492989 h 560618"/>
              <a:gd name="connsiteX4" fmla="*/ 423873 w 571778"/>
              <a:gd name="connsiteY4" fmla="*/ 254229 h 560618"/>
              <a:gd name="connsiteX5" fmla="*/ 571193 w 571778"/>
              <a:gd name="connsiteY5" fmla="*/ 229 h 56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778" h="560618">
                <a:moveTo>
                  <a:pt x="571193" y="229"/>
                </a:moveTo>
                <a:cubicBezTo>
                  <a:pt x="576273" y="7849"/>
                  <a:pt x="549180" y="208509"/>
                  <a:pt x="454353" y="299949"/>
                </a:cubicBezTo>
                <a:cubicBezTo>
                  <a:pt x="359526" y="391389"/>
                  <a:pt x="30173" y="516696"/>
                  <a:pt x="2233" y="548869"/>
                </a:cubicBezTo>
                <a:cubicBezTo>
                  <a:pt x="-25707" y="581042"/>
                  <a:pt x="216440" y="542096"/>
                  <a:pt x="286713" y="492989"/>
                </a:cubicBezTo>
                <a:cubicBezTo>
                  <a:pt x="356986" y="443882"/>
                  <a:pt x="372226" y="332122"/>
                  <a:pt x="423873" y="254229"/>
                </a:cubicBezTo>
                <a:cubicBezTo>
                  <a:pt x="475520" y="176336"/>
                  <a:pt x="566113" y="-7391"/>
                  <a:pt x="571193" y="22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143E8AEA-23F1-44D6-A2D6-E990F4896F02}"/>
              </a:ext>
            </a:extLst>
          </p:cNvPr>
          <p:cNvSpPr/>
          <p:nvPr/>
        </p:nvSpPr>
        <p:spPr>
          <a:xfrm>
            <a:off x="8172939" y="2348209"/>
            <a:ext cx="308213" cy="996269"/>
          </a:xfrm>
          <a:custGeom>
            <a:avLst/>
            <a:gdLst>
              <a:gd name="connsiteX0" fmla="*/ 302194 w 308213"/>
              <a:gd name="connsiteY0" fmla="*/ 5524 h 996269"/>
              <a:gd name="connsiteX1" fmla="*/ 247161 w 308213"/>
              <a:gd name="connsiteY1" fmla="*/ 399224 h 996269"/>
              <a:gd name="connsiteX2" fmla="*/ 170961 w 308213"/>
              <a:gd name="connsiteY2" fmla="*/ 742124 h 996269"/>
              <a:gd name="connsiteX3" fmla="*/ 1628 w 308213"/>
              <a:gd name="connsiteY3" fmla="*/ 996124 h 996269"/>
              <a:gd name="connsiteX4" fmla="*/ 98994 w 308213"/>
              <a:gd name="connsiteY4" fmla="*/ 708258 h 996269"/>
              <a:gd name="connsiteX5" fmla="*/ 302194 w 308213"/>
              <a:gd name="connsiteY5" fmla="*/ 5524 h 99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213" h="996269">
                <a:moveTo>
                  <a:pt x="302194" y="5524"/>
                </a:moveTo>
                <a:cubicBezTo>
                  <a:pt x="326889" y="-45982"/>
                  <a:pt x="269033" y="276457"/>
                  <a:pt x="247161" y="399224"/>
                </a:cubicBezTo>
                <a:cubicBezTo>
                  <a:pt x="225289" y="521991"/>
                  <a:pt x="211883" y="642641"/>
                  <a:pt x="170961" y="742124"/>
                </a:cubicBezTo>
                <a:cubicBezTo>
                  <a:pt x="130039" y="841607"/>
                  <a:pt x="13622" y="1001768"/>
                  <a:pt x="1628" y="996124"/>
                </a:cubicBezTo>
                <a:cubicBezTo>
                  <a:pt x="-10367" y="990480"/>
                  <a:pt x="46077" y="869830"/>
                  <a:pt x="98994" y="708258"/>
                </a:cubicBezTo>
                <a:cubicBezTo>
                  <a:pt x="151911" y="546686"/>
                  <a:pt x="277499" y="57030"/>
                  <a:pt x="302194" y="552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A668522-D067-4DFB-BA25-25D40C12EC98}"/>
              </a:ext>
            </a:extLst>
          </p:cNvPr>
          <p:cNvSpPr/>
          <p:nvPr/>
        </p:nvSpPr>
        <p:spPr>
          <a:xfrm>
            <a:off x="4677578" y="1920591"/>
            <a:ext cx="523215" cy="544417"/>
          </a:xfrm>
          <a:custGeom>
            <a:avLst/>
            <a:gdLst>
              <a:gd name="connsiteX0" fmla="*/ 523072 w 523215"/>
              <a:gd name="connsiteY0" fmla="*/ 284 h 544417"/>
              <a:gd name="connsiteX1" fmla="*/ 453222 w 523215"/>
              <a:gd name="connsiteY1" fmla="*/ 171734 h 544417"/>
              <a:gd name="connsiteX2" fmla="*/ 386547 w 523215"/>
              <a:gd name="connsiteY2" fmla="*/ 276509 h 544417"/>
              <a:gd name="connsiteX3" fmla="*/ 5547 w 523215"/>
              <a:gd name="connsiteY3" fmla="*/ 538447 h 544417"/>
              <a:gd name="connsiteX4" fmla="*/ 178585 w 523215"/>
              <a:gd name="connsiteY4" fmla="*/ 433672 h 544417"/>
              <a:gd name="connsiteX5" fmla="*/ 434172 w 523215"/>
              <a:gd name="connsiteY5" fmla="*/ 139984 h 544417"/>
              <a:gd name="connsiteX6" fmla="*/ 523072 w 523215"/>
              <a:gd name="connsiteY6" fmla="*/ 284 h 54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215" h="544417">
                <a:moveTo>
                  <a:pt x="523072" y="284"/>
                </a:moveTo>
                <a:cubicBezTo>
                  <a:pt x="526247" y="5576"/>
                  <a:pt x="475976" y="125697"/>
                  <a:pt x="453222" y="171734"/>
                </a:cubicBezTo>
                <a:cubicBezTo>
                  <a:pt x="430468" y="217771"/>
                  <a:pt x="461160" y="215390"/>
                  <a:pt x="386547" y="276509"/>
                </a:cubicBezTo>
                <a:cubicBezTo>
                  <a:pt x="311934" y="337628"/>
                  <a:pt x="40207" y="512253"/>
                  <a:pt x="5547" y="538447"/>
                </a:cubicBezTo>
                <a:cubicBezTo>
                  <a:pt x="-29113" y="564641"/>
                  <a:pt x="107148" y="500082"/>
                  <a:pt x="178585" y="433672"/>
                </a:cubicBezTo>
                <a:cubicBezTo>
                  <a:pt x="250022" y="367262"/>
                  <a:pt x="375434" y="215655"/>
                  <a:pt x="434172" y="139984"/>
                </a:cubicBezTo>
                <a:cubicBezTo>
                  <a:pt x="492910" y="64313"/>
                  <a:pt x="519897" y="-5008"/>
                  <a:pt x="523072" y="28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B60BEB6-A007-4F6C-9D5E-DFF2FC845296}"/>
              </a:ext>
            </a:extLst>
          </p:cNvPr>
          <p:cNvSpPr/>
          <p:nvPr/>
        </p:nvSpPr>
        <p:spPr>
          <a:xfrm>
            <a:off x="5169630" y="2067152"/>
            <a:ext cx="276667" cy="492770"/>
          </a:xfrm>
          <a:custGeom>
            <a:avLst/>
            <a:gdLst>
              <a:gd name="connsiteX0" fmla="*/ 275495 w 276667"/>
              <a:gd name="connsiteY0" fmla="*/ 4536 h 492770"/>
              <a:gd name="connsiteX1" fmla="*/ 121508 w 276667"/>
              <a:gd name="connsiteY1" fmla="*/ 366486 h 492770"/>
              <a:gd name="connsiteX2" fmla="*/ 858 w 276667"/>
              <a:gd name="connsiteY2" fmla="*/ 485548 h 492770"/>
              <a:gd name="connsiteX3" fmla="*/ 183420 w 276667"/>
              <a:gd name="connsiteY3" fmla="*/ 185511 h 492770"/>
              <a:gd name="connsiteX4" fmla="*/ 275495 w 276667"/>
              <a:gd name="connsiteY4" fmla="*/ 4536 h 49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667" h="492770">
                <a:moveTo>
                  <a:pt x="275495" y="4536"/>
                </a:moveTo>
                <a:cubicBezTo>
                  <a:pt x="265176" y="34698"/>
                  <a:pt x="167281" y="286318"/>
                  <a:pt x="121508" y="366486"/>
                </a:cubicBezTo>
                <a:cubicBezTo>
                  <a:pt x="75735" y="446654"/>
                  <a:pt x="-9461" y="515710"/>
                  <a:pt x="858" y="485548"/>
                </a:cubicBezTo>
                <a:cubicBezTo>
                  <a:pt x="11177" y="455386"/>
                  <a:pt x="141087" y="269648"/>
                  <a:pt x="183420" y="185511"/>
                </a:cubicBezTo>
                <a:cubicBezTo>
                  <a:pt x="225753" y="101374"/>
                  <a:pt x="285814" y="-25626"/>
                  <a:pt x="275495" y="453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59204D6A-051F-4F5B-84A3-3776F29D60CA}"/>
              </a:ext>
            </a:extLst>
          </p:cNvPr>
          <p:cNvSpPr/>
          <p:nvPr/>
        </p:nvSpPr>
        <p:spPr>
          <a:xfrm rot="442545">
            <a:off x="4306291" y="4302951"/>
            <a:ext cx="472498" cy="1310922"/>
          </a:xfrm>
          <a:custGeom>
            <a:avLst/>
            <a:gdLst>
              <a:gd name="connsiteX0" fmla="*/ 669951 w 683800"/>
              <a:gd name="connsiteY0" fmla="*/ 19761 h 1310922"/>
              <a:gd name="connsiteX1" fmla="*/ 606451 w 683800"/>
              <a:gd name="connsiteY1" fmla="*/ 254711 h 1310922"/>
              <a:gd name="connsiteX2" fmla="*/ 511201 w 683800"/>
              <a:gd name="connsiteY2" fmla="*/ 623011 h 1310922"/>
              <a:gd name="connsiteX3" fmla="*/ 371501 w 683800"/>
              <a:gd name="connsiteY3" fmla="*/ 889711 h 1310922"/>
              <a:gd name="connsiteX4" fmla="*/ 9551 w 683800"/>
              <a:gd name="connsiteY4" fmla="*/ 1302461 h 1310922"/>
              <a:gd name="connsiteX5" fmla="*/ 123851 w 683800"/>
              <a:gd name="connsiteY5" fmla="*/ 1137361 h 1310922"/>
              <a:gd name="connsiteX6" fmla="*/ 327051 w 683800"/>
              <a:gd name="connsiteY6" fmla="*/ 775411 h 1310922"/>
              <a:gd name="connsiteX7" fmla="*/ 669951 w 683800"/>
              <a:gd name="connsiteY7" fmla="*/ 19761 h 131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800" h="1310922">
                <a:moveTo>
                  <a:pt x="669951" y="19761"/>
                </a:moveTo>
                <a:cubicBezTo>
                  <a:pt x="716518" y="-67022"/>
                  <a:pt x="632909" y="154169"/>
                  <a:pt x="606451" y="254711"/>
                </a:cubicBezTo>
                <a:cubicBezTo>
                  <a:pt x="579993" y="355253"/>
                  <a:pt x="550359" y="517178"/>
                  <a:pt x="511201" y="623011"/>
                </a:cubicBezTo>
                <a:cubicBezTo>
                  <a:pt x="472043" y="728844"/>
                  <a:pt x="455109" y="776469"/>
                  <a:pt x="371501" y="889711"/>
                </a:cubicBezTo>
                <a:cubicBezTo>
                  <a:pt x="287893" y="1002953"/>
                  <a:pt x="50826" y="1261186"/>
                  <a:pt x="9551" y="1302461"/>
                </a:cubicBezTo>
                <a:cubicBezTo>
                  <a:pt x="-31724" y="1343736"/>
                  <a:pt x="70934" y="1225203"/>
                  <a:pt x="123851" y="1137361"/>
                </a:cubicBezTo>
                <a:cubicBezTo>
                  <a:pt x="176768" y="1049519"/>
                  <a:pt x="239209" y="961678"/>
                  <a:pt x="327051" y="775411"/>
                </a:cubicBezTo>
                <a:cubicBezTo>
                  <a:pt x="414893" y="589144"/>
                  <a:pt x="623384" y="106544"/>
                  <a:pt x="669951" y="1976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B6B6038-F8AE-4F20-898D-80061667D4FC}"/>
              </a:ext>
            </a:extLst>
          </p:cNvPr>
          <p:cNvSpPr/>
          <p:nvPr/>
        </p:nvSpPr>
        <p:spPr>
          <a:xfrm>
            <a:off x="6654391" y="5765255"/>
            <a:ext cx="83843" cy="1291225"/>
          </a:xfrm>
          <a:custGeom>
            <a:avLst/>
            <a:gdLst>
              <a:gd name="connsiteX0" fmla="*/ 82959 w 83843"/>
              <a:gd name="connsiteY0" fmla="*/ 545 h 1291225"/>
              <a:gd name="connsiteX1" fmla="*/ 13109 w 83843"/>
              <a:gd name="connsiteY1" fmla="*/ 711745 h 1291225"/>
              <a:gd name="connsiteX2" fmla="*/ 82959 w 83843"/>
              <a:gd name="connsiteY2" fmla="*/ 1264195 h 1291225"/>
              <a:gd name="connsiteX3" fmla="*/ 409 w 83843"/>
              <a:gd name="connsiteY3" fmla="*/ 1143545 h 1291225"/>
              <a:gd name="connsiteX4" fmla="*/ 51209 w 83843"/>
              <a:gd name="connsiteY4" fmla="*/ 603795 h 1291225"/>
              <a:gd name="connsiteX5" fmla="*/ 82959 w 83843"/>
              <a:gd name="connsiteY5" fmla="*/ 545 h 129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43" h="1291225">
                <a:moveTo>
                  <a:pt x="82959" y="545"/>
                </a:moveTo>
                <a:cubicBezTo>
                  <a:pt x="76609" y="18537"/>
                  <a:pt x="13109" y="501137"/>
                  <a:pt x="13109" y="711745"/>
                </a:cubicBezTo>
                <a:cubicBezTo>
                  <a:pt x="13109" y="922353"/>
                  <a:pt x="85076" y="1192228"/>
                  <a:pt x="82959" y="1264195"/>
                </a:cubicBezTo>
                <a:cubicBezTo>
                  <a:pt x="80842" y="1336162"/>
                  <a:pt x="5701" y="1253612"/>
                  <a:pt x="409" y="1143545"/>
                </a:cubicBezTo>
                <a:cubicBezTo>
                  <a:pt x="-4883" y="1033478"/>
                  <a:pt x="42742" y="793237"/>
                  <a:pt x="51209" y="603795"/>
                </a:cubicBezTo>
                <a:cubicBezTo>
                  <a:pt x="59676" y="414353"/>
                  <a:pt x="89309" y="-17447"/>
                  <a:pt x="82959" y="54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8D8E29F-EE5F-439B-8049-F88D5B81BB78}"/>
              </a:ext>
            </a:extLst>
          </p:cNvPr>
          <p:cNvSpPr/>
          <p:nvPr/>
        </p:nvSpPr>
        <p:spPr>
          <a:xfrm>
            <a:off x="4793205" y="4053070"/>
            <a:ext cx="334449" cy="310396"/>
          </a:xfrm>
          <a:custGeom>
            <a:avLst/>
            <a:gdLst>
              <a:gd name="connsiteX0" fmla="*/ 1045 w 334449"/>
              <a:gd name="connsiteY0" fmla="*/ 1405 h 310396"/>
              <a:gd name="connsiteX1" fmla="*/ 232820 w 334449"/>
              <a:gd name="connsiteY1" fmla="*/ 277630 h 310396"/>
              <a:gd name="connsiteX2" fmla="*/ 334420 w 334449"/>
              <a:gd name="connsiteY2" fmla="*/ 303030 h 310396"/>
              <a:gd name="connsiteX3" fmla="*/ 242345 w 334449"/>
              <a:gd name="connsiteY3" fmla="*/ 258580 h 310396"/>
              <a:gd name="connsiteX4" fmla="*/ 150270 w 334449"/>
              <a:gd name="connsiteY4" fmla="*/ 172855 h 310396"/>
              <a:gd name="connsiteX5" fmla="*/ 1045 w 334449"/>
              <a:gd name="connsiteY5" fmla="*/ 1405 h 31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449" h="310396">
                <a:moveTo>
                  <a:pt x="1045" y="1405"/>
                </a:moveTo>
                <a:cubicBezTo>
                  <a:pt x="14803" y="18867"/>
                  <a:pt x="177258" y="227359"/>
                  <a:pt x="232820" y="277630"/>
                </a:cubicBezTo>
                <a:cubicBezTo>
                  <a:pt x="288382" y="327901"/>
                  <a:pt x="332833" y="306205"/>
                  <a:pt x="334420" y="303030"/>
                </a:cubicBezTo>
                <a:cubicBezTo>
                  <a:pt x="336007" y="299855"/>
                  <a:pt x="273037" y="280276"/>
                  <a:pt x="242345" y="258580"/>
                </a:cubicBezTo>
                <a:cubicBezTo>
                  <a:pt x="211653" y="236884"/>
                  <a:pt x="187312" y="211484"/>
                  <a:pt x="150270" y="172855"/>
                </a:cubicBezTo>
                <a:cubicBezTo>
                  <a:pt x="113228" y="134226"/>
                  <a:pt x="-12713" y="-16057"/>
                  <a:pt x="1045" y="140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365472A3-E86B-444D-8F4D-6BF1EB9E2288}"/>
              </a:ext>
            </a:extLst>
          </p:cNvPr>
          <p:cNvSpPr/>
          <p:nvPr/>
        </p:nvSpPr>
        <p:spPr>
          <a:xfrm>
            <a:off x="4778045" y="4025642"/>
            <a:ext cx="80512" cy="398619"/>
          </a:xfrm>
          <a:custGeom>
            <a:avLst/>
            <a:gdLst>
              <a:gd name="connsiteX0" fmla="*/ 38430 w 80512"/>
              <a:gd name="connsiteY0" fmla="*/ 258 h 398619"/>
              <a:gd name="connsiteX1" fmla="*/ 330 w 80512"/>
              <a:gd name="connsiteY1" fmla="*/ 146308 h 398619"/>
              <a:gd name="connsiteX2" fmla="*/ 22555 w 80512"/>
              <a:gd name="connsiteY2" fmla="*/ 254258 h 398619"/>
              <a:gd name="connsiteX3" fmla="*/ 67005 w 80512"/>
              <a:gd name="connsiteY3" fmla="*/ 397133 h 398619"/>
              <a:gd name="connsiteX4" fmla="*/ 67005 w 80512"/>
              <a:gd name="connsiteY4" fmla="*/ 324108 h 398619"/>
              <a:gd name="connsiteX5" fmla="*/ 60655 w 80512"/>
              <a:gd name="connsiteY5" fmla="*/ 247908 h 398619"/>
              <a:gd name="connsiteX6" fmla="*/ 70180 w 80512"/>
              <a:gd name="connsiteY6" fmla="*/ 152658 h 398619"/>
              <a:gd name="connsiteX7" fmla="*/ 79705 w 80512"/>
              <a:gd name="connsiteY7" fmla="*/ 111383 h 398619"/>
              <a:gd name="connsiteX8" fmla="*/ 38430 w 80512"/>
              <a:gd name="connsiteY8" fmla="*/ 258 h 39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12" h="398619">
                <a:moveTo>
                  <a:pt x="38430" y="258"/>
                </a:moveTo>
                <a:cubicBezTo>
                  <a:pt x="25201" y="6079"/>
                  <a:pt x="2976" y="103975"/>
                  <a:pt x="330" y="146308"/>
                </a:cubicBezTo>
                <a:cubicBezTo>
                  <a:pt x="-2316" y="188641"/>
                  <a:pt x="11443" y="212454"/>
                  <a:pt x="22555" y="254258"/>
                </a:cubicBezTo>
                <a:cubicBezTo>
                  <a:pt x="33667" y="296062"/>
                  <a:pt x="59597" y="385491"/>
                  <a:pt x="67005" y="397133"/>
                </a:cubicBezTo>
                <a:cubicBezTo>
                  <a:pt x="74413" y="408775"/>
                  <a:pt x="68063" y="348979"/>
                  <a:pt x="67005" y="324108"/>
                </a:cubicBezTo>
                <a:cubicBezTo>
                  <a:pt x="65947" y="299237"/>
                  <a:pt x="60126" y="276483"/>
                  <a:pt x="60655" y="247908"/>
                </a:cubicBezTo>
                <a:cubicBezTo>
                  <a:pt x="61184" y="219333"/>
                  <a:pt x="67005" y="175412"/>
                  <a:pt x="70180" y="152658"/>
                </a:cubicBezTo>
                <a:cubicBezTo>
                  <a:pt x="73355" y="129904"/>
                  <a:pt x="83409" y="134137"/>
                  <a:pt x="79705" y="111383"/>
                </a:cubicBezTo>
                <a:cubicBezTo>
                  <a:pt x="76001" y="88629"/>
                  <a:pt x="51659" y="-5563"/>
                  <a:pt x="38430" y="25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7EA539D1-079B-4892-994E-C769BDFAB2D3}"/>
              </a:ext>
            </a:extLst>
          </p:cNvPr>
          <p:cNvSpPr/>
          <p:nvPr/>
        </p:nvSpPr>
        <p:spPr>
          <a:xfrm rot="353124">
            <a:off x="3859001" y="562925"/>
            <a:ext cx="1478465" cy="2094062"/>
          </a:xfrm>
          <a:custGeom>
            <a:avLst/>
            <a:gdLst>
              <a:gd name="connsiteX0" fmla="*/ 1468226 w 1478465"/>
              <a:gd name="connsiteY0" fmla="*/ 60223 h 2094062"/>
              <a:gd name="connsiteX1" fmla="*/ 1407266 w 1478465"/>
              <a:gd name="connsiteY1" fmla="*/ 65303 h 2094062"/>
              <a:gd name="connsiteX2" fmla="*/ 1127866 w 1478465"/>
              <a:gd name="connsiteY2" fmla="*/ 232943 h 2094062"/>
              <a:gd name="connsiteX3" fmla="*/ 878946 w 1478465"/>
              <a:gd name="connsiteY3" fmla="*/ 690143 h 2094062"/>
              <a:gd name="connsiteX4" fmla="*/ 584306 w 1478465"/>
              <a:gd name="connsiteY4" fmla="*/ 969543 h 2094062"/>
              <a:gd name="connsiteX5" fmla="*/ 452226 w 1478465"/>
              <a:gd name="connsiteY5" fmla="*/ 1264183 h 2094062"/>
              <a:gd name="connsiteX6" fmla="*/ 386186 w 1478465"/>
              <a:gd name="connsiteY6" fmla="*/ 1767103 h 2094062"/>
              <a:gd name="connsiteX7" fmla="*/ 106 w 1478465"/>
              <a:gd name="connsiteY7" fmla="*/ 2092223 h 2094062"/>
              <a:gd name="connsiteX8" fmla="*/ 426826 w 1478465"/>
              <a:gd name="connsiteY8" fmla="*/ 1624863 h 2094062"/>
              <a:gd name="connsiteX9" fmla="*/ 807826 w 1478465"/>
              <a:gd name="connsiteY9" fmla="*/ 781583 h 2094062"/>
              <a:gd name="connsiteX10" fmla="*/ 1239626 w 1478465"/>
              <a:gd name="connsiteY10" fmla="*/ 55143 h 2094062"/>
              <a:gd name="connsiteX11" fmla="*/ 1468226 w 1478465"/>
              <a:gd name="connsiteY11" fmla="*/ 60223 h 209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8465" h="2094062">
                <a:moveTo>
                  <a:pt x="1468226" y="60223"/>
                </a:moveTo>
                <a:cubicBezTo>
                  <a:pt x="1496166" y="61916"/>
                  <a:pt x="1463993" y="36516"/>
                  <a:pt x="1407266" y="65303"/>
                </a:cubicBezTo>
                <a:cubicBezTo>
                  <a:pt x="1350539" y="94090"/>
                  <a:pt x="1215919" y="128803"/>
                  <a:pt x="1127866" y="232943"/>
                </a:cubicBezTo>
                <a:cubicBezTo>
                  <a:pt x="1039813" y="337083"/>
                  <a:pt x="969539" y="567376"/>
                  <a:pt x="878946" y="690143"/>
                </a:cubicBezTo>
                <a:cubicBezTo>
                  <a:pt x="788353" y="812910"/>
                  <a:pt x="655426" y="873870"/>
                  <a:pt x="584306" y="969543"/>
                </a:cubicBezTo>
                <a:cubicBezTo>
                  <a:pt x="513186" y="1065216"/>
                  <a:pt x="485246" y="1131256"/>
                  <a:pt x="452226" y="1264183"/>
                </a:cubicBezTo>
                <a:cubicBezTo>
                  <a:pt x="419206" y="1397110"/>
                  <a:pt x="461539" y="1629096"/>
                  <a:pt x="386186" y="1767103"/>
                </a:cubicBezTo>
                <a:cubicBezTo>
                  <a:pt x="310833" y="1905110"/>
                  <a:pt x="-6667" y="2115930"/>
                  <a:pt x="106" y="2092223"/>
                </a:cubicBezTo>
                <a:cubicBezTo>
                  <a:pt x="6879" y="2068516"/>
                  <a:pt x="292206" y="1843303"/>
                  <a:pt x="426826" y="1624863"/>
                </a:cubicBezTo>
                <a:cubicBezTo>
                  <a:pt x="561446" y="1406423"/>
                  <a:pt x="672359" y="1043203"/>
                  <a:pt x="807826" y="781583"/>
                </a:cubicBezTo>
                <a:cubicBezTo>
                  <a:pt x="943293" y="519963"/>
                  <a:pt x="1132099" y="181296"/>
                  <a:pt x="1239626" y="55143"/>
                </a:cubicBezTo>
                <a:cubicBezTo>
                  <a:pt x="1347153" y="-71010"/>
                  <a:pt x="1440286" y="58530"/>
                  <a:pt x="1468226" y="6022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27006C5-AC8D-4F47-B46A-9F27A2DE340E}"/>
              </a:ext>
            </a:extLst>
          </p:cNvPr>
          <p:cNvSpPr/>
          <p:nvPr/>
        </p:nvSpPr>
        <p:spPr>
          <a:xfrm>
            <a:off x="5028478" y="3529664"/>
            <a:ext cx="32710" cy="222649"/>
          </a:xfrm>
          <a:custGeom>
            <a:avLst/>
            <a:gdLst>
              <a:gd name="connsiteX0" fmla="*/ 9189 w 32710"/>
              <a:gd name="connsiteY0" fmla="*/ 936 h 222649"/>
              <a:gd name="connsiteX1" fmla="*/ 21889 w 32710"/>
              <a:gd name="connsiteY1" fmla="*/ 49619 h 222649"/>
              <a:gd name="connsiteX2" fmla="*/ 32472 w 32710"/>
              <a:gd name="connsiteY2" fmla="*/ 106769 h 222649"/>
              <a:gd name="connsiteX3" fmla="*/ 11305 w 32710"/>
              <a:gd name="connsiteY3" fmla="*/ 221069 h 222649"/>
              <a:gd name="connsiteX4" fmla="*/ 28239 w 32710"/>
              <a:gd name="connsiteY4" fmla="*/ 168153 h 222649"/>
              <a:gd name="connsiteX5" fmla="*/ 722 w 32710"/>
              <a:gd name="connsiteY5" fmla="*/ 94069 h 222649"/>
              <a:gd name="connsiteX6" fmla="*/ 9189 w 32710"/>
              <a:gd name="connsiteY6" fmla="*/ 936 h 22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10" h="222649">
                <a:moveTo>
                  <a:pt x="9189" y="936"/>
                </a:moveTo>
                <a:cubicBezTo>
                  <a:pt x="12717" y="-6472"/>
                  <a:pt x="18009" y="31980"/>
                  <a:pt x="21889" y="49619"/>
                </a:cubicBezTo>
                <a:cubicBezTo>
                  <a:pt x="25769" y="67258"/>
                  <a:pt x="34236" y="78194"/>
                  <a:pt x="32472" y="106769"/>
                </a:cubicBezTo>
                <a:cubicBezTo>
                  <a:pt x="30708" y="135344"/>
                  <a:pt x="12010" y="210838"/>
                  <a:pt x="11305" y="221069"/>
                </a:cubicBezTo>
                <a:cubicBezTo>
                  <a:pt x="10600" y="231300"/>
                  <a:pt x="30003" y="189320"/>
                  <a:pt x="28239" y="168153"/>
                </a:cubicBezTo>
                <a:cubicBezTo>
                  <a:pt x="26475" y="146986"/>
                  <a:pt x="3897" y="117352"/>
                  <a:pt x="722" y="94069"/>
                </a:cubicBezTo>
                <a:cubicBezTo>
                  <a:pt x="-2453" y="70786"/>
                  <a:pt x="5661" y="8344"/>
                  <a:pt x="9189" y="93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AEB5871-00E0-4013-B854-6AC6337245FC}"/>
              </a:ext>
            </a:extLst>
          </p:cNvPr>
          <p:cNvSpPr/>
          <p:nvPr/>
        </p:nvSpPr>
        <p:spPr>
          <a:xfrm>
            <a:off x="4962816" y="3775566"/>
            <a:ext cx="122789" cy="1062124"/>
          </a:xfrm>
          <a:custGeom>
            <a:avLst/>
            <a:gdLst>
              <a:gd name="connsiteX0" fmla="*/ 17701 w 122789"/>
              <a:gd name="connsiteY0" fmla="*/ 567 h 1062124"/>
              <a:gd name="connsiteX1" fmla="*/ 9234 w 122789"/>
              <a:gd name="connsiteY1" fmla="*/ 133917 h 1062124"/>
              <a:gd name="connsiteX2" fmla="*/ 70617 w 122789"/>
              <a:gd name="connsiteY2" fmla="*/ 500101 h 1062124"/>
              <a:gd name="connsiteX3" fmla="*/ 62151 w 122789"/>
              <a:gd name="connsiteY3" fmla="*/ 775267 h 1062124"/>
              <a:gd name="connsiteX4" fmla="*/ 64267 w 122789"/>
              <a:gd name="connsiteY4" fmla="*/ 931901 h 1062124"/>
              <a:gd name="connsiteX5" fmla="*/ 117184 w 122789"/>
              <a:gd name="connsiteY5" fmla="*/ 1058901 h 1062124"/>
              <a:gd name="connsiteX6" fmla="*/ 117184 w 122789"/>
              <a:gd name="connsiteY6" fmla="*/ 1008101 h 1062124"/>
              <a:gd name="connsiteX7" fmla="*/ 81201 w 122789"/>
              <a:gd name="connsiteY7" fmla="*/ 836651 h 1062124"/>
              <a:gd name="connsiteX8" fmla="*/ 30401 w 122789"/>
              <a:gd name="connsiteY8" fmla="*/ 282084 h 1062124"/>
              <a:gd name="connsiteX9" fmla="*/ 767 w 122789"/>
              <a:gd name="connsiteY9" fmla="*/ 93701 h 1062124"/>
              <a:gd name="connsiteX10" fmla="*/ 17701 w 122789"/>
              <a:gd name="connsiteY10" fmla="*/ 567 h 106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789" h="1062124">
                <a:moveTo>
                  <a:pt x="17701" y="567"/>
                </a:moveTo>
                <a:cubicBezTo>
                  <a:pt x="19112" y="7270"/>
                  <a:pt x="415" y="50661"/>
                  <a:pt x="9234" y="133917"/>
                </a:cubicBezTo>
                <a:cubicBezTo>
                  <a:pt x="18053" y="217173"/>
                  <a:pt x="61798" y="393209"/>
                  <a:pt x="70617" y="500101"/>
                </a:cubicBezTo>
                <a:cubicBezTo>
                  <a:pt x="79436" y="606993"/>
                  <a:pt x="63209" y="703300"/>
                  <a:pt x="62151" y="775267"/>
                </a:cubicBezTo>
                <a:cubicBezTo>
                  <a:pt x="61093" y="847234"/>
                  <a:pt x="55095" y="884629"/>
                  <a:pt x="64267" y="931901"/>
                </a:cubicBezTo>
                <a:cubicBezTo>
                  <a:pt x="73439" y="979173"/>
                  <a:pt x="108364" y="1046201"/>
                  <a:pt x="117184" y="1058901"/>
                </a:cubicBezTo>
                <a:cubicBezTo>
                  <a:pt x="126004" y="1071601"/>
                  <a:pt x="123181" y="1045143"/>
                  <a:pt x="117184" y="1008101"/>
                </a:cubicBezTo>
                <a:cubicBezTo>
                  <a:pt x="111187" y="971059"/>
                  <a:pt x="95665" y="957654"/>
                  <a:pt x="81201" y="836651"/>
                </a:cubicBezTo>
                <a:cubicBezTo>
                  <a:pt x="66737" y="715648"/>
                  <a:pt x="43807" y="405909"/>
                  <a:pt x="30401" y="282084"/>
                </a:cubicBezTo>
                <a:cubicBezTo>
                  <a:pt x="16995" y="158259"/>
                  <a:pt x="5706" y="139562"/>
                  <a:pt x="767" y="93701"/>
                </a:cubicBezTo>
                <a:cubicBezTo>
                  <a:pt x="-4172" y="47840"/>
                  <a:pt x="16290" y="-6136"/>
                  <a:pt x="17701" y="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EC7A246-8849-4F37-86A1-DB5122ABFA68}"/>
              </a:ext>
            </a:extLst>
          </p:cNvPr>
          <p:cNvSpPr/>
          <p:nvPr/>
        </p:nvSpPr>
        <p:spPr>
          <a:xfrm>
            <a:off x="5143482" y="3746475"/>
            <a:ext cx="135804" cy="1066540"/>
          </a:xfrm>
          <a:custGeom>
            <a:avLst/>
            <a:gdLst>
              <a:gd name="connsiteX0" fmla="*/ 18 w 135804"/>
              <a:gd name="connsiteY0" fmla="*/ 4258 h 1066540"/>
              <a:gd name="connsiteX1" fmla="*/ 31768 w 135804"/>
              <a:gd name="connsiteY1" fmla="*/ 237092 h 1066540"/>
              <a:gd name="connsiteX2" fmla="*/ 71985 w 135804"/>
              <a:gd name="connsiteY2" fmla="*/ 749325 h 1066540"/>
              <a:gd name="connsiteX3" fmla="*/ 133368 w 135804"/>
              <a:gd name="connsiteY3" fmla="*/ 1060475 h 1066540"/>
              <a:gd name="connsiteX4" fmla="*/ 116435 w 135804"/>
              <a:gd name="connsiteY4" fmla="*/ 929242 h 1066540"/>
              <a:gd name="connsiteX5" fmla="*/ 50818 w 135804"/>
              <a:gd name="connsiteY5" fmla="*/ 615975 h 1066540"/>
              <a:gd name="connsiteX6" fmla="*/ 27535 w 135804"/>
              <a:gd name="connsiteY6" fmla="*/ 127025 h 1066540"/>
              <a:gd name="connsiteX7" fmla="*/ 18 w 135804"/>
              <a:gd name="connsiteY7" fmla="*/ 4258 h 106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804" h="1066540">
                <a:moveTo>
                  <a:pt x="18" y="4258"/>
                </a:moveTo>
                <a:cubicBezTo>
                  <a:pt x="723" y="22602"/>
                  <a:pt x="19774" y="112914"/>
                  <a:pt x="31768" y="237092"/>
                </a:cubicBezTo>
                <a:cubicBezTo>
                  <a:pt x="43762" y="361270"/>
                  <a:pt x="55052" y="612095"/>
                  <a:pt x="71985" y="749325"/>
                </a:cubicBezTo>
                <a:cubicBezTo>
                  <a:pt x="88918" y="886555"/>
                  <a:pt x="125960" y="1030489"/>
                  <a:pt x="133368" y="1060475"/>
                </a:cubicBezTo>
                <a:cubicBezTo>
                  <a:pt x="140776" y="1090461"/>
                  <a:pt x="130193" y="1003325"/>
                  <a:pt x="116435" y="929242"/>
                </a:cubicBezTo>
                <a:cubicBezTo>
                  <a:pt x="102677" y="855159"/>
                  <a:pt x="65635" y="749678"/>
                  <a:pt x="50818" y="615975"/>
                </a:cubicBezTo>
                <a:cubicBezTo>
                  <a:pt x="36001" y="482272"/>
                  <a:pt x="35649" y="227214"/>
                  <a:pt x="27535" y="127025"/>
                </a:cubicBezTo>
                <a:cubicBezTo>
                  <a:pt x="19421" y="26836"/>
                  <a:pt x="-687" y="-14086"/>
                  <a:pt x="18" y="425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62E2C8C-0226-43D6-B616-526D04E28897}"/>
              </a:ext>
            </a:extLst>
          </p:cNvPr>
          <p:cNvSpPr/>
          <p:nvPr/>
        </p:nvSpPr>
        <p:spPr>
          <a:xfrm>
            <a:off x="4963010" y="3755195"/>
            <a:ext cx="182325" cy="21424"/>
          </a:xfrm>
          <a:custGeom>
            <a:avLst/>
            <a:gdLst>
              <a:gd name="connsiteX0" fmla="*/ 573 w 182325"/>
              <a:gd name="connsiteY0" fmla="*/ 14588 h 21424"/>
              <a:gd name="connsiteX1" fmla="*/ 95823 w 182325"/>
              <a:gd name="connsiteY1" fmla="*/ 20938 h 21424"/>
              <a:gd name="connsiteX2" fmla="*/ 180490 w 182325"/>
              <a:gd name="connsiteY2" fmla="*/ 1888 h 21424"/>
              <a:gd name="connsiteX3" fmla="*/ 142390 w 182325"/>
              <a:gd name="connsiteY3" fmla="*/ 1888 h 21424"/>
              <a:gd name="connsiteX4" fmla="*/ 573 w 182325"/>
              <a:gd name="connsiteY4" fmla="*/ 14588 h 2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325" h="21424">
                <a:moveTo>
                  <a:pt x="573" y="14588"/>
                </a:moveTo>
                <a:cubicBezTo>
                  <a:pt x="-7188" y="17763"/>
                  <a:pt x="65837" y="23055"/>
                  <a:pt x="95823" y="20938"/>
                </a:cubicBezTo>
                <a:cubicBezTo>
                  <a:pt x="125809" y="18821"/>
                  <a:pt x="172729" y="5063"/>
                  <a:pt x="180490" y="1888"/>
                </a:cubicBezTo>
                <a:cubicBezTo>
                  <a:pt x="188251" y="-1287"/>
                  <a:pt x="170612" y="124"/>
                  <a:pt x="142390" y="1888"/>
                </a:cubicBezTo>
                <a:cubicBezTo>
                  <a:pt x="114168" y="3652"/>
                  <a:pt x="8334" y="11413"/>
                  <a:pt x="573" y="1458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C0FDF2D-3AC2-460F-B213-0D1D37C480AC}"/>
              </a:ext>
            </a:extLst>
          </p:cNvPr>
          <p:cNvSpPr/>
          <p:nvPr/>
        </p:nvSpPr>
        <p:spPr>
          <a:xfrm>
            <a:off x="5071483" y="4759552"/>
            <a:ext cx="247906" cy="51664"/>
          </a:xfrm>
          <a:custGeom>
            <a:avLst/>
            <a:gdLst>
              <a:gd name="connsiteX0" fmla="*/ 50 w 247906"/>
              <a:gd name="connsiteY0" fmla="*/ 9298 h 51664"/>
              <a:gd name="connsiteX1" fmla="*/ 158800 w 247906"/>
              <a:gd name="connsiteY1" fmla="*/ 51631 h 51664"/>
              <a:gd name="connsiteX2" fmla="*/ 247700 w 247906"/>
              <a:gd name="connsiteY2" fmla="*/ 831 h 51664"/>
              <a:gd name="connsiteX3" fmla="*/ 182084 w 247906"/>
              <a:gd name="connsiteY3" fmla="*/ 21998 h 51664"/>
              <a:gd name="connsiteX4" fmla="*/ 141867 w 247906"/>
              <a:gd name="connsiteY4" fmla="*/ 47398 h 51664"/>
              <a:gd name="connsiteX5" fmla="*/ 50 w 247906"/>
              <a:gd name="connsiteY5" fmla="*/ 9298 h 5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06" h="51664">
                <a:moveTo>
                  <a:pt x="50" y="9298"/>
                </a:moveTo>
                <a:cubicBezTo>
                  <a:pt x="2872" y="10003"/>
                  <a:pt x="117525" y="53042"/>
                  <a:pt x="158800" y="51631"/>
                </a:cubicBezTo>
                <a:cubicBezTo>
                  <a:pt x="200075" y="50220"/>
                  <a:pt x="243819" y="5770"/>
                  <a:pt x="247700" y="831"/>
                </a:cubicBezTo>
                <a:cubicBezTo>
                  <a:pt x="251581" y="-4108"/>
                  <a:pt x="199723" y="14237"/>
                  <a:pt x="182084" y="21998"/>
                </a:cubicBezTo>
                <a:cubicBezTo>
                  <a:pt x="164445" y="29759"/>
                  <a:pt x="169736" y="46340"/>
                  <a:pt x="141867" y="47398"/>
                </a:cubicBezTo>
                <a:cubicBezTo>
                  <a:pt x="113998" y="48456"/>
                  <a:pt x="-2772" y="8593"/>
                  <a:pt x="50" y="929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01E4644A-0574-4FCD-8310-2E065AACFBE5}"/>
              </a:ext>
            </a:extLst>
          </p:cNvPr>
          <p:cNvSpPr/>
          <p:nvPr/>
        </p:nvSpPr>
        <p:spPr>
          <a:xfrm>
            <a:off x="4789150" y="2880366"/>
            <a:ext cx="460669" cy="205279"/>
          </a:xfrm>
          <a:custGeom>
            <a:avLst/>
            <a:gdLst>
              <a:gd name="connsiteX0" fmla="*/ 460183 w 460669"/>
              <a:gd name="connsiteY0" fmla="*/ 417 h 205279"/>
              <a:gd name="connsiteX1" fmla="*/ 210417 w 460669"/>
              <a:gd name="connsiteY1" fmla="*/ 186684 h 205279"/>
              <a:gd name="connsiteX2" fmla="*/ 2983 w 460669"/>
              <a:gd name="connsiteY2" fmla="*/ 199384 h 205279"/>
              <a:gd name="connsiteX3" fmla="*/ 94000 w 460669"/>
              <a:gd name="connsiteY3" fmla="*/ 193034 h 205279"/>
              <a:gd name="connsiteX4" fmla="*/ 182900 w 460669"/>
              <a:gd name="connsiteY4" fmla="*/ 148584 h 205279"/>
              <a:gd name="connsiteX5" fmla="*/ 271800 w 460669"/>
              <a:gd name="connsiteY5" fmla="*/ 135884 h 205279"/>
              <a:gd name="connsiteX6" fmla="*/ 460183 w 460669"/>
              <a:gd name="connsiteY6" fmla="*/ 417 h 20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669" h="205279">
                <a:moveTo>
                  <a:pt x="460183" y="417"/>
                </a:moveTo>
                <a:cubicBezTo>
                  <a:pt x="449953" y="8884"/>
                  <a:pt x="286617" y="153523"/>
                  <a:pt x="210417" y="186684"/>
                </a:cubicBezTo>
                <a:cubicBezTo>
                  <a:pt x="134217" y="219845"/>
                  <a:pt x="22386" y="198326"/>
                  <a:pt x="2983" y="199384"/>
                </a:cubicBezTo>
                <a:cubicBezTo>
                  <a:pt x="-16420" y="200442"/>
                  <a:pt x="64014" y="201501"/>
                  <a:pt x="94000" y="193034"/>
                </a:cubicBezTo>
                <a:cubicBezTo>
                  <a:pt x="123986" y="184567"/>
                  <a:pt x="153267" y="158109"/>
                  <a:pt x="182900" y="148584"/>
                </a:cubicBezTo>
                <a:cubicBezTo>
                  <a:pt x="212533" y="139059"/>
                  <a:pt x="227350" y="157051"/>
                  <a:pt x="271800" y="135884"/>
                </a:cubicBezTo>
                <a:cubicBezTo>
                  <a:pt x="316250" y="114717"/>
                  <a:pt x="470413" y="-8050"/>
                  <a:pt x="460183" y="41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8EBA3F21-914B-48FC-BCAE-A01736D290B3}"/>
              </a:ext>
            </a:extLst>
          </p:cNvPr>
          <p:cNvSpPr/>
          <p:nvPr/>
        </p:nvSpPr>
        <p:spPr>
          <a:xfrm>
            <a:off x="4916849" y="2818965"/>
            <a:ext cx="255446" cy="203331"/>
          </a:xfrm>
          <a:custGeom>
            <a:avLst/>
            <a:gdLst>
              <a:gd name="connsiteX0" fmla="*/ 252051 w 255446"/>
              <a:gd name="connsiteY0" fmla="*/ 2552 h 203331"/>
              <a:gd name="connsiteX1" fmla="*/ 91184 w 255446"/>
              <a:gd name="connsiteY1" fmla="*/ 165535 h 203331"/>
              <a:gd name="connsiteX2" fmla="*/ 168 w 255446"/>
              <a:gd name="connsiteY2" fmla="*/ 201518 h 203331"/>
              <a:gd name="connsiteX3" fmla="*/ 112351 w 255446"/>
              <a:gd name="connsiteY3" fmla="*/ 184585 h 203331"/>
              <a:gd name="connsiteX4" fmla="*/ 194901 w 255446"/>
              <a:gd name="connsiteY4" fmla="*/ 72402 h 203331"/>
              <a:gd name="connsiteX5" fmla="*/ 252051 w 255446"/>
              <a:gd name="connsiteY5" fmla="*/ 2552 h 20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446" h="203331">
                <a:moveTo>
                  <a:pt x="252051" y="2552"/>
                </a:moveTo>
                <a:cubicBezTo>
                  <a:pt x="234765" y="18074"/>
                  <a:pt x="133164" y="132374"/>
                  <a:pt x="91184" y="165535"/>
                </a:cubicBezTo>
                <a:cubicBezTo>
                  <a:pt x="49204" y="198696"/>
                  <a:pt x="-3360" y="198343"/>
                  <a:pt x="168" y="201518"/>
                </a:cubicBezTo>
                <a:cubicBezTo>
                  <a:pt x="3696" y="204693"/>
                  <a:pt x="79896" y="206104"/>
                  <a:pt x="112351" y="184585"/>
                </a:cubicBezTo>
                <a:cubicBezTo>
                  <a:pt x="144806" y="163066"/>
                  <a:pt x="173734" y="98508"/>
                  <a:pt x="194901" y="72402"/>
                </a:cubicBezTo>
                <a:cubicBezTo>
                  <a:pt x="216068" y="46297"/>
                  <a:pt x="269337" y="-12970"/>
                  <a:pt x="252051" y="255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98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来年4月公開の映画「ブラック・ウィドウ」日本語吹き替え版で主人公ブラック・ウィドウの声を務める米倉涼子さん" hidden="1">
            <a:extLst>
              <a:ext uri="{FF2B5EF4-FFF2-40B4-BE49-F238E27FC236}">
                <a16:creationId xmlns:a16="http://schemas.microsoft.com/office/drawing/2014/main" id="{75F77530-966F-4B43-B8F6-28E4F2A53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689" y="735722"/>
            <a:ext cx="5202621" cy="780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48C948D-CAFC-49D2-8F3E-993642170461}"/>
              </a:ext>
            </a:extLst>
          </p:cNvPr>
          <p:cNvSpPr/>
          <p:nvPr/>
        </p:nvSpPr>
        <p:spPr>
          <a:xfrm>
            <a:off x="6500757" y="2801336"/>
            <a:ext cx="474718" cy="203802"/>
          </a:xfrm>
          <a:custGeom>
            <a:avLst/>
            <a:gdLst>
              <a:gd name="connsiteX0" fmla="*/ 56 w 474718"/>
              <a:gd name="connsiteY0" fmla="*/ 32352 h 203802"/>
              <a:gd name="connsiteX1" fmla="*/ 81018 w 474718"/>
              <a:gd name="connsiteY1" fmla="*/ 87914 h 203802"/>
              <a:gd name="connsiteX2" fmla="*/ 292156 w 474718"/>
              <a:gd name="connsiteY2" fmla="*/ 176814 h 203802"/>
              <a:gd name="connsiteX3" fmla="*/ 385818 w 474718"/>
              <a:gd name="connsiteY3" fmla="*/ 184752 h 203802"/>
              <a:gd name="connsiteX4" fmla="*/ 474718 w 474718"/>
              <a:gd name="connsiteY4" fmla="*/ 203802 h 203802"/>
              <a:gd name="connsiteX5" fmla="*/ 342956 w 474718"/>
              <a:gd name="connsiteY5" fmla="*/ 175227 h 203802"/>
              <a:gd name="connsiteX6" fmla="*/ 265168 w 474718"/>
              <a:gd name="connsiteY6" fmla="*/ 143477 h 203802"/>
              <a:gd name="connsiteX7" fmla="*/ 157218 w 474718"/>
              <a:gd name="connsiteY7" fmla="*/ 91089 h 203802"/>
              <a:gd name="connsiteX8" fmla="*/ 112768 w 474718"/>
              <a:gd name="connsiteY8" fmla="*/ 46639 h 203802"/>
              <a:gd name="connsiteX9" fmla="*/ 68318 w 474718"/>
              <a:gd name="connsiteY9" fmla="*/ 602 h 203802"/>
              <a:gd name="connsiteX10" fmla="*/ 56 w 474718"/>
              <a:gd name="connsiteY10" fmla="*/ 32352 h 20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4718" h="203802">
                <a:moveTo>
                  <a:pt x="56" y="32352"/>
                </a:moveTo>
                <a:cubicBezTo>
                  <a:pt x="2173" y="46904"/>
                  <a:pt x="32335" y="63837"/>
                  <a:pt x="81018" y="87914"/>
                </a:cubicBezTo>
                <a:cubicBezTo>
                  <a:pt x="129701" y="111991"/>
                  <a:pt x="241356" y="160674"/>
                  <a:pt x="292156" y="176814"/>
                </a:cubicBezTo>
                <a:cubicBezTo>
                  <a:pt x="342956" y="192954"/>
                  <a:pt x="355391" y="180254"/>
                  <a:pt x="385818" y="184752"/>
                </a:cubicBezTo>
                <a:cubicBezTo>
                  <a:pt x="416245" y="189250"/>
                  <a:pt x="474718" y="203802"/>
                  <a:pt x="474718" y="203802"/>
                </a:cubicBezTo>
                <a:cubicBezTo>
                  <a:pt x="467574" y="202215"/>
                  <a:pt x="377881" y="185281"/>
                  <a:pt x="342956" y="175227"/>
                </a:cubicBezTo>
                <a:cubicBezTo>
                  <a:pt x="308031" y="165173"/>
                  <a:pt x="296124" y="157500"/>
                  <a:pt x="265168" y="143477"/>
                </a:cubicBezTo>
                <a:cubicBezTo>
                  <a:pt x="234212" y="129454"/>
                  <a:pt x="182618" y="107229"/>
                  <a:pt x="157218" y="91089"/>
                </a:cubicBezTo>
                <a:cubicBezTo>
                  <a:pt x="131818" y="74949"/>
                  <a:pt x="127585" y="61720"/>
                  <a:pt x="112768" y="46639"/>
                </a:cubicBezTo>
                <a:cubicBezTo>
                  <a:pt x="97951" y="31558"/>
                  <a:pt x="80753" y="5100"/>
                  <a:pt x="68318" y="602"/>
                </a:cubicBezTo>
                <a:cubicBezTo>
                  <a:pt x="55883" y="-3896"/>
                  <a:pt x="-2061" y="17800"/>
                  <a:pt x="56" y="32352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EB196FAB-A00C-4F0D-BB0A-DB9B34FF9964}"/>
              </a:ext>
            </a:extLst>
          </p:cNvPr>
          <p:cNvSpPr/>
          <p:nvPr/>
        </p:nvSpPr>
        <p:spPr>
          <a:xfrm>
            <a:off x="6432387" y="2777197"/>
            <a:ext cx="127163" cy="29756"/>
          </a:xfrm>
          <a:custGeom>
            <a:avLst/>
            <a:gdLst>
              <a:gd name="connsiteX0" fmla="*/ 127163 w 127163"/>
              <a:gd name="connsiteY0" fmla="*/ 7278 h 29756"/>
              <a:gd name="connsiteX1" fmla="*/ 73188 w 127163"/>
              <a:gd name="connsiteY1" fmla="*/ 5691 h 29756"/>
              <a:gd name="connsiteX2" fmla="*/ 39851 w 127163"/>
              <a:gd name="connsiteY2" fmla="*/ 928 h 29756"/>
              <a:gd name="connsiteX3" fmla="*/ 163 w 127163"/>
              <a:gd name="connsiteY3" fmla="*/ 26328 h 29756"/>
              <a:gd name="connsiteX4" fmla="*/ 55726 w 127163"/>
              <a:gd name="connsiteY4" fmla="*/ 29503 h 29756"/>
              <a:gd name="connsiteX5" fmla="*/ 127163 w 127163"/>
              <a:gd name="connsiteY5" fmla="*/ 7278 h 2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163" h="29756">
                <a:moveTo>
                  <a:pt x="127163" y="7278"/>
                </a:moveTo>
                <a:cubicBezTo>
                  <a:pt x="107451" y="7013"/>
                  <a:pt x="87740" y="6749"/>
                  <a:pt x="73188" y="5691"/>
                </a:cubicBezTo>
                <a:cubicBezTo>
                  <a:pt x="58636" y="4633"/>
                  <a:pt x="52022" y="-2512"/>
                  <a:pt x="39851" y="928"/>
                </a:cubicBezTo>
                <a:cubicBezTo>
                  <a:pt x="27680" y="4367"/>
                  <a:pt x="-2483" y="21566"/>
                  <a:pt x="163" y="26328"/>
                </a:cubicBezTo>
                <a:cubicBezTo>
                  <a:pt x="2809" y="31090"/>
                  <a:pt x="55726" y="29503"/>
                  <a:pt x="55726" y="29503"/>
                </a:cubicBezTo>
                <a:lnTo>
                  <a:pt x="127163" y="7278"/>
                </a:ln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3B3A233-1BE3-42C9-B017-15EEF9A5D1D8}"/>
              </a:ext>
            </a:extLst>
          </p:cNvPr>
          <p:cNvSpPr/>
          <p:nvPr/>
        </p:nvSpPr>
        <p:spPr>
          <a:xfrm>
            <a:off x="6564705" y="2695494"/>
            <a:ext cx="491708" cy="128873"/>
          </a:xfrm>
          <a:custGeom>
            <a:avLst/>
            <a:gdLst>
              <a:gd name="connsiteX0" fmla="*/ 1195 w 491708"/>
              <a:gd name="connsiteY0" fmla="*/ 84219 h 128873"/>
              <a:gd name="connsiteX1" fmla="*/ 63108 w 491708"/>
              <a:gd name="connsiteY1" fmla="*/ 47706 h 128873"/>
              <a:gd name="connsiteX2" fmla="*/ 263133 w 491708"/>
              <a:gd name="connsiteY2" fmla="*/ 27069 h 128873"/>
              <a:gd name="connsiteX3" fmla="*/ 393308 w 491708"/>
              <a:gd name="connsiteY3" fmla="*/ 66756 h 128873"/>
              <a:gd name="connsiteX4" fmla="*/ 488558 w 491708"/>
              <a:gd name="connsiteY4" fmla="*/ 128669 h 128873"/>
              <a:gd name="connsiteX5" fmla="*/ 456808 w 491708"/>
              <a:gd name="connsiteY5" fmla="*/ 84219 h 128873"/>
              <a:gd name="connsiteX6" fmla="*/ 339333 w 491708"/>
              <a:gd name="connsiteY6" fmla="*/ 17544 h 128873"/>
              <a:gd name="connsiteX7" fmla="*/ 220270 w 491708"/>
              <a:gd name="connsiteY7" fmla="*/ 81 h 128873"/>
              <a:gd name="connsiteX8" fmla="*/ 105970 w 491708"/>
              <a:gd name="connsiteY8" fmla="*/ 12781 h 128873"/>
              <a:gd name="connsiteX9" fmla="*/ 1195 w 491708"/>
              <a:gd name="connsiteY9" fmla="*/ 84219 h 12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1708" h="128873">
                <a:moveTo>
                  <a:pt x="1195" y="84219"/>
                </a:moveTo>
                <a:cubicBezTo>
                  <a:pt x="-5949" y="90040"/>
                  <a:pt x="19452" y="57231"/>
                  <a:pt x="63108" y="47706"/>
                </a:cubicBezTo>
                <a:cubicBezTo>
                  <a:pt x="106764" y="38181"/>
                  <a:pt x="208100" y="23894"/>
                  <a:pt x="263133" y="27069"/>
                </a:cubicBezTo>
                <a:cubicBezTo>
                  <a:pt x="318166" y="30244"/>
                  <a:pt x="355737" y="49823"/>
                  <a:pt x="393308" y="66756"/>
                </a:cubicBezTo>
                <a:cubicBezTo>
                  <a:pt x="430879" y="83689"/>
                  <a:pt x="477975" y="125759"/>
                  <a:pt x="488558" y="128669"/>
                </a:cubicBezTo>
                <a:cubicBezTo>
                  <a:pt x="499141" y="131579"/>
                  <a:pt x="481679" y="102740"/>
                  <a:pt x="456808" y="84219"/>
                </a:cubicBezTo>
                <a:cubicBezTo>
                  <a:pt x="431937" y="65698"/>
                  <a:pt x="378756" y="31567"/>
                  <a:pt x="339333" y="17544"/>
                </a:cubicBezTo>
                <a:cubicBezTo>
                  <a:pt x="299910" y="3521"/>
                  <a:pt x="259164" y="875"/>
                  <a:pt x="220270" y="81"/>
                </a:cubicBezTo>
                <a:cubicBezTo>
                  <a:pt x="181376" y="-713"/>
                  <a:pt x="137191" y="4314"/>
                  <a:pt x="105970" y="12781"/>
                </a:cubicBezTo>
                <a:cubicBezTo>
                  <a:pt x="74749" y="21248"/>
                  <a:pt x="8339" y="78398"/>
                  <a:pt x="1195" y="84219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CF3A3059-8C2A-4C85-95B9-A7BD5CD64859}"/>
              </a:ext>
            </a:extLst>
          </p:cNvPr>
          <p:cNvSpPr/>
          <p:nvPr/>
        </p:nvSpPr>
        <p:spPr>
          <a:xfrm>
            <a:off x="6598538" y="2788875"/>
            <a:ext cx="423060" cy="163516"/>
          </a:xfrm>
          <a:custGeom>
            <a:avLst/>
            <a:gdLst>
              <a:gd name="connsiteX0" fmla="*/ 700 w 423060"/>
              <a:gd name="connsiteY0" fmla="*/ 363 h 163516"/>
              <a:gd name="connsiteX1" fmla="*/ 61025 w 423060"/>
              <a:gd name="connsiteY1" fmla="*/ 65450 h 163516"/>
              <a:gd name="connsiteX2" fmla="*/ 191200 w 423060"/>
              <a:gd name="connsiteY2" fmla="*/ 130538 h 163516"/>
              <a:gd name="connsiteX3" fmla="*/ 338837 w 423060"/>
              <a:gd name="connsiteY3" fmla="*/ 152763 h 163516"/>
              <a:gd name="connsiteX4" fmla="*/ 422975 w 423060"/>
              <a:gd name="connsiteY4" fmla="*/ 162288 h 163516"/>
              <a:gd name="connsiteX5" fmla="*/ 324550 w 423060"/>
              <a:gd name="connsiteY5" fmla="*/ 155938 h 163516"/>
              <a:gd name="connsiteX6" fmla="*/ 97537 w 423060"/>
              <a:gd name="connsiteY6" fmla="*/ 95613 h 163516"/>
              <a:gd name="connsiteX7" fmla="*/ 700 w 423060"/>
              <a:gd name="connsiteY7" fmla="*/ 363 h 16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060" h="163516">
                <a:moveTo>
                  <a:pt x="700" y="363"/>
                </a:moveTo>
                <a:cubicBezTo>
                  <a:pt x="-5385" y="-4664"/>
                  <a:pt x="29275" y="43754"/>
                  <a:pt x="61025" y="65450"/>
                </a:cubicBezTo>
                <a:cubicBezTo>
                  <a:pt x="92775" y="87146"/>
                  <a:pt x="144898" y="115986"/>
                  <a:pt x="191200" y="130538"/>
                </a:cubicBezTo>
                <a:cubicBezTo>
                  <a:pt x="237502" y="145090"/>
                  <a:pt x="300208" y="147471"/>
                  <a:pt x="338837" y="152763"/>
                </a:cubicBezTo>
                <a:cubicBezTo>
                  <a:pt x="377466" y="158055"/>
                  <a:pt x="425356" y="161759"/>
                  <a:pt x="422975" y="162288"/>
                </a:cubicBezTo>
                <a:cubicBezTo>
                  <a:pt x="420594" y="162817"/>
                  <a:pt x="378790" y="167050"/>
                  <a:pt x="324550" y="155938"/>
                </a:cubicBezTo>
                <a:cubicBezTo>
                  <a:pt x="270310" y="144826"/>
                  <a:pt x="150718" y="118632"/>
                  <a:pt x="97537" y="95613"/>
                </a:cubicBezTo>
                <a:cubicBezTo>
                  <a:pt x="44356" y="72594"/>
                  <a:pt x="6785" y="5390"/>
                  <a:pt x="700" y="363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5138E52-DCB0-4FE7-B26D-64A90D785320}"/>
              </a:ext>
            </a:extLst>
          </p:cNvPr>
          <p:cNvSpPr/>
          <p:nvPr/>
        </p:nvSpPr>
        <p:spPr>
          <a:xfrm>
            <a:off x="6963906" y="2835230"/>
            <a:ext cx="119874" cy="154451"/>
          </a:xfrm>
          <a:custGeom>
            <a:avLst/>
            <a:gdLst>
              <a:gd name="connsiteX0" fmla="*/ 83007 w 119874"/>
              <a:gd name="connsiteY0" fmla="*/ 45 h 154451"/>
              <a:gd name="connsiteX1" fmla="*/ 114757 w 119874"/>
              <a:gd name="connsiteY1" fmla="*/ 60370 h 154451"/>
              <a:gd name="connsiteX2" fmla="*/ 119519 w 119874"/>
              <a:gd name="connsiteY2" fmla="*/ 127045 h 154451"/>
              <a:gd name="connsiteX3" fmla="*/ 111582 w 119874"/>
              <a:gd name="connsiteY3" fmla="*/ 150858 h 154451"/>
              <a:gd name="connsiteX4" fmla="*/ 90944 w 119874"/>
              <a:gd name="connsiteY4" fmla="*/ 154033 h 154451"/>
              <a:gd name="connsiteX5" fmla="*/ 67132 w 119874"/>
              <a:gd name="connsiteY5" fmla="*/ 150858 h 154451"/>
              <a:gd name="connsiteX6" fmla="*/ 36969 w 119874"/>
              <a:gd name="connsiteY6" fmla="*/ 122283 h 154451"/>
              <a:gd name="connsiteX7" fmla="*/ 457 w 119874"/>
              <a:gd name="connsiteY7" fmla="*/ 125458 h 154451"/>
              <a:gd name="connsiteX8" fmla="*/ 63957 w 119874"/>
              <a:gd name="connsiteY8" fmla="*/ 122283 h 154451"/>
              <a:gd name="connsiteX9" fmla="*/ 90944 w 119874"/>
              <a:gd name="connsiteY9" fmla="*/ 100058 h 154451"/>
              <a:gd name="connsiteX10" fmla="*/ 94119 w 119874"/>
              <a:gd name="connsiteY10" fmla="*/ 69895 h 154451"/>
              <a:gd name="connsiteX11" fmla="*/ 83007 w 119874"/>
              <a:gd name="connsiteY11" fmla="*/ 45 h 15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874" h="154451">
                <a:moveTo>
                  <a:pt x="83007" y="45"/>
                </a:moveTo>
                <a:cubicBezTo>
                  <a:pt x="86447" y="-1543"/>
                  <a:pt x="108672" y="39203"/>
                  <a:pt x="114757" y="60370"/>
                </a:cubicBezTo>
                <a:cubicBezTo>
                  <a:pt x="120842" y="81537"/>
                  <a:pt x="120048" y="111964"/>
                  <a:pt x="119519" y="127045"/>
                </a:cubicBezTo>
                <a:cubicBezTo>
                  <a:pt x="118990" y="142126"/>
                  <a:pt x="116345" y="146360"/>
                  <a:pt x="111582" y="150858"/>
                </a:cubicBezTo>
                <a:cubicBezTo>
                  <a:pt x="106819" y="155356"/>
                  <a:pt x="98352" y="154033"/>
                  <a:pt x="90944" y="154033"/>
                </a:cubicBezTo>
                <a:cubicBezTo>
                  <a:pt x="83536" y="154033"/>
                  <a:pt x="76128" y="156150"/>
                  <a:pt x="67132" y="150858"/>
                </a:cubicBezTo>
                <a:cubicBezTo>
                  <a:pt x="58136" y="145566"/>
                  <a:pt x="48081" y="126516"/>
                  <a:pt x="36969" y="122283"/>
                </a:cubicBezTo>
                <a:cubicBezTo>
                  <a:pt x="25856" y="118050"/>
                  <a:pt x="-4041" y="125458"/>
                  <a:pt x="457" y="125458"/>
                </a:cubicBezTo>
                <a:cubicBezTo>
                  <a:pt x="4955" y="125458"/>
                  <a:pt x="48876" y="126516"/>
                  <a:pt x="63957" y="122283"/>
                </a:cubicBezTo>
                <a:cubicBezTo>
                  <a:pt x="79038" y="118050"/>
                  <a:pt x="85917" y="108789"/>
                  <a:pt x="90944" y="100058"/>
                </a:cubicBezTo>
                <a:cubicBezTo>
                  <a:pt x="95971" y="91327"/>
                  <a:pt x="93325" y="81801"/>
                  <a:pt x="94119" y="69895"/>
                </a:cubicBezTo>
                <a:cubicBezTo>
                  <a:pt x="94913" y="57989"/>
                  <a:pt x="79567" y="1633"/>
                  <a:pt x="83007" y="45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5FAC351-2315-4B90-B4EC-8D568E1882C2}"/>
              </a:ext>
            </a:extLst>
          </p:cNvPr>
          <p:cNvSpPr/>
          <p:nvPr/>
        </p:nvSpPr>
        <p:spPr>
          <a:xfrm>
            <a:off x="6626053" y="2741555"/>
            <a:ext cx="250966" cy="28699"/>
          </a:xfrm>
          <a:custGeom>
            <a:avLst/>
            <a:gdLst>
              <a:gd name="connsiteX0" fmla="*/ 172 w 250966"/>
              <a:gd name="connsiteY0" fmla="*/ 28633 h 28699"/>
              <a:gd name="connsiteX1" fmla="*/ 54147 w 250966"/>
              <a:gd name="connsiteY1" fmla="*/ 14345 h 28699"/>
              <a:gd name="connsiteX2" fmla="*/ 170035 w 250966"/>
              <a:gd name="connsiteY2" fmla="*/ 7995 h 28699"/>
              <a:gd name="connsiteX3" fmla="*/ 249410 w 250966"/>
              <a:gd name="connsiteY3" fmla="*/ 12758 h 28699"/>
              <a:gd name="connsiteX4" fmla="*/ 216072 w 250966"/>
              <a:gd name="connsiteY4" fmla="*/ 4820 h 28699"/>
              <a:gd name="connsiteX5" fmla="*/ 136697 w 250966"/>
              <a:gd name="connsiteY5" fmla="*/ 58 h 28699"/>
              <a:gd name="connsiteX6" fmla="*/ 70022 w 250966"/>
              <a:gd name="connsiteY6" fmla="*/ 7995 h 28699"/>
              <a:gd name="connsiteX7" fmla="*/ 172 w 250966"/>
              <a:gd name="connsiteY7" fmla="*/ 28633 h 2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966" h="28699">
                <a:moveTo>
                  <a:pt x="172" y="28633"/>
                </a:moveTo>
                <a:cubicBezTo>
                  <a:pt x="-2474" y="29691"/>
                  <a:pt x="25837" y="17785"/>
                  <a:pt x="54147" y="14345"/>
                </a:cubicBezTo>
                <a:cubicBezTo>
                  <a:pt x="82457" y="10905"/>
                  <a:pt x="137491" y="8259"/>
                  <a:pt x="170035" y="7995"/>
                </a:cubicBezTo>
                <a:cubicBezTo>
                  <a:pt x="202579" y="7731"/>
                  <a:pt x="241737" y="13287"/>
                  <a:pt x="249410" y="12758"/>
                </a:cubicBezTo>
                <a:cubicBezTo>
                  <a:pt x="257083" y="12229"/>
                  <a:pt x="234857" y="6937"/>
                  <a:pt x="216072" y="4820"/>
                </a:cubicBezTo>
                <a:cubicBezTo>
                  <a:pt x="197287" y="2703"/>
                  <a:pt x="161039" y="-471"/>
                  <a:pt x="136697" y="58"/>
                </a:cubicBezTo>
                <a:cubicBezTo>
                  <a:pt x="112355" y="587"/>
                  <a:pt x="88014" y="4556"/>
                  <a:pt x="70022" y="7995"/>
                </a:cubicBezTo>
                <a:cubicBezTo>
                  <a:pt x="52030" y="11434"/>
                  <a:pt x="2818" y="27575"/>
                  <a:pt x="172" y="28633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ABD9AF7-31F6-4B12-B302-9BCAFBF0740A}"/>
              </a:ext>
            </a:extLst>
          </p:cNvPr>
          <p:cNvSpPr/>
          <p:nvPr/>
        </p:nvSpPr>
        <p:spPr>
          <a:xfrm>
            <a:off x="6583961" y="2641233"/>
            <a:ext cx="188613" cy="116257"/>
          </a:xfrm>
          <a:custGeom>
            <a:avLst/>
            <a:gdLst>
              <a:gd name="connsiteX0" fmla="*/ 989 w 188613"/>
              <a:gd name="connsiteY0" fmla="*/ 116255 h 116257"/>
              <a:gd name="connsiteX1" fmla="*/ 40677 w 188613"/>
              <a:gd name="connsiteY1" fmla="*/ 82917 h 116257"/>
              <a:gd name="connsiteX2" fmla="*/ 66077 w 188613"/>
              <a:gd name="connsiteY2" fmla="*/ 67042 h 116257"/>
              <a:gd name="connsiteX3" fmla="*/ 70839 w 188613"/>
              <a:gd name="connsiteY3" fmla="*/ 52755 h 116257"/>
              <a:gd name="connsiteX4" fmla="*/ 74014 w 188613"/>
              <a:gd name="connsiteY4" fmla="*/ 16242 h 116257"/>
              <a:gd name="connsiteX5" fmla="*/ 81952 w 188613"/>
              <a:gd name="connsiteY5" fmla="*/ 49580 h 116257"/>
              <a:gd name="connsiteX6" fmla="*/ 113702 w 188613"/>
              <a:gd name="connsiteY6" fmla="*/ 62280 h 116257"/>
              <a:gd name="connsiteX7" fmla="*/ 112114 w 188613"/>
              <a:gd name="connsiteY7" fmla="*/ 27355 h 116257"/>
              <a:gd name="connsiteX8" fmla="*/ 107352 w 188613"/>
              <a:gd name="connsiteY8" fmla="*/ 16242 h 116257"/>
              <a:gd name="connsiteX9" fmla="*/ 126402 w 188613"/>
              <a:gd name="connsiteY9" fmla="*/ 51167 h 116257"/>
              <a:gd name="connsiteX10" fmla="*/ 153389 w 188613"/>
              <a:gd name="connsiteY10" fmla="*/ 51167 h 116257"/>
              <a:gd name="connsiteX11" fmla="*/ 172439 w 188613"/>
              <a:gd name="connsiteY11" fmla="*/ 21005 h 116257"/>
              <a:gd name="connsiteX12" fmla="*/ 180377 w 188613"/>
              <a:gd name="connsiteY12" fmla="*/ 367 h 116257"/>
              <a:gd name="connsiteX13" fmla="*/ 185139 w 188613"/>
              <a:gd name="connsiteY13" fmla="*/ 38467 h 116257"/>
              <a:gd name="connsiteX14" fmla="*/ 183552 w 188613"/>
              <a:gd name="connsiteY14" fmla="*/ 62280 h 116257"/>
              <a:gd name="connsiteX15" fmla="*/ 124814 w 188613"/>
              <a:gd name="connsiteY15" fmla="*/ 76567 h 116257"/>
              <a:gd name="connsiteX16" fmla="*/ 85127 w 188613"/>
              <a:gd name="connsiteY16" fmla="*/ 81330 h 116257"/>
              <a:gd name="connsiteX17" fmla="*/ 989 w 188613"/>
              <a:gd name="connsiteY17" fmla="*/ 116255 h 11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8613" h="116257">
                <a:moveTo>
                  <a:pt x="989" y="116255"/>
                </a:moveTo>
                <a:cubicBezTo>
                  <a:pt x="-6419" y="116520"/>
                  <a:pt x="29829" y="91119"/>
                  <a:pt x="40677" y="82917"/>
                </a:cubicBezTo>
                <a:cubicBezTo>
                  <a:pt x="51525" y="74715"/>
                  <a:pt x="61050" y="72069"/>
                  <a:pt x="66077" y="67042"/>
                </a:cubicBezTo>
                <a:cubicBezTo>
                  <a:pt x="71104" y="62015"/>
                  <a:pt x="69516" y="61222"/>
                  <a:pt x="70839" y="52755"/>
                </a:cubicBezTo>
                <a:cubicBezTo>
                  <a:pt x="72162" y="44288"/>
                  <a:pt x="72162" y="16771"/>
                  <a:pt x="74014" y="16242"/>
                </a:cubicBezTo>
                <a:cubicBezTo>
                  <a:pt x="75866" y="15713"/>
                  <a:pt x="75337" y="41907"/>
                  <a:pt x="81952" y="49580"/>
                </a:cubicBezTo>
                <a:cubicBezTo>
                  <a:pt x="88567" y="57253"/>
                  <a:pt x="108675" y="65984"/>
                  <a:pt x="113702" y="62280"/>
                </a:cubicBezTo>
                <a:cubicBezTo>
                  <a:pt x="118729" y="58576"/>
                  <a:pt x="113172" y="35028"/>
                  <a:pt x="112114" y="27355"/>
                </a:cubicBezTo>
                <a:cubicBezTo>
                  <a:pt x="111056" y="19682"/>
                  <a:pt x="104971" y="12273"/>
                  <a:pt x="107352" y="16242"/>
                </a:cubicBezTo>
                <a:cubicBezTo>
                  <a:pt x="109733" y="20211"/>
                  <a:pt x="118729" y="45346"/>
                  <a:pt x="126402" y="51167"/>
                </a:cubicBezTo>
                <a:cubicBezTo>
                  <a:pt x="134075" y="56988"/>
                  <a:pt x="145716" y="56194"/>
                  <a:pt x="153389" y="51167"/>
                </a:cubicBezTo>
                <a:cubicBezTo>
                  <a:pt x="161062" y="46140"/>
                  <a:pt x="167941" y="29472"/>
                  <a:pt x="172439" y="21005"/>
                </a:cubicBezTo>
                <a:cubicBezTo>
                  <a:pt x="176937" y="12538"/>
                  <a:pt x="178260" y="-2543"/>
                  <a:pt x="180377" y="367"/>
                </a:cubicBezTo>
                <a:cubicBezTo>
                  <a:pt x="182494" y="3277"/>
                  <a:pt x="184610" y="28148"/>
                  <a:pt x="185139" y="38467"/>
                </a:cubicBezTo>
                <a:cubicBezTo>
                  <a:pt x="185668" y="48786"/>
                  <a:pt x="193606" y="55930"/>
                  <a:pt x="183552" y="62280"/>
                </a:cubicBezTo>
                <a:cubicBezTo>
                  <a:pt x="173498" y="68630"/>
                  <a:pt x="141218" y="73392"/>
                  <a:pt x="124814" y="76567"/>
                </a:cubicBezTo>
                <a:cubicBezTo>
                  <a:pt x="108410" y="79742"/>
                  <a:pt x="103912" y="78419"/>
                  <a:pt x="85127" y="81330"/>
                </a:cubicBezTo>
                <a:cubicBezTo>
                  <a:pt x="66342" y="84240"/>
                  <a:pt x="8397" y="115990"/>
                  <a:pt x="989" y="116255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2CE982B-2EE9-43A7-B7C4-F88BD3889D39}"/>
              </a:ext>
            </a:extLst>
          </p:cNvPr>
          <p:cNvSpPr/>
          <p:nvPr/>
        </p:nvSpPr>
        <p:spPr>
          <a:xfrm>
            <a:off x="6789738" y="2698750"/>
            <a:ext cx="255712" cy="98433"/>
          </a:xfrm>
          <a:custGeom>
            <a:avLst/>
            <a:gdLst>
              <a:gd name="connsiteX0" fmla="*/ 0 w 255712"/>
              <a:gd name="connsiteY0" fmla="*/ 0 h 98433"/>
              <a:gd name="connsiteX1" fmla="*/ 103187 w 255712"/>
              <a:gd name="connsiteY1" fmla="*/ 14288 h 98433"/>
              <a:gd name="connsiteX2" fmla="*/ 200025 w 255712"/>
              <a:gd name="connsiteY2" fmla="*/ 57150 h 98433"/>
              <a:gd name="connsiteX3" fmla="*/ 255587 w 255712"/>
              <a:gd name="connsiteY3" fmla="*/ 98425 h 98433"/>
              <a:gd name="connsiteX4" fmla="*/ 212725 w 255712"/>
              <a:gd name="connsiteY4" fmla="*/ 60325 h 98433"/>
              <a:gd name="connsiteX5" fmla="*/ 136525 w 255712"/>
              <a:gd name="connsiteY5" fmla="*/ 14288 h 98433"/>
              <a:gd name="connsiteX6" fmla="*/ 52387 w 255712"/>
              <a:gd name="connsiteY6" fmla="*/ 0 h 98433"/>
              <a:gd name="connsiteX7" fmla="*/ 0 w 255712"/>
              <a:gd name="connsiteY7" fmla="*/ 0 h 98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712" h="98433">
                <a:moveTo>
                  <a:pt x="0" y="0"/>
                </a:moveTo>
                <a:cubicBezTo>
                  <a:pt x="34925" y="2381"/>
                  <a:pt x="69850" y="4763"/>
                  <a:pt x="103187" y="14288"/>
                </a:cubicBezTo>
                <a:cubicBezTo>
                  <a:pt x="136525" y="23813"/>
                  <a:pt x="174625" y="43127"/>
                  <a:pt x="200025" y="57150"/>
                </a:cubicBezTo>
                <a:cubicBezTo>
                  <a:pt x="225425" y="71173"/>
                  <a:pt x="253470" y="97896"/>
                  <a:pt x="255587" y="98425"/>
                </a:cubicBezTo>
                <a:cubicBezTo>
                  <a:pt x="257704" y="98954"/>
                  <a:pt x="232569" y="74348"/>
                  <a:pt x="212725" y="60325"/>
                </a:cubicBezTo>
                <a:cubicBezTo>
                  <a:pt x="192881" y="46302"/>
                  <a:pt x="163248" y="24342"/>
                  <a:pt x="136525" y="14288"/>
                </a:cubicBezTo>
                <a:cubicBezTo>
                  <a:pt x="109802" y="4234"/>
                  <a:pt x="52387" y="0"/>
                  <a:pt x="5238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4F60D8B-D0CD-4153-AB31-048EDFBEF4AD}"/>
              </a:ext>
            </a:extLst>
          </p:cNvPr>
          <p:cNvSpPr/>
          <p:nvPr/>
        </p:nvSpPr>
        <p:spPr>
          <a:xfrm>
            <a:off x="6551489" y="2623723"/>
            <a:ext cx="626989" cy="494664"/>
          </a:xfrm>
          <a:custGeom>
            <a:avLst/>
            <a:gdLst>
              <a:gd name="connsiteX0" fmla="*/ 124 w 626989"/>
              <a:gd name="connsiteY0" fmla="*/ 109952 h 494664"/>
              <a:gd name="connsiteX1" fmla="*/ 90611 w 626989"/>
              <a:gd name="connsiteY1" fmla="*/ 51215 h 494664"/>
              <a:gd name="connsiteX2" fmla="*/ 319211 w 626989"/>
              <a:gd name="connsiteY2" fmla="*/ 17877 h 494664"/>
              <a:gd name="connsiteX3" fmla="*/ 508124 w 626989"/>
              <a:gd name="connsiteY3" fmla="*/ 117890 h 494664"/>
              <a:gd name="connsiteX4" fmla="*/ 571624 w 626989"/>
              <a:gd name="connsiteY4" fmla="*/ 229015 h 494664"/>
              <a:gd name="connsiteX5" fmla="*/ 620836 w 626989"/>
              <a:gd name="connsiteY5" fmla="*/ 338552 h 494664"/>
              <a:gd name="connsiteX6" fmla="*/ 622424 w 626989"/>
              <a:gd name="connsiteY6" fmla="*/ 408402 h 494664"/>
              <a:gd name="connsiteX7" fmla="*/ 585911 w 626989"/>
              <a:gd name="connsiteY7" fmla="*/ 487777 h 494664"/>
              <a:gd name="connsiteX8" fmla="*/ 585911 w 626989"/>
              <a:gd name="connsiteY8" fmla="*/ 484602 h 494664"/>
              <a:gd name="connsiteX9" fmla="*/ 590674 w 626989"/>
              <a:gd name="connsiteY9" fmla="*/ 435390 h 494664"/>
              <a:gd name="connsiteX10" fmla="*/ 587499 w 626989"/>
              <a:gd name="connsiteY10" fmla="*/ 406815 h 494664"/>
              <a:gd name="connsiteX11" fmla="*/ 585911 w 626989"/>
              <a:gd name="connsiteY11" fmla="*/ 292515 h 494664"/>
              <a:gd name="connsiteX12" fmla="*/ 565274 w 626989"/>
              <a:gd name="connsiteY12" fmla="*/ 213140 h 494664"/>
              <a:gd name="connsiteX13" fmla="*/ 523999 w 626989"/>
              <a:gd name="connsiteY13" fmla="*/ 130590 h 494664"/>
              <a:gd name="connsiteX14" fmla="*/ 444624 w 626989"/>
              <a:gd name="connsiteY14" fmla="*/ 60740 h 494664"/>
              <a:gd name="connsiteX15" fmla="*/ 355724 w 626989"/>
              <a:gd name="connsiteY15" fmla="*/ 16290 h 494664"/>
              <a:gd name="connsiteX16" fmla="*/ 214436 w 626989"/>
              <a:gd name="connsiteY16" fmla="*/ 415 h 494664"/>
              <a:gd name="connsiteX17" fmla="*/ 106486 w 626989"/>
              <a:gd name="connsiteY17" fmla="*/ 30577 h 494664"/>
              <a:gd name="connsiteX18" fmla="*/ 124 w 626989"/>
              <a:gd name="connsiteY18" fmla="*/ 109952 h 49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6989" h="494664">
                <a:moveTo>
                  <a:pt x="124" y="109952"/>
                </a:moveTo>
                <a:cubicBezTo>
                  <a:pt x="-2522" y="113392"/>
                  <a:pt x="37430" y="66561"/>
                  <a:pt x="90611" y="51215"/>
                </a:cubicBezTo>
                <a:cubicBezTo>
                  <a:pt x="143792" y="35869"/>
                  <a:pt x="249625" y="6764"/>
                  <a:pt x="319211" y="17877"/>
                </a:cubicBezTo>
                <a:cubicBezTo>
                  <a:pt x="388797" y="28990"/>
                  <a:pt x="466055" y="82700"/>
                  <a:pt x="508124" y="117890"/>
                </a:cubicBezTo>
                <a:cubicBezTo>
                  <a:pt x="550193" y="153080"/>
                  <a:pt x="552839" y="192238"/>
                  <a:pt x="571624" y="229015"/>
                </a:cubicBezTo>
                <a:cubicBezTo>
                  <a:pt x="590409" y="265792"/>
                  <a:pt x="612369" y="308654"/>
                  <a:pt x="620836" y="338552"/>
                </a:cubicBezTo>
                <a:cubicBezTo>
                  <a:pt x="629303" y="368450"/>
                  <a:pt x="628245" y="383531"/>
                  <a:pt x="622424" y="408402"/>
                </a:cubicBezTo>
                <a:cubicBezTo>
                  <a:pt x="616603" y="433273"/>
                  <a:pt x="585911" y="487777"/>
                  <a:pt x="585911" y="487777"/>
                </a:cubicBezTo>
                <a:cubicBezTo>
                  <a:pt x="579826" y="500477"/>
                  <a:pt x="585117" y="493333"/>
                  <a:pt x="585911" y="484602"/>
                </a:cubicBezTo>
                <a:cubicBezTo>
                  <a:pt x="586705" y="475871"/>
                  <a:pt x="590409" y="448354"/>
                  <a:pt x="590674" y="435390"/>
                </a:cubicBezTo>
                <a:cubicBezTo>
                  <a:pt x="590939" y="422426"/>
                  <a:pt x="588293" y="430627"/>
                  <a:pt x="587499" y="406815"/>
                </a:cubicBezTo>
                <a:cubicBezTo>
                  <a:pt x="586705" y="383003"/>
                  <a:pt x="589615" y="324794"/>
                  <a:pt x="585911" y="292515"/>
                </a:cubicBezTo>
                <a:cubicBezTo>
                  <a:pt x="582207" y="260236"/>
                  <a:pt x="575593" y="240128"/>
                  <a:pt x="565274" y="213140"/>
                </a:cubicBezTo>
                <a:cubicBezTo>
                  <a:pt x="554955" y="186152"/>
                  <a:pt x="544107" y="155990"/>
                  <a:pt x="523999" y="130590"/>
                </a:cubicBezTo>
                <a:cubicBezTo>
                  <a:pt x="503891" y="105190"/>
                  <a:pt x="472670" y="79790"/>
                  <a:pt x="444624" y="60740"/>
                </a:cubicBezTo>
                <a:cubicBezTo>
                  <a:pt x="416578" y="41690"/>
                  <a:pt x="394089" y="26344"/>
                  <a:pt x="355724" y="16290"/>
                </a:cubicBezTo>
                <a:cubicBezTo>
                  <a:pt x="317359" y="6236"/>
                  <a:pt x="255976" y="-1966"/>
                  <a:pt x="214436" y="415"/>
                </a:cubicBezTo>
                <a:cubicBezTo>
                  <a:pt x="172896" y="2796"/>
                  <a:pt x="140088" y="16025"/>
                  <a:pt x="106486" y="30577"/>
                </a:cubicBezTo>
                <a:cubicBezTo>
                  <a:pt x="72884" y="45129"/>
                  <a:pt x="2770" y="106512"/>
                  <a:pt x="124" y="109952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079FE864-BD4E-4245-9BEC-DA88CEC1D8AD}"/>
              </a:ext>
            </a:extLst>
          </p:cNvPr>
          <p:cNvSpPr/>
          <p:nvPr/>
        </p:nvSpPr>
        <p:spPr>
          <a:xfrm>
            <a:off x="6497480" y="2567572"/>
            <a:ext cx="499997" cy="132890"/>
          </a:xfrm>
          <a:custGeom>
            <a:avLst/>
            <a:gdLst>
              <a:gd name="connsiteX0" fmla="*/ 158 w 499997"/>
              <a:gd name="connsiteY0" fmla="*/ 132766 h 132890"/>
              <a:gd name="connsiteX1" fmla="*/ 133508 w 499997"/>
              <a:gd name="connsiteY1" fmla="*/ 77203 h 132890"/>
              <a:gd name="connsiteX2" fmla="*/ 273208 w 499997"/>
              <a:gd name="connsiteY2" fmla="*/ 24816 h 132890"/>
              <a:gd name="connsiteX3" fmla="*/ 376395 w 499997"/>
              <a:gd name="connsiteY3" fmla="*/ 18466 h 132890"/>
              <a:gd name="connsiteX4" fmla="*/ 498633 w 499997"/>
              <a:gd name="connsiteY4" fmla="*/ 24816 h 132890"/>
              <a:gd name="connsiteX5" fmla="*/ 433545 w 499997"/>
              <a:gd name="connsiteY5" fmla="*/ 2591 h 132890"/>
              <a:gd name="connsiteX6" fmla="*/ 304958 w 499997"/>
              <a:gd name="connsiteY6" fmla="*/ 4178 h 132890"/>
              <a:gd name="connsiteX7" fmla="*/ 201770 w 499997"/>
              <a:gd name="connsiteY7" fmla="*/ 35928 h 132890"/>
              <a:gd name="connsiteX8" fmla="*/ 108108 w 499997"/>
              <a:gd name="connsiteY8" fmla="*/ 61328 h 132890"/>
              <a:gd name="connsiteX9" fmla="*/ 158 w 499997"/>
              <a:gd name="connsiteY9" fmla="*/ 132766 h 13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997" h="132890">
                <a:moveTo>
                  <a:pt x="158" y="132766"/>
                </a:moveTo>
                <a:cubicBezTo>
                  <a:pt x="4391" y="135412"/>
                  <a:pt x="88000" y="95195"/>
                  <a:pt x="133508" y="77203"/>
                </a:cubicBezTo>
                <a:cubicBezTo>
                  <a:pt x="179016" y="59211"/>
                  <a:pt x="232727" y="34605"/>
                  <a:pt x="273208" y="24816"/>
                </a:cubicBezTo>
                <a:cubicBezTo>
                  <a:pt x="313689" y="15026"/>
                  <a:pt x="338824" y="18466"/>
                  <a:pt x="376395" y="18466"/>
                </a:cubicBezTo>
                <a:cubicBezTo>
                  <a:pt x="413966" y="18466"/>
                  <a:pt x="489108" y="27462"/>
                  <a:pt x="498633" y="24816"/>
                </a:cubicBezTo>
                <a:cubicBezTo>
                  <a:pt x="508158" y="22170"/>
                  <a:pt x="465824" y="6031"/>
                  <a:pt x="433545" y="2591"/>
                </a:cubicBezTo>
                <a:cubicBezTo>
                  <a:pt x="401266" y="-849"/>
                  <a:pt x="343587" y="-1378"/>
                  <a:pt x="304958" y="4178"/>
                </a:cubicBezTo>
                <a:cubicBezTo>
                  <a:pt x="266329" y="9734"/>
                  <a:pt x="234578" y="26403"/>
                  <a:pt x="201770" y="35928"/>
                </a:cubicBezTo>
                <a:cubicBezTo>
                  <a:pt x="168962" y="45453"/>
                  <a:pt x="138535" y="48363"/>
                  <a:pt x="108108" y="61328"/>
                </a:cubicBezTo>
                <a:cubicBezTo>
                  <a:pt x="77681" y="74293"/>
                  <a:pt x="-4075" y="130120"/>
                  <a:pt x="158" y="132766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862DD0A-33F0-4065-93CA-97DC2A50437C}"/>
              </a:ext>
            </a:extLst>
          </p:cNvPr>
          <p:cNvSpPr/>
          <p:nvPr/>
        </p:nvSpPr>
        <p:spPr>
          <a:xfrm>
            <a:off x="6639858" y="3055905"/>
            <a:ext cx="319922" cy="38325"/>
          </a:xfrm>
          <a:custGeom>
            <a:avLst/>
            <a:gdLst>
              <a:gd name="connsiteX0" fmla="*/ 655 w 319922"/>
              <a:gd name="connsiteY0" fmla="*/ 33 h 38325"/>
              <a:gd name="connsiteX1" fmla="*/ 168930 w 319922"/>
              <a:gd name="connsiteY1" fmla="*/ 33370 h 38325"/>
              <a:gd name="connsiteX2" fmla="*/ 280055 w 319922"/>
              <a:gd name="connsiteY2" fmla="*/ 36545 h 38325"/>
              <a:gd name="connsiteX3" fmla="*/ 319742 w 319922"/>
              <a:gd name="connsiteY3" fmla="*/ 17495 h 38325"/>
              <a:gd name="connsiteX4" fmla="*/ 267355 w 319922"/>
              <a:gd name="connsiteY4" fmla="*/ 31783 h 38325"/>
              <a:gd name="connsiteX5" fmla="*/ 170517 w 319922"/>
              <a:gd name="connsiteY5" fmla="*/ 31783 h 38325"/>
              <a:gd name="connsiteX6" fmla="*/ 111780 w 319922"/>
              <a:gd name="connsiteY6" fmla="*/ 27020 h 38325"/>
              <a:gd name="connsiteX7" fmla="*/ 655 w 319922"/>
              <a:gd name="connsiteY7" fmla="*/ 33 h 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922" h="38325">
                <a:moveTo>
                  <a:pt x="655" y="33"/>
                </a:moveTo>
                <a:cubicBezTo>
                  <a:pt x="10180" y="1091"/>
                  <a:pt x="122363" y="27285"/>
                  <a:pt x="168930" y="33370"/>
                </a:cubicBezTo>
                <a:cubicBezTo>
                  <a:pt x="215497" y="39455"/>
                  <a:pt x="254920" y="39191"/>
                  <a:pt x="280055" y="36545"/>
                </a:cubicBezTo>
                <a:cubicBezTo>
                  <a:pt x="305190" y="33899"/>
                  <a:pt x="321859" y="18289"/>
                  <a:pt x="319742" y="17495"/>
                </a:cubicBezTo>
                <a:cubicBezTo>
                  <a:pt x="317625" y="16701"/>
                  <a:pt x="292226" y="29402"/>
                  <a:pt x="267355" y="31783"/>
                </a:cubicBezTo>
                <a:cubicBezTo>
                  <a:pt x="242484" y="34164"/>
                  <a:pt x="196446" y="32577"/>
                  <a:pt x="170517" y="31783"/>
                </a:cubicBezTo>
                <a:cubicBezTo>
                  <a:pt x="144588" y="30989"/>
                  <a:pt x="135328" y="30724"/>
                  <a:pt x="111780" y="27020"/>
                </a:cubicBezTo>
                <a:cubicBezTo>
                  <a:pt x="88232" y="23316"/>
                  <a:pt x="-8870" y="-1025"/>
                  <a:pt x="655" y="33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AB79F3B-47BE-4482-ADA2-3D7FDF14CE0D}"/>
              </a:ext>
            </a:extLst>
          </p:cNvPr>
          <p:cNvSpPr/>
          <p:nvPr/>
        </p:nvSpPr>
        <p:spPr>
          <a:xfrm>
            <a:off x="6664243" y="2759893"/>
            <a:ext cx="223500" cy="166888"/>
          </a:xfrm>
          <a:custGeom>
            <a:avLst/>
            <a:gdLst>
              <a:gd name="connsiteX0" fmla="*/ 195345 w 223500"/>
              <a:gd name="connsiteY0" fmla="*/ 8707 h 166888"/>
              <a:gd name="connsiteX1" fmla="*/ 222332 w 223500"/>
              <a:gd name="connsiteY1" fmla="*/ 61095 h 166888"/>
              <a:gd name="connsiteX2" fmla="*/ 215982 w 223500"/>
              <a:gd name="connsiteY2" fmla="*/ 97607 h 166888"/>
              <a:gd name="connsiteX3" fmla="*/ 192170 w 223500"/>
              <a:gd name="connsiteY3" fmla="*/ 140470 h 166888"/>
              <a:gd name="connsiteX4" fmla="*/ 165182 w 223500"/>
              <a:gd name="connsiteY4" fmla="*/ 164282 h 166888"/>
              <a:gd name="connsiteX5" fmla="*/ 131845 w 223500"/>
              <a:gd name="connsiteY5" fmla="*/ 162695 h 166888"/>
              <a:gd name="connsiteX6" fmla="*/ 79457 w 223500"/>
              <a:gd name="connsiteY6" fmla="*/ 132532 h 166888"/>
              <a:gd name="connsiteX7" fmla="*/ 39770 w 223500"/>
              <a:gd name="connsiteY7" fmla="*/ 105545 h 166888"/>
              <a:gd name="connsiteX8" fmla="*/ 6432 w 223500"/>
              <a:gd name="connsiteY8" fmla="*/ 86495 h 166888"/>
              <a:gd name="connsiteX9" fmla="*/ 82 w 223500"/>
              <a:gd name="connsiteY9" fmla="*/ 70620 h 166888"/>
              <a:gd name="connsiteX10" fmla="*/ 3257 w 223500"/>
              <a:gd name="connsiteY10" fmla="*/ 53157 h 166888"/>
              <a:gd name="connsiteX11" fmla="*/ 9607 w 223500"/>
              <a:gd name="connsiteY11" fmla="*/ 29345 h 166888"/>
              <a:gd name="connsiteX12" fmla="*/ 12782 w 223500"/>
              <a:gd name="connsiteY12" fmla="*/ 5532 h 166888"/>
              <a:gd name="connsiteX13" fmla="*/ 55645 w 223500"/>
              <a:gd name="connsiteY13" fmla="*/ 770 h 166888"/>
              <a:gd name="connsiteX14" fmla="*/ 195345 w 223500"/>
              <a:gd name="connsiteY14" fmla="*/ 8707 h 16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3500" h="166888">
                <a:moveTo>
                  <a:pt x="195345" y="8707"/>
                </a:moveTo>
                <a:cubicBezTo>
                  <a:pt x="223126" y="18761"/>
                  <a:pt x="218893" y="46278"/>
                  <a:pt x="222332" y="61095"/>
                </a:cubicBezTo>
                <a:cubicBezTo>
                  <a:pt x="225771" y="75912"/>
                  <a:pt x="221009" y="84378"/>
                  <a:pt x="215982" y="97607"/>
                </a:cubicBezTo>
                <a:cubicBezTo>
                  <a:pt x="210955" y="110836"/>
                  <a:pt x="200637" y="129358"/>
                  <a:pt x="192170" y="140470"/>
                </a:cubicBezTo>
                <a:cubicBezTo>
                  <a:pt x="183703" y="151582"/>
                  <a:pt x="175236" y="160578"/>
                  <a:pt x="165182" y="164282"/>
                </a:cubicBezTo>
                <a:cubicBezTo>
                  <a:pt x="155128" y="167986"/>
                  <a:pt x="146132" y="167987"/>
                  <a:pt x="131845" y="162695"/>
                </a:cubicBezTo>
                <a:cubicBezTo>
                  <a:pt x="117558" y="157403"/>
                  <a:pt x="94803" y="142057"/>
                  <a:pt x="79457" y="132532"/>
                </a:cubicBezTo>
                <a:cubicBezTo>
                  <a:pt x="64111" y="123007"/>
                  <a:pt x="51941" y="113218"/>
                  <a:pt x="39770" y="105545"/>
                </a:cubicBezTo>
                <a:cubicBezTo>
                  <a:pt x="27599" y="97872"/>
                  <a:pt x="13047" y="92316"/>
                  <a:pt x="6432" y="86495"/>
                </a:cubicBezTo>
                <a:cubicBezTo>
                  <a:pt x="-183" y="80674"/>
                  <a:pt x="611" y="76176"/>
                  <a:pt x="82" y="70620"/>
                </a:cubicBezTo>
                <a:cubicBezTo>
                  <a:pt x="-447" y="65064"/>
                  <a:pt x="1670" y="60036"/>
                  <a:pt x="3257" y="53157"/>
                </a:cubicBezTo>
                <a:cubicBezTo>
                  <a:pt x="4844" y="46278"/>
                  <a:pt x="8019" y="37283"/>
                  <a:pt x="9607" y="29345"/>
                </a:cubicBezTo>
                <a:cubicBezTo>
                  <a:pt x="11195" y="21407"/>
                  <a:pt x="5109" y="10294"/>
                  <a:pt x="12782" y="5532"/>
                </a:cubicBezTo>
                <a:cubicBezTo>
                  <a:pt x="20455" y="770"/>
                  <a:pt x="32362" y="2093"/>
                  <a:pt x="55645" y="770"/>
                </a:cubicBezTo>
                <a:cubicBezTo>
                  <a:pt x="78928" y="-553"/>
                  <a:pt x="167564" y="-1347"/>
                  <a:pt x="195345" y="8707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55ECB5C-1616-4682-9060-A5A4FE4321C4}"/>
              </a:ext>
            </a:extLst>
          </p:cNvPr>
          <p:cNvSpPr/>
          <p:nvPr/>
        </p:nvSpPr>
        <p:spPr>
          <a:xfrm>
            <a:off x="6721857" y="2774407"/>
            <a:ext cx="45719" cy="45719"/>
          </a:xfrm>
          <a:prstGeom prst="ellipse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F1C98DD-D557-45C2-BE56-833CC0D07DE1}"/>
              </a:ext>
            </a:extLst>
          </p:cNvPr>
          <p:cNvSpPr/>
          <p:nvPr/>
        </p:nvSpPr>
        <p:spPr>
          <a:xfrm>
            <a:off x="6828745" y="2605637"/>
            <a:ext cx="300912" cy="175772"/>
          </a:xfrm>
          <a:custGeom>
            <a:avLst/>
            <a:gdLst>
              <a:gd name="connsiteX0" fmla="*/ 680 w 300912"/>
              <a:gd name="connsiteY0" fmla="*/ 1038 h 175772"/>
              <a:gd name="connsiteX1" fmla="*/ 116568 w 300912"/>
              <a:gd name="connsiteY1" fmla="*/ 15326 h 175772"/>
              <a:gd name="connsiteX2" fmla="*/ 194355 w 300912"/>
              <a:gd name="connsiteY2" fmla="*/ 47076 h 175772"/>
              <a:gd name="connsiteX3" fmla="*/ 249918 w 300912"/>
              <a:gd name="connsiteY3" fmla="*/ 80413 h 175772"/>
              <a:gd name="connsiteX4" fmla="*/ 288018 w 300912"/>
              <a:gd name="connsiteY4" fmla="*/ 132801 h 175772"/>
              <a:gd name="connsiteX5" fmla="*/ 300718 w 300912"/>
              <a:gd name="connsiteY5" fmla="*/ 175663 h 175772"/>
              <a:gd name="connsiteX6" fmla="*/ 280080 w 300912"/>
              <a:gd name="connsiteY6" fmla="*/ 120101 h 175772"/>
              <a:gd name="connsiteX7" fmla="*/ 238805 w 300912"/>
              <a:gd name="connsiteY7" fmla="*/ 82001 h 175772"/>
              <a:gd name="connsiteX8" fmla="*/ 173718 w 300912"/>
              <a:gd name="connsiteY8" fmla="*/ 42313 h 175772"/>
              <a:gd name="connsiteX9" fmla="*/ 680 w 300912"/>
              <a:gd name="connsiteY9" fmla="*/ 1038 h 17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912" h="175772">
                <a:moveTo>
                  <a:pt x="680" y="1038"/>
                </a:moveTo>
                <a:cubicBezTo>
                  <a:pt x="-8845" y="-3460"/>
                  <a:pt x="84289" y="7653"/>
                  <a:pt x="116568" y="15326"/>
                </a:cubicBezTo>
                <a:cubicBezTo>
                  <a:pt x="148847" y="22999"/>
                  <a:pt x="172130" y="36228"/>
                  <a:pt x="194355" y="47076"/>
                </a:cubicBezTo>
                <a:cubicBezTo>
                  <a:pt x="216580" y="57924"/>
                  <a:pt x="234308" y="66126"/>
                  <a:pt x="249918" y="80413"/>
                </a:cubicBezTo>
                <a:cubicBezTo>
                  <a:pt x="265529" y="94701"/>
                  <a:pt x="279551" y="116926"/>
                  <a:pt x="288018" y="132801"/>
                </a:cubicBezTo>
                <a:cubicBezTo>
                  <a:pt x="296485" y="148676"/>
                  <a:pt x="302041" y="177780"/>
                  <a:pt x="300718" y="175663"/>
                </a:cubicBezTo>
                <a:cubicBezTo>
                  <a:pt x="299395" y="173546"/>
                  <a:pt x="290399" y="135711"/>
                  <a:pt x="280080" y="120101"/>
                </a:cubicBezTo>
                <a:cubicBezTo>
                  <a:pt x="269761" y="104491"/>
                  <a:pt x="256532" y="94966"/>
                  <a:pt x="238805" y="82001"/>
                </a:cubicBezTo>
                <a:cubicBezTo>
                  <a:pt x="221078" y="69036"/>
                  <a:pt x="206791" y="56071"/>
                  <a:pt x="173718" y="42313"/>
                </a:cubicBezTo>
                <a:cubicBezTo>
                  <a:pt x="140645" y="28555"/>
                  <a:pt x="10205" y="5536"/>
                  <a:pt x="680" y="1038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0438592-4A9F-4F13-B4A9-D448ED54F36A}"/>
              </a:ext>
            </a:extLst>
          </p:cNvPr>
          <p:cNvSpPr/>
          <p:nvPr/>
        </p:nvSpPr>
        <p:spPr>
          <a:xfrm>
            <a:off x="7587670" y="3033683"/>
            <a:ext cx="405907" cy="148047"/>
          </a:xfrm>
          <a:custGeom>
            <a:avLst/>
            <a:gdLst>
              <a:gd name="connsiteX0" fmla="*/ 580 w 405907"/>
              <a:gd name="connsiteY0" fmla="*/ 147667 h 148047"/>
              <a:gd name="connsiteX1" fmla="*/ 62493 w 405907"/>
              <a:gd name="connsiteY1" fmla="*/ 76230 h 148047"/>
              <a:gd name="connsiteX2" fmla="*/ 125993 w 405907"/>
              <a:gd name="connsiteY2" fmla="*/ 27017 h 148047"/>
              <a:gd name="connsiteX3" fmla="*/ 187905 w 405907"/>
              <a:gd name="connsiteY3" fmla="*/ 30 h 148047"/>
              <a:gd name="connsiteX4" fmla="*/ 286330 w 405907"/>
              <a:gd name="connsiteY4" fmla="*/ 22255 h 148047"/>
              <a:gd name="connsiteX5" fmla="*/ 356180 w 405907"/>
              <a:gd name="connsiteY5" fmla="*/ 47655 h 148047"/>
              <a:gd name="connsiteX6" fmla="*/ 405393 w 405907"/>
              <a:gd name="connsiteY6" fmla="*/ 71467 h 148047"/>
              <a:gd name="connsiteX7" fmla="*/ 376818 w 405907"/>
              <a:gd name="connsiteY7" fmla="*/ 47655 h 148047"/>
              <a:gd name="connsiteX8" fmla="*/ 299030 w 405907"/>
              <a:gd name="connsiteY8" fmla="*/ 14317 h 148047"/>
              <a:gd name="connsiteX9" fmla="*/ 233943 w 405907"/>
              <a:gd name="connsiteY9" fmla="*/ 1617 h 148047"/>
              <a:gd name="connsiteX10" fmla="*/ 151393 w 405907"/>
              <a:gd name="connsiteY10" fmla="*/ 9555 h 148047"/>
              <a:gd name="connsiteX11" fmla="*/ 100593 w 405907"/>
              <a:gd name="connsiteY11" fmla="*/ 42892 h 148047"/>
              <a:gd name="connsiteX12" fmla="*/ 580 w 405907"/>
              <a:gd name="connsiteY12" fmla="*/ 147667 h 1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5907" h="148047">
                <a:moveTo>
                  <a:pt x="580" y="147667"/>
                </a:moveTo>
                <a:cubicBezTo>
                  <a:pt x="-5770" y="153223"/>
                  <a:pt x="41591" y="96338"/>
                  <a:pt x="62493" y="76230"/>
                </a:cubicBezTo>
                <a:cubicBezTo>
                  <a:pt x="83395" y="56122"/>
                  <a:pt x="105091" y="39717"/>
                  <a:pt x="125993" y="27017"/>
                </a:cubicBezTo>
                <a:cubicBezTo>
                  <a:pt x="146895" y="14317"/>
                  <a:pt x="161182" y="824"/>
                  <a:pt x="187905" y="30"/>
                </a:cubicBezTo>
                <a:cubicBezTo>
                  <a:pt x="214628" y="-764"/>
                  <a:pt x="258284" y="14317"/>
                  <a:pt x="286330" y="22255"/>
                </a:cubicBezTo>
                <a:cubicBezTo>
                  <a:pt x="314376" y="30192"/>
                  <a:pt x="336336" y="39453"/>
                  <a:pt x="356180" y="47655"/>
                </a:cubicBezTo>
                <a:cubicBezTo>
                  <a:pt x="376024" y="55857"/>
                  <a:pt x="401953" y="71467"/>
                  <a:pt x="405393" y="71467"/>
                </a:cubicBezTo>
                <a:cubicBezTo>
                  <a:pt x="408833" y="71467"/>
                  <a:pt x="394545" y="57180"/>
                  <a:pt x="376818" y="47655"/>
                </a:cubicBezTo>
                <a:cubicBezTo>
                  <a:pt x="359091" y="38130"/>
                  <a:pt x="322842" y="21990"/>
                  <a:pt x="299030" y="14317"/>
                </a:cubicBezTo>
                <a:cubicBezTo>
                  <a:pt x="275218" y="6644"/>
                  <a:pt x="258549" y="2411"/>
                  <a:pt x="233943" y="1617"/>
                </a:cubicBezTo>
                <a:cubicBezTo>
                  <a:pt x="209337" y="823"/>
                  <a:pt x="173618" y="2676"/>
                  <a:pt x="151393" y="9555"/>
                </a:cubicBezTo>
                <a:cubicBezTo>
                  <a:pt x="129168" y="16434"/>
                  <a:pt x="122553" y="23842"/>
                  <a:pt x="100593" y="42892"/>
                </a:cubicBezTo>
                <a:cubicBezTo>
                  <a:pt x="78633" y="61942"/>
                  <a:pt x="6930" y="142111"/>
                  <a:pt x="580" y="147667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EC28082-7F9E-442F-8388-33E59B24F171}"/>
              </a:ext>
            </a:extLst>
          </p:cNvPr>
          <p:cNvSpPr/>
          <p:nvPr/>
        </p:nvSpPr>
        <p:spPr>
          <a:xfrm>
            <a:off x="7680472" y="2963921"/>
            <a:ext cx="349676" cy="91025"/>
          </a:xfrm>
          <a:custGeom>
            <a:avLst/>
            <a:gdLst>
              <a:gd name="connsiteX0" fmla="*/ 1441 w 349676"/>
              <a:gd name="connsiteY0" fmla="*/ 87254 h 91025"/>
              <a:gd name="connsiteX1" fmla="*/ 49066 w 349676"/>
              <a:gd name="connsiteY1" fmla="*/ 33279 h 91025"/>
              <a:gd name="connsiteX2" fmla="*/ 130028 w 349676"/>
              <a:gd name="connsiteY2" fmla="*/ 12642 h 91025"/>
              <a:gd name="connsiteX3" fmla="*/ 241153 w 349676"/>
              <a:gd name="connsiteY3" fmla="*/ 11054 h 91025"/>
              <a:gd name="connsiteX4" fmla="*/ 307828 w 349676"/>
              <a:gd name="connsiteY4" fmla="*/ 25342 h 91025"/>
              <a:gd name="connsiteX5" fmla="*/ 349103 w 349676"/>
              <a:gd name="connsiteY5" fmla="*/ 90429 h 91025"/>
              <a:gd name="connsiteX6" fmla="*/ 328466 w 349676"/>
              <a:gd name="connsiteY6" fmla="*/ 55504 h 91025"/>
              <a:gd name="connsiteX7" fmla="*/ 280841 w 349676"/>
              <a:gd name="connsiteY7" fmla="*/ 18992 h 91025"/>
              <a:gd name="connsiteX8" fmla="*/ 207816 w 349676"/>
              <a:gd name="connsiteY8" fmla="*/ 6292 h 91025"/>
              <a:gd name="connsiteX9" fmla="*/ 103041 w 349676"/>
              <a:gd name="connsiteY9" fmla="*/ 4704 h 91025"/>
              <a:gd name="connsiteX10" fmla="*/ 1441 w 349676"/>
              <a:gd name="connsiteY10" fmla="*/ 87254 h 9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676" h="91025">
                <a:moveTo>
                  <a:pt x="1441" y="87254"/>
                </a:moveTo>
                <a:cubicBezTo>
                  <a:pt x="-7555" y="92016"/>
                  <a:pt x="27635" y="45714"/>
                  <a:pt x="49066" y="33279"/>
                </a:cubicBezTo>
                <a:cubicBezTo>
                  <a:pt x="70497" y="20844"/>
                  <a:pt x="98014" y="16346"/>
                  <a:pt x="130028" y="12642"/>
                </a:cubicBezTo>
                <a:cubicBezTo>
                  <a:pt x="162043" y="8938"/>
                  <a:pt x="211520" y="8937"/>
                  <a:pt x="241153" y="11054"/>
                </a:cubicBezTo>
                <a:cubicBezTo>
                  <a:pt x="270786" y="13171"/>
                  <a:pt x="289836" y="12113"/>
                  <a:pt x="307828" y="25342"/>
                </a:cubicBezTo>
                <a:cubicBezTo>
                  <a:pt x="325820" y="38571"/>
                  <a:pt x="345663" y="85402"/>
                  <a:pt x="349103" y="90429"/>
                </a:cubicBezTo>
                <a:cubicBezTo>
                  <a:pt x="352543" y="95456"/>
                  <a:pt x="339843" y="67410"/>
                  <a:pt x="328466" y="55504"/>
                </a:cubicBezTo>
                <a:cubicBezTo>
                  <a:pt x="317089" y="43598"/>
                  <a:pt x="300949" y="27194"/>
                  <a:pt x="280841" y="18992"/>
                </a:cubicBezTo>
                <a:cubicBezTo>
                  <a:pt x="260733" y="10790"/>
                  <a:pt x="237449" y="8673"/>
                  <a:pt x="207816" y="6292"/>
                </a:cubicBezTo>
                <a:cubicBezTo>
                  <a:pt x="178183" y="3911"/>
                  <a:pt x="135849" y="-5615"/>
                  <a:pt x="103041" y="4704"/>
                </a:cubicBezTo>
                <a:cubicBezTo>
                  <a:pt x="70233" y="15023"/>
                  <a:pt x="10437" y="82492"/>
                  <a:pt x="1441" y="87254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03969EE-8E35-437B-9B38-FCA526A2FA7F}"/>
              </a:ext>
            </a:extLst>
          </p:cNvPr>
          <p:cNvSpPr/>
          <p:nvPr/>
        </p:nvSpPr>
        <p:spPr>
          <a:xfrm>
            <a:off x="7583477" y="2877730"/>
            <a:ext cx="487101" cy="246667"/>
          </a:xfrm>
          <a:custGeom>
            <a:avLst/>
            <a:gdLst>
              <a:gd name="connsiteX0" fmla="*/ 11 w 487101"/>
              <a:gd name="connsiteY0" fmla="*/ 246470 h 246667"/>
              <a:gd name="connsiteX1" fmla="*/ 66686 w 487101"/>
              <a:gd name="connsiteY1" fmla="*/ 167095 h 246667"/>
              <a:gd name="connsiteX2" fmla="*/ 153998 w 487101"/>
              <a:gd name="connsiteY2" fmla="*/ 87720 h 246667"/>
              <a:gd name="connsiteX3" fmla="*/ 233373 w 487101"/>
              <a:gd name="connsiteY3" fmla="*/ 41683 h 246667"/>
              <a:gd name="connsiteX4" fmla="*/ 306398 w 487101"/>
              <a:gd name="connsiteY4" fmla="*/ 27395 h 246667"/>
              <a:gd name="connsiteX5" fmla="*/ 376248 w 487101"/>
              <a:gd name="connsiteY5" fmla="*/ 48033 h 246667"/>
              <a:gd name="connsiteX6" fmla="*/ 428636 w 487101"/>
              <a:gd name="connsiteY6" fmla="*/ 97245 h 246667"/>
              <a:gd name="connsiteX7" fmla="*/ 463561 w 487101"/>
              <a:gd name="connsiteY7" fmla="*/ 146458 h 246667"/>
              <a:gd name="connsiteX8" fmla="*/ 485786 w 487101"/>
              <a:gd name="connsiteY8" fmla="*/ 176620 h 246667"/>
              <a:gd name="connsiteX9" fmla="*/ 482611 w 487101"/>
              <a:gd name="connsiteY9" fmla="*/ 160745 h 246667"/>
              <a:gd name="connsiteX10" fmla="*/ 466736 w 487101"/>
              <a:gd name="connsiteY10" fmla="*/ 113120 h 246667"/>
              <a:gd name="connsiteX11" fmla="*/ 366723 w 487101"/>
              <a:gd name="connsiteY11" fmla="*/ 28983 h 246667"/>
              <a:gd name="connsiteX12" fmla="*/ 287348 w 487101"/>
              <a:gd name="connsiteY12" fmla="*/ 408 h 246667"/>
              <a:gd name="connsiteX13" fmla="*/ 223848 w 487101"/>
              <a:gd name="connsiteY13" fmla="*/ 14695 h 246667"/>
              <a:gd name="connsiteX14" fmla="*/ 153998 w 487101"/>
              <a:gd name="connsiteY14" fmla="*/ 49620 h 246667"/>
              <a:gd name="connsiteX15" fmla="*/ 92086 w 487101"/>
              <a:gd name="connsiteY15" fmla="*/ 111533 h 246667"/>
              <a:gd name="connsiteX16" fmla="*/ 71448 w 487101"/>
              <a:gd name="connsiteY16" fmla="*/ 143283 h 246667"/>
              <a:gd name="connsiteX17" fmla="*/ 11 w 487101"/>
              <a:gd name="connsiteY17" fmla="*/ 246470 h 24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7101" h="246667">
                <a:moveTo>
                  <a:pt x="11" y="246470"/>
                </a:moveTo>
                <a:cubicBezTo>
                  <a:pt x="-783" y="250439"/>
                  <a:pt x="41022" y="193553"/>
                  <a:pt x="66686" y="167095"/>
                </a:cubicBezTo>
                <a:cubicBezTo>
                  <a:pt x="92350" y="140637"/>
                  <a:pt x="126217" y="108622"/>
                  <a:pt x="153998" y="87720"/>
                </a:cubicBezTo>
                <a:cubicBezTo>
                  <a:pt x="181779" y="66818"/>
                  <a:pt x="207973" y="51737"/>
                  <a:pt x="233373" y="41683"/>
                </a:cubicBezTo>
                <a:cubicBezTo>
                  <a:pt x="258773" y="31629"/>
                  <a:pt x="282586" y="26337"/>
                  <a:pt x="306398" y="27395"/>
                </a:cubicBezTo>
                <a:cubicBezTo>
                  <a:pt x="330210" y="28453"/>
                  <a:pt x="355875" y="36391"/>
                  <a:pt x="376248" y="48033"/>
                </a:cubicBezTo>
                <a:cubicBezTo>
                  <a:pt x="396621" y="59675"/>
                  <a:pt x="414084" y="80841"/>
                  <a:pt x="428636" y="97245"/>
                </a:cubicBezTo>
                <a:cubicBezTo>
                  <a:pt x="443188" y="113649"/>
                  <a:pt x="454036" y="133229"/>
                  <a:pt x="463561" y="146458"/>
                </a:cubicBezTo>
                <a:cubicBezTo>
                  <a:pt x="473086" y="159687"/>
                  <a:pt x="482611" y="174239"/>
                  <a:pt x="485786" y="176620"/>
                </a:cubicBezTo>
                <a:cubicBezTo>
                  <a:pt x="488961" y="179001"/>
                  <a:pt x="485786" y="171328"/>
                  <a:pt x="482611" y="160745"/>
                </a:cubicBezTo>
                <a:cubicBezTo>
                  <a:pt x="479436" y="150162"/>
                  <a:pt x="486051" y="135080"/>
                  <a:pt x="466736" y="113120"/>
                </a:cubicBezTo>
                <a:cubicBezTo>
                  <a:pt x="447421" y="91160"/>
                  <a:pt x="396621" y="47768"/>
                  <a:pt x="366723" y="28983"/>
                </a:cubicBezTo>
                <a:cubicBezTo>
                  <a:pt x="336825" y="10198"/>
                  <a:pt x="311161" y="2789"/>
                  <a:pt x="287348" y="408"/>
                </a:cubicBezTo>
                <a:cubicBezTo>
                  <a:pt x="263535" y="-1973"/>
                  <a:pt x="246073" y="6493"/>
                  <a:pt x="223848" y="14695"/>
                </a:cubicBezTo>
                <a:cubicBezTo>
                  <a:pt x="201623" y="22897"/>
                  <a:pt x="175958" y="33480"/>
                  <a:pt x="153998" y="49620"/>
                </a:cubicBezTo>
                <a:cubicBezTo>
                  <a:pt x="132038" y="65760"/>
                  <a:pt x="105844" y="95922"/>
                  <a:pt x="92086" y="111533"/>
                </a:cubicBezTo>
                <a:cubicBezTo>
                  <a:pt x="78328" y="127143"/>
                  <a:pt x="82560" y="125821"/>
                  <a:pt x="71448" y="143283"/>
                </a:cubicBezTo>
                <a:cubicBezTo>
                  <a:pt x="60336" y="160745"/>
                  <a:pt x="805" y="242501"/>
                  <a:pt x="11" y="246470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44594177-B0C3-47FB-90F0-3EB63CDFE54A}"/>
              </a:ext>
            </a:extLst>
          </p:cNvPr>
          <p:cNvSpPr/>
          <p:nvPr/>
        </p:nvSpPr>
        <p:spPr>
          <a:xfrm>
            <a:off x="7605490" y="3173232"/>
            <a:ext cx="392562" cy="97868"/>
          </a:xfrm>
          <a:custGeom>
            <a:avLst/>
            <a:gdLst>
              <a:gd name="connsiteX0" fmla="*/ 223 w 392562"/>
              <a:gd name="connsiteY0" fmla="*/ 181 h 97868"/>
              <a:gd name="connsiteX1" fmla="*/ 74835 w 392562"/>
              <a:gd name="connsiteY1" fmla="*/ 44631 h 97868"/>
              <a:gd name="connsiteX2" fmla="*/ 176435 w 392562"/>
              <a:gd name="connsiteY2" fmla="*/ 84318 h 97868"/>
              <a:gd name="connsiteX3" fmla="*/ 282798 w 392562"/>
              <a:gd name="connsiteY3" fmla="*/ 97018 h 97868"/>
              <a:gd name="connsiteX4" fmla="*/ 355823 w 392562"/>
              <a:gd name="connsiteY4" fmla="*/ 81143 h 97868"/>
              <a:gd name="connsiteX5" fmla="*/ 392335 w 392562"/>
              <a:gd name="connsiteY5" fmla="*/ 62093 h 97868"/>
              <a:gd name="connsiteX6" fmla="*/ 339948 w 392562"/>
              <a:gd name="connsiteY6" fmla="*/ 92256 h 97868"/>
              <a:gd name="connsiteX7" fmla="*/ 241523 w 392562"/>
              <a:gd name="connsiteY7" fmla="*/ 95431 h 97868"/>
              <a:gd name="connsiteX8" fmla="*/ 127223 w 392562"/>
              <a:gd name="connsiteY8" fmla="*/ 65268 h 97868"/>
              <a:gd name="connsiteX9" fmla="*/ 54198 w 392562"/>
              <a:gd name="connsiteY9" fmla="*/ 30343 h 97868"/>
              <a:gd name="connsiteX10" fmla="*/ 223 w 392562"/>
              <a:gd name="connsiteY10" fmla="*/ 181 h 9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2562" h="97868">
                <a:moveTo>
                  <a:pt x="223" y="181"/>
                </a:moveTo>
                <a:cubicBezTo>
                  <a:pt x="3663" y="2562"/>
                  <a:pt x="45466" y="30608"/>
                  <a:pt x="74835" y="44631"/>
                </a:cubicBezTo>
                <a:cubicBezTo>
                  <a:pt x="104204" y="58654"/>
                  <a:pt x="141775" y="75587"/>
                  <a:pt x="176435" y="84318"/>
                </a:cubicBezTo>
                <a:cubicBezTo>
                  <a:pt x="211095" y="93049"/>
                  <a:pt x="252900" y="97547"/>
                  <a:pt x="282798" y="97018"/>
                </a:cubicBezTo>
                <a:cubicBezTo>
                  <a:pt x="312696" y="96489"/>
                  <a:pt x="337567" y="86964"/>
                  <a:pt x="355823" y="81143"/>
                </a:cubicBezTo>
                <a:cubicBezTo>
                  <a:pt x="374079" y="75322"/>
                  <a:pt x="394981" y="60241"/>
                  <a:pt x="392335" y="62093"/>
                </a:cubicBezTo>
                <a:cubicBezTo>
                  <a:pt x="389689" y="63945"/>
                  <a:pt x="365083" y="86700"/>
                  <a:pt x="339948" y="92256"/>
                </a:cubicBezTo>
                <a:cubicBezTo>
                  <a:pt x="314813" y="97812"/>
                  <a:pt x="276977" y="99929"/>
                  <a:pt x="241523" y="95431"/>
                </a:cubicBezTo>
                <a:cubicBezTo>
                  <a:pt x="206069" y="90933"/>
                  <a:pt x="158444" y="76116"/>
                  <a:pt x="127223" y="65268"/>
                </a:cubicBezTo>
                <a:cubicBezTo>
                  <a:pt x="96002" y="54420"/>
                  <a:pt x="74571" y="41191"/>
                  <a:pt x="54198" y="30343"/>
                </a:cubicBezTo>
                <a:cubicBezTo>
                  <a:pt x="33825" y="19495"/>
                  <a:pt x="-3217" y="-2200"/>
                  <a:pt x="223" y="181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2FFBEAB-D066-44CE-9868-0D73AAF43FB9}"/>
              </a:ext>
            </a:extLst>
          </p:cNvPr>
          <p:cNvSpPr/>
          <p:nvPr/>
        </p:nvSpPr>
        <p:spPr>
          <a:xfrm>
            <a:off x="7644904" y="3241666"/>
            <a:ext cx="375699" cy="84298"/>
          </a:xfrm>
          <a:custGeom>
            <a:avLst/>
            <a:gdLst>
              <a:gd name="connsiteX0" fmla="*/ 496 w 375699"/>
              <a:gd name="connsiteY0" fmla="*/ 9 h 84298"/>
              <a:gd name="connsiteX1" fmla="*/ 78284 w 375699"/>
              <a:gd name="connsiteY1" fmla="*/ 65097 h 84298"/>
              <a:gd name="connsiteX2" fmla="*/ 168771 w 375699"/>
              <a:gd name="connsiteY2" fmla="*/ 84147 h 84298"/>
              <a:gd name="connsiteX3" fmla="*/ 346571 w 375699"/>
              <a:gd name="connsiteY3" fmla="*/ 73034 h 84298"/>
              <a:gd name="connsiteX4" fmla="*/ 373559 w 375699"/>
              <a:gd name="connsiteY4" fmla="*/ 55572 h 84298"/>
              <a:gd name="connsiteX5" fmla="*/ 325934 w 375699"/>
              <a:gd name="connsiteY5" fmla="*/ 60334 h 84298"/>
              <a:gd name="connsiteX6" fmla="*/ 276721 w 375699"/>
              <a:gd name="connsiteY6" fmla="*/ 63509 h 84298"/>
              <a:gd name="connsiteX7" fmla="*/ 167184 w 375699"/>
              <a:gd name="connsiteY7" fmla="*/ 65097 h 84298"/>
              <a:gd name="connsiteX8" fmla="*/ 116384 w 375699"/>
              <a:gd name="connsiteY8" fmla="*/ 69859 h 84298"/>
              <a:gd name="connsiteX9" fmla="*/ 496 w 375699"/>
              <a:gd name="connsiteY9" fmla="*/ 9 h 8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699" h="84298">
                <a:moveTo>
                  <a:pt x="496" y="9"/>
                </a:moveTo>
                <a:cubicBezTo>
                  <a:pt x="-5854" y="-785"/>
                  <a:pt x="50238" y="51074"/>
                  <a:pt x="78284" y="65097"/>
                </a:cubicBezTo>
                <a:cubicBezTo>
                  <a:pt x="106330" y="79120"/>
                  <a:pt x="124057" y="82824"/>
                  <a:pt x="168771" y="84147"/>
                </a:cubicBezTo>
                <a:cubicBezTo>
                  <a:pt x="213485" y="85470"/>
                  <a:pt x="312440" y="77796"/>
                  <a:pt x="346571" y="73034"/>
                </a:cubicBezTo>
                <a:cubicBezTo>
                  <a:pt x="380702" y="68272"/>
                  <a:pt x="376999" y="57689"/>
                  <a:pt x="373559" y="55572"/>
                </a:cubicBezTo>
                <a:cubicBezTo>
                  <a:pt x="370120" y="53455"/>
                  <a:pt x="342074" y="59011"/>
                  <a:pt x="325934" y="60334"/>
                </a:cubicBezTo>
                <a:cubicBezTo>
                  <a:pt x="309794" y="61657"/>
                  <a:pt x="303179" y="62715"/>
                  <a:pt x="276721" y="63509"/>
                </a:cubicBezTo>
                <a:cubicBezTo>
                  <a:pt x="250263" y="64303"/>
                  <a:pt x="193907" y="64039"/>
                  <a:pt x="167184" y="65097"/>
                </a:cubicBezTo>
                <a:cubicBezTo>
                  <a:pt x="140461" y="66155"/>
                  <a:pt x="140990" y="78855"/>
                  <a:pt x="116384" y="69859"/>
                </a:cubicBezTo>
                <a:cubicBezTo>
                  <a:pt x="91778" y="60863"/>
                  <a:pt x="6846" y="803"/>
                  <a:pt x="496" y="9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20A0A51-BE22-4FA2-95D3-F10FC961F14D}"/>
              </a:ext>
            </a:extLst>
          </p:cNvPr>
          <p:cNvSpPr/>
          <p:nvPr/>
        </p:nvSpPr>
        <p:spPr>
          <a:xfrm>
            <a:off x="7632007" y="3068889"/>
            <a:ext cx="200746" cy="158971"/>
          </a:xfrm>
          <a:custGeom>
            <a:avLst/>
            <a:gdLst>
              <a:gd name="connsiteX0" fmla="*/ 181668 w 200746"/>
              <a:gd name="connsiteY0" fmla="*/ 4511 h 158971"/>
              <a:gd name="connsiteX1" fmla="*/ 191193 w 200746"/>
              <a:gd name="connsiteY1" fmla="*/ 58486 h 158971"/>
              <a:gd name="connsiteX2" fmla="*/ 200718 w 200746"/>
              <a:gd name="connsiteY2" fmla="*/ 88649 h 158971"/>
              <a:gd name="connsiteX3" fmla="*/ 188018 w 200746"/>
              <a:gd name="connsiteY3" fmla="*/ 118811 h 158971"/>
              <a:gd name="connsiteX4" fmla="*/ 122931 w 200746"/>
              <a:gd name="connsiteY4" fmla="*/ 153736 h 158971"/>
              <a:gd name="connsiteX5" fmla="*/ 100706 w 200746"/>
              <a:gd name="connsiteY5" fmla="*/ 158499 h 158971"/>
              <a:gd name="connsiteX6" fmla="*/ 73718 w 200746"/>
              <a:gd name="connsiteY6" fmla="*/ 150561 h 158971"/>
              <a:gd name="connsiteX7" fmla="*/ 2281 w 200746"/>
              <a:gd name="connsiteY7" fmla="*/ 117224 h 158971"/>
              <a:gd name="connsiteX8" fmla="*/ 18156 w 200746"/>
              <a:gd name="connsiteY8" fmla="*/ 88649 h 158971"/>
              <a:gd name="connsiteX9" fmla="*/ 22918 w 200746"/>
              <a:gd name="connsiteY9" fmla="*/ 53724 h 158971"/>
              <a:gd name="connsiteX10" fmla="*/ 22918 w 200746"/>
              <a:gd name="connsiteY10" fmla="*/ 31499 h 158971"/>
              <a:gd name="connsiteX11" fmla="*/ 57843 w 200746"/>
              <a:gd name="connsiteY11" fmla="*/ 12449 h 158971"/>
              <a:gd name="connsiteX12" fmla="*/ 108643 w 200746"/>
              <a:gd name="connsiteY12" fmla="*/ 4511 h 158971"/>
              <a:gd name="connsiteX13" fmla="*/ 181668 w 200746"/>
              <a:gd name="connsiteY13" fmla="*/ 4511 h 15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0746" h="158971">
                <a:moveTo>
                  <a:pt x="181668" y="4511"/>
                </a:moveTo>
                <a:cubicBezTo>
                  <a:pt x="195426" y="13507"/>
                  <a:pt x="188018" y="44463"/>
                  <a:pt x="191193" y="58486"/>
                </a:cubicBezTo>
                <a:cubicBezTo>
                  <a:pt x="194368" y="72509"/>
                  <a:pt x="201247" y="78595"/>
                  <a:pt x="200718" y="88649"/>
                </a:cubicBezTo>
                <a:cubicBezTo>
                  <a:pt x="200189" y="98703"/>
                  <a:pt x="200983" y="107963"/>
                  <a:pt x="188018" y="118811"/>
                </a:cubicBezTo>
                <a:cubicBezTo>
                  <a:pt x="175053" y="129659"/>
                  <a:pt x="137483" y="147121"/>
                  <a:pt x="122931" y="153736"/>
                </a:cubicBezTo>
                <a:cubicBezTo>
                  <a:pt x="108379" y="160351"/>
                  <a:pt x="108908" y="159028"/>
                  <a:pt x="100706" y="158499"/>
                </a:cubicBezTo>
                <a:cubicBezTo>
                  <a:pt x="92504" y="157970"/>
                  <a:pt x="90122" y="157440"/>
                  <a:pt x="73718" y="150561"/>
                </a:cubicBezTo>
                <a:cubicBezTo>
                  <a:pt x="57314" y="143682"/>
                  <a:pt x="11541" y="127543"/>
                  <a:pt x="2281" y="117224"/>
                </a:cubicBezTo>
                <a:cubicBezTo>
                  <a:pt x="-6979" y="106905"/>
                  <a:pt x="14717" y="99232"/>
                  <a:pt x="18156" y="88649"/>
                </a:cubicBezTo>
                <a:cubicBezTo>
                  <a:pt x="21595" y="78066"/>
                  <a:pt x="22124" y="63249"/>
                  <a:pt x="22918" y="53724"/>
                </a:cubicBezTo>
                <a:cubicBezTo>
                  <a:pt x="23712" y="44199"/>
                  <a:pt x="17097" y="38378"/>
                  <a:pt x="22918" y="31499"/>
                </a:cubicBezTo>
                <a:cubicBezTo>
                  <a:pt x="28739" y="24620"/>
                  <a:pt x="43556" y="16947"/>
                  <a:pt x="57843" y="12449"/>
                </a:cubicBezTo>
                <a:cubicBezTo>
                  <a:pt x="72130" y="7951"/>
                  <a:pt x="92239" y="6628"/>
                  <a:pt x="108643" y="4511"/>
                </a:cubicBezTo>
                <a:cubicBezTo>
                  <a:pt x="125047" y="2394"/>
                  <a:pt x="167910" y="-4485"/>
                  <a:pt x="181668" y="4511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229975BB-B763-4315-919C-4B8102700389}"/>
              </a:ext>
            </a:extLst>
          </p:cNvPr>
          <p:cNvSpPr/>
          <p:nvPr/>
        </p:nvSpPr>
        <p:spPr>
          <a:xfrm>
            <a:off x="7670724" y="3090150"/>
            <a:ext cx="45719" cy="45719"/>
          </a:xfrm>
          <a:prstGeom prst="ellipse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60BB0643-73EE-4C7A-B659-983BE5E2EB9A}"/>
              </a:ext>
            </a:extLst>
          </p:cNvPr>
          <p:cNvSpPr/>
          <p:nvPr/>
        </p:nvSpPr>
        <p:spPr>
          <a:xfrm>
            <a:off x="7568914" y="2998820"/>
            <a:ext cx="92672" cy="608490"/>
          </a:xfrm>
          <a:custGeom>
            <a:avLst/>
            <a:gdLst>
              <a:gd name="connsiteX0" fmla="*/ 52674 w 92672"/>
              <a:gd name="connsiteY0" fmla="*/ 1555 h 608490"/>
              <a:gd name="connsiteX1" fmla="*/ 14574 w 92672"/>
              <a:gd name="connsiteY1" fmla="*/ 61880 h 608490"/>
              <a:gd name="connsiteX2" fmla="*/ 286 w 92672"/>
              <a:gd name="connsiteY2" fmla="*/ 165068 h 608490"/>
              <a:gd name="connsiteX3" fmla="*/ 25686 w 92672"/>
              <a:gd name="connsiteY3" fmla="*/ 336518 h 608490"/>
              <a:gd name="connsiteX4" fmla="*/ 44736 w 92672"/>
              <a:gd name="connsiteY4" fmla="*/ 474630 h 608490"/>
              <a:gd name="connsiteX5" fmla="*/ 90774 w 92672"/>
              <a:gd name="connsiteY5" fmla="*/ 601630 h 608490"/>
              <a:gd name="connsiteX6" fmla="*/ 82836 w 92672"/>
              <a:gd name="connsiteY6" fmla="*/ 587343 h 608490"/>
              <a:gd name="connsiteX7" fmla="*/ 73311 w 92672"/>
              <a:gd name="connsiteY7" fmla="*/ 552418 h 608490"/>
              <a:gd name="connsiteX8" fmla="*/ 73311 w 92672"/>
              <a:gd name="connsiteY8" fmla="*/ 482568 h 608490"/>
              <a:gd name="connsiteX9" fmla="*/ 65374 w 92672"/>
              <a:gd name="connsiteY9" fmla="*/ 365093 h 608490"/>
              <a:gd name="connsiteX10" fmla="*/ 17749 w 92672"/>
              <a:gd name="connsiteY10" fmla="*/ 184118 h 608490"/>
              <a:gd name="connsiteX11" fmla="*/ 12986 w 92672"/>
              <a:gd name="connsiteY11" fmla="*/ 123793 h 608490"/>
              <a:gd name="connsiteX12" fmla="*/ 52674 w 92672"/>
              <a:gd name="connsiteY12" fmla="*/ 1555 h 60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672" h="608490">
                <a:moveTo>
                  <a:pt x="52674" y="1555"/>
                </a:moveTo>
                <a:cubicBezTo>
                  <a:pt x="52939" y="-8764"/>
                  <a:pt x="23305" y="34628"/>
                  <a:pt x="14574" y="61880"/>
                </a:cubicBezTo>
                <a:cubicBezTo>
                  <a:pt x="5843" y="89132"/>
                  <a:pt x="-1566" y="119295"/>
                  <a:pt x="286" y="165068"/>
                </a:cubicBezTo>
                <a:cubicBezTo>
                  <a:pt x="2138" y="210841"/>
                  <a:pt x="18278" y="284924"/>
                  <a:pt x="25686" y="336518"/>
                </a:cubicBezTo>
                <a:cubicBezTo>
                  <a:pt x="33094" y="388112"/>
                  <a:pt x="33888" y="430445"/>
                  <a:pt x="44736" y="474630"/>
                </a:cubicBezTo>
                <a:cubicBezTo>
                  <a:pt x="55584" y="518815"/>
                  <a:pt x="84424" y="582845"/>
                  <a:pt x="90774" y="601630"/>
                </a:cubicBezTo>
                <a:cubicBezTo>
                  <a:pt x="97124" y="620415"/>
                  <a:pt x="85747" y="595545"/>
                  <a:pt x="82836" y="587343"/>
                </a:cubicBezTo>
                <a:cubicBezTo>
                  <a:pt x="79926" y="579141"/>
                  <a:pt x="74898" y="569880"/>
                  <a:pt x="73311" y="552418"/>
                </a:cubicBezTo>
                <a:cubicBezTo>
                  <a:pt x="71724" y="534956"/>
                  <a:pt x="74634" y="513789"/>
                  <a:pt x="73311" y="482568"/>
                </a:cubicBezTo>
                <a:cubicBezTo>
                  <a:pt x="71988" y="451347"/>
                  <a:pt x="74634" y="414835"/>
                  <a:pt x="65374" y="365093"/>
                </a:cubicBezTo>
                <a:cubicBezTo>
                  <a:pt x="56114" y="315351"/>
                  <a:pt x="26480" y="224335"/>
                  <a:pt x="17749" y="184118"/>
                </a:cubicBezTo>
                <a:cubicBezTo>
                  <a:pt x="9018" y="143901"/>
                  <a:pt x="11398" y="149722"/>
                  <a:pt x="12986" y="123793"/>
                </a:cubicBezTo>
                <a:cubicBezTo>
                  <a:pt x="14573" y="97864"/>
                  <a:pt x="52409" y="11874"/>
                  <a:pt x="52674" y="1555"/>
                </a:cubicBezTo>
                <a:close/>
              </a:path>
            </a:pathLst>
          </a:custGeom>
          <a:solidFill>
            <a:srgbClr val="FF66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9DA1F65-3906-44A3-9495-AC2AADF7F311}"/>
              </a:ext>
            </a:extLst>
          </p:cNvPr>
          <p:cNvSpPr/>
          <p:nvPr/>
        </p:nvSpPr>
        <p:spPr>
          <a:xfrm>
            <a:off x="7440407" y="3959224"/>
            <a:ext cx="146658" cy="119099"/>
          </a:xfrm>
          <a:custGeom>
            <a:avLst/>
            <a:gdLst>
              <a:gd name="connsiteX0" fmla="*/ 146256 w 146658"/>
              <a:gd name="connsiteY0" fmla="*/ 1 h 119099"/>
              <a:gd name="connsiteX1" fmla="*/ 112918 w 146658"/>
              <a:gd name="connsiteY1" fmla="*/ 49214 h 119099"/>
              <a:gd name="connsiteX2" fmla="*/ 81168 w 146658"/>
              <a:gd name="connsiteY2" fmla="*/ 66676 h 119099"/>
              <a:gd name="connsiteX3" fmla="*/ 51006 w 146658"/>
              <a:gd name="connsiteY3" fmla="*/ 66676 h 119099"/>
              <a:gd name="connsiteX4" fmla="*/ 20843 w 146658"/>
              <a:gd name="connsiteY4" fmla="*/ 82551 h 119099"/>
              <a:gd name="connsiteX5" fmla="*/ 206 w 146658"/>
              <a:gd name="connsiteY5" fmla="*/ 119064 h 119099"/>
              <a:gd name="connsiteX6" fmla="*/ 11318 w 146658"/>
              <a:gd name="connsiteY6" fmla="*/ 88901 h 119099"/>
              <a:gd name="connsiteX7" fmla="*/ 28781 w 146658"/>
              <a:gd name="connsiteY7" fmla="*/ 68264 h 119099"/>
              <a:gd name="connsiteX8" fmla="*/ 89106 w 146658"/>
              <a:gd name="connsiteY8" fmla="*/ 47626 h 119099"/>
              <a:gd name="connsiteX9" fmla="*/ 146256 w 146658"/>
              <a:gd name="connsiteY9" fmla="*/ 1 h 11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658" h="119099">
                <a:moveTo>
                  <a:pt x="146256" y="1"/>
                </a:moveTo>
                <a:cubicBezTo>
                  <a:pt x="150225" y="266"/>
                  <a:pt x="123766" y="38102"/>
                  <a:pt x="112918" y="49214"/>
                </a:cubicBezTo>
                <a:cubicBezTo>
                  <a:pt x="102070" y="60326"/>
                  <a:pt x="91487" y="63766"/>
                  <a:pt x="81168" y="66676"/>
                </a:cubicBezTo>
                <a:cubicBezTo>
                  <a:pt x="70849" y="69586"/>
                  <a:pt x="61060" y="64030"/>
                  <a:pt x="51006" y="66676"/>
                </a:cubicBezTo>
                <a:cubicBezTo>
                  <a:pt x="40952" y="69322"/>
                  <a:pt x="29310" y="73820"/>
                  <a:pt x="20843" y="82551"/>
                </a:cubicBezTo>
                <a:cubicBezTo>
                  <a:pt x="12376" y="91282"/>
                  <a:pt x="1794" y="118006"/>
                  <a:pt x="206" y="119064"/>
                </a:cubicBezTo>
                <a:cubicBezTo>
                  <a:pt x="-1382" y="120122"/>
                  <a:pt x="6555" y="97368"/>
                  <a:pt x="11318" y="88901"/>
                </a:cubicBezTo>
                <a:cubicBezTo>
                  <a:pt x="16081" y="80434"/>
                  <a:pt x="15816" y="75143"/>
                  <a:pt x="28781" y="68264"/>
                </a:cubicBezTo>
                <a:cubicBezTo>
                  <a:pt x="41746" y="61385"/>
                  <a:pt x="71908" y="56093"/>
                  <a:pt x="89106" y="47626"/>
                </a:cubicBezTo>
                <a:cubicBezTo>
                  <a:pt x="106304" y="39159"/>
                  <a:pt x="142287" y="-264"/>
                  <a:pt x="146256" y="1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ED32D07-849B-4543-B5A9-CEB07AFA510A}"/>
              </a:ext>
            </a:extLst>
          </p:cNvPr>
          <p:cNvSpPr/>
          <p:nvPr/>
        </p:nvSpPr>
        <p:spPr>
          <a:xfrm>
            <a:off x="7116233" y="3828139"/>
            <a:ext cx="233839" cy="64419"/>
          </a:xfrm>
          <a:custGeom>
            <a:avLst/>
            <a:gdLst>
              <a:gd name="connsiteX0" fmla="*/ 230717 w 233839"/>
              <a:gd name="connsiteY0" fmla="*/ 64411 h 64419"/>
              <a:gd name="connsiteX1" fmla="*/ 220134 w 233839"/>
              <a:gd name="connsiteY1" fmla="*/ 13611 h 64419"/>
              <a:gd name="connsiteX2" fmla="*/ 198967 w 233839"/>
              <a:gd name="connsiteY2" fmla="*/ 9378 h 64419"/>
              <a:gd name="connsiteX3" fmla="*/ 148167 w 233839"/>
              <a:gd name="connsiteY3" fmla="*/ 3028 h 64419"/>
              <a:gd name="connsiteX4" fmla="*/ 112184 w 233839"/>
              <a:gd name="connsiteY4" fmla="*/ 911 h 64419"/>
              <a:gd name="connsiteX5" fmla="*/ 52917 w 233839"/>
              <a:gd name="connsiteY5" fmla="*/ 17844 h 64419"/>
              <a:gd name="connsiteX6" fmla="*/ 19050 w 233839"/>
              <a:gd name="connsiteY6" fmla="*/ 32661 h 64419"/>
              <a:gd name="connsiteX7" fmla="*/ 0 w 233839"/>
              <a:gd name="connsiteY7" fmla="*/ 55944 h 64419"/>
              <a:gd name="connsiteX8" fmla="*/ 19050 w 233839"/>
              <a:gd name="connsiteY8" fmla="*/ 36894 h 64419"/>
              <a:gd name="connsiteX9" fmla="*/ 65617 w 233839"/>
              <a:gd name="connsiteY9" fmla="*/ 11494 h 64419"/>
              <a:gd name="connsiteX10" fmla="*/ 162984 w 233839"/>
              <a:gd name="connsiteY10" fmla="*/ 17844 h 64419"/>
              <a:gd name="connsiteX11" fmla="*/ 230717 w 233839"/>
              <a:gd name="connsiteY11" fmla="*/ 64411 h 6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839" h="64419">
                <a:moveTo>
                  <a:pt x="230717" y="64411"/>
                </a:moveTo>
                <a:cubicBezTo>
                  <a:pt x="240242" y="63706"/>
                  <a:pt x="225426" y="22783"/>
                  <a:pt x="220134" y="13611"/>
                </a:cubicBezTo>
                <a:cubicBezTo>
                  <a:pt x="214842" y="4439"/>
                  <a:pt x="210962" y="11142"/>
                  <a:pt x="198967" y="9378"/>
                </a:cubicBezTo>
                <a:cubicBezTo>
                  <a:pt x="186972" y="7614"/>
                  <a:pt x="162631" y="4439"/>
                  <a:pt x="148167" y="3028"/>
                </a:cubicBezTo>
                <a:cubicBezTo>
                  <a:pt x="133703" y="1617"/>
                  <a:pt x="128059" y="-1558"/>
                  <a:pt x="112184" y="911"/>
                </a:cubicBezTo>
                <a:cubicBezTo>
                  <a:pt x="96309" y="3380"/>
                  <a:pt x="68439" y="12552"/>
                  <a:pt x="52917" y="17844"/>
                </a:cubicBezTo>
                <a:cubicBezTo>
                  <a:pt x="37395" y="23136"/>
                  <a:pt x="27869" y="26311"/>
                  <a:pt x="19050" y="32661"/>
                </a:cubicBezTo>
                <a:cubicBezTo>
                  <a:pt x="10231" y="39011"/>
                  <a:pt x="0" y="55239"/>
                  <a:pt x="0" y="55944"/>
                </a:cubicBezTo>
                <a:cubicBezTo>
                  <a:pt x="0" y="56649"/>
                  <a:pt x="8114" y="44302"/>
                  <a:pt x="19050" y="36894"/>
                </a:cubicBezTo>
                <a:cubicBezTo>
                  <a:pt x="29986" y="29486"/>
                  <a:pt x="41628" y="14669"/>
                  <a:pt x="65617" y="11494"/>
                </a:cubicBezTo>
                <a:cubicBezTo>
                  <a:pt x="89606" y="8319"/>
                  <a:pt x="138995" y="13963"/>
                  <a:pt x="162984" y="17844"/>
                </a:cubicBezTo>
                <a:cubicBezTo>
                  <a:pt x="186973" y="21725"/>
                  <a:pt x="221192" y="65116"/>
                  <a:pt x="230717" y="64411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EF1ED46-181A-4CF5-9B11-A9E5DD70B451}"/>
              </a:ext>
            </a:extLst>
          </p:cNvPr>
          <p:cNvSpPr/>
          <p:nvPr/>
        </p:nvSpPr>
        <p:spPr>
          <a:xfrm>
            <a:off x="6542450" y="4292507"/>
            <a:ext cx="730747" cy="148523"/>
          </a:xfrm>
          <a:custGeom>
            <a:avLst/>
            <a:gdLst>
              <a:gd name="connsiteX0" fmla="*/ 167 w 730747"/>
              <a:gd name="connsiteY0" fmla="*/ 148260 h 148523"/>
              <a:gd name="connsiteX1" fmla="*/ 70017 w 730747"/>
              <a:gd name="connsiteY1" fmla="*/ 108043 h 148523"/>
              <a:gd name="connsiteX2" fmla="*/ 120817 w 730747"/>
              <a:gd name="connsiteY2" fmla="*/ 82643 h 148523"/>
              <a:gd name="connsiteX3" fmla="*/ 292267 w 730747"/>
              <a:gd name="connsiteY3" fmla="*/ 38193 h 148523"/>
              <a:gd name="connsiteX4" fmla="*/ 533567 w 730747"/>
              <a:gd name="connsiteY4" fmla="*/ 6443 h 148523"/>
              <a:gd name="connsiteX5" fmla="*/ 641517 w 730747"/>
              <a:gd name="connsiteY5" fmla="*/ 93 h 148523"/>
              <a:gd name="connsiteX6" fmla="*/ 694433 w 730747"/>
              <a:gd name="connsiteY6" fmla="*/ 8560 h 148523"/>
              <a:gd name="connsiteX7" fmla="*/ 717717 w 730747"/>
              <a:gd name="connsiteY7" fmla="*/ 21260 h 148523"/>
              <a:gd name="connsiteX8" fmla="*/ 726183 w 730747"/>
              <a:gd name="connsiteY8" fmla="*/ 57243 h 148523"/>
              <a:gd name="connsiteX9" fmla="*/ 726183 w 730747"/>
              <a:gd name="connsiteY9" fmla="*/ 42426 h 148523"/>
              <a:gd name="connsiteX10" fmla="*/ 669033 w 730747"/>
              <a:gd name="connsiteY10" fmla="*/ 17026 h 148523"/>
              <a:gd name="connsiteX11" fmla="*/ 569550 w 730747"/>
              <a:gd name="connsiteY11" fmla="*/ 12793 h 148523"/>
              <a:gd name="connsiteX12" fmla="*/ 472183 w 730747"/>
              <a:gd name="connsiteY12" fmla="*/ 6443 h 148523"/>
              <a:gd name="connsiteX13" fmla="*/ 340950 w 730747"/>
              <a:gd name="connsiteY13" fmla="*/ 25493 h 148523"/>
              <a:gd name="connsiteX14" fmla="*/ 188550 w 730747"/>
              <a:gd name="connsiteY14" fmla="*/ 46660 h 148523"/>
              <a:gd name="connsiteX15" fmla="*/ 127167 w 730747"/>
              <a:gd name="connsiteY15" fmla="*/ 69943 h 148523"/>
              <a:gd name="connsiteX16" fmla="*/ 91183 w 730747"/>
              <a:gd name="connsiteY16" fmla="*/ 86876 h 148523"/>
              <a:gd name="connsiteX17" fmla="*/ 167 w 730747"/>
              <a:gd name="connsiteY17" fmla="*/ 148260 h 14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747" h="148523">
                <a:moveTo>
                  <a:pt x="167" y="148260"/>
                </a:moveTo>
                <a:cubicBezTo>
                  <a:pt x="-3361" y="151788"/>
                  <a:pt x="49909" y="118979"/>
                  <a:pt x="70017" y="108043"/>
                </a:cubicBezTo>
                <a:cubicBezTo>
                  <a:pt x="90125" y="97107"/>
                  <a:pt x="83775" y="94285"/>
                  <a:pt x="120817" y="82643"/>
                </a:cubicBezTo>
                <a:cubicBezTo>
                  <a:pt x="157859" y="71001"/>
                  <a:pt x="223475" y="50893"/>
                  <a:pt x="292267" y="38193"/>
                </a:cubicBezTo>
                <a:cubicBezTo>
                  <a:pt x="361059" y="25493"/>
                  <a:pt x="475359" y="12793"/>
                  <a:pt x="533567" y="6443"/>
                </a:cubicBezTo>
                <a:cubicBezTo>
                  <a:pt x="591775" y="93"/>
                  <a:pt x="614706" y="-260"/>
                  <a:pt x="641517" y="93"/>
                </a:cubicBezTo>
                <a:cubicBezTo>
                  <a:pt x="668328" y="446"/>
                  <a:pt x="681733" y="5032"/>
                  <a:pt x="694433" y="8560"/>
                </a:cubicBezTo>
                <a:cubicBezTo>
                  <a:pt x="707133" y="12088"/>
                  <a:pt x="712425" y="13146"/>
                  <a:pt x="717717" y="21260"/>
                </a:cubicBezTo>
                <a:cubicBezTo>
                  <a:pt x="723009" y="29374"/>
                  <a:pt x="724772" y="53715"/>
                  <a:pt x="726183" y="57243"/>
                </a:cubicBezTo>
                <a:cubicBezTo>
                  <a:pt x="727594" y="60771"/>
                  <a:pt x="735708" y="49129"/>
                  <a:pt x="726183" y="42426"/>
                </a:cubicBezTo>
                <a:cubicBezTo>
                  <a:pt x="716658" y="35723"/>
                  <a:pt x="695139" y="21965"/>
                  <a:pt x="669033" y="17026"/>
                </a:cubicBezTo>
                <a:cubicBezTo>
                  <a:pt x="642928" y="12087"/>
                  <a:pt x="602358" y="14557"/>
                  <a:pt x="569550" y="12793"/>
                </a:cubicBezTo>
                <a:cubicBezTo>
                  <a:pt x="536742" y="11029"/>
                  <a:pt x="510283" y="4326"/>
                  <a:pt x="472183" y="6443"/>
                </a:cubicBezTo>
                <a:cubicBezTo>
                  <a:pt x="434083" y="8560"/>
                  <a:pt x="340950" y="25493"/>
                  <a:pt x="340950" y="25493"/>
                </a:cubicBezTo>
                <a:cubicBezTo>
                  <a:pt x="293678" y="32196"/>
                  <a:pt x="224180" y="39252"/>
                  <a:pt x="188550" y="46660"/>
                </a:cubicBezTo>
                <a:cubicBezTo>
                  <a:pt x="152920" y="54068"/>
                  <a:pt x="143395" y="63240"/>
                  <a:pt x="127167" y="69943"/>
                </a:cubicBezTo>
                <a:cubicBezTo>
                  <a:pt x="110939" y="76646"/>
                  <a:pt x="109528" y="79468"/>
                  <a:pt x="91183" y="86876"/>
                </a:cubicBezTo>
                <a:cubicBezTo>
                  <a:pt x="72838" y="94284"/>
                  <a:pt x="3695" y="144732"/>
                  <a:pt x="167" y="148260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CE53551-29A1-4C18-BEDC-66949CCB8EE6}"/>
              </a:ext>
            </a:extLst>
          </p:cNvPr>
          <p:cNvSpPr/>
          <p:nvPr/>
        </p:nvSpPr>
        <p:spPr>
          <a:xfrm>
            <a:off x="7278404" y="4357343"/>
            <a:ext cx="165406" cy="203547"/>
          </a:xfrm>
          <a:custGeom>
            <a:avLst/>
            <a:gdLst>
              <a:gd name="connsiteX0" fmla="*/ 284 w 165406"/>
              <a:gd name="connsiteY0" fmla="*/ 14632 h 203547"/>
              <a:gd name="connsiteX1" fmla="*/ 55846 w 165406"/>
              <a:gd name="connsiteY1" fmla="*/ 5107 h 203547"/>
              <a:gd name="connsiteX2" fmla="*/ 93946 w 165406"/>
              <a:gd name="connsiteY2" fmla="*/ 1932 h 203547"/>
              <a:gd name="connsiteX3" fmla="*/ 138396 w 165406"/>
              <a:gd name="connsiteY3" fmla="*/ 32095 h 203547"/>
              <a:gd name="connsiteX4" fmla="*/ 157446 w 165406"/>
              <a:gd name="connsiteY4" fmla="*/ 67020 h 203547"/>
              <a:gd name="connsiteX5" fmla="*/ 146334 w 165406"/>
              <a:gd name="connsiteY5" fmla="*/ 125757 h 203547"/>
              <a:gd name="connsiteX6" fmla="*/ 132046 w 165406"/>
              <a:gd name="connsiteY6" fmla="*/ 165445 h 203547"/>
              <a:gd name="connsiteX7" fmla="*/ 128871 w 165406"/>
              <a:gd name="connsiteY7" fmla="*/ 203545 h 203547"/>
              <a:gd name="connsiteX8" fmla="*/ 139984 w 165406"/>
              <a:gd name="connsiteY8" fmla="*/ 163857 h 203547"/>
              <a:gd name="connsiteX9" fmla="*/ 165384 w 165406"/>
              <a:gd name="connsiteY9" fmla="*/ 82895 h 203547"/>
              <a:gd name="connsiteX10" fmla="*/ 135221 w 165406"/>
              <a:gd name="connsiteY10" fmla="*/ 22570 h 203547"/>
              <a:gd name="connsiteX11" fmla="*/ 81246 w 165406"/>
              <a:gd name="connsiteY11" fmla="*/ 345 h 203547"/>
              <a:gd name="connsiteX12" fmla="*/ 284 w 165406"/>
              <a:gd name="connsiteY12" fmla="*/ 14632 h 20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5406" h="203547">
                <a:moveTo>
                  <a:pt x="284" y="14632"/>
                </a:moveTo>
                <a:cubicBezTo>
                  <a:pt x="-3949" y="15426"/>
                  <a:pt x="40236" y="7224"/>
                  <a:pt x="55846" y="5107"/>
                </a:cubicBezTo>
                <a:cubicBezTo>
                  <a:pt x="71456" y="2990"/>
                  <a:pt x="80188" y="-2566"/>
                  <a:pt x="93946" y="1932"/>
                </a:cubicBezTo>
                <a:cubicBezTo>
                  <a:pt x="107704" y="6430"/>
                  <a:pt x="127813" y="21247"/>
                  <a:pt x="138396" y="32095"/>
                </a:cubicBezTo>
                <a:cubicBezTo>
                  <a:pt x="148979" y="42943"/>
                  <a:pt x="156123" y="51410"/>
                  <a:pt x="157446" y="67020"/>
                </a:cubicBezTo>
                <a:cubicBezTo>
                  <a:pt x="158769" y="82630"/>
                  <a:pt x="150567" y="109353"/>
                  <a:pt x="146334" y="125757"/>
                </a:cubicBezTo>
                <a:cubicBezTo>
                  <a:pt x="142101" y="142161"/>
                  <a:pt x="134957" y="152480"/>
                  <a:pt x="132046" y="165445"/>
                </a:cubicBezTo>
                <a:cubicBezTo>
                  <a:pt x="129136" y="178410"/>
                  <a:pt x="127548" y="203810"/>
                  <a:pt x="128871" y="203545"/>
                </a:cubicBezTo>
                <a:cubicBezTo>
                  <a:pt x="130194" y="203280"/>
                  <a:pt x="133899" y="183965"/>
                  <a:pt x="139984" y="163857"/>
                </a:cubicBezTo>
                <a:cubicBezTo>
                  <a:pt x="146069" y="143749"/>
                  <a:pt x="166178" y="106443"/>
                  <a:pt x="165384" y="82895"/>
                </a:cubicBezTo>
                <a:cubicBezTo>
                  <a:pt x="164590" y="59347"/>
                  <a:pt x="149244" y="36328"/>
                  <a:pt x="135221" y="22570"/>
                </a:cubicBezTo>
                <a:cubicBezTo>
                  <a:pt x="121198" y="8812"/>
                  <a:pt x="100825" y="3256"/>
                  <a:pt x="81246" y="345"/>
                </a:cubicBezTo>
                <a:cubicBezTo>
                  <a:pt x="61667" y="-2566"/>
                  <a:pt x="4517" y="13838"/>
                  <a:pt x="284" y="14632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71EF0C5-080B-4A1F-B1C3-BEDD180A00F4}"/>
              </a:ext>
            </a:extLst>
          </p:cNvPr>
          <p:cNvSpPr/>
          <p:nvPr/>
        </p:nvSpPr>
        <p:spPr>
          <a:xfrm>
            <a:off x="6621409" y="4380728"/>
            <a:ext cx="169917" cy="42301"/>
          </a:xfrm>
          <a:custGeom>
            <a:avLst/>
            <a:gdLst>
              <a:gd name="connsiteX0" fmla="*/ 54 w 169917"/>
              <a:gd name="connsiteY0" fmla="*/ 29347 h 42301"/>
              <a:gd name="connsiteX1" fmla="*/ 63554 w 169917"/>
              <a:gd name="connsiteY1" fmla="*/ 15060 h 42301"/>
              <a:gd name="connsiteX2" fmla="*/ 117529 w 169917"/>
              <a:gd name="connsiteY2" fmla="*/ 21410 h 42301"/>
              <a:gd name="connsiteX3" fmla="*/ 169916 w 169917"/>
              <a:gd name="connsiteY3" fmla="*/ 42047 h 42301"/>
              <a:gd name="connsiteX4" fmla="*/ 119116 w 169917"/>
              <a:gd name="connsiteY4" fmla="*/ 5535 h 42301"/>
              <a:gd name="connsiteX5" fmla="*/ 74666 w 169917"/>
              <a:gd name="connsiteY5" fmla="*/ 772 h 42301"/>
              <a:gd name="connsiteX6" fmla="*/ 54 w 169917"/>
              <a:gd name="connsiteY6" fmla="*/ 29347 h 4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17" h="42301">
                <a:moveTo>
                  <a:pt x="54" y="29347"/>
                </a:moveTo>
                <a:cubicBezTo>
                  <a:pt x="-1798" y="31728"/>
                  <a:pt x="43975" y="16383"/>
                  <a:pt x="63554" y="15060"/>
                </a:cubicBezTo>
                <a:cubicBezTo>
                  <a:pt x="83133" y="13737"/>
                  <a:pt x="99802" y="16912"/>
                  <a:pt x="117529" y="21410"/>
                </a:cubicBezTo>
                <a:cubicBezTo>
                  <a:pt x="135256" y="25908"/>
                  <a:pt x="169652" y="44693"/>
                  <a:pt x="169916" y="42047"/>
                </a:cubicBezTo>
                <a:cubicBezTo>
                  <a:pt x="170180" y="39401"/>
                  <a:pt x="134991" y="12414"/>
                  <a:pt x="119116" y="5535"/>
                </a:cubicBezTo>
                <a:cubicBezTo>
                  <a:pt x="103241" y="-1344"/>
                  <a:pt x="90012" y="-286"/>
                  <a:pt x="74666" y="772"/>
                </a:cubicBezTo>
                <a:cubicBezTo>
                  <a:pt x="59320" y="1830"/>
                  <a:pt x="1906" y="26966"/>
                  <a:pt x="54" y="29347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86255C6-3DFF-4F3F-8E74-E9DD75630798}"/>
              </a:ext>
            </a:extLst>
          </p:cNvPr>
          <p:cNvSpPr/>
          <p:nvPr/>
        </p:nvSpPr>
        <p:spPr>
          <a:xfrm>
            <a:off x="6903619" y="4420654"/>
            <a:ext cx="167976" cy="29114"/>
          </a:xfrm>
          <a:custGeom>
            <a:avLst/>
            <a:gdLst>
              <a:gd name="connsiteX0" fmla="*/ 419 w 167976"/>
              <a:gd name="connsiteY0" fmla="*/ 11646 h 29114"/>
              <a:gd name="connsiteX1" fmla="*/ 103606 w 167976"/>
              <a:gd name="connsiteY1" fmla="*/ 14821 h 29114"/>
              <a:gd name="connsiteX2" fmla="*/ 159169 w 167976"/>
              <a:gd name="connsiteY2" fmla="*/ 29109 h 29114"/>
              <a:gd name="connsiteX3" fmla="*/ 165519 w 167976"/>
              <a:gd name="connsiteY3" fmla="*/ 16409 h 29114"/>
              <a:gd name="connsiteX4" fmla="*/ 135356 w 167976"/>
              <a:gd name="connsiteY4" fmla="*/ 5296 h 29114"/>
              <a:gd name="connsiteX5" fmla="*/ 68681 w 167976"/>
              <a:gd name="connsiteY5" fmla="*/ 534 h 29114"/>
              <a:gd name="connsiteX6" fmla="*/ 419 w 167976"/>
              <a:gd name="connsiteY6" fmla="*/ 11646 h 2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976" h="29114">
                <a:moveTo>
                  <a:pt x="419" y="11646"/>
                </a:moveTo>
                <a:cubicBezTo>
                  <a:pt x="6240" y="14027"/>
                  <a:pt x="77148" y="11911"/>
                  <a:pt x="103606" y="14821"/>
                </a:cubicBezTo>
                <a:cubicBezTo>
                  <a:pt x="130064" y="17732"/>
                  <a:pt x="148850" y="28844"/>
                  <a:pt x="159169" y="29109"/>
                </a:cubicBezTo>
                <a:cubicBezTo>
                  <a:pt x="169488" y="29374"/>
                  <a:pt x="169488" y="20378"/>
                  <a:pt x="165519" y="16409"/>
                </a:cubicBezTo>
                <a:cubicBezTo>
                  <a:pt x="161550" y="12440"/>
                  <a:pt x="151496" y="7942"/>
                  <a:pt x="135356" y="5296"/>
                </a:cubicBezTo>
                <a:cubicBezTo>
                  <a:pt x="119216" y="2650"/>
                  <a:pt x="86408" y="3709"/>
                  <a:pt x="68681" y="534"/>
                </a:cubicBezTo>
                <a:cubicBezTo>
                  <a:pt x="50954" y="-2641"/>
                  <a:pt x="-5402" y="9265"/>
                  <a:pt x="419" y="11646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760CE85A-00E8-4A7B-B485-B2D33BB388EB}"/>
              </a:ext>
            </a:extLst>
          </p:cNvPr>
          <p:cNvSpPr/>
          <p:nvPr/>
        </p:nvSpPr>
        <p:spPr>
          <a:xfrm>
            <a:off x="7127875" y="4475071"/>
            <a:ext cx="154397" cy="36389"/>
          </a:xfrm>
          <a:custGeom>
            <a:avLst/>
            <a:gdLst>
              <a:gd name="connsiteX0" fmla="*/ 0 w 154397"/>
              <a:gd name="connsiteY0" fmla="*/ 1679 h 36389"/>
              <a:gd name="connsiteX1" fmla="*/ 65088 w 154397"/>
              <a:gd name="connsiteY1" fmla="*/ 33429 h 36389"/>
              <a:gd name="connsiteX2" fmla="*/ 120650 w 154397"/>
              <a:gd name="connsiteY2" fmla="*/ 35017 h 36389"/>
              <a:gd name="connsiteX3" fmla="*/ 153988 w 154397"/>
              <a:gd name="connsiteY3" fmla="*/ 33429 h 36389"/>
              <a:gd name="connsiteX4" fmla="*/ 98425 w 154397"/>
              <a:gd name="connsiteY4" fmla="*/ 20729 h 36389"/>
              <a:gd name="connsiteX5" fmla="*/ 65088 w 154397"/>
              <a:gd name="connsiteY5" fmla="*/ 6442 h 36389"/>
              <a:gd name="connsiteX6" fmla="*/ 0 w 154397"/>
              <a:gd name="connsiteY6" fmla="*/ 1679 h 3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97" h="36389">
                <a:moveTo>
                  <a:pt x="0" y="1679"/>
                </a:moveTo>
                <a:cubicBezTo>
                  <a:pt x="0" y="6177"/>
                  <a:pt x="44980" y="27873"/>
                  <a:pt x="65088" y="33429"/>
                </a:cubicBezTo>
                <a:cubicBezTo>
                  <a:pt x="85196" y="38985"/>
                  <a:pt x="105833" y="35017"/>
                  <a:pt x="120650" y="35017"/>
                </a:cubicBezTo>
                <a:cubicBezTo>
                  <a:pt x="135467" y="35017"/>
                  <a:pt x="157692" y="35810"/>
                  <a:pt x="153988" y="33429"/>
                </a:cubicBezTo>
                <a:cubicBezTo>
                  <a:pt x="150284" y="31048"/>
                  <a:pt x="113242" y="25227"/>
                  <a:pt x="98425" y="20729"/>
                </a:cubicBezTo>
                <a:cubicBezTo>
                  <a:pt x="83608" y="16231"/>
                  <a:pt x="73290" y="10146"/>
                  <a:pt x="65088" y="6442"/>
                </a:cubicBezTo>
                <a:cubicBezTo>
                  <a:pt x="56886" y="2738"/>
                  <a:pt x="0" y="-2819"/>
                  <a:pt x="0" y="1679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ED5FD28-5B38-4444-B26B-17D89D74DA72}"/>
              </a:ext>
            </a:extLst>
          </p:cNvPr>
          <p:cNvSpPr/>
          <p:nvPr/>
        </p:nvSpPr>
        <p:spPr>
          <a:xfrm>
            <a:off x="7264234" y="4548066"/>
            <a:ext cx="76389" cy="171613"/>
          </a:xfrm>
          <a:custGeom>
            <a:avLst/>
            <a:gdLst>
              <a:gd name="connsiteX0" fmla="*/ 55729 w 76389"/>
              <a:gd name="connsiteY0" fmla="*/ 122 h 171613"/>
              <a:gd name="connsiteX1" fmla="*/ 63666 w 76389"/>
              <a:gd name="connsiteY1" fmla="*/ 63622 h 171613"/>
              <a:gd name="connsiteX2" fmla="*/ 70016 w 76389"/>
              <a:gd name="connsiteY2" fmla="*/ 95372 h 171613"/>
              <a:gd name="connsiteX3" fmla="*/ 54141 w 76389"/>
              <a:gd name="connsiteY3" fmla="*/ 131884 h 171613"/>
              <a:gd name="connsiteX4" fmla="*/ 166 w 76389"/>
              <a:gd name="connsiteY4" fmla="*/ 171572 h 171613"/>
              <a:gd name="connsiteX5" fmla="*/ 38266 w 76389"/>
              <a:gd name="connsiteY5" fmla="*/ 138234 h 171613"/>
              <a:gd name="connsiteX6" fmla="*/ 66841 w 76389"/>
              <a:gd name="connsiteY6" fmla="*/ 82672 h 171613"/>
              <a:gd name="connsiteX7" fmla="*/ 76366 w 76389"/>
              <a:gd name="connsiteY7" fmla="*/ 47747 h 171613"/>
              <a:gd name="connsiteX8" fmla="*/ 55729 w 76389"/>
              <a:gd name="connsiteY8" fmla="*/ 122 h 17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89" h="171613">
                <a:moveTo>
                  <a:pt x="55729" y="122"/>
                </a:moveTo>
                <a:cubicBezTo>
                  <a:pt x="53612" y="2768"/>
                  <a:pt x="61285" y="47747"/>
                  <a:pt x="63666" y="63622"/>
                </a:cubicBezTo>
                <a:cubicBezTo>
                  <a:pt x="66047" y="79497"/>
                  <a:pt x="71604" y="83995"/>
                  <a:pt x="70016" y="95372"/>
                </a:cubicBezTo>
                <a:cubicBezTo>
                  <a:pt x="68429" y="106749"/>
                  <a:pt x="65783" y="119184"/>
                  <a:pt x="54141" y="131884"/>
                </a:cubicBezTo>
                <a:cubicBezTo>
                  <a:pt x="42499" y="144584"/>
                  <a:pt x="2812" y="170514"/>
                  <a:pt x="166" y="171572"/>
                </a:cubicBezTo>
                <a:cubicBezTo>
                  <a:pt x="-2480" y="172630"/>
                  <a:pt x="27154" y="153050"/>
                  <a:pt x="38266" y="138234"/>
                </a:cubicBezTo>
                <a:cubicBezTo>
                  <a:pt x="49378" y="123418"/>
                  <a:pt x="60491" y="97753"/>
                  <a:pt x="66841" y="82672"/>
                </a:cubicBezTo>
                <a:cubicBezTo>
                  <a:pt x="73191" y="67591"/>
                  <a:pt x="75572" y="57007"/>
                  <a:pt x="76366" y="47747"/>
                </a:cubicBezTo>
                <a:cubicBezTo>
                  <a:pt x="77160" y="38487"/>
                  <a:pt x="57846" y="-2524"/>
                  <a:pt x="55729" y="122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A7DFB7C-9CED-4D4A-A91F-2BACA000AD46}"/>
              </a:ext>
            </a:extLst>
          </p:cNvPr>
          <p:cNvSpPr/>
          <p:nvPr/>
        </p:nvSpPr>
        <p:spPr>
          <a:xfrm>
            <a:off x="7297667" y="4530677"/>
            <a:ext cx="85848" cy="56216"/>
          </a:xfrm>
          <a:custGeom>
            <a:avLst/>
            <a:gdLst>
              <a:gd name="connsiteX0" fmla="*/ 71 w 85848"/>
              <a:gd name="connsiteY0" fmla="*/ 22273 h 56216"/>
              <a:gd name="connsiteX1" fmla="*/ 55633 w 85848"/>
              <a:gd name="connsiteY1" fmla="*/ 48 h 56216"/>
              <a:gd name="connsiteX2" fmla="*/ 73096 w 85848"/>
              <a:gd name="connsiteY2" fmla="*/ 17511 h 56216"/>
              <a:gd name="connsiteX3" fmla="*/ 85796 w 85848"/>
              <a:gd name="connsiteY3" fmla="*/ 55611 h 56216"/>
              <a:gd name="connsiteX4" fmla="*/ 68333 w 85848"/>
              <a:gd name="connsiteY4" fmla="*/ 39736 h 56216"/>
              <a:gd name="connsiteX5" fmla="*/ 71 w 85848"/>
              <a:gd name="connsiteY5" fmla="*/ 22273 h 5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48" h="56216">
                <a:moveTo>
                  <a:pt x="71" y="22273"/>
                </a:moveTo>
                <a:cubicBezTo>
                  <a:pt x="-2046" y="15658"/>
                  <a:pt x="43462" y="842"/>
                  <a:pt x="55633" y="48"/>
                </a:cubicBezTo>
                <a:cubicBezTo>
                  <a:pt x="67804" y="-746"/>
                  <a:pt x="68069" y="8250"/>
                  <a:pt x="73096" y="17511"/>
                </a:cubicBezTo>
                <a:cubicBezTo>
                  <a:pt x="78123" y="26772"/>
                  <a:pt x="86590" y="51907"/>
                  <a:pt x="85796" y="55611"/>
                </a:cubicBezTo>
                <a:cubicBezTo>
                  <a:pt x="85002" y="59315"/>
                  <a:pt x="76800" y="45028"/>
                  <a:pt x="68333" y="39736"/>
                </a:cubicBezTo>
                <a:cubicBezTo>
                  <a:pt x="59866" y="34444"/>
                  <a:pt x="2188" y="28888"/>
                  <a:pt x="71" y="22273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2212854-ADD2-478C-9AA6-0BF90B709DE0}"/>
              </a:ext>
            </a:extLst>
          </p:cNvPr>
          <p:cNvSpPr/>
          <p:nvPr/>
        </p:nvSpPr>
        <p:spPr>
          <a:xfrm>
            <a:off x="6625572" y="4405248"/>
            <a:ext cx="529976" cy="295589"/>
          </a:xfrm>
          <a:custGeom>
            <a:avLst/>
            <a:gdLst>
              <a:gd name="connsiteX0" fmla="*/ 653 w 529976"/>
              <a:gd name="connsiteY0" fmla="*/ 65 h 295589"/>
              <a:gd name="connsiteX1" fmla="*/ 60978 w 529976"/>
              <a:gd name="connsiteY1" fmla="*/ 58802 h 295589"/>
              <a:gd name="connsiteX2" fmla="*/ 192741 w 529976"/>
              <a:gd name="connsiteY2" fmla="*/ 138177 h 295589"/>
              <a:gd name="connsiteX3" fmla="*/ 292753 w 529976"/>
              <a:gd name="connsiteY3" fmla="*/ 214377 h 295589"/>
              <a:gd name="connsiteX4" fmla="*/ 468966 w 529976"/>
              <a:gd name="connsiteY4" fmla="*/ 284227 h 295589"/>
              <a:gd name="connsiteX5" fmla="*/ 529291 w 529976"/>
              <a:gd name="connsiteY5" fmla="*/ 295340 h 295589"/>
              <a:gd name="connsiteX6" fmla="*/ 491191 w 529976"/>
              <a:gd name="connsiteY6" fmla="*/ 287402 h 295589"/>
              <a:gd name="connsiteX7" fmla="*/ 345141 w 529976"/>
              <a:gd name="connsiteY7" fmla="*/ 241365 h 295589"/>
              <a:gd name="connsiteX8" fmla="*/ 246716 w 529976"/>
              <a:gd name="connsiteY8" fmla="*/ 181040 h 295589"/>
              <a:gd name="connsiteX9" fmla="*/ 165753 w 529976"/>
              <a:gd name="connsiteY9" fmla="*/ 123890 h 295589"/>
              <a:gd name="connsiteX10" fmla="*/ 95903 w 529976"/>
              <a:gd name="connsiteY10" fmla="*/ 69915 h 295589"/>
              <a:gd name="connsiteX11" fmla="*/ 653 w 529976"/>
              <a:gd name="connsiteY11" fmla="*/ 65 h 29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9976" h="295589">
                <a:moveTo>
                  <a:pt x="653" y="65"/>
                </a:moveTo>
                <a:cubicBezTo>
                  <a:pt x="-5168" y="-1787"/>
                  <a:pt x="28963" y="35783"/>
                  <a:pt x="60978" y="58802"/>
                </a:cubicBezTo>
                <a:cubicBezTo>
                  <a:pt x="92993" y="81821"/>
                  <a:pt x="154112" y="112248"/>
                  <a:pt x="192741" y="138177"/>
                </a:cubicBezTo>
                <a:cubicBezTo>
                  <a:pt x="231370" y="164106"/>
                  <a:pt x="246716" y="190035"/>
                  <a:pt x="292753" y="214377"/>
                </a:cubicBezTo>
                <a:cubicBezTo>
                  <a:pt x="338791" y="238719"/>
                  <a:pt x="429543" y="270733"/>
                  <a:pt x="468966" y="284227"/>
                </a:cubicBezTo>
                <a:cubicBezTo>
                  <a:pt x="508389" y="297721"/>
                  <a:pt x="525587" y="294811"/>
                  <a:pt x="529291" y="295340"/>
                </a:cubicBezTo>
                <a:cubicBezTo>
                  <a:pt x="532995" y="295869"/>
                  <a:pt x="521883" y="296398"/>
                  <a:pt x="491191" y="287402"/>
                </a:cubicBezTo>
                <a:cubicBezTo>
                  <a:pt x="460499" y="278406"/>
                  <a:pt x="385887" y="259092"/>
                  <a:pt x="345141" y="241365"/>
                </a:cubicBezTo>
                <a:cubicBezTo>
                  <a:pt x="304395" y="223638"/>
                  <a:pt x="276614" y="200619"/>
                  <a:pt x="246716" y="181040"/>
                </a:cubicBezTo>
                <a:cubicBezTo>
                  <a:pt x="216818" y="161461"/>
                  <a:pt x="190889" y="142411"/>
                  <a:pt x="165753" y="123890"/>
                </a:cubicBezTo>
                <a:cubicBezTo>
                  <a:pt x="140617" y="105369"/>
                  <a:pt x="118922" y="88436"/>
                  <a:pt x="95903" y="69915"/>
                </a:cubicBezTo>
                <a:cubicBezTo>
                  <a:pt x="72884" y="51394"/>
                  <a:pt x="6474" y="1917"/>
                  <a:pt x="653" y="65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EF47CB0-2F80-42C2-A0A8-E6CC92D99D20}"/>
              </a:ext>
            </a:extLst>
          </p:cNvPr>
          <p:cNvSpPr/>
          <p:nvPr/>
        </p:nvSpPr>
        <p:spPr>
          <a:xfrm>
            <a:off x="7111601" y="4697143"/>
            <a:ext cx="180081" cy="36853"/>
          </a:xfrm>
          <a:custGeom>
            <a:avLst/>
            <a:gdLst>
              <a:gd name="connsiteX0" fmla="*/ 399 w 180081"/>
              <a:gd name="connsiteY0" fmla="*/ 270 h 36853"/>
              <a:gd name="connsiteX1" fmla="*/ 63899 w 180081"/>
              <a:gd name="connsiteY1" fmla="*/ 28845 h 36853"/>
              <a:gd name="connsiteX2" fmla="*/ 121049 w 180081"/>
              <a:gd name="connsiteY2" fmla="*/ 36782 h 36853"/>
              <a:gd name="connsiteX3" fmla="*/ 179787 w 180081"/>
              <a:gd name="connsiteY3" fmla="*/ 25670 h 36853"/>
              <a:gd name="connsiteX4" fmla="*/ 141687 w 180081"/>
              <a:gd name="connsiteY4" fmla="*/ 22495 h 36853"/>
              <a:gd name="connsiteX5" fmla="*/ 95649 w 180081"/>
              <a:gd name="connsiteY5" fmla="*/ 14557 h 36853"/>
              <a:gd name="connsiteX6" fmla="*/ 399 w 180081"/>
              <a:gd name="connsiteY6" fmla="*/ 270 h 3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81" h="36853">
                <a:moveTo>
                  <a:pt x="399" y="270"/>
                </a:moveTo>
                <a:cubicBezTo>
                  <a:pt x="-4893" y="2651"/>
                  <a:pt x="43791" y="22760"/>
                  <a:pt x="63899" y="28845"/>
                </a:cubicBezTo>
                <a:cubicBezTo>
                  <a:pt x="84007" y="34930"/>
                  <a:pt x="101734" y="37311"/>
                  <a:pt x="121049" y="36782"/>
                </a:cubicBezTo>
                <a:cubicBezTo>
                  <a:pt x="140364" y="36253"/>
                  <a:pt x="176347" y="28051"/>
                  <a:pt x="179787" y="25670"/>
                </a:cubicBezTo>
                <a:cubicBezTo>
                  <a:pt x="183227" y="23289"/>
                  <a:pt x="155710" y="24347"/>
                  <a:pt x="141687" y="22495"/>
                </a:cubicBezTo>
                <a:cubicBezTo>
                  <a:pt x="127664" y="20643"/>
                  <a:pt x="113905" y="17203"/>
                  <a:pt x="95649" y="14557"/>
                </a:cubicBezTo>
                <a:cubicBezTo>
                  <a:pt x="77393" y="11911"/>
                  <a:pt x="5691" y="-2111"/>
                  <a:pt x="399" y="270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75F040B-3F82-485A-9C99-B448308A3DDC}"/>
              </a:ext>
            </a:extLst>
          </p:cNvPr>
          <p:cNvSpPr/>
          <p:nvPr/>
        </p:nvSpPr>
        <p:spPr>
          <a:xfrm>
            <a:off x="5326008" y="1975199"/>
            <a:ext cx="831742" cy="1947142"/>
          </a:xfrm>
          <a:custGeom>
            <a:avLst/>
            <a:gdLst>
              <a:gd name="connsiteX0" fmla="*/ 825025 w 831742"/>
              <a:gd name="connsiteY0" fmla="*/ 6001 h 1947142"/>
              <a:gd name="connsiteX1" fmla="*/ 803859 w 831742"/>
              <a:gd name="connsiteY1" fmla="*/ 217668 h 1947142"/>
              <a:gd name="connsiteX2" fmla="*/ 748825 w 831742"/>
              <a:gd name="connsiteY2" fmla="*/ 484368 h 1947142"/>
              <a:gd name="connsiteX3" fmla="*/ 617592 w 831742"/>
              <a:gd name="connsiteY3" fmla="*/ 831501 h 1947142"/>
              <a:gd name="connsiteX4" fmla="*/ 418625 w 831742"/>
              <a:gd name="connsiteY4" fmla="*/ 1115134 h 1947142"/>
              <a:gd name="connsiteX5" fmla="*/ 147692 w 831742"/>
              <a:gd name="connsiteY5" fmla="*/ 1347968 h 1947142"/>
              <a:gd name="connsiteX6" fmla="*/ 12225 w 831742"/>
              <a:gd name="connsiteY6" fmla="*/ 1559634 h 1947142"/>
              <a:gd name="connsiteX7" fmla="*/ 16459 w 831742"/>
              <a:gd name="connsiteY7" fmla="*/ 1792468 h 1947142"/>
              <a:gd name="connsiteX8" fmla="*/ 101125 w 831742"/>
              <a:gd name="connsiteY8" fmla="*/ 1944868 h 1947142"/>
              <a:gd name="connsiteX9" fmla="*/ 71492 w 831742"/>
              <a:gd name="connsiteY9" fmla="*/ 1872901 h 1947142"/>
              <a:gd name="connsiteX10" fmla="*/ 24925 w 831742"/>
              <a:gd name="connsiteY10" fmla="*/ 1724734 h 1947142"/>
              <a:gd name="connsiteX11" fmla="*/ 37625 w 831742"/>
              <a:gd name="connsiteY11" fmla="*/ 1508834 h 1947142"/>
              <a:gd name="connsiteX12" fmla="*/ 266225 w 831742"/>
              <a:gd name="connsiteY12" fmla="*/ 1208268 h 1947142"/>
              <a:gd name="connsiteX13" fmla="*/ 630292 w 831742"/>
              <a:gd name="connsiteY13" fmla="*/ 784934 h 1947142"/>
              <a:gd name="connsiteX14" fmla="*/ 812325 w 831742"/>
              <a:gd name="connsiteY14" fmla="*/ 458968 h 1947142"/>
              <a:gd name="connsiteX15" fmla="*/ 825025 w 831742"/>
              <a:gd name="connsiteY15" fmla="*/ 6001 h 194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1742" h="1947142">
                <a:moveTo>
                  <a:pt x="825025" y="6001"/>
                </a:moveTo>
                <a:cubicBezTo>
                  <a:pt x="823614" y="-34216"/>
                  <a:pt x="816559" y="137940"/>
                  <a:pt x="803859" y="217668"/>
                </a:cubicBezTo>
                <a:cubicBezTo>
                  <a:pt x="791159" y="297396"/>
                  <a:pt x="779869" y="382063"/>
                  <a:pt x="748825" y="484368"/>
                </a:cubicBezTo>
                <a:cubicBezTo>
                  <a:pt x="717781" y="586673"/>
                  <a:pt x="672625" y="726373"/>
                  <a:pt x="617592" y="831501"/>
                </a:cubicBezTo>
                <a:cubicBezTo>
                  <a:pt x="562559" y="936629"/>
                  <a:pt x="496942" y="1029056"/>
                  <a:pt x="418625" y="1115134"/>
                </a:cubicBezTo>
                <a:cubicBezTo>
                  <a:pt x="340308" y="1201212"/>
                  <a:pt x="215425" y="1273885"/>
                  <a:pt x="147692" y="1347968"/>
                </a:cubicBezTo>
                <a:cubicBezTo>
                  <a:pt x="79959" y="1422051"/>
                  <a:pt x="34097" y="1485551"/>
                  <a:pt x="12225" y="1559634"/>
                </a:cubicBezTo>
                <a:cubicBezTo>
                  <a:pt x="-9647" y="1633717"/>
                  <a:pt x="1642" y="1728262"/>
                  <a:pt x="16459" y="1792468"/>
                </a:cubicBezTo>
                <a:cubicBezTo>
                  <a:pt x="31276" y="1856674"/>
                  <a:pt x="91953" y="1931463"/>
                  <a:pt x="101125" y="1944868"/>
                </a:cubicBezTo>
                <a:cubicBezTo>
                  <a:pt x="110297" y="1958273"/>
                  <a:pt x="84192" y="1909590"/>
                  <a:pt x="71492" y="1872901"/>
                </a:cubicBezTo>
                <a:cubicBezTo>
                  <a:pt x="58792" y="1836212"/>
                  <a:pt x="30569" y="1785412"/>
                  <a:pt x="24925" y="1724734"/>
                </a:cubicBezTo>
                <a:cubicBezTo>
                  <a:pt x="19281" y="1664056"/>
                  <a:pt x="-2592" y="1594912"/>
                  <a:pt x="37625" y="1508834"/>
                </a:cubicBezTo>
                <a:cubicBezTo>
                  <a:pt x="77842" y="1422756"/>
                  <a:pt x="167447" y="1328918"/>
                  <a:pt x="266225" y="1208268"/>
                </a:cubicBezTo>
                <a:cubicBezTo>
                  <a:pt x="365003" y="1087618"/>
                  <a:pt x="539275" y="909817"/>
                  <a:pt x="630292" y="784934"/>
                </a:cubicBezTo>
                <a:cubicBezTo>
                  <a:pt x="721309" y="660051"/>
                  <a:pt x="779164" y="583146"/>
                  <a:pt x="812325" y="458968"/>
                </a:cubicBezTo>
                <a:cubicBezTo>
                  <a:pt x="845486" y="334790"/>
                  <a:pt x="826436" y="46218"/>
                  <a:pt x="825025" y="6001"/>
                </a:cubicBezTo>
                <a:close/>
              </a:path>
            </a:pathLst>
          </a:cu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C45B7D2-7DEB-4D93-895A-B63B523E6E01}"/>
              </a:ext>
            </a:extLst>
          </p:cNvPr>
          <p:cNvSpPr/>
          <p:nvPr/>
        </p:nvSpPr>
        <p:spPr>
          <a:xfrm>
            <a:off x="4641916" y="2991773"/>
            <a:ext cx="121729" cy="163766"/>
          </a:xfrm>
          <a:custGeom>
            <a:avLst/>
            <a:gdLst>
              <a:gd name="connsiteX0" fmla="*/ 92009 w 121729"/>
              <a:gd name="connsiteY0" fmla="*/ 2252 h 163766"/>
              <a:gd name="connsiteX1" fmla="*/ 117409 w 121729"/>
              <a:gd name="connsiteY1" fmla="*/ 53052 h 163766"/>
              <a:gd name="connsiteX2" fmla="*/ 3109 w 121729"/>
              <a:gd name="connsiteY2" fmla="*/ 161002 h 163766"/>
              <a:gd name="connsiteX3" fmla="*/ 38034 w 121729"/>
              <a:gd name="connsiteY3" fmla="*/ 122902 h 163766"/>
              <a:gd name="connsiteX4" fmla="*/ 92009 w 121729"/>
              <a:gd name="connsiteY4" fmla="*/ 2252 h 16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29" h="163766">
                <a:moveTo>
                  <a:pt x="92009" y="2252"/>
                </a:moveTo>
                <a:cubicBezTo>
                  <a:pt x="105238" y="-9390"/>
                  <a:pt x="132226" y="26594"/>
                  <a:pt x="117409" y="53052"/>
                </a:cubicBezTo>
                <a:cubicBezTo>
                  <a:pt x="102592" y="79510"/>
                  <a:pt x="16338" y="149360"/>
                  <a:pt x="3109" y="161002"/>
                </a:cubicBezTo>
                <a:cubicBezTo>
                  <a:pt x="-10120" y="172644"/>
                  <a:pt x="22159" y="145127"/>
                  <a:pt x="38034" y="122902"/>
                </a:cubicBezTo>
                <a:cubicBezTo>
                  <a:pt x="53909" y="100677"/>
                  <a:pt x="78780" y="13894"/>
                  <a:pt x="92009" y="2252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260D3E6-7D33-43CB-B3E8-F496E7BDB12E}"/>
              </a:ext>
            </a:extLst>
          </p:cNvPr>
          <p:cNvSpPr/>
          <p:nvPr/>
        </p:nvSpPr>
        <p:spPr>
          <a:xfrm>
            <a:off x="4657207" y="3159042"/>
            <a:ext cx="397981" cy="439102"/>
          </a:xfrm>
          <a:custGeom>
            <a:avLst/>
            <a:gdLst>
              <a:gd name="connsiteX0" fmla="*/ 518 w 397981"/>
              <a:gd name="connsiteY0" fmla="*/ 83 h 439102"/>
              <a:gd name="connsiteX1" fmla="*/ 29093 w 397981"/>
              <a:gd name="connsiteY1" fmla="*/ 127083 h 439102"/>
              <a:gd name="connsiteX2" fmla="*/ 121168 w 397981"/>
              <a:gd name="connsiteY2" fmla="*/ 206458 h 439102"/>
              <a:gd name="connsiteX3" fmla="*/ 222768 w 397981"/>
              <a:gd name="connsiteY3" fmla="*/ 311233 h 439102"/>
              <a:gd name="connsiteX4" fmla="*/ 302143 w 397981"/>
              <a:gd name="connsiteY4" fmla="*/ 409658 h 439102"/>
              <a:gd name="connsiteX5" fmla="*/ 397393 w 397981"/>
              <a:gd name="connsiteY5" fmla="*/ 438233 h 439102"/>
              <a:gd name="connsiteX6" fmla="*/ 337068 w 397981"/>
              <a:gd name="connsiteY6" fmla="*/ 422358 h 439102"/>
              <a:gd name="connsiteX7" fmla="*/ 232293 w 397981"/>
              <a:gd name="connsiteY7" fmla="*/ 333458 h 439102"/>
              <a:gd name="connsiteX8" fmla="*/ 108468 w 397981"/>
              <a:gd name="connsiteY8" fmla="*/ 184233 h 439102"/>
              <a:gd name="connsiteX9" fmla="*/ 48143 w 397981"/>
              <a:gd name="connsiteY9" fmla="*/ 108033 h 439102"/>
              <a:gd name="connsiteX10" fmla="*/ 518 w 397981"/>
              <a:gd name="connsiteY10" fmla="*/ 83 h 43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981" h="439102">
                <a:moveTo>
                  <a:pt x="518" y="83"/>
                </a:moveTo>
                <a:cubicBezTo>
                  <a:pt x="-2657" y="3258"/>
                  <a:pt x="8985" y="92687"/>
                  <a:pt x="29093" y="127083"/>
                </a:cubicBezTo>
                <a:cubicBezTo>
                  <a:pt x="49201" y="161479"/>
                  <a:pt x="88889" y="175766"/>
                  <a:pt x="121168" y="206458"/>
                </a:cubicBezTo>
                <a:cubicBezTo>
                  <a:pt x="153447" y="237150"/>
                  <a:pt x="192606" y="277366"/>
                  <a:pt x="222768" y="311233"/>
                </a:cubicBezTo>
                <a:cubicBezTo>
                  <a:pt x="252931" y="345100"/>
                  <a:pt x="273039" y="388491"/>
                  <a:pt x="302143" y="409658"/>
                </a:cubicBezTo>
                <a:cubicBezTo>
                  <a:pt x="331247" y="430825"/>
                  <a:pt x="391572" y="436116"/>
                  <a:pt x="397393" y="438233"/>
                </a:cubicBezTo>
                <a:cubicBezTo>
                  <a:pt x="403214" y="440350"/>
                  <a:pt x="364585" y="439821"/>
                  <a:pt x="337068" y="422358"/>
                </a:cubicBezTo>
                <a:cubicBezTo>
                  <a:pt x="309551" y="404896"/>
                  <a:pt x="270393" y="373145"/>
                  <a:pt x="232293" y="333458"/>
                </a:cubicBezTo>
                <a:cubicBezTo>
                  <a:pt x="194193" y="293771"/>
                  <a:pt x="139160" y="221804"/>
                  <a:pt x="108468" y="184233"/>
                </a:cubicBezTo>
                <a:cubicBezTo>
                  <a:pt x="77776" y="146662"/>
                  <a:pt x="64547" y="131316"/>
                  <a:pt x="48143" y="108033"/>
                </a:cubicBezTo>
                <a:cubicBezTo>
                  <a:pt x="31739" y="84750"/>
                  <a:pt x="3693" y="-3092"/>
                  <a:pt x="518" y="83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C04C5DF-0243-4B81-90BB-B066118671A5}"/>
              </a:ext>
            </a:extLst>
          </p:cNvPr>
          <p:cNvSpPr/>
          <p:nvPr/>
        </p:nvSpPr>
        <p:spPr>
          <a:xfrm>
            <a:off x="4895769" y="3492443"/>
            <a:ext cx="329322" cy="144520"/>
          </a:xfrm>
          <a:custGeom>
            <a:avLst/>
            <a:gdLst>
              <a:gd name="connsiteX0" fmla="*/ 81 w 329322"/>
              <a:gd name="connsiteY0" fmla="*/ 57 h 144520"/>
              <a:gd name="connsiteX1" fmla="*/ 93744 w 329322"/>
              <a:gd name="connsiteY1" fmla="*/ 100070 h 144520"/>
              <a:gd name="connsiteX2" fmla="*/ 201694 w 329322"/>
              <a:gd name="connsiteY2" fmla="*/ 131820 h 144520"/>
              <a:gd name="connsiteX3" fmla="*/ 312819 w 329322"/>
              <a:gd name="connsiteY3" fmla="*/ 144520 h 144520"/>
              <a:gd name="connsiteX4" fmla="*/ 312819 w 329322"/>
              <a:gd name="connsiteY4" fmla="*/ 144520 h 144520"/>
              <a:gd name="connsiteX5" fmla="*/ 315994 w 329322"/>
              <a:gd name="connsiteY5" fmla="*/ 136582 h 144520"/>
              <a:gd name="connsiteX6" fmla="*/ 328694 w 329322"/>
              <a:gd name="connsiteY6" fmla="*/ 84195 h 144520"/>
              <a:gd name="connsiteX7" fmla="*/ 293769 w 329322"/>
              <a:gd name="connsiteY7" fmla="*/ 109595 h 144520"/>
              <a:gd name="connsiteX8" fmla="*/ 257256 w 329322"/>
              <a:gd name="connsiteY8" fmla="*/ 111182 h 144520"/>
              <a:gd name="connsiteX9" fmla="*/ 188994 w 329322"/>
              <a:gd name="connsiteY9" fmla="*/ 106420 h 144520"/>
              <a:gd name="connsiteX10" fmla="*/ 109619 w 329322"/>
              <a:gd name="connsiteY10" fmla="*/ 85782 h 144520"/>
              <a:gd name="connsiteX11" fmla="*/ 81 w 329322"/>
              <a:gd name="connsiteY11" fmla="*/ 57 h 14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322" h="144520">
                <a:moveTo>
                  <a:pt x="81" y="57"/>
                </a:moveTo>
                <a:cubicBezTo>
                  <a:pt x="-2565" y="2438"/>
                  <a:pt x="60142" y="78110"/>
                  <a:pt x="93744" y="100070"/>
                </a:cubicBezTo>
                <a:cubicBezTo>
                  <a:pt x="127346" y="122030"/>
                  <a:pt x="165182" y="124412"/>
                  <a:pt x="201694" y="131820"/>
                </a:cubicBezTo>
                <a:cubicBezTo>
                  <a:pt x="238206" y="139228"/>
                  <a:pt x="312819" y="144520"/>
                  <a:pt x="312819" y="144520"/>
                </a:cubicBezTo>
                <a:lnTo>
                  <a:pt x="312819" y="144520"/>
                </a:lnTo>
                <a:cubicBezTo>
                  <a:pt x="313348" y="143197"/>
                  <a:pt x="313348" y="146636"/>
                  <a:pt x="315994" y="136582"/>
                </a:cubicBezTo>
                <a:cubicBezTo>
                  <a:pt x="318640" y="126528"/>
                  <a:pt x="332398" y="88693"/>
                  <a:pt x="328694" y="84195"/>
                </a:cubicBezTo>
                <a:cubicBezTo>
                  <a:pt x="324990" y="79697"/>
                  <a:pt x="305675" y="105097"/>
                  <a:pt x="293769" y="109595"/>
                </a:cubicBezTo>
                <a:cubicBezTo>
                  <a:pt x="281863" y="114093"/>
                  <a:pt x="274718" y="111711"/>
                  <a:pt x="257256" y="111182"/>
                </a:cubicBezTo>
                <a:cubicBezTo>
                  <a:pt x="239794" y="110653"/>
                  <a:pt x="213600" y="110653"/>
                  <a:pt x="188994" y="106420"/>
                </a:cubicBezTo>
                <a:cubicBezTo>
                  <a:pt x="164388" y="102187"/>
                  <a:pt x="140046" y="101922"/>
                  <a:pt x="109619" y="85782"/>
                </a:cubicBezTo>
                <a:cubicBezTo>
                  <a:pt x="79192" y="69642"/>
                  <a:pt x="2727" y="-2324"/>
                  <a:pt x="81" y="5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8406A60-0B57-407B-99CF-D0106574324D}"/>
              </a:ext>
            </a:extLst>
          </p:cNvPr>
          <p:cNvSpPr/>
          <p:nvPr/>
        </p:nvSpPr>
        <p:spPr>
          <a:xfrm>
            <a:off x="5224594" y="3540393"/>
            <a:ext cx="223670" cy="792562"/>
          </a:xfrm>
          <a:custGeom>
            <a:avLst/>
            <a:gdLst>
              <a:gd name="connsiteX0" fmla="*/ 1456 w 223670"/>
              <a:gd name="connsiteY0" fmla="*/ 2907 h 792562"/>
              <a:gd name="connsiteX1" fmla="*/ 3573 w 223670"/>
              <a:gd name="connsiteY1" fmla="*/ 140490 h 792562"/>
              <a:gd name="connsiteX2" fmla="*/ 33206 w 223670"/>
              <a:gd name="connsiteY2" fmla="*/ 379674 h 792562"/>
              <a:gd name="connsiteX3" fmla="*/ 90356 w 223670"/>
              <a:gd name="connsiteY3" fmla="*/ 576524 h 792562"/>
              <a:gd name="connsiteX4" fmla="*/ 221589 w 223670"/>
              <a:gd name="connsiteY4" fmla="*/ 783957 h 792562"/>
              <a:gd name="connsiteX5" fmla="*/ 170789 w 223670"/>
              <a:gd name="connsiteY5" fmla="*/ 743740 h 792562"/>
              <a:gd name="connsiteX6" fmla="*/ 168673 w 223670"/>
              <a:gd name="connsiteY6" fmla="*/ 656957 h 792562"/>
              <a:gd name="connsiteX7" fmla="*/ 31089 w 223670"/>
              <a:gd name="connsiteY7" fmla="*/ 392374 h 792562"/>
              <a:gd name="connsiteX8" fmla="*/ 12039 w 223670"/>
              <a:gd name="connsiteY8" fmla="*/ 265374 h 792562"/>
              <a:gd name="connsiteX9" fmla="*/ 1456 w 223670"/>
              <a:gd name="connsiteY9" fmla="*/ 2907 h 79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670" h="792562">
                <a:moveTo>
                  <a:pt x="1456" y="2907"/>
                </a:moveTo>
                <a:cubicBezTo>
                  <a:pt x="45" y="-17907"/>
                  <a:pt x="-1719" y="77696"/>
                  <a:pt x="3573" y="140490"/>
                </a:cubicBezTo>
                <a:cubicBezTo>
                  <a:pt x="8865" y="203285"/>
                  <a:pt x="18742" y="307002"/>
                  <a:pt x="33206" y="379674"/>
                </a:cubicBezTo>
                <a:cubicBezTo>
                  <a:pt x="47670" y="452346"/>
                  <a:pt x="58959" y="509144"/>
                  <a:pt x="90356" y="576524"/>
                </a:cubicBezTo>
                <a:cubicBezTo>
                  <a:pt x="121753" y="643905"/>
                  <a:pt x="208183" y="756088"/>
                  <a:pt x="221589" y="783957"/>
                </a:cubicBezTo>
                <a:cubicBezTo>
                  <a:pt x="234995" y="811826"/>
                  <a:pt x="179608" y="764907"/>
                  <a:pt x="170789" y="743740"/>
                </a:cubicBezTo>
                <a:cubicBezTo>
                  <a:pt x="161970" y="722573"/>
                  <a:pt x="191956" y="715518"/>
                  <a:pt x="168673" y="656957"/>
                </a:cubicBezTo>
                <a:cubicBezTo>
                  <a:pt x="145390" y="598396"/>
                  <a:pt x="57195" y="457638"/>
                  <a:pt x="31089" y="392374"/>
                </a:cubicBezTo>
                <a:cubicBezTo>
                  <a:pt x="4983" y="327110"/>
                  <a:pt x="18389" y="326052"/>
                  <a:pt x="12039" y="265374"/>
                </a:cubicBezTo>
                <a:cubicBezTo>
                  <a:pt x="5689" y="204696"/>
                  <a:pt x="2867" y="23721"/>
                  <a:pt x="1456" y="290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AE5F4D9-E086-4F4D-AD5A-215D8B71EC22}"/>
              </a:ext>
            </a:extLst>
          </p:cNvPr>
          <p:cNvSpPr/>
          <p:nvPr/>
        </p:nvSpPr>
        <p:spPr>
          <a:xfrm>
            <a:off x="5407047" y="4273274"/>
            <a:ext cx="1037687" cy="911511"/>
          </a:xfrm>
          <a:custGeom>
            <a:avLst/>
            <a:gdLst>
              <a:gd name="connsiteX0" fmla="*/ 3153 w 1037687"/>
              <a:gd name="connsiteY0" fmla="*/ 3451 h 911511"/>
              <a:gd name="connsiteX1" fmla="*/ 117453 w 1037687"/>
              <a:gd name="connsiteY1" fmla="*/ 152676 h 911511"/>
              <a:gd name="connsiteX2" fmla="*/ 377803 w 1037687"/>
              <a:gd name="connsiteY2" fmla="*/ 413026 h 911511"/>
              <a:gd name="connsiteX3" fmla="*/ 755628 w 1037687"/>
              <a:gd name="connsiteY3" fmla="*/ 717826 h 911511"/>
              <a:gd name="connsiteX4" fmla="*/ 1022328 w 1037687"/>
              <a:gd name="connsiteY4" fmla="*/ 898801 h 911511"/>
              <a:gd name="connsiteX5" fmla="*/ 965178 w 1037687"/>
              <a:gd name="connsiteY5" fmla="*/ 867051 h 911511"/>
              <a:gd name="connsiteX6" fmla="*/ 631803 w 1037687"/>
              <a:gd name="connsiteY6" fmla="*/ 632101 h 911511"/>
              <a:gd name="connsiteX7" fmla="*/ 231753 w 1037687"/>
              <a:gd name="connsiteY7" fmla="*/ 295551 h 911511"/>
              <a:gd name="connsiteX8" fmla="*/ 3153 w 1037687"/>
              <a:gd name="connsiteY8" fmla="*/ 3451 h 9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687" h="911511">
                <a:moveTo>
                  <a:pt x="3153" y="3451"/>
                </a:moveTo>
                <a:cubicBezTo>
                  <a:pt x="-15897" y="-20361"/>
                  <a:pt x="55011" y="84414"/>
                  <a:pt x="117453" y="152676"/>
                </a:cubicBezTo>
                <a:cubicBezTo>
                  <a:pt x="179895" y="220938"/>
                  <a:pt x="271441" y="318834"/>
                  <a:pt x="377803" y="413026"/>
                </a:cubicBezTo>
                <a:cubicBezTo>
                  <a:pt x="484165" y="507218"/>
                  <a:pt x="648207" y="636864"/>
                  <a:pt x="755628" y="717826"/>
                </a:cubicBezTo>
                <a:cubicBezTo>
                  <a:pt x="863049" y="798788"/>
                  <a:pt x="987403" y="873930"/>
                  <a:pt x="1022328" y="898801"/>
                </a:cubicBezTo>
                <a:cubicBezTo>
                  <a:pt x="1057253" y="923672"/>
                  <a:pt x="1030265" y="911501"/>
                  <a:pt x="965178" y="867051"/>
                </a:cubicBezTo>
                <a:cubicBezTo>
                  <a:pt x="900091" y="822601"/>
                  <a:pt x="754041" y="727351"/>
                  <a:pt x="631803" y="632101"/>
                </a:cubicBezTo>
                <a:cubicBezTo>
                  <a:pt x="509566" y="536851"/>
                  <a:pt x="334411" y="395034"/>
                  <a:pt x="231753" y="295551"/>
                </a:cubicBezTo>
                <a:cubicBezTo>
                  <a:pt x="129095" y="196068"/>
                  <a:pt x="22203" y="27263"/>
                  <a:pt x="3153" y="3451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71B9DE47-3F4A-4730-A649-FA6EBA96C982}"/>
              </a:ext>
            </a:extLst>
          </p:cNvPr>
          <p:cNvSpPr/>
          <p:nvPr/>
        </p:nvSpPr>
        <p:spPr>
          <a:xfrm>
            <a:off x="5404030" y="4280954"/>
            <a:ext cx="1037687" cy="911511"/>
          </a:xfrm>
          <a:custGeom>
            <a:avLst/>
            <a:gdLst>
              <a:gd name="connsiteX0" fmla="*/ 3153 w 1037687"/>
              <a:gd name="connsiteY0" fmla="*/ 3451 h 911511"/>
              <a:gd name="connsiteX1" fmla="*/ 117453 w 1037687"/>
              <a:gd name="connsiteY1" fmla="*/ 152676 h 911511"/>
              <a:gd name="connsiteX2" fmla="*/ 377803 w 1037687"/>
              <a:gd name="connsiteY2" fmla="*/ 413026 h 911511"/>
              <a:gd name="connsiteX3" fmla="*/ 755628 w 1037687"/>
              <a:gd name="connsiteY3" fmla="*/ 717826 h 911511"/>
              <a:gd name="connsiteX4" fmla="*/ 1022328 w 1037687"/>
              <a:gd name="connsiteY4" fmla="*/ 898801 h 911511"/>
              <a:gd name="connsiteX5" fmla="*/ 965178 w 1037687"/>
              <a:gd name="connsiteY5" fmla="*/ 867051 h 911511"/>
              <a:gd name="connsiteX6" fmla="*/ 631803 w 1037687"/>
              <a:gd name="connsiteY6" fmla="*/ 632101 h 911511"/>
              <a:gd name="connsiteX7" fmla="*/ 231753 w 1037687"/>
              <a:gd name="connsiteY7" fmla="*/ 295551 h 911511"/>
              <a:gd name="connsiteX8" fmla="*/ 3153 w 1037687"/>
              <a:gd name="connsiteY8" fmla="*/ 3451 h 9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687" h="911511">
                <a:moveTo>
                  <a:pt x="3153" y="3451"/>
                </a:moveTo>
                <a:cubicBezTo>
                  <a:pt x="-15897" y="-20361"/>
                  <a:pt x="55011" y="84414"/>
                  <a:pt x="117453" y="152676"/>
                </a:cubicBezTo>
                <a:cubicBezTo>
                  <a:pt x="179895" y="220938"/>
                  <a:pt x="271441" y="318834"/>
                  <a:pt x="377803" y="413026"/>
                </a:cubicBezTo>
                <a:cubicBezTo>
                  <a:pt x="484165" y="507218"/>
                  <a:pt x="648207" y="636864"/>
                  <a:pt x="755628" y="717826"/>
                </a:cubicBezTo>
                <a:cubicBezTo>
                  <a:pt x="863049" y="798788"/>
                  <a:pt x="987403" y="873930"/>
                  <a:pt x="1022328" y="898801"/>
                </a:cubicBezTo>
                <a:cubicBezTo>
                  <a:pt x="1057253" y="923672"/>
                  <a:pt x="1030265" y="911501"/>
                  <a:pt x="965178" y="867051"/>
                </a:cubicBezTo>
                <a:cubicBezTo>
                  <a:pt x="900091" y="822601"/>
                  <a:pt x="754041" y="727351"/>
                  <a:pt x="631803" y="632101"/>
                </a:cubicBezTo>
                <a:cubicBezTo>
                  <a:pt x="509566" y="536851"/>
                  <a:pt x="334411" y="395034"/>
                  <a:pt x="231753" y="295551"/>
                </a:cubicBezTo>
                <a:cubicBezTo>
                  <a:pt x="129095" y="196068"/>
                  <a:pt x="22203" y="27263"/>
                  <a:pt x="3153" y="3451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99401E7-F66A-47DC-AA5D-39FF8AECF6E6}"/>
              </a:ext>
            </a:extLst>
          </p:cNvPr>
          <p:cNvSpPr/>
          <p:nvPr/>
        </p:nvSpPr>
        <p:spPr>
          <a:xfrm>
            <a:off x="6433913" y="5174949"/>
            <a:ext cx="659312" cy="120953"/>
          </a:xfrm>
          <a:custGeom>
            <a:avLst/>
            <a:gdLst>
              <a:gd name="connsiteX0" fmla="*/ 655862 w 659312"/>
              <a:gd name="connsiteY0" fmla="*/ 28876 h 120953"/>
              <a:gd name="connsiteX1" fmla="*/ 551087 w 659312"/>
              <a:gd name="connsiteY1" fmla="*/ 86026 h 120953"/>
              <a:gd name="connsiteX2" fmla="*/ 439962 w 659312"/>
              <a:gd name="connsiteY2" fmla="*/ 114601 h 120953"/>
              <a:gd name="connsiteX3" fmla="*/ 332012 w 659312"/>
              <a:gd name="connsiteY3" fmla="*/ 98726 h 120953"/>
              <a:gd name="connsiteX4" fmla="*/ 224062 w 659312"/>
              <a:gd name="connsiteY4" fmla="*/ 70151 h 120953"/>
              <a:gd name="connsiteX5" fmla="*/ 1812 w 659312"/>
              <a:gd name="connsiteY5" fmla="*/ 301 h 120953"/>
              <a:gd name="connsiteX6" fmla="*/ 135162 w 659312"/>
              <a:gd name="connsiteY6" fmla="*/ 47926 h 120953"/>
              <a:gd name="connsiteX7" fmla="*/ 417737 w 659312"/>
              <a:gd name="connsiteY7" fmla="*/ 120951 h 120953"/>
              <a:gd name="connsiteX8" fmla="*/ 655862 w 659312"/>
              <a:gd name="connsiteY8" fmla="*/ 28876 h 12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312" h="120953">
                <a:moveTo>
                  <a:pt x="655862" y="28876"/>
                </a:moveTo>
                <a:cubicBezTo>
                  <a:pt x="678087" y="23055"/>
                  <a:pt x="587070" y="71739"/>
                  <a:pt x="551087" y="86026"/>
                </a:cubicBezTo>
                <a:cubicBezTo>
                  <a:pt x="515104" y="100313"/>
                  <a:pt x="476474" y="112484"/>
                  <a:pt x="439962" y="114601"/>
                </a:cubicBezTo>
                <a:cubicBezTo>
                  <a:pt x="403450" y="116718"/>
                  <a:pt x="367995" y="106134"/>
                  <a:pt x="332012" y="98726"/>
                </a:cubicBezTo>
                <a:cubicBezTo>
                  <a:pt x="296029" y="91318"/>
                  <a:pt x="279095" y="86555"/>
                  <a:pt x="224062" y="70151"/>
                </a:cubicBezTo>
                <a:cubicBezTo>
                  <a:pt x="169029" y="53747"/>
                  <a:pt x="16629" y="4005"/>
                  <a:pt x="1812" y="301"/>
                </a:cubicBezTo>
                <a:cubicBezTo>
                  <a:pt x="-13005" y="-3403"/>
                  <a:pt x="65841" y="27818"/>
                  <a:pt x="135162" y="47926"/>
                </a:cubicBezTo>
                <a:cubicBezTo>
                  <a:pt x="204483" y="68034"/>
                  <a:pt x="332012" y="120422"/>
                  <a:pt x="417737" y="120951"/>
                </a:cubicBezTo>
                <a:cubicBezTo>
                  <a:pt x="503462" y="121480"/>
                  <a:pt x="633637" y="34697"/>
                  <a:pt x="655862" y="28876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48C5C08-2117-43E6-AF55-639AA60E52EB}"/>
              </a:ext>
            </a:extLst>
          </p:cNvPr>
          <p:cNvSpPr/>
          <p:nvPr/>
        </p:nvSpPr>
        <p:spPr>
          <a:xfrm>
            <a:off x="7044962" y="3928478"/>
            <a:ext cx="890162" cy="1305477"/>
          </a:xfrm>
          <a:custGeom>
            <a:avLst/>
            <a:gdLst>
              <a:gd name="connsiteX0" fmla="*/ 889363 w 890162"/>
              <a:gd name="connsiteY0" fmla="*/ 2172 h 1305477"/>
              <a:gd name="connsiteX1" fmla="*/ 759188 w 890162"/>
              <a:gd name="connsiteY1" fmla="*/ 208547 h 1305477"/>
              <a:gd name="connsiteX2" fmla="*/ 606788 w 890162"/>
              <a:gd name="connsiteY2" fmla="*/ 453022 h 1305477"/>
              <a:gd name="connsiteX3" fmla="*/ 444863 w 890162"/>
              <a:gd name="connsiteY3" fmla="*/ 729247 h 1305477"/>
              <a:gd name="connsiteX4" fmla="*/ 330563 w 890162"/>
              <a:gd name="connsiteY4" fmla="*/ 875297 h 1305477"/>
              <a:gd name="connsiteX5" fmla="*/ 228963 w 890162"/>
              <a:gd name="connsiteY5" fmla="*/ 1005472 h 1305477"/>
              <a:gd name="connsiteX6" fmla="*/ 165463 w 890162"/>
              <a:gd name="connsiteY6" fmla="*/ 1084847 h 1305477"/>
              <a:gd name="connsiteX7" fmla="*/ 124188 w 890162"/>
              <a:gd name="connsiteY7" fmla="*/ 1154697 h 1305477"/>
              <a:gd name="connsiteX8" fmla="*/ 363 w 890162"/>
              <a:gd name="connsiteY8" fmla="*/ 1303922 h 1305477"/>
              <a:gd name="connsiteX9" fmla="*/ 89263 w 890162"/>
              <a:gd name="connsiteY9" fmla="*/ 1227722 h 1305477"/>
              <a:gd name="connsiteX10" fmla="*/ 174988 w 890162"/>
              <a:gd name="connsiteY10" fmla="*/ 1148347 h 1305477"/>
              <a:gd name="connsiteX11" fmla="*/ 248013 w 890162"/>
              <a:gd name="connsiteY11" fmla="*/ 957847 h 1305477"/>
              <a:gd name="connsiteX12" fmla="*/ 413113 w 890162"/>
              <a:gd name="connsiteY12" fmla="*/ 767347 h 1305477"/>
              <a:gd name="connsiteX13" fmla="*/ 682988 w 890162"/>
              <a:gd name="connsiteY13" fmla="*/ 370472 h 1305477"/>
              <a:gd name="connsiteX14" fmla="*/ 889363 w 890162"/>
              <a:gd name="connsiteY14" fmla="*/ 2172 h 130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162" h="1305477">
                <a:moveTo>
                  <a:pt x="889363" y="2172"/>
                </a:moveTo>
                <a:cubicBezTo>
                  <a:pt x="902063" y="-24815"/>
                  <a:pt x="759188" y="208547"/>
                  <a:pt x="759188" y="208547"/>
                </a:cubicBezTo>
                <a:cubicBezTo>
                  <a:pt x="712092" y="283689"/>
                  <a:pt x="659175" y="366239"/>
                  <a:pt x="606788" y="453022"/>
                </a:cubicBezTo>
                <a:cubicBezTo>
                  <a:pt x="554400" y="539805"/>
                  <a:pt x="490900" y="658868"/>
                  <a:pt x="444863" y="729247"/>
                </a:cubicBezTo>
                <a:cubicBezTo>
                  <a:pt x="398825" y="799626"/>
                  <a:pt x="330563" y="875297"/>
                  <a:pt x="330563" y="875297"/>
                </a:cubicBezTo>
                <a:lnTo>
                  <a:pt x="228963" y="1005472"/>
                </a:lnTo>
                <a:cubicBezTo>
                  <a:pt x="201446" y="1040397"/>
                  <a:pt x="182925" y="1059976"/>
                  <a:pt x="165463" y="1084847"/>
                </a:cubicBezTo>
                <a:cubicBezTo>
                  <a:pt x="148001" y="1109718"/>
                  <a:pt x="151705" y="1118185"/>
                  <a:pt x="124188" y="1154697"/>
                </a:cubicBezTo>
                <a:cubicBezTo>
                  <a:pt x="96671" y="1191209"/>
                  <a:pt x="6184" y="1291751"/>
                  <a:pt x="363" y="1303922"/>
                </a:cubicBezTo>
                <a:cubicBezTo>
                  <a:pt x="-5458" y="1316093"/>
                  <a:pt x="60159" y="1253651"/>
                  <a:pt x="89263" y="1227722"/>
                </a:cubicBezTo>
                <a:cubicBezTo>
                  <a:pt x="118367" y="1201793"/>
                  <a:pt x="148530" y="1193326"/>
                  <a:pt x="174988" y="1148347"/>
                </a:cubicBezTo>
                <a:cubicBezTo>
                  <a:pt x="201446" y="1103368"/>
                  <a:pt x="208326" y="1021347"/>
                  <a:pt x="248013" y="957847"/>
                </a:cubicBezTo>
                <a:cubicBezTo>
                  <a:pt x="287700" y="894347"/>
                  <a:pt x="340617" y="865243"/>
                  <a:pt x="413113" y="767347"/>
                </a:cubicBezTo>
                <a:cubicBezTo>
                  <a:pt x="485609" y="669451"/>
                  <a:pt x="603084" y="495355"/>
                  <a:pt x="682988" y="370472"/>
                </a:cubicBezTo>
                <a:cubicBezTo>
                  <a:pt x="762892" y="245589"/>
                  <a:pt x="876663" y="29159"/>
                  <a:pt x="889363" y="2172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64FB5C39-949A-4B53-965B-34D3F1551A2B}"/>
              </a:ext>
            </a:extLst>
          </p:cNvPr>
          <p:cNvSpPr/>
          <p:nvPr/>
        </p:nvSpPr>
        <p:spPr>
          <a:xfrm>
            <a:off x="6960018" y="3651233"/>
            <a:ext cx="102770" cy="303117"/>
          </a:xfrm>
          <a:custGeom>
            <a:avLst/>
            <a:gdLst>
              <a:gd name="connsiteX0" fmla="*/ 102770 w 102770"/>
              <a:gd name="connsiteY0" fmla="*/ 17 h 303117"/>
              <a:gd name="connsiteX1" fmla="*/ 26570 w 102770"/>
              <a:gd name="connsiteY1" fmla="*/ 103205 h 303117"/>
              <a:gd name="connsiteX2" fmla="*/ 4345 w 102770"/>
              <a:gd name="connsiteY2" fmla="*/ 152417 h 303117"/>
              <a:gd name="connsiteX3" fmla="*/ 2757 w 102770"/>
              <a:gd name="connsiteY3" fmla="*/ 219092 h 303117"/>
              <a:gd name="connsiteX4" fmla="*/ 34507 w 102770"/>
              <a:gd name="connsiteY4" fmla="*/ 301642 h 303117"/>
              <a:gd name="connsiteX5" fmla="*/ 17045 w 102770"/>
              <a:gd name="connsiteY5" fmla="*/ 268305 h 303117"/>
              <a:gd name="connsiteX6" fmla="*/ 5932 w 102770"/>
              <a:gd name="connsiteY6" fmla="*/ 220680 h 303117"/>
              <a:gd name="connsiteX7" fmla="*/ 4345 w 102770"/>
              <a:gd name="connsiteY7" fmla="*/ 154005 h 303117"/>
              <a:gd name="connsiteX8" fmla="*/ 24982 w 102770"/>
              <a:gd name="connsiteY8" fmla="*/ 95267 h 303117"/>
              <a:gd name="connsiteX9" fmla="*/ 102770 w 102770"/>
              <a:gd name="connsiteY9" fmla="*/ 17 h 30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770" h="303117">
                <a:moveTo>
                  <a:pt x="102770" y="17"/>
                </a:moveTo>
                <a:cubicBezTo>
                  <a:pt x="103035" y="1340"/>
                  <a:pt x="42974" y="77805"/>
                  <a:pt x="26570" y="103205"/>
                </a:cubicBezTo>
                <a:cubicBezTo>
                  <a:pt x="10166" y="128605"/>
                  <a:pt x="8314" y="133103"/>
                  <a:pt x="4345" y="152417"/>
                </a:cubicBezTo>
                <a:cubicBezTo>
                  <a:pt x="376" y="171732"/>
                  <a:pt x="-2270" y="194221"/>
                  <a:pt x="2757" y="219092"/>
                </a:cubicBezTo>
                <a:cubicBezTo>
                  <a:pt x="7784" y="243963"/>
                  <a:pt x="32126" y="293440"/>
                  <a:pt x="34507" y="301642"/>
                </a:cubicBezTo>
                <a:cubicBezTo>
                  <a:pt x="36888" y="309844"/>
                  <a:pt x="21808" y="281799"/>
                  <a:pt x="17045" y="268305"/>
                </a:cubicBezTo>
                <a:cubicBezTo>
                  <a:pt x="12282" y="254811"/>
                  <a:pt x="8049" y="239730"/>
                  <a:pt x="5932" y="220680"/>
                </a:cubicBezTo>
                <a:cubicBezTo>
                  <a:pt x="3815" y="201630"/>
                  <a:pt x="1170" y="174907"/>
                  <a:pt x="4345" y="154005"/>
                </a:cubicBezTo>
                <a:cubicBezTo>
                  <a:pt x="7520" y="133103"/>
                  <a:pt x="9372" y="116963"/>
                  <a:pt x="24982" y="95267"/>
                </a:cubicBezTo>
                <a:cubicBezTo>
                  <a:pt x="40592" y="73571"/>
                  <a:pt x="102505" y="-1306"/>
                  <a:pt x="102770" y="1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496711F3-3790-4E8E-B37E-5787D7F5A54A}"/>
              </a:ext>
            </a:extLst>
          </p:cNvPr>
          <p:cNvSpPr/>
          <p:nvPr/>
        </p:nvSpPr>
        <p:spPr>
          <a:xfrm>
            <a:off x="7614883" y="3685100"/>
            <a:ext cx="57504" cy="195086"/>
          </a:xfrm>
          <a:custGeom>
            <a:avLst/>
            <a:gdLst>
              <a:gd name="connsiteX0" fmla="*/ 47450 w 57504"/>
              <a:gd name="connsiteY0" fmla="*/ 17 h 195086"/>
              <a:gd name="connsiteX1" fmla="*/ 55917 w 57504"/>
              <a:gd name="connsiteY1" fmla="*/ 65633 h 195086"/>
              <a:gd name="connsiteX2" fmla="*/ 51684 w 57504"/>
              <a:gd name="connsiteY2" fmla="*/ 116433 h 195086"/>
              <a:gd name="connsiteX3" fmla="*/ 884 w 57504"/>
              <a:gd name="connsiteY3" fmla="*/ 194750 h 195086"/>
              <a:gd name="connsiteX4" fmla="*/ 22050 w 57504"/>
              <a:gd name="connsiteY4" fmla="*/ 141833 h 195086"/>
              <a:gd name="connsiteX5" fmla="*/ 55917 w 57504"/>
              <a:gd name="connsiteY5" fmla="*/ 71983 h 195086"/>
              <a:gd name="connsiteX6" fmla="*/ 47450 w 57504"/>
              <a:gd name="connsiteY6" fmla="*/ 17 h 1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04" h="195086">
                <a:moveTo>
                  <a:pt x="47450" y="17"/>
                </a:moveTo>
                <a:cubicBezTo>
                  <a:pt x="47450" y="-1041"/>
                  <a:pt x="55211" y="46230"/>
                  <a:pt x="55917" y="65633"/>
                </a:cubicBezTo>
                <a:cubicBezTo>
                  <a:pt x="56623" y="85036"/>
                  <a:pt x="60856" y="94914"/>
                  <a:pt x="51684" y="116433"/>
                </a:cubicBezTo>
                <a:cubicBezTo>
                  <a:pt x="42512" y="137952"/>
                  <a:pt x="5823" y="190517"/>
                  <a:pt x="884" y="194750"/>
                </a:cubicBezTo>
                <a:cubicBezTo>
                  <a:pt x="-4055" y="198983"/>
                  <a:pt x="12878" y="162294"/>
                  <a:pt x="22050" y="141833"/>
                </a:cubicBezTo>
                <a:cubicBezTo>
                  <a:pt x="31222" y="121372"/>
                  <a:pt x="49920" y="89975"/>
                  <a:pt x="55917" y="71983"/>
                </a:cubicBezTo>
                <a:cubicBezTo>
                  <a:pt x="61914" y="53991"/>
                  <a:pt x="47450" y="1075"/>
                  <a:pt x="47450" y="1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16F76CB0-249F-4A7C-834A-4BAF9AB69EE9}"/>
              </a:ext>
            </a:extLst>
          </p:cNvPr>
          <p:cNvSpPr/>
          <p:nvPr/>
        </p:nvSpPr>
        <p:spPr>
          <a:xfrm>
            <a:off x="6242677" y="2647634"/>
            <a:ext cx="352300" cy="623789"/>
          </a:xfrm>
          <a:custGeom>
            <a:avLst/>
            <a:gdLst>
              <a:gd name="connsiteX0" fmla="*/ 287240 w 352300"/>
              <a:gd name="connsiteY0" fmla="*/ 316 h 623789"/>
              <a:gd name="connsiteX1" fmla="*/ 185640 w 352300"/>
              <a:gd name="connsiteY1" fmla="*/ 104033 h 623789"/>
              <a:gd name="connsiteX2" fmla="*/ 204690 w 352300"/>
              <a:gd name="connsiteY2" fmla="*/ 247966 h 623789"/>
              <a:gd name="connsiteX3" fmla="*/ 346506 w 352300"/>
              <a:gd name="connsiteY3" fmla="*/ 529483 h 623789"/>
              <a:gd name="connsiteX4" fmla="*/ 325340 w 352300"/>
              <a:gd name="connsiteY4" fmla="*/ 622616 h 623789"/>
              <a:gd name="connsiteX5" fmla="*/ 329573 w 352300"/>
              <a:gd name="connsiteY5" fmla="*/ 576049 h 623789"/>
              <a:gd name="connsiteX6" fmla="*/ 270306 w 352300"/>
              <a:gd name="connsiteY6" fmla="*/ 491383 h 623789"/>
              <a:gd name="connsiteX7" fmla="*/ 35356 w 352300"/>
              <a:gd name="connsiteY7" fmla="*/ 377083 h 623789"/>
              <a:gd name="connsiteX8" fmla="*/ 1490 w 352300"/>
              <a:gd name="connsiteY8" fmla="*/ 214099 h 623789"/>
              <a:gd name="connsiteX9" fmla="*/ 39590 w 352300"/>
              <a:gd name="connsiteY9" fmla="*/ 76516 h 623789"/>
              <a:gd name="connsiteX10" fmla="*/ 287240 w 352300"/>
              <a:gd name="connsiteY10" fmla="*/ 316 h 62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300" h="623789">
                <a:moveTo>
                  <a:pt x="287240" y="316"/>
                </a:moveTo>
                <a:cubicBezTo>
                  <a:pt x="311582" y="4902"/>
                  <a:pt x="199398" y="62758"/>
                  <a:pt x="185640" y="104033"/>
                </a:cubicBezTo>
                <a:cubicBezTo>
                  <a:pt x="171882" y="145308"/>
                  <a:pt x="177879" y="177058"/>
                  <a:pt x="204690" y="247966"/>
                </a:cubicBezTo>
                <a:cubicBezTo>
                  <a:pt x="231501" y="318874"/>
                  <a:pt x="326398" y="467041"/>
                  <a:pt x="346506" y="529483"/>
                </a:cubicBezTo>
                <a:cubicBezTo>
                  <a:pt x="366614" y="591925"/>
                  <a:pt x="328162" y="614855"/>
                  <a:pt x="325340" y="622616"/>
                </a:cubicBezTo>
                <a:cubicBezTo>
                  <a:pt x="322518" y="630377"/>
                  <a:pt x="338745" y="597921"/>
                  <a:pt x="329573" y="576049"/>
                </a:cubicBezTo>
                <a:cubicBezTo>
                  <a:pt x="320401" y="554177"/>
                  <a:pt x="319342" y="524544"/>
                  <a:pt x="270306" y="491383"/>
                </a:cubicBezTo>
                <a:cubicBezTo>
                  <a:pt x="221270" y="458222"/>
                  <a:pt x="80159" y="423297"/>
                  <a:pt x="35356" y="377083"/>
                </a:cubicBezTo>
                <a:cubicBezTo>
                  <a:pt x="-9447" y="330869"/>
                  <a:pt x="784" y="264194"/>
                  <a:pt x="1490" y="214099"/>
                </a:cubicBezTo>
                <a:cubicBezTo>
                  <a:pt x="2196" y="164005"/>
                  <a:pt x="-2743" y="111088"/>
                  <a:pt x="39590" y="76516"/>
                </a:cubicBezTo>
                <a:cubicBezTo>
                  <a:pt x="81923" y="41944"/>
                  <a:pt x="262898" y="-4270"/>
                  <a:pt x="287240" y="316"/>
                </a:cubicBezTo>
                <a:close/>
              </a:path>
            </a:pathLst>
          </a:custGeom>
          <a:solidFill>
            <a:srgbClr val="FF66F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138CD82B-C40C-466A-83E8-29510C04F4A9}"/>
              </a:ext>
            </a:extLst>
          </p:cNvPr>
          <p:cNvSpPr/>
          <p:nvPr/>
        </p:nvSpPr>
        <p:spPr>
          <a:xfrm>
            <a:off x="6341664" y="2242555"/>
            <a:ext cx="1066726" cy="448797"/>
          </a:xfrm>
          <a:custGeom>
            <a:avLst/>
            <a:gdLst>
              <a:gd name="connsiteX0" fmla="*/ 1060849 w 1066726"/>
              <a:gd name="connsiteY0" fmla="*/ 448258 h 448797"/>
              <a:gd name="connsiteX1" fmla="*/ 1064024 w 1066726"/>
              <a:gd name="connsiteY1" fmla="*/ 333958 h 448797"/>
              <a:gd name="connsiteX2" fmla="*/ 1019574 w 1066726"/>
              <a:gd name="connsiteY2" fmla="*/ 238708 h 448797"/>
              <a:gd name="connsiteX3" fmla="*/ 662386 w 1066726"/>
              <a:gd name="connsiteY3" fmla="*/ 59320 h 448797"/>
              <a:gd name="connsiteX4" fmla="*/ 400449 w 1066726"/>
              <a:gd name="connsiteY4" fmla="*/ 5345 h 448797"/>
              <a:gd name="connsiteX5" fmla="*/ 146449 w 1066726"/>
              <a:gd name="connsiteY5" fmla="*/ 13283 h 448797"/>
              <a:gd name="connsiteX6" fmla="*/ 3574 w 1066726"/>
              <a:gd name="connsiteY6" fmla="*/ 105358 h 448797"/>
              <a:gd name="connsiteX7" fmla="*/ 48024 w 1066726"/>
              <a:gd name="connsiteY7" fmla="*/ 76783 h 448797"/>
              <a:gd name="connsiteX8" fmla="*/ 101999 w 1066726"/>
              <a:gd name="connsiteY8" fmla="*/ 48208 h 448797"/>
              <a:gd name="connsiteX9" fmla="*/ 214711 w 1066726"/>
              <a:gd name="connsiteY9" fmla="*/ 21220 h 448797"/>
              <a:gd name="connsiteX10" fmla="*/ 375049 w 1066726"/>
              <a:gd name="connsiteY10" fmla="*/ 13283 h 448797"/>
              <a:gd name="connsiteX11" fmla="*/ 536974 w 1066726"/>
              <a:gd name="connsiteY11" fmla="*/ 30745 h 448797"/>
              <a:gd name="connsiteX12" fmla="*/ 748111 w 1066726"/>
              <a:gd name="connsiteY12" fmla="*/ 102183 h 448797"/>
              <a:gd name="connsiteX13" fmla="*/ 998936 w 1066726"/>
              <a:gd name="connsiteY13" fmla="*/ 232358 h 448797"/>
              <a:gd name="connsiteX14" fmla="*/ 1052911 w 1066726"/>
              <a:gd name="connsiteY14" fmla="*/ 284745 h 448797"/>
              <a:gd name="connsiteX15" fmla="*/ 1060849 w 1066726"/>
              <a:gd name="connsiteY15" fmla="*/ 448258 h 44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6726" h="448797">
                <a:moveTo>
                  <a:pt x="1060849" y="448258"/>
                </a:moveTo>
                <a:cubicBezTo>
                  <a:pt x="1062701" y="456460"/>
                  <a:pt x="1070903" y="368883"/>
                  <a:pt x="1064024" y="333958"/>
                </a:cubicBezTo>
                <a:cubicBezTo>
                  <a:pt x="1057145" y="299033"/>
                  <a:pt x="1086514" y="284481"/>
                  <a:pt x="1019574" y="238708"/>
                </a:cubicBezTo>
                <a:cubicBezTo>
                  <a:pt x="952634" y="192935"/>
                  <a:pt x="765573" y="98214"/>
                  <a:pt x="662386" y="59320"/>
                </a:cubicBezTo>
                <a:cubicBezTo>
                  <a:pt x="559199" y="20426"/>
                  <a:pt x="486439" y="13018"/>
                  <a:pt x="400449" y="5345"/>
                </a:cubicBezTo>
                <a:cubicBezTo>
                  <a:pt x="314459" y="-2328"/>
                  <a:pt x="212595" y="-3386"/>
                  <a:pt x="146449" y="13283"/>
                </a:cubicBezTo>
                <a:cubicBezTo>
                  <a:pt x="80303" y="29952"/>
                  <a:pt x="3574" y="105358"/>
                  <a:pt x="3574" y="105358"/>
                </a:cubicBezTo>
                <a:cubicBezTo>
                  <a:pt x="-12830" y="115941"/>
                  <a:pt x="31620" y="86308"/>
                  <a:pt x="48024" y="76783"/>
                </a:cubicBezTo>
                <a:cubicBezTo>
                  <a:pt x="64428" y="67258"/>
                  <a:pt x="74218" y="57468"/>
                  <a:pt x="101999" y="48208"/>
                </a:cubicBezTo>
                <a:cubicBezTo>
                  <a:pt x="129780" y="38948"/>
                  <a:pt x="169203" y="27041"/>
                  <a:pt x="214711" y="21220"/>
                </a:cubicBezTo>
                <a:cubicBezTo>
                  <a:pt x="260219" y="15399"/>
                  <a:pt x="321339" y="11696"/>
                  <a:pt x="375049" y="13283"/>
                </a:cubicBezTo>
                <a:cubicBezTo>
                  <a:pt x="428759" y="14870"/>
                  <a:pt x="474797" y="15928"/>
                  <a:pt x="536974" y="30745"/>
                </a:cubicBezTo>
                <a:cubicBezTo>
                  <a:pt x="599151" y="45562"/>
                  <a:pt x="671117" y="68581"/>
                  <a:pt x="748111" y="102183"/>
                </a:cubicBezTo>
                <a:cubicBezTo>
                  <a:pt x="825105" y="135785"/>
                  <a:pt x="948136" y="201931"/>
                  <a:pt x="998936" y="232358"/>
                </a:cubicBezTo>
                <a:cubicBezTo>
                  <a:pt x="1049736" y="262785"/>
                  <a:pt x="1042857" y="255112"/>
                  <a:pt x="1052911" y="284745"/>
                </a:cubicBezTo>
                <a:cubicBezTo>
                  <a:pt x="1062965" y="314378"/>
                  <a:pt x="1058997" y="440056"/>
                  <a:pt x="1060849" y="448258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67CC6802-DF13-411B-A8B7-86394CE17A13}"/>
              </a:ext>
            </a:extLst>
          </p:cNvPr>
          <p:cNvSpPr/>
          <p:nvPr/>
        </p:nvSpPr>
        <p:spPr>
          <a:xfrm>
            <a:off x="7219391" y="2609405"/>
            <a:ext cx="177184" cy="100894"/>
          </a:xfrm>
          <a:custGeom>
            <a:avLst/>
            <a:gdLst>
              <a:gd name="connsiteX0" fmla="*/ 2147 w 177184"/>
              <a:gd name="connsiteY0" fmla="*/ 445 h 100894"/>
              <a:gd name="connsiteX1" fmla="*/ 37072 w 177184"/>
              <a:gd name="connsiteY1" fmla="*/ 49658 h 100894"/>
              <a:gd name="connsiteX2" fmla="*/ 87872 w 177184"/>
              <a:gd name="connsiteY2" fmla="*/ 92520 h 100894"/>
              <a:gd name="connsiteX3" fmla="*/ 122797 w 177184"/>
              <a:gd name="connsiteY3" fmla="*/ 97283 h 100894"/>
              <a:gd name="connsiteX4" fmla="*/ 149784 w 177184"/>
              <a:gd name="connsiteY4" fmla="*/ 51245 h 100894"/>
              <a:gd name="connsiteX5" fmla="*/ 176772 w 177184"/>
              <a:gd name="connsiteY5" fmla="*/ 76645 h 100894"/>
              <a:gd name="connsiteX6" fmla="*/ 165659 w 177184"/>
              <a:gd name="connsiteY6" fmla="*/ 67120 h 100894"/>
              <a:gd name="connsiteX7" fmla="*/ 159309 w 177184"/>
              <a:gd name="connsiteY7" fmla="*/ 41720 h 100894"/>
              <a:gd name="connsiteX8" fmla="*/ 138672 w 177184"/>
              <a:gd name="connsiteY8" fmla="*/ 56008 h 100894"/>
              <a:gd name="connsiteX9" fmla="*/ 122797 w 177184"/>
              <a:gd name="connsiteY9" fmla="*/ 79820 h 100894"/>
              <a:gd name="connsiteX10" fmla="*/ 100572 w 177184"/>
              <a:gd name="connsiteY10" fmla="*/ 79820 h 100894"/>
              <a:gd name="connsiteX11" fmla="*/ 2147 w 177184"/>
              <a:gd name="connsiteY11" fmla="*/ 445 h 10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184" h="100894">
                <a:moveTo>
                  <a:pt x="2147" y="445"/>
                </a:moveTo>
                <a:cubicBezTo>
                  <a:pt x="-8436" y="-4582"/>
                  <a:pt x="22785" y="34312"/>
                  <a:pt x="37072" y="49658"/>
                </a:cubicBezTo>
                <a:cubicBezTo>
                  <a:pt x="51360" y="65004"/>
                  <a:pt x="73585" y="84583"/>
                  <a:pt x="87872" y="92520"/>
                </a:cubicBezTo>
                <a:cubicBezTo>
                  <a:pt x="102159" y="100457"/>
                  <a:pt x="112478" y="104162"/>
                  <a:pt x="122797" y="97283"/>
                </a:cubicBezTo>
                <a:cubicBezTo>
                  <a:pt x="133116" y="90404"/>
                  <a:pt x="140788" y="54685"/>
                  <a:pt x="149784" y="51245"/>
                </a:cubicBezTo>
                <a:cubicBezTo>
                  <a:pt x="158780" y="47805"/>
                  <a:pt x="174126" y="73999"/>
                  <a:pt x="176772" y="76645"/>
                </a:cubicBezTo>
                <a:cubicBezTo>
                  <a:pt x="179418" y="79291"/>
                  <a:pt x="168570" y="72941"/>
                  <a:pt x="165659" y="67120"/>
                </a:cubicBezTo>
                <a:cubicBezTo>
                  <a:pt x="162749" y="61299"/>
                  <a:pt x="163807" y="43572"/>
                  <a:pt x="159309" y="41720"/>
                </a:cubicBezTo>
                <a:cubicBezTo>
                  <a:pt x="154811" y="39868"/>
                  <a:pt x="144757" y="49658"/>
                  <a:pt x="138672" y="56008"/>
                </a:cubicBezTo>
                <a:cubicBezTo>
                  <a:pt x="132587" y="62358"/>
                  <a:pt x="129147" y="75851"/>
                  <a:pt x="122797" y="79820"/>
                </a:cubicBezTo>
                <a:cubicBezTo>
                  <a:pt x="116447" y="83789"/>
                  <a:pt x="118828" y="90139"/>
                  <a:pt x="100572" y="79820"/>
                </a:cubicBezTo>
                <a:cubicBezTo>
                  <a:pt x="82316" y="69501"/>
                  <a:pt x="12730" y="5472"/>
                  <a:pt x="2147" y="44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71180321-818D-4516-8FB3-D3DCD036E77F}"/>
              </a:ext>
            </a:extLst>
          </p:cNvPr>
          <p:cNvSpPr/>
          <p:nvPr/>
        </p:nvSpPr>
        <p:spPr>
          <a:xfrm>
            <a:off x="6378403" y="2316852"/>
            <a:ext cx="862584" cy="268771"/>
          </a:xfrm>
          <a:custGeom>
            <a:avLst/>
            <a:gdLst>
              <a:gd name="connsiteX0" fmla="*/ 172 w 862584"/>
              <a:gd name="connsiteY0" fmla="*/ 13594 h 268771"/>
              <a:gd name="connsiteX1" fmla="*/ 95422 w 862584"/>
              <a:gd name="connsiteY1" fmla="*/ 894 h 268771"/>
              <a:gd name="connsiteX2" fmla="*/ 203372 w 862584"/>
              <a:gd name="connsiteY2" fmla="*/ 40582 h 268771"/>
              <a:gd name="connsiteX3" fmla="*/ 297035 w 862584"/>
              <a:gd name="connsiteY3" fmla="*/ 48519 h 268771"/>
              <a:gd name="connsiteX4" fmla="*/ 427210 w 862584"/>
              <a:gd name="connsiteY4" fmla="*/ 46932 h 268771"/>
              <a:gd name="connsiteX5" fmla="*/ 541510 w 862584"/>
              <a:gd name="connsiteY5" fmla="*/ 99319 h 268771"/>
              <a:gd name="connsiteX6" fmla="*/ 720897 w 862584"/>
              <a:gd name="connsiteY6" fmla="*/ 202507 h 268771"/>
              <a:gd name="connsiteX7" fmla="*/ 847897 w 862584"/>
              <a:gd name="connsiteY7" fmla="*/ 259657 h 268771"/>
              <a:gd name="connsiteX8" fmla="*/ 854247 w 862584"/>
              <a:gd name="connsiteY8" fmla="*/ 267594 h 268771"/>
              <a:gd name="connsiteX9" fmla="*/ 797097 w 862584"/>
              <a:gd name="connsiteY9" fmla="*/ 248544 h 268771"/>
              <a:gd name="connsiteX10" fmla="*/ 638347 w 862584"/>
              <a:gd name="connsiteY10" fmla="*/ 167582 h 268771"/>
              <a:gd name="connsiteX11" fmla="*/ 522460 w 862584"/>
              <a:gd name="connsiteY11" fmla="*/ 102494 h 268771"/>
              <a:gd name="connsiteX12" fmla="*/ 414510 w 862584"/>
              <a:gd name="connsiteY12" fmla="*/ 62807 h 268771"/>
              <a:gd name="connsiteX13" fmla="*/ 266872 w 862584"/>
              <a:gd name="connsiteY13" fmla="*/ 56457 h 268771"/>
              <a:gd name="connsiteX14" fmla="*/ 147810 w 862584"/>
              <a:gd name="connsiteY14" fmla="*/ 43757 h 268771"/>
              <a:gd name="connsiteX15" fmla="*/ 119235 w 862584"/>
              <a:gd name="connsiteY15" fmla="*/ 21532 h 268771"/>
              <a:gd name="connsiteX16" fmla="*/ 172 w 862584"/>
              <a:gd name="connsiteY16" fmla="*/ 13594 h 26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2584" h="268771">
                <a:moveTo>
                  <a:pt x="172" y="13594"/>
                </a:moveTo>
                <a:cubicBezTo>
                  <a:pt x="-3797" y="10154"/>
                  <a:pt x="61555" y="-3604"/>
                  <a:pt x="95422" y="894"/>
                </a:cubicBezTo>
                <a:cubicBezTo>
                  <a:pt x="129289" y="5392"/>
                  <a:pt x="169770" y="32645"/>
                  <a:pt x="203372" y="40582"/>
                </a:cubicBezTo>
                <a:cubicBezTo>
                  <a:pt x="236974" y="48520"/>
                  <a:pt x="259729" y="47461"/>
                  <a:pt x="297035" y="48519"/>
                </a:cubicBezTo>
                <a:cubicBezTo>
                  <a:pt x="334341" y="49577"/>
                  <a:pt x="386464" y="38465"/>
                  <a:pt x="427210" y="46932"/>
                </a:cubicBezTo>
                <a:cubicBezTo>
                  <a:pt x="467956" y="55399"/>
                  <a:pt x="492562" y="73390"/>
                  <a:pt x="541510" y="99319"/>
                </a:cubicBezTo>
                <a:cubicBezTo>
                  <a:pt x="590458" y="125248"/>
                  <a:pt x="669833" y="175784"/>
                  <a:pt x="720897" y="202507"/>
                </a:cubicBezTo>
                <a:cubicBezTo>
                  <a:pt x="771961" y="229230"/>
                  <a:pt x="825672" y="248809"/>
                  <a:pt x="847897" y="259657"/>
                </a:cubicBezTo>
                <a:cubicBezTo>
                  <a:pt x="870122" y="270505"/>
                  <a:pt x="862714" y="269446"/>
                  <a:pt x="854247" y="267594"/>
                </a:cubicBezTo>
                <a:cubicBezTo>
                  <a:pt x="845780" y="265742"/>
                  <a:pt x="833080" y="265213"/>
                  <a:pt x="797097" y="248544"/>
                </a:cubicBezTo>
                <a:cubicBezTo>
                  <a:pt x="761114" y="231875"/>
                  <a:pt x="684120" y="191924"/>
                  <a:pt x="638347" y="167582"/>
                </a:cubicBezTo>
                <a:cubicBezTo>
                  <a:pt x="592574" y="143240"/>
                  <a:pt x="559766" y="119957"/>
                  <a:pt x="522460" y="102494"/>
                </a:cubicBezTo>
                <a:cubicBezTo>
                  <a:pt x="485154" y="85031"/>
                  <a:pt x="457108" y="70480"/>
                  <a:pt x="414510" y="62807"/>
                </a:cubicBezTo>
                <a:cubicBezTo>
                  <a:pt x="371912" y="55134"/>
                  <a:pt x="311322" y="59632"/>
                  <a:pt x="266872" y="56457"/>
                </a:cubicBezTo>
                <a:cubicBezTo>
                  <a:pt x="222422" y="53282"/>
                  <a:pt x="172416" y="49578"/>
                  <a:pt x="147810" y="43757"/>
                </a:cubicBezTo>
                <a:cubicBezTo>
                  <a:pt x="123204" y="37936"/>
                  <a:pt x="140401" y="28411"/>
                  <a:pt x="119235" y="21532"/>
                </a:cubicBezTo>
                <a:cubicBezTo>
                  <a:pt x="98069" y="14653"/>
                  <a:pt x="4141" y="17034"/>
                  <a:pt x="172" y="13594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433D7AF-143E-4309-A4AB-50BD99D806CF}"/>
              </a:ext>
            </a:extLst>
          </p:cNvPr>
          <p:cNvSpPr/>
          <p:nvPr/>
        </p:nvSpPr>
        <p:spPr>
          <a:xfrm>
            <a:off x="7791195" y="2808288"/>
            <a:ext cx="377000" cy="39954"/>
          </a:xfrm>
          <a:custGeom>
            <a:avLst/>
            <a:gdLst>
              <a:gd name="connsiteX0" fmla="*/ 1843 w 377000"/>
              <a:gd name="connsiteY0" fmla="*/ 39687 h 39954"/>
              <a:gd name="connsiteX1" fmla="*/ 81218 w 377000"/>
              <a:gd name="connsiteY1" fmla="*/ 12700 h 39954"/>
              <a:gd name="connsiteX2" fmla="*/ 205043 w 377000"/>
              <a:gd name="connsiteY2" fmla="*/ 11112 h 39954"/>
              <a:gd name="connsiteX3" fmla="*/ 297118 w 377000"/>
              <a:gd name="connsiteY3" fmla="*/ 6350 h 39954"/>
              <a:gd name="connsiteX4" fmla="*/ 374905 w 377000"/>
              <a:gd name="connsiteY4" fmla="*/ 0 h 39954"/>
              <a:gd name="connsiteX5" fmla="*/ 346330 w 377000"/>
              <a:gd name="connsiteY5" fmla="*/ 6350 h 39954"/>
              <a:gd name="connsiteX6" fmla="*/ 257430 w 377000"/>
              <a:gd name="connsiteY6" fmla="*/ 15875 h 39954"/>
              <a:gd name="connsiteX7" fmla="*/ 159005 w 377000"/>
              <a:gd name="connsiteY7" fmla="*/ 26987 h 39954"/>
              <a:gd name="connsiteX8" fmla="*/ 1843 w 377000"/>
              <a:gd name="connsiteY8" fmla="*/ 39687 h 3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000" h="39954">
                <a:moveTo>
                  <a:pt x="1843" y="39687"/>
                </a:moveTo>
                <a:cubicBezTo>
                  <a:pt x="-11122" y="37306"/>
                  <a:pt x="47351" y="17462"/>
                  <a:pt x="81218" y="12700"/>
                </a:cubicBezTo>
                <a:cubicBezTo>
                  <a:pt x="115085" y="7938"/>
                  <a:pt x="169060" y="12170"/>
                  <a:pt x="205043" y="11112"/>
                </a:cubicBezTo>
                <a:cubicBezTo>
                  <a:pt x="241026" y="10054"/>
                  <a:pt x="268808" y="8202"/>
                  <a:pt x="297118" y="6350"/>
                </a:cubicBezTo>
                <a:cubicBezTo>
                  <a:pt x="325428" y="4498"/>
                  <a:pt x="366703" y="0"/>
                  <a:pt x="374905" y="0"/>
                </a:cubicBezTo>
                <a:cubicBezTo>
                  <a:pt x="383107" y="0"/>
                  <a:pt x="365909" y="3704"/>
                  <a:pt x="346330" y="6350"/>
                </a:cubicBezTo>
                <a:cubicBezTo>
                  <a:pt x="326751" y="8996"/>
                  <a:pt x="257430" y="15875"/>
                  <a:pt x="257430" y="15875"/>
                </a:cubicBezTo>
                <a:cubicBezTo>
                  <a:pt x="226209" y="19314"/>
                  <a:pt x="196840" y="26193"/>
                  <a:pt x="159005" y="26987"/>
                </a:cubicBezTo>
                <a:cubicBezTo>
                  <a:pt x="121170" y="27781"/>
                  <a:pt x="14808" y="42068"/>
                  <a:pt x="1843" y="3968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1C75410C-9305-4258-A346-A0C60C479111}"/>
              </a:ext>
            </a:extLst>
          </p:cNvPr>
          <p:cNvSpPr/>
          <p:nvPr/>
        </p:nvSpPr>
        <p:spPr>
          <a:xfrm>
            <a:off x="7785766" y="2697055"/>
            <a:ext cx="396177" cy="141563"/>
          </a:xfrm>
          <a:custGeom>
            <a:avLst/>
            <a:gdLst>
              <a:gd name="connsiteX0" fmla="*/ 2509 w 396177"/>
              <a:gd name="connsiteY0" fmla="*/ 141395 h 141563"/>
              <a:gd name="connsiteX1" fmla="*/ 19972 w 396177"/>
              <a:gd name="connsiteY1" fmla="*/ 74720 h 141563"/>
              <a:gd name="connsiteX2" fmla="*/ 94584 w 396177"/>
              <a:gd name="connsiteY2" fmla="*/ 20745 h 141563"/>
              <a:gd name="connsiteX3" fmla="*/ 197772 w 396177"/>
              <a:gd name="connsiteY3" fmla="*/ 4870 h 141563"/>
              <a:gd name="connsiteX4" fmla="*/ 288259 w 396177"/>
              <a:gd name="connsiteY4" fmla="*/ 23920 h 141563"/>
              <a:gd name="connsiteX5" fmla="*/ 394622 w 396177"/>
              <a:gd name="connsiteY5" fmla="*/ 35033 h 141563"/>
              <a:gd name="connsiteX6" fmla="*/ 346997 w 396177"/>
              <a:gd name="connsiteY6" fmla="*/ 30270 h 141563"/>
              <a:gd name="connsiteX7" fmla="*/ 283497 w 396177"/>
              <a:gd name="connsiteY7" fmla="*/ 14395 h 141563"/>
              <a:gd name="connsiteX8" fmla="*/ 112047 w 396177"/>
              <a:gd name="connsiteY8" fmla="*/ 1695 h 141563"/>
              <a:gd name="connsiteX9" fmla="*/ 12034 w 396177"/>
              <a:gd name="connsiteY9" fmla="*/ 54083 h 141563"/>
              <a:gd name="connsiteX10" fmla="*/ 2509 w 396177"/>
              <a:gd name="connsiteY10" fmla="*/ 141395 h 141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177" h="141563">
                <a:moveTo>
                  <a:pt x="2509" y="141395"/>
                </a:moveTo>
                <a:cubicBezTo>
                  <a:pt x="3832" y="144834"/>
                  <a:pt x="4626" y="94828"/>
                  <a:pt x="19972" y="74720"/>
                </a:cubicBezTo>
                <a:cubicBezTo>
                  <a:pt x="35318" y="54612"/>
                  <a:pt x="64951" y="32387"/>
                  <a:pt x="94584" y="20745"/>
                </a:cubicBezTo>
                <a:cubicBezTo>
                  <a:pt x="124217" y="9103"/>
                  <a:pt x="165493" y="4341"/>
                  <a:pt x="197772" y="4870"/>
                </a:cubicBezTo>
                <a:cubicBezTo>
                  <a:pt x="230051" y="5399"/>
                  <a:pt x="255451" y="18893"/>
                  <a:pt x="288259" y="23920"/>
                </a:cubicBezTo>
                <a:cubicBezTo>
                  <a:pt x="321067" y="28947"/>
                  <a:pt x="394622" y="35033"/>
                  <a:pt x="394622" y="35033"/>
                </a:cubicBezTo>
                <a:cubicBezTo>
                  <a:pt x="404412" y="36091"/>
                  <a:pt x="365518" y="33710"/>
                  <a:pt x="346997" y="30270"/>
                </a:cubicBezTo>
                <a:cubicBezTo>
                  <a:pt x="328476" y="26830"/>
                  <a:pt x="322655" y="19157"/>
                  <a:pt x="283497" y="14395"/>
                </a:cubicBezTo>
                <a:cubicBezTo>
                  <a:pt x="244339" y="9632"/>
                  <a:pt x="157291" y="-4920"/>
                  <a:pt x="112047" y="1695"/>
                </a:cubicBezTo>
                <a:cubicBezTo>
                  <a:pt x="66803" y="8310"/>
                  <a:pt x="30026" y="35298"/>
                  <a:pt x="12034" y="54083"/>
                </a:cubicBezTo>
                <a:cubicBezTo>
                  <a:pt x="-5958" y="72868"/>
                  <a:pt x="1186" y="137956"/>
                  <a:pt x="2509" y="14139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1E888EA8-9AF1-4281-9E6F-00FDEE51DFBB}"/>
              </a:ext>
            </a:extLst>
          </p:cNvPr>
          <p:cNvSpPr/>
          <p:nvPr/>
        </p:nvSpPr>
        <p:spPr>
          <a:xfrm>
            <a:off x="6861173" y="4716457"/>
            <a:ext cx="252263" cy="36925"/>
          </a:xfrm>
          <a:custGeom>
            <a:avLst/>
            <a:gdLst>
              <a:gd name="connsiteX0" fmla="*/ 2 w 252263"/>
              <a:gd name="connsiteY0" fmla="*/ 31756 h 36925"/>
              <a:gd name="connsiteX1" fmla="*/ 112715 w 252263"/>
              <a:gd name="connsiteY1" fmla="*/ 6 h 36925"/>
              <a:gd name="connsiteX2" fmla="*/ 247652 w 252263"/>
              <a:gd name="connsiteY2" fmla="*/ 34931 h 36925"/>
              <a:gd name="connsiteX3" fmla="*/ 211140 w 252263"/>
              <a:gd name="connsiteY3" fmla="*/ 30168 h 36925"/>
              <a:gd name="connsiteX4" fmla="*/ 115890 w 252263"/>
              <a:gd name="connsiteY4" fmla="*/ 9531 h 36925"/>
              <a:gd name="connsiteX5" fmla="*/ 2 w 252263"/>
              <a:gd name="connsiteY5" fmla="*/ 31756 h 3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263" h="36925">
                <a:moveTo>
                  <a:pt x="2" y="31756"/>
                </a:moveTo>
                <a:cubicBezTo>
                  <a:pt x="-527" y="30169"/>
                  <a:pt x="71440" y="-523"/>
                  <a:pt x="112715" y="6"/>
                </a:cubicBezTo>
                <a:cubicBezTo>
                  <a:pt x="153990" y="535"/>
                  <a:pt x="231248" y="29904"/>
                  <a:pt x="247652" y="34931"/>
                </a:cubicBezTo>
                <a:cubicBezTo>
                  <a:pt x="264056" y="39958"/>
                  <a:pt x="233100" y="34401"/>
                  <a:pt x="211140" y="30168"/>
                </a:cubicBezTo>
                <a:cubicBezTo>
                  <a:pt x="189180" y="25935"/>
                  <a:pt x="147375" y="12441"/>
                  <a:pt x="115890" y="9531"/>
                </a:cubicBezTo>
                <a:cubicBezTo>
                  <a:pt x="84405" y="6621"/>
                  <a:pt x="531" y="33343"/>
                  <a:pt x="2" y="31756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AE367265-BBB1-48EA-9347-2BF69BAEA2DA}"/>
              </a:ext>
            </a:extLst>
          </p:cNvPr>
          <p:cNvSpPr/>
          <p:nvPr/>
        </p:nvSpPr>
        <p:spPr>
          <a:xfrm>
            <a:off x="6962629" y="3655133"/>
            <a:ext cx="102770" cy="303117"/>
          </a:xfrm>
          <a:custGeom>
            <a:avLst/>
            <a:gdLst>
              <a:gd name="connsiteX0" fmla="*/ 102770 w 102770"/>
              <a:gd name="connsiteY0" fmla="*/ 17 h 303117"/>
              <a:gd name="connsiteX1" fmla="*/ 26570 w 102770"/>
              <a:gd name="connsiteY1" fmla="*/ 103205 h 303117"/>
              <a:gd name="connsiteX2" fmla="*/ 4345 w 102770"/>
              <a:gd name="connsiteY2" fmla="*/ 152417 h 303117"/>
              <a:gd name="connsiteX3" fmla="*/ 2757 w 102770"/>
              <a:gd name="connsiteY3" fmla="*/ 219092 h 303117"/>
              <a:gd name="connsiteX4" fmla="*/ 34507 w 102770"/>
              <a:gd name="connsiteY4" fmla="*/ 301642 h 303117"/>
              <a:gd name="connsiteX5" fmla="*/ 17045 w 102770"/>
              <a:gd name="connsiteY5" fmla="*/ 268305 h 303117"/>
              <a:gd name="connsiteX6" fmla="*/ 5932 w 102770"/>
              <a:gd name="connsiteY6" fmla="*/ 220680 h 303117"/>
              <a:gd name="connsiteX7" fmla="*/ 4345 w 102770"/>
              <a:gd name="connsiteY7" fmla="*/ 154005 h 303117"/>
              <a:gd name="connsiteX8" fmla="*/ 24982 w 102770"/>
              <a:gd name="connsiteY8" fmla="*/ 95267 h 303117"/>
              <a:gd name="connsiteX9" fmla="*/ 102770 w 102770"/>
              <a:gd name="connsiteY9" fmla="*/ 17 h 30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770" h="303117">
                <a:moveTo>
                  <a:pt x="102770" y="17"/>
                </a:moveTo>
                <a:cubicBezTo>
                  <a:pt x="103035" y="1340"/>
                  <a:pt x="42974" y="77805"/>
                  <a:pt x="26570" y="103205"/>
                </a:cubicBezTo>
                <a:cubicBezTo>
                  <a:pt x="10166" y="128605"/>
                  <a:pt x="8314" y="133103"/>
                  <a:pt x="4345" y="152417"/>
                </a:cubicBezTo>
                <a:cubicBezTo>
                  <a:pt x="376" y="171732"/>
                  <a:pt x="-2270" y="194221"/>
                  <a:pt x="2757" y="219092"/>
                </a:cubicBezTo>
                <a:cubicBezTo>
                  <a:pt x="7784" y="243963"/>
                  <a:pt x="32126" y="293440"/>
                  <a:pt x="34507" y="301642"/>
                </a:cubicBezTo>
                <a:cubicBezTo>
                  <a:pt x="36888" y="309844"/>
                  <a:pt x="21808" y="281799"/>
                  <a:pt x="17045" y="268305"/>
                </a:cubicBezTo>
                <a:cubicBezTo>
                  <a:pt x="12282" y="254811"/>
                  <a:pt x="8049" y="239730"/>
                  <a:pt x="5932" y="220680"/>
                </a:cubicBezTo>
                <a:cubicBezTo>
                  <a:pt x="3815" y="201630"/>
                  <a:pt x="1170" y="174907"/>
                  <a:pt x="4345" y="154005"/>
                </a:cubicBezTo>
                <a:cubicBezTo>
                  <a:pt x="7520" y="133103"/>
                  <a:pt x="9372" y="116963"/>
                  <a:pt x="24982" y="95267"/>
                </a:cubicBezTo>
                <a:cubicBezTo>
                  <a:pt x="40592" y="73571"/>
                  <a:pt x="102505" y="-1306"/>
                  <a:pt x="102770" y="1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0AD79FC7-B4CE-428C-8B7F-AB6FEE7D5BAB}"/>
              </a:ext>
            </a:extLst>
          </p:cNvPr>
          <p:cNvSpPr/>
          <p:nvPr/>
        </p:nvSpPr>
        <p:spPr>
          <a:xfrm>
            <a:off x="7413554" y="3956048"/>
            <a:ext cx="108099" cy="39697"/>
          </a:xfrm>
          <a:custGeom>
            <a:avLst/>
            <a:gdLst>
              <a:gd name="connsiteX0" fmla="*/ 108021 w 108099"/>
              <a:gd name="connsiteY0" fmla="*/ 2 h 39697"/>
              <a:gd name="connsiteX1" fmla="*/ 60396 w 108099"/>
              <a:gd name="connsiteY1" fmla="*/ 25402 h 39697"/>
              <a:gd name="connsiteX2" fmla="*/ 71 w 108099"/>
              <a:gd name="connsiteY2" fmla="*/ 39690 h 39697"/>
              <a:gd name="connsiteX3" fmla="*/ 49284 w 108099"/>
              <a:gd name="connsiteY3" fmla="*/ 26990 h 39697"/>
              <a:gd name="connsiteX4" fmla="*/ 108021 w 108099"/>
              <a:gd name="connsiteY4" fmla="*/ 2 h 3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99" h="39697">
                <a:moveTo>
                  <a:pt x="108021" y="2"/>
                </a:moveTo>
                <a:cubicBezTo>
                  <a:pt x="109873" y="-263"/>
                  <a:pt x="78388" y="18787"/>
                  <a:pt x="60396" y="25402"/>
                </a:cubicBezTo>
                <a:cubicBezTo>
                  <a:pt x="42404" y="32017"/>
                  <a:pt x="1923" y="39425"/>
                  <a:pt x="71" y="39690"/>
                </a:cubicBezTo>
                <a:cubicBezTo>
                  <a:pt x="-1781" y="39955"/>
                  <a:pt x="32880" y="33076"/>
                  <a:pt x="49284" y="26990"/>
                </a:cubicBezTo>
                <a:cubicBezTo>
                  <a:pt x="65688" y="20905"/>
                  <a:pt x="106169" y="267"/>
                  <a:pt x="108021" y="2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EBAD95E6-7F1E-4845-8677-5483269A4279}"/>
              </a:ext>
            </a:extLst>
          </p:cNvPr>
          <p:cNvSpPr/>
          <p:nvPr/>
        </p:nvSpPr>
        <p:spPr>
          <a:xfrm>
            <a:off x="7852752" y="2370678"/>
            <a:ext cx="527412" cy="2407623"/>
          </a:xfrm>
          <a:custGeom>
            <a:avLst/>
            <a:gdLst>
              <a:gd name="connsiteX0" fmla="*/ 412408 w 527412"/>
              <a:gd name="connsiteY0" fmla="*/ 37242 h 2407623"/>
              <a:gd name="connsiteX1" fmla="*/ 366688 w 527412"/>
              <a:gd name="connsiteY1" fmla="*/ 347122 h 2407623"/>
              <a:gd name="connsiteX2" fmla="*/ 193968 w 527412"/>
              <a:gd name="connsiteY2" fmla="*/ 712882 h 2407623"/>
              <a:gd name="connsiteX3" fmla="*/ 46648 w 527412"/>
              <a:gd name="connsiteY3" fmla="*/ 931322 h 2407623"/>
              <a:gd name="connsiteX4" fmla="*/ 36488 w 527412"/>
              <a:gd name="connsiteY4" fmla="*/ 1363122 h 2407623"/>
              <a:gd name="connsiteX5" fmla="*/ 493688 w 527412"/>
              <a:gd name="connsiteY5" fmla="*/ 2343562 h 2407623"/>
              <a:gd name="connsiteX6" fmla="*/ 447968 w 527412"/>
              <a:gd name="connsiteY6" fmla="*/ 2196242 h 2407623"/>
              <a:gd name="connsiteX7" fmla="*/ 87288 w 527412"/>
              <a:gd name="connsiteY7" fmla="*/ 1251362 h 2407623"/>
              <a:gd name="connsiteX8" fmla="*/ 412408 w 527412"/>
              <a:gd name="connsiteY8" fmla="*/ 37242 h 240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7412" h="2407623">
                <a:moveTo>
                  <a:pt x="412408" y="37242"/>
                </a:moveTo>
                <a:cubicBezTo>
                  <a:pt x="458975" y="-113465"/>
                  <a:pt x="403095" y="234515"/>
                  <a:pt x="366688" y="347122"/>
                </a:cubicBezTo>
                <a:cubicBezTo>
                  <a:pt x="330281" y="459729"/>
                  <a:pt x="247308" y="615515"/>
                  <a:pt x="193968" y="712882"/>
                </a:cubicBezTo>
                <a:cubicBezTo>
                  <a:pt x="140628" y="810249"/>
                  <a:pt x="72895" y="822949"/>
                  <a:pt x="46648" y="931322"/>
                </a:cubicBezTo>
                <a:cubicBezTo>
                  <a:pt x="20401" y="1039695"/>
                  <a:pt x="-38019" y="1127749"/>
                  <a:pt x="36488" y="1363122"/>
                </a:cubicBezTo>
                <a:cubicBezTo>
                  <a:pt x="110995" y="1598495"/>
                  <a:pt x="425108" y="2204709"/>
                  <a:pt x="493688" y="2343562"/>
                </a:cubicBezTo>
                <a:cubicBezTo>
                  <a:pt x="562268" y="2482415"/>
                  <a:pt x="515701" y="2378275"/>
                  <a:pt x="447968" y="2196242"/>
                </a:cubicBezTo>
                <a:cubicBezTo>
                  <a:pt x="380235" y="2014209"/>
                  <a:pt x="94908" y="1603575"/>
                  <a:pt x="87288" y="1251362"/>
                </a:cubicBezTo>
                <a:cubicBezTo>
                  <a:pt x="79668" y="899149"/>
                  <a:pt x="365841" y="187949"/>
                  <a:pt x="412408" y="37242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21C9383E-84E3-4559-8150-989395DD9210}"/>
              </a:ext>
            </a:extLst>
          </p:cNvPr>
          <p:cNvSpPr/>
          <p:nvPr/>
        </p:nvSpPr>
        <p:spPr>
          <a:xfrm>
            <a:off x="7819370" y="3039524"/>
            <a:ext cx="181637" cy="45780"/>
          </a:xfrm>
          <a:custGeom>
            <a:avLst/>
            <a:gdLst>
              <a:gd name="connsiteX0" fmla="*/ 655 w 181637"/>
              <a:gd name="connsiteY0" fmla="*/ 539 h 45780"/>
              <a:gd name="connsiteX1" fmla="*/ 97493 w 181637"/>
              <a:gd name="connsiteY1" fmla="*/ 18001 h 45780"/>
              <a:gd name="connsiteX2" fmla="*/ 148293 w 181637"/>
              <a:gd name="connsiteY2" fmla="*/ 29114 h 45780"/>
              <a:gd name="connsiteX3" fmla="*/ 181630 w 181637"/>
              <a:gd name="connsiteY3" fmla="*/ 44989 h 45780"/>
              <a:gd name="connsiteX4" fmla="*/ 149880 w 181637"/>
              <a:gd name="connsiteY4" fmla="*/ 40226 h 45780"/>
              <a:gd name="connsiteX5" fmla="*/ 655 w 181637"/>
              <a:gd name="connsiteY5" fmla="*/ 539 h 4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37" h="45780">
                <a:moveTo>
                  <a:pt x="655" y="539"/>
                </a:moveTo>
                <a:cubicBezTo>
                  <a:pt x="-8076" y="-3165"/>
                  <a:pt x="72887" y="13239"/>
                  <a:pt x="97493" y="18001"/>
                </a:cubicBezTo>
                <a:cubicBezTo>
                  <a:pt x="122099" y="22763"/>
                  <a:pt x="134270" y="24616"/>
                  <a:pt x="148293" y="29114"/>
                </a:cubicBezTo>
                <a:cubicBezTo>
                  <a:pt x="162316" y="33612"/>
                  <a:pt x="181366" y="43137"/>
                  <a:pt x="181630" y="44989"/>
                </a:cubicBezTo>
                <a:cubicBezTo>
                  <a:pt x="181894" y="46841"/>
                  <a:pt x="175544" y="45518"/>
                  <a:pt x="149880" y="40226"/>
                </a:cubicBezTo>
                <a:cubicBezTo>
                  <a:pt x="124216" y="34934"/>
                  <a:pt x="9386" y="4243"/>
                  <a:pt x="655" y="539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790ACE98-8CD1-4BFA-A444-A5FCC2D5989E}"/>
              </a:ext>
            </a:extLst>
          </p:cNvPr>
          <p:cNvSpPr/>
          <p:nvPr/>
        </p:nvSpPr>
        <p:spPr>
          <a:xfrm>
            <a:off x="7734534" y="1511655"/>
            <a:ext cx="454157" cy="1149463"/>
          </a:xfrm>
          <a:custGeom>
            <a:avLst/>
            <a:gdLst>
              <a:gd name="connsiteX0" fmla="*/ 2941 w 454157"/>
              <a:gd name="connsiteY0" fmla="*/ 5995 h 1149463"/>
              <a:gd name="connsiteX1" fmla="*/ 95016 w 454157"/>
              <a:gd name="connsiteY1" fmla="*/ 50445 h 1149463"/>
              <a:gd name="connsiteX2" fmla="*/ 225191 w 454157"/>
              <a:gd name="connsiteY2" fmla="*/ 174270 h 1149463"/>
              <a:gd name="connsiteX3" fmla="*/ 307741 w 454157"/>
              <a:gd name="connsiteY3" fmla="*/ 450495 h 1149463"/>
              <a:gd name="connsiteX4" fmla="*/ 345841 w 454157"/>
              <a:gd name="connsiteY4" fmla="*/ 885470 h 1149463"/>
              <a:gd name="connsiteX5" fmla="*/ 339491 w 454157"/>
              <a:gd name="connsiteY5" fmla="*/ 1053745 h 1149463"/>
              <a:gd name="connsiteX6" fmla="*/ 453791 w 454157"/>
              <a:gd name="connsiteY6" fmla="*/ 1148995 h 1149463"/>
              <a:gd name="connsiteX7" fmla="*/ 374416 w 454157"/>
              <a:gd name="connsiteY7" fmla="*/ 1085495 h 1149463"/>
              <a:gd name="connsiteX8" fmla="*/ 333141 w 454157"/>
              <a:gd name="connsiteY8" fmla="*/ 980720 h 1149463"/>
              <a:gd name="connsiteX9" fmla="*/ 275991 w 454157"/>
              <a:gd name="connsiteY9" fmla="*/ 371120 h 1149463"/>
              <a:gd name="connsiteX10" fmla="*/ 206141 w 454157"/>
              <a:gd name="connsiteY10" fmla="*/ 174270 h 1149463"/>
              <a:gd name="connsiteX11" fmla="*/ 2941 w 454157"/>
              <a:gd name="connsiteY11" fmla="*/ 5995 h 114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4157" h="1149463">
                <a:moveTo>
                  <a:pt x="2941" y="5995"/>
                </a:moveTo>
                <a:cubicBezTo>
                  <a:pt x="-15580" y="-14642"/>
                  <a:pt x="57974" y="22399"/>
                  <a:pt x="95016" y="50445"/>
                </a:cubicBezTo>
                <a:cubicBezTo>
                  <a:pt x="132058" y="78491"/>
                  <a:pt x="189737" y="107595"/>
                  <a:pt x="225191" y="174270"/>
                </a:cubicBezTo>
                <a:cubicBezTo>
                  <a:pt x="260645" y="240945"/>
                  <a:pt x="287633" y="331962"/>
                  <a:pt x="307741" y="450495"/>
                </a:cubicBezTo>
                <a:cubicBezTo>
                  <a:pt x="327849" y="569028"/>
                  <a:pt x="340549" y="784928"/>
                  <a:pt x="345841" y="885470"/>
                </a:cubicBezTo>
                <a:cubicBezTo>
                  <a:pt x="351133" y="986012"/>
                  <a:pt x="321499" y="1009824"/>
                  <a:pt x="339491" y="1053745"/>
                </a:cubicBezTo>
                <a:cubicBezTo>
                  <a:pt x="357483" y="1097666"/>
                  <a:pt x="447970" y="1143703"/>
                  <a:pt x="453791" y="1148995"/>
                </a:cubicBezTo>
                <a:cubicBezTo>
                  <a:pt x="459612" y="1154287"/>
                  <a:pt x="394524" y="1113541"/>
                  <a:pt x="374416" y="1085495"/>
                </a:cubicBezTo>
                <a:cubicBezTo>
                  <a:pt x="354308" y="1057449"/>
                  <a:pt x="349545" y="1099783"/>
                  <a:pt x="333141" y="980720"/>
                </a:cubicBezTo>
                <a:cubicBezTo>
                  <a:pt x="316737" y="861658"/>
                  <a:pt x="297158" y="505528"/>
                  <a:pt x="275991" y="371120"/>
                </a:cubicBezTo>
                <a:cubicBezTo>
                  <a:pt x="254824" y="236712"/>
                  <a:pt x="247945" y="234066"/>
                  <a:pt x="206141" y="174270"/>
                </a:cubicBezTo>
                <a:cubicBezTo>
                  <a:pt x="164337" y="114474"/>
                  <a:pt x="21462" y="26632"/>
                  <a:pt x="2941" y="599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509545E7-DC1E-40AF-B1D3-AFF062AF0675}"/>
              </a:ext>
            </a:extLst>
          </p:cNvPr>
          <p:cNvSpPr/>
          <p:nvPr/>
        </p:nvSpPr>
        <p:spPr>
          <a:xfrm>
            <a:off x="6104242" y="1234820"/>
            <a:ext cx="1557102" cy="754120"/>
          </a:xfrm>
          <a:custGeom>
            <a:avLst/>
            <a:gdLst>
              <a:gd name="connsiteX0" fmla="*/ 1557033 w 1557102"/>
              <a:gd name="connsiteY0" fmla="*/ 292355 h 754120"/>
              <a:gd name="connsiteX1" fmla="*/ 1471308 w 1557102"/>
              <a:gd name="connsiteY1" fmla="*/ 209805 h 754120"/>
              <a:gd name="connsiteX2" fmla="*/ 1309383 w 1557102"/>
              <a:gd name="connsiteY2" fmla="*/ 98680 h 754120"/>
              <a:gd name="connsiteX3" fmla="*/ 1087133 w 1557102"/>
              <a:gd name="connsiteY3" fmla="*/ 6605 h 754120"/>
              <a:gd name="connsiteX4" fmla="*/ 677558 w 1557102"/>
              <a:gd name="connsiteY4" fmla="*/ 25655 h 754120"/>
              <a:gd name="connsiteX5" fmla="*/ 385458 w 1557102"/>
              <a:gd name="connsiteY5" fmla="*/ 171705 h 754120"/>
              <a:gd name="connsiteX6" fmla="*/ 236233 w 1557102"/>
              <a:gd name="connsiteY6" fmla="*/ 390780 h 754120"/>
              <a:gd name="connsiteX7" fmla="*/ 163208 w 1557102"/>
              <a:gd name="connsiteY7" fmla="*/ 571755 h 754120"/>
              <a:gd name="connsiteX8" fmla="*/ 1283 w 1557102"/>
              <a:gd name="connsiteY8" fmla="*/ 749555 h 754120"/>
              <a:gd name="connsiteX9" fmla="*/ 96533 w 1557102"/>
              <a:gd name="connsiteY9" fmla="*/ 676530 h 754120"/>
              <a:gd name="connsiteX10" fmla="*/ 258458 w 1557102"/>
              <a:gd name="connsiteY10" fmla="*/ 413005 h 754120"/>
              <a:gd name="connsiteX11" fmla="*/ 426733 w 1557102"/>
              <a:gd name="connsiteY11" fmla="*/ 143130 h 754120"/>
              <a:gd name="connsiteX12" fmla="*/ 709308 w 1557102"/>
              <a:gd name="connsiteY12" fmla="*/ 25655 h 754120"/>
              <a:gd name="connsiteX13" fmla="*/ 1096658 w 1557102"/>
              <a:gd name="connsiteY13" fmla="*/ 41530 h 754120"/>
              <a:gd name="connsiteX14" fmla="*/ 1458608 w 1557102"/>
              <a:gd name="connsiteY14" fmla="*/ 155830 h 754120"/>
              <a:gd name="connsiteX15" fmla="*/ 1557033 w 1557102"/>
              <a:gd name="connsiteY15" fmla="*/ 292355 h 7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7102" h="754120">
                <a:moveTo>
                  <a:pt x="1557033" y="292355"/>
                </a:moveTo>
                <a:cubicBezTo>
                  <a:pt x="1559150" y="301351"/>
                  <a:pt x="1512583" y="242084"/>
                  <a:pt x="1471308" y="209805"/>
                </a:cubicBezTo>
                <a:cubicBezTo>
                  <a:pt x="1430033" y="177526"/>
                  <a:pt x="1373412" y="132547"/>
                  <a:pt x="1309383" y="98680"/>
                </a:cubicBezTo>
                <a:cubicBezTo>
                  <a:pt x="1245354" y="64813"/>
                  <a:pt x="1192437" y="18776"/>
                  <a:pt x="1087133" y="6605"/>
                </a:cubicBezTo>
                <a:cubicBezTo>
                  <a:pt x="981829" y="-5566"/>
                  <a:pt x="794504" y="-1862"/>
                  <a:pt x="677558" y="25655"/>
                </a:cubicBezTo>
                <a:cubicBezTo>
                  <a:pt x="560612" y="53172"/>
                  <a:pt x="459012" y="110851"/>
                  <a:pt x="385458" y="171705"/>
                </a:cubicBezTo>
                <a:cubicBezTo>
                  <a:pt x="311904" y="232559"/>
                  <a:pt x="273275" y="324105"/>
                  <a:pt x="236233" y="390780"/>
                </a:cubicBezTo>
                <a:cubicBezTo>
                  <a:pt x="199191" y="457455"/>
                  <a:pt x="202366" y="511959"/>
                  <a:pt x="163208" y="571755"/>
                </a:cubicBezTo>
                <a:cubicBezTo>
                  <a:pt x="124050" y="631551"/>
                  <a:pt x="12395" y="732093"/>
                  <a:pt x="1283" y="749555"/>
                </a:cubicBezTo>
                <a:cubicBezTo>
                  <a:pt x="-9829" y="767017"/>
                  <a:pt x="53671" y="732622"/>
                  <a:pt x="96533" y="676530"/>
                </a:cubicBezTo>
                <a:cubicBezTo>
                  <a:pt x="139395" y="620438"/>
                  <a:pt x="203425" y="501905"/>
                  <a:pt x="258458" y="413005"/>
                </a:cubicBezTo>
                <a:cubicBezTo>
                  <a:pt x="313491" y="324105"/>
                  <a:pt x="351591" y="207688"/>
                  <a:pt x="426733" y="143130"/>
                </a:cubicBezTo>
                <a:cubicBezTo>
                  <a:pt x="501875" y="78572"/>
                  <a:pt x="597654" y="42588"/>
                  <a:pt x="709308" y="25655"/>
                </a:cubicBezTo>
                <a:cubicBezTo>
                  <a:pt x="820962" y="8722"/>
                  <a:pt x="971775" y="19834"/>
                  <a:pt x="1096658" y="41530"/>
                </a:cubicBezTo>
                <a:cubicBezTo>
                  <a:pt x="1221541" y="63226"/>
                  <a:pt x="1386112" y="117730"/>
                  <a:pt x="1458608" y="155830"/>
                </a:cubicBezTo>
                <a:cubicBezTo>
                  <a:pt x="1531104" y="193930"/>
                  <a:pt x="1554916" y="283359"/>
                  <a:pt x="1557033" y="29235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007283ED-09EB-4795-93A7-77F10D4DDE28}"/>
              </a:ext>
            </a:extLst>
          </p:cNvPr>
          <p:cNvSpPr/>
          <p:nvPr/>
        </p:nvSpPr>
        <p:spPr>
          <a:xfrm>
            <a:off x="6408701" y="1249972"/>
            <a:ext cx="1154717" cy="413277"/>
          </a:xfrm>
          <a:custGeom>
            <a:avLst/>
            <a:gdLst>
              <a:gd name="connsiteX0" fmla="*/ 2682 w 1154717"/>
              <a:gd name="connsiteY0" fmla="*/ 381978 h 413277"/>
              <a:gd name="connsiteX1" fmla="*/ 91582 w 1154717"/>
              <a:gd name="connsiteY1" fmla="*/ 312128 h 413277"/>
              <a:gd name="connsiteX2" fmla="*/ 207999 w 1154717"/>
              <a:gd name="connsiteY2" fmla="*/ 244395 h 413277"/>
              <a:gd name="connsiteX3" fmla="*/ 478932 w 1154717"/>
              <a:gd name="connsiteY3" fmla="*/ 197828 h 413277"/>
              <a:gd name="connsiteX4" fmla="*/ 637682 w 1154717"/>
              <a:gd name="connsiteY4" fmla="*/ 216878 h 413277"/>
              <a:gd name="connsiteX5" fmla="*/ 874749 w 1154717"/>
              <a:gd name="connsiteY5" fmla="*/ 312128 h 413277"/>
              <a:gd name="connsiteX6" fmla="*/ 1137216 w 1154717"/>
              <a:gd name="connsiteY6" fmla="*/ 407378 h 413277"/>
              <a:gd name="connsiteX7" fmla="*/ 1126632 w 1154717"/>
              <a:gd name="connsiteY7" fmla="*/ 388328 h 413277"/>
              <a:gd name="connsiteX8" fmla="*/ 1096999 w 1154717"/>
              <a:gd name="connsiteY8" fmla="*/ 267678 h 413277"/>
              <a:gd name="connsiteX9" fmla="*/ 883216 w 1154717"/>
              <a:gd name="connsiteY9" fmla="*/ 123745 h 413277"/>
              <a:gd name="connsiteX10" fmla="*/ 787966 w 1154717"/>
              <a:gd name="connsiteY10" fmla="*/ 24261 h 413277"/>
              <a:gd name="connsiteX11" fmla="*/ 375216 w 1154717"/>
              <a:gd name="connsiteY11" fmla="*/ 7328 h 413277"/>
              <a:gd name="connsiteX12" fmla="*/ 127566 w 1154717"/>
              <a:gd name="connsiteY12" fmla="*/ 123745 h 413277"/>
              <a:gd name="connsiteX13" fmla="*/ 30199 w 1154717"/>
              <a:gd name="connsiteY13" fmla="*/ 267678 h 413277"/>
              <a:gd name="connsiteX14" fmla="*/ 2682 w 1154717"/>
              <a:gd name="connsiteY14" fmla="*/ 381978 h 41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54717" h="413277">
                <a:moveTo>
                  <a:pt x="2682" y="381978"/>
                </a:moveTo>
                <a:cubicBezTo>
                  <a:pt x="12912" y="389386"/>
                  <a:pt x="57363" y="335058"/>
                  <a:pt x="91582" y="312128"/>
                </a:cubicBezTo>
                <a:cubicBezTo>
                  <a:pt x="125801" y="289198"/>
                  <a:pt x="143441" y="263445"/>
                  <a:pt x="207999" y="244395"/>
                </a:cubicBezTo>
                <a:cubicBezTo>
                  <a:pt x="272557" y="225345"/>
                  <a:pt x="407318" y="202414"/>
                  <a:pt x="478932" y="197828"/>
                </a:cubicBezTo>
                <a:cubicBezTo>
                  <a:pt x="550546" y="193242"/>
                  <a:pt x="571713" y="197828"/>
                  <a:pt x="637682" y="216878"/>
                </a:cubicBezTo>
                <a:cubicBezTo>
                  <a:pt x="703651" y="235928"/>
                  <a:pt x="791493" y="280378"/>
                  <a:pt x="874749" y="312128"/>
                </a:cubicBezTo>
                <a:cubicBezTo>
                  <a:pt x="958005" y="343878"/>
                  <a:pt x="1095235" y="394678"/>
                  <a:pt x="1137216" y="407378"/>
                </a:cubicBezTo>
                <a:cubicBezTo>
                  <a:pt x="1179197" y="420078"/>
                  <a:pt x="1133335" y="411611"/>
                  <a:pt x="1126632" y="388328"/>
                </a:cubicBezTo>
                <a:cubicBezTo>
                  <a:pt x="1119929" y="365045"/>
                  <a:pt x="1137568" y="311775"/>
                  <a:pt x="1096999" y="267678"/>
                </a:cubicBezTo>
                <a:cubicBezTo>
                  <a:pt x="1056430" y="223581"/>
                  <a:pt x="934722" y="164314"/>
                  <a:pt x="883216" y="123745"/>
                </a:cubicBezTo>
                <a:cubicBezTo>
                  <a:pt x="831711" y="83175"/>
                  <a:pt x="872633" y="43664"/>
                  <a:pt x="787966" y="24261"/>
                </a:cubicBezTo>
                <a:cubicBezTo>
                  <a:pt x="703299" y="4858"/>
                  <a:pt x="485283" y="-9253"/>
                  <a:pt x="375216" y="7328"/>
                </a:cubicBezTo>
                <a:cubicBezTo>
                  <a:pt x="265149" y="23909"/>
                  <a:pt x="185069" y="80353"/>
                  <a:pt x="127566" y="123745"/>
                </a:cubicBezTo>
                <a:cubicBezTo>
                  <a:pt x="70063" y="167137"/>
                  <a:pt x="46780" y="227461"/>
                  <a:pt x="30199" y="267678"/>
                </a:cubicBezTo>
                <a:cubicBezTo>
                  <a:pt x="13618" y="307895"/>
                  <a:pt x="-7548" y="374570"/>
                  <a:pt x="2682" y="381978"/>
                </a:cubicBezTo>
                <a:close/>
              </a:path>
            </a:pathLst>
          </a:custGeom>
          <a:solidFill>
            <a:srgbClr val="FF66F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E4158D63-8BBB-4874-85A8-C4D93576832A}"/>
              </a:ext>
            </a:extLst>
          </p:cNvPr>
          <p:cNvSpPr/>
          <p:nvPr/>
        </p:nvSpPr>
        <p:spPr>
          <a:xfrm>
            <a:off x="7813001" y="1650992"/>
            <a:ext cx="214174" cy="968600"/>
          </a:xfrm>
          <a:custGeom>
            <a:avLst/>
            <a:gdLst>
              <a:gd name="connsiteX0" fmla="*/ 674 w 214174"/>
              <a:gd name="connsiteY0" fmla="*/ 8 h 968600"/>
              <a:gd name="connsiteX1" fmla="*/ 102274 w 214174"/>
              <a:gd name="connsiteY1" fmla="*/ 165108 h 968600"/>
              <a:gd name="connsiteX2" fmla="*/ 102274 w 214174"/>
              <a:gd name="connsiteY2" fmla="*/ 438158 h 968600"/>
              <a:gd name="connsiteX3" fmla="*/ 102274 w 214174"/>
              <a:gd name="connsiteY3" fmla="*/ 657233 h 968600"/>
              <a:gd name="connsiteX4" fmla="*/ 181649 w 214174"/>
              <a:gd name="connsiteY4" fmla="*/ 882658 h 968600"/>
              <a:gd name="connsiteX5" fmla="*/ 194349 w 214174"/>
              <a:gd name="connsiteY5" fmla="*/ 968383 h 968600"/>
              <a:gd name="connsiteX6" fmla="*/ 213399 w 214174"/>
              <a:gd name="connsiteY6" fmla="*/ 879483 h 968600"/>
              <a:gd name="connsiteX7" fmla="*/ 165774 w 214174"/>
              <a:gd name="connsiteY7" fmla="*/ 365133 h 968600"/>
              <a:gd name="connsiteX8" fmla="*/ 159424 w 214174"/>
              <a:gd name="connsiteY8" fmla="*/ 171458 h 968600"/>
              <a:gd name="connsiteX9" fmla="*/ 674 w 214174"/>
              <a:gd name="connsiteY9" fmla="*/ 8 h 96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174" h="968600">
                <a:moveTo>
                  <a:pt x="674" y="8"/>
                </a:moveTo>
                <a:cubicBezTo>
                  <a:pt x="-8851" y="-1050"/>
                  <a:pt x="85341" y="92083"/>
                  <a:pt x="102274" y="165108"/>
                </a:cubicBezTo>
                <a:cubicBezTo>
                  <a:pt x="119207" y="238133"/>
                  <a:pt x="102274" y="438158"/>
                  <a:pt x="102274" y="438158"/>
                </a:cubicBezTo>
                <a:cubicBezTo>
                  <a:pt x="102274" y="520179"/>
                  <a:pt x="89045" y="583150"/>
                  <a:pt x="102274" y="657233"/>
                </a:cubicBezTo>
                <a:cubicBezTo>
                  <a:pt x="115503" y="731316"/>
                  <a:pt x="166303" y="830800"/>
                  <a:pt x="181649" y="882658"/>
                </a:cubicBezTo>
                <a:cubicBezTo>
                  <a:pt x="196995" y="934516"/>
                  <a:pt x="189057" y="968912"/>
                  <a:pt x="194349" y="968383"/>
                </a:cubicBezTo>
                <a:cubicBezTo>
                  <a:pt x="199641" y="967854"/>
                  <a:pt x="218162" y="980025"/>
                  <a:pt x="213399" y="879483"/>
                </a:cubicBezTo>
                <a:cubicBezTo>
                  <a:pt x="208637" y="778941"/>
                  <a:pt x="174770" y="483137"/>
                  <a:pt x="165774" y="365133"/>
                </a:cubicBezTo>
                <a:cubicBezTo>
                  <a:pt x="156778" y="247129"/>
                  <a:pt x="182707" y="228079"/>
                  <a:pt x="159424" y="171458"/>
                </a:cubicBezTo>
                <a:cubicBezTo>
                  <a:pt x="136141" y="114837"/>
                  <a:pt x="10199" y="1066"/>
                  <a:pt x="674" y="8"/>
                </a:cubicBezTo>
                <a:close/>
              </a:path>
            </a:pathLst>
          </a:custGeom>
          <a:solidFill>
            <a:srgbClr val="FF66FF">
              <a:alpha val="3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0CF13D33-19BB-40B8-A3E5-3EEA7F552138}"/>
              </a:ext>
            </a:extLst>
          </p:cNvPr>
          <p:cNvSpPr/>
          <p:nvPr/>
        </p:nvSpPr>
        <p:spPr>
          <a:xfrm>
            <a:off x="7216074" y="2741604"/>
            <a:ext cx="35633" cy="249949"/>
          </a:xfrm>
          <a:custGeom>
            <a:avLst/>
            <a:gdLst>
              <a:gd name="connsiteX0" fmla="*/ 701 w 35633"/>
              <a:gd name="connsiteY0" fmla="*/ 4771 h 249949"/>
              <a:gd name="connsiteX1" fmla="*/ 35626 w 35633"/>
              <a:gd name="connsiteY1" fmla="*/ 65096 h 249949"/>
              <a:gd name="connsiteX2" fmla="*/ 3876 w 35633"/>
              <a:gd name="connsiteY2" fmla="*/ 246071 h 249949"/>
              <a:gd name="connsiteX3" fmla="*/ 10226 w 35633"/>
              <a:gd name="connsiteY3" fmla="*/ 176221 h 249949"/>
              <a:gd name="connsiteX4" fmla="*/ 701 w 35633"/>
              <a:gd name="connsiteY4" fmla="*/ 4771 h 24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33" h="249949">
                <a:moveTo>
                  <a:pt x="701" y="4771"/>
                </a:moveTo>
                <a:cubicBezTo>
                  <a:pt x="4934" y="-13750"/>
                  <a:pt x="35097" y="24879"/>
                  <a:pt x="35626" y="65096"/>
                </a:cubicBezTo>
                <a:cubicBezTo>
                  <a:pt x="36155" y="105313"/>
                  <a:pt x="8109" y="227550"/>
                  <a:pt x="3876" y="246071"/>
                </a:cubicBezTo>
                <a:cubicBezTo>
                  <a:pt x="-357" y="264592"/>
                  <a:pt x="7580" y="212733"/>
                  <a:pt x="10226" y="176221"/>
                </a:cubicBezTo>
                <a:cubicBezTo>
                  <a:pt x="12872" y="139709"/>
                  <a:pt x="-3532" y="23292"/>
                  <a:pt x="701" y="4771"/>
                </a:cubicBezTo>
                <a:close/>
              </a:path>
            </a:pathLst>
          </a:custGeom>
          <a:solidFill>
            <a:srgbClr val="FF66FF">
              <a:alpha val="3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76BA1EC6-7773-4C3E-B7B2-AFFBE34F2318}"/>
              </a:ext>
            </a:extLst>
          </p:cNvPr>
          <p:cNvSpPr/>
          <p:nvPr/>
        </p:nvSpPr>
        <p:spPr>
          <a:xfrm>
            <a:off x="6523255" y="4380818"/>
            <a:ext cx="118956" cy="64908"/>
          </a:xfrm>
          <a:custGeom>
            <a:avLst/>
            <a:gdLst>
              <a:gd name="connsiteX0" fmla="*/ 118845 w 118956"/>
              <a:gd name="connsiteY0" fmla="*/ 682 h 64908"/>
              <a:gd name="connsiteX1" fmla="*/ 50583 w 118956"/>
              <a:gd name="connsiteY1" fmla="*/ 8620 h 64908"/>
              <a:gd name="connsiteX2" fmla="*/ 9308 w 118956"/>
              <a:gd name="connsiteY2" fmla="*/ 30845 h 64908"/>
              <a:gd name="connsiteX3" fmla="*/ 1370 w 118956"/>
              <a:gd name="connsiteY3" fmla="*/ 64182 h 64908"/>
              <a:gd name="connsiteX4" fmla="*/ 29945 w 118956"/>
              <a:gd name="connsiteY4" fmla="*/ 51482 h 64908"/>
              <a:gd name="connsiteX5" fmla="*/ 66458 w 118956"/>
              <a:gd name="connsiteY5" fmla="*/ 24495 h 64908"/>
              <a:gd name="connsiteX6" fmla="*/ 118845 w 118956"/>
              <a:gd name="connsiteY6" fmla="*/ 682 h 6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56" h="64908">
                <a:moveTo>
                  <a:pt x="118845" y="682"/>
                </a:moveTo>
                <a:cubicBezTo>
                  <a:pt x="116199" y="-1964"/>
                  <a:pt x="68839" y="3593"/>
                  <a:pt x="50583" y="8620"/>
                </a:cubicBezTo>
                <a:cubicBezTo>
                  <a:pt x="32327" y="13647"/>
                  <a:pt x="17510" y="21585"/>
                  <a:pt x="9308" y="30845"/>
                </a:cubicBezTo>
                <a:cubicBezTo>
                  <a:pt x="1106" y="40105"/>
                  <a:pt x="-2069" y="60743"/>
                  <a:pt x="1370" y="64182"/>
                </a:cubicBezTo>
                <a:cubicBezTo>
                  <a:pt x="4809" y="67621"/>
                  <a:pt x="19097" y="58097"/>
                  <a:pt x="29945" y="51482"/>
                </a:cubicBezTo>
                <a:cubicBezTo>
                  <a:pt x="40793" y="44867"/>
                  <a:pt x="56668" y="31639"/>
                  <a:pt x="66458" y="24495"/>
                </a:cubicBezTo>
                <a:cubicBezTo>
                  <a:pt x="76248" y="17351"/>
                  <a:pt x="121491" y="3328"/>
                  <a:pt x="118845" y="682"/>
                </a:cubicBezTo>
                <a:close/>
              </a:path>
            </a:pathLst>
          </a:custGeom>
          <a:solidFill>
            <a:srgbClr val="FF66FF">
              <a:alpha val="3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CE9A919E-95F4-4D01-9E11-6810070FB5C4}"/>
              </a:ext>
            </a:extLst>
          </p:cNvPr>
          <p:cNvSpPr/>
          <p:nvPr/>
        </p:nvSpPr>
        <p:spPr>
          <a:xfrm>
            <a:off x="7187785" y="4339160"/>
            <a:ext cx="31156" cy="99511"/>
          </a:xfrm>
          <a:custGeom>
            <a:avLst/>
            <a:gdLst>
              <a:gd name="connsiteX0" fmla="*/ 30048 w 31156"/>
              <a:gd name="connsiteY0" fmla="*/ 7 h 99511"/>
              <a:gd name="connsiteX1" fmla="*/ 25815 w 31156"/>
              <a:gd name="connsiteY1" fmla="*/ 65623 h 99511"/>
              <a:gd name="connsiteX2" fmla="*/ 415 w 31156"/>
              <a:gd name="connsiteY2" fmla="*/ 99490 h 99511"/>
              <a:gd name="connsiteX3" fmla="*/ 10998 w 31156"/>
              <a:gd name="connsiteY3" fmla="*/ 69857 h 99511"/>
              <a:gd name="connsiteX4" fmla="*/ 30048 w 31156"/>
              <a:gd name="connsiteY4" fmla="*/ 7 h 9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56" h="99511">
                <a:moveTo>
                  <a:pt x="30048" y="7"/>
                </a:moveTo>
                <a:cubicBezTo>
                  <a:pt x="32517" y="-699"/>
                  <a:pt x="30754" y="49043"/>
                  <a:pt x="25815" y="65623"/>
                </a:cubicBezTo>
                <a:cubicBezTo>
                  <a:pt x="20876" y="82203"/>
                  <a:pt x="2884" y="98784"/>
                  <a:pt x="415" y="99490"/>
                </a:cubicBezTo>
                <a:cubicBezTo>
                  <a:pt x="-2054" y="100196"/>
                  <a:pt x="7118" y="83262"/>
                  <a:pt x="10998" y="69857"/>
                </a:cubicBezTo>
                <a:cubicBezTo>
                  <a:pt x="14878" y="56452"/>
                  <a:pt x="27579" y="713"/>
                  <a:pt x="30048" y="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0314602A-A79E-4A84-BC3D-D16CE8DA6A56}"/>
              </a:ext>
            </a:extLst>
          </p:cNvPr>
          <p:cNvSpPr/>
          <p:nvPr/>
        </p:nvSpPr>
        <p:spPr>
          <a:xfrm>
            <a:off x="7126157" y="4483044"/>
            <a:ext cx="29082" cy="115140"/>
          </a:xfrm>
          <a:custGeom>
            <a:avLst/>
            <a:gdLst>
              <a:gd name="connsiteX0" fmla="*/ 21826 w 29082"/>
              <a:gd name="connsiteY0" fmla="*/ 56 h 115140"/>
              <a:gd name="connsiteX1" fmla="*/ 28176 w 29082"/>
              <a:gd name="connsiteY1" fmla="*/ 57206 h 115140"/>
              <a:gd name="connsiteX2" fmla="*/ 660 w 29082"/>
              <a:gd name="connsiteY2" fmla="*/ 114356 h 115140"/>
              <a:gd name="connsiteX3" fmla="*/ 9126 w 29082"/>
              <a:gd name="connsiteY3" fmla="*/ 88956 h 115140"/>
              <a:gd name="connsiteX4" fmla="*/ 15476 w 29082"/>
              <a:gd name="connsiteY4" fmla="*/ 67789 h 115140"/>
              <a:gd name="connsiteX5" fmla="*/ 21826 w 29082"/>
              <a:gd name="connsiteY5" fmla="*/ 56 h 11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82" h="115140">
                <a:moveTo>
                  <a:pt x="21826" y="56"/>
                </a:moveTo>
                <a:cubicBezTo>
                  <a:pt x="23943" y="-1708"/>
                  <a:pt x="31704" y="38156"/>
                  <a:pt x="28176" y="57206"/>
                </a:cubicBezTo>
                <a:cubicBezTo>
                  <a:pt x="24648" y="76256"/>
                  <a:pt x="3835" y="109064"/>
                  <a:pt x="660" y="114356"/>
                </a:cubicBezTo>
                <a:cubicBezTo>
                  <a:pt x="-2515" y="119648"/>
                  <a:pt x="6657" y="96717"/>
                  <a:pt x="9126" y="88956"/>
                </a:cubicBezTo>
                <a:cubicBezTo>
                  <a:pt x="11595" y="81195"/>
                  <a:pt x="14770" y="77314"/>
                  <a:pt x="15476" y="67789"/>
                </a:cubicBezTo>
                <a:cubicBezTo>
                  <a:pt x="16182" y="58264"/>
                  <a:pt x="19709" y="1820"/>
                  <a:pt x="21826" y="56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69B99840-9363-4A95-A2B9-4CD6FDF7D19C}"/>
              </a:ext>
            </a:extLst>
          </p:cNvPr>
          <p:cNvSpPr/>
          <p:nvPr/>
        </p:nvSpPr>
        <p:spPr>
          <a:xfrm>
            <a:off x="5424388" y="2546199"/>
            <a:ext cx="712887" cy="1334364"/>
          </a:xfrm>
          <a:custGeom>
            <a:avLst/>
            <a:gdLst>
              <a:gd name="connsiteX0" fmla="*/ 712887 w 712887"/>
              <a:gd name="connsiteY0" fmla="*/ 151 h 1334364"/>
              <a:gd name="connsiteX1" fmla="*/ 531912 w 712887"/>
              <a:gd name="connsiteY1" fmla="*/ 358926 h 1334364"/>
              <a:gd name="connsiteX2" fmla="*/ 382687 w 712887"/>
              <a:gd name="connsiteY2" fmla="*/ 606576 h 1334364"/>
              <a:gd name="connsiteX3" fmla="*/ 338237 w 712887"/>
              <a:gd name="connsiteY3" fmla="*/ 784376 h 1334364"/>
              <a:gd name="connsiteX4" fmla="*/ 131862 w 712887"/>
              <a:gd name="connsiteY4" fmla="*/ 1038376 h 1334364"/>
              <a:gd name="connsiteX5" fmla="*/ 17562 w 712887"/>
              <a:gd name="connsiteY5" fmla="*/ 1327301 h 1334364"/>
              <a:gd name="connsiteX6" fmla="*/ 20737 w 712887"/>
              <a:gd name="connsiteY6" fmla="*/ 1209826 h 1334364"/>
              <a:gd name="connsiteX7" fmla="*/ 211237 w 712887"/>
              <a:gd name="connsiteY7" fmla="*/ 822476 h 1334364"/>
              <a:gd name="connsiteX8" fmla="*/ 531912 w 712887"/>
              <a:gd name="connsiteY8" fmla="*/ 320826 h 1334364"/>
              <a:gd name="connsiteX9" fmla="*/ 712887 w 712887"/>
              <a:gd name="connsiteY9" fmla="*/ 151 h 133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887" h="1334364">
                <a:moveTo>
                  <a:pt x="712887" y="151"/>
                </a:moveTo>
                <a:cubicBezTo>
                  <a:pt x="712887" y="6501"/>
                  <a:pt x="586945" y="257855"/>
                  <a:pt x="531912" y="358926"/>
                </a:cubicBezTo>
                <a:cubicBezTo>
                  <a:pt x="476879" y="459997"/>
                  <a:pt x="414966" y="535668"/>
                  <a:pt x="382687" y="606576"/>
                </a:cubicBezTo>
                <a:cubicBezTo>
                  <a:pt x="350408" y="677484"/>
                  <a:pt x="380041" y="712409"/>
                  <a:pt x="338237" y="784376"/>
                </a:cubicBezTo>
                <a:cubicBezTo>
                  <a:pt x="296433" y="856343"/>
                  <a:pt x="185308" y="947889"/>
                  <a:pt x="131862" y="1038376"/>
                </a:cubicBezTo>
                <a:cubicBezTo>
                  <a:pt x="78416" y="1128864"/>
                  <a:pt x="36083" y="1298726"/>
                  <a:pt x="17562" y="1327301"/>
                </a:cubicBezTo>
                <a:cubicBezTo>
                  <a:pt x="-959" y="1355876"/>
                  <a:pt x="-11542" y="1293963"/>
                  <a:pt x="20737" y="1209826"/>
                </a:cubicBezTo>
                <a:cubicBezTo>
                  <a:pt x="53016" y="1125689"/>
                  <a:pt x="126041" y="970643"/>
                  <a:pt x="211237" y="822476"/>
                </a:cubicBezTo>
                <a:cubicBezTo>
                  <a:pt x="296433" y="674309"/>
                  <a:pt x="450950" y="453118"/>
                  <a:pt x="531912" y="320826"/>
                </a:cubicBezTo>
                <a:cubicBezTo>
                  <a:pt x="612874" y="188534"/>
                  <a:pt x="712887" y="-6199"/>
                  <a:pt x="712887" y="151"/>
                </a:cubicBezTo>
                <a:close/>
              </a:path>
            </a:pathLst>
          </a:custGeom>
          <a:solidFill>
            <a:srgbClr val="FF66FF">
              <a:alpha val="4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01667343-7165-4B69-8DEF-F2EA05456B93}"/>
              </a:ext>
            </a:extLst>
          </p:cNvPr>
          <p:cNvSpPr/>
          <p:nvPr/>
        </p:nvSpPr>
        <p:spPr>
          <a:xfrm>
            <a:off x="4582738" y="2127646"/>
            <a:ext cx="1478473" cy="1412109"/>
          </a:xfrm>
          <a:custGeom>
            <a:avLst/>
            <a:gdLst>
              <a:gd name="connsiteX0" fmla="*/ 1478337 w 1478473"/>
              <a:gd name="connsiteY0" fmla="*/ 107554 h 1412109"/>
              <a:gd name="connsiteX1" fmla="*/ 1281487 w 1478473"/>
              <a:gd name="connsiteY1" fmla="*/ 402829 h 1412109"/>
              <a:gd name="connsiteX2" fmla="*/ 967162 w 1478473"/>
              <a:gd name="connsiteY2" fmla="*/ 799704 h 1412109"/>
              <a:gd name="connsiteX3" fmla="*/ 694112 w 1478473"/>
              <a:gd name="connsiteY3" fmla="*/ 1031479 h 1412109"/>
              <a:gd name="connsiteX4" fmla="*/ 5137 w 1478473"/>
              <a:gd name="connsiteY4" fmla="*/ 1406129 h 1412109"/>
              <a:gd name="connsiteX5" fmla="*/ 411537 w 1478473"/>
              <a:gd name="connsiteY5" fmla="*/ 1218804 h 1412109"/>
              <a:gd name="connsiteX6" fmla="*/ 998912 w 1478473"/>
              <a:gd name="connsiteY6" fmla="*/ 666354 h 1412109"/>
              <a:gd name="connsiteX7" fmla="*/ 1306887 w 1478473"/>
              <a:gd name="connsiteY7" fmla="*/ 40879 h 1412109"/>
              <a:gd name="connsiteX8" fmla="*/ 1478337 w 1478473"/>
              <a:gd name="connsiteY8" fmla="*/ 107554 h 141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473" h="1412109">
                <a:moveTo>
                  <a:pt x="1478337" y="107554"/>
                </a:moveTo>
                <a:cubicBezTo>
                  <a:pt x="1474104" y="167879"/>
                  <a:pt x="1366683" y="287471"/>
                  <a:pt x="1281487" y="402829"/>
                </a:cubicBezTo>
                <a:cubicBezTo>
                  <a:pt x="1196291" y="518187"/>
                  <a:pt x="1065058" y="694929"/>
                  <a:pt x="967162" y="799704"/>
                </a:cubicBezTo>
                <a:cubicBezTo>
                  <a:pt x="869266" y="904479"/>
                  <a:pt x="854450" y="930408"/>
                  <a:pt x="694112" y="1031479"/>
                </a:cubicBezTo>
                <a:cubicBezTo>
                  <a:pt x="533774" y="1132550"/>
                  <a:pt x="52233" y="1374908"/>
                  <a:pt x="5137" y="1406129"/>
                </a:cubicBezTo>
                <a:cubicBezTo>
                  <a:pt x="-41959" y="1437350"/>
                  <a:pt x="245908" y="1342100"/>
                  <a:pt x="411537" y="1218804"/>
                </a:cubicBezTo>
                <a:cubicBezTo>
                  <a:pt x="577166" y="1095508"/>
                  <a:pt x="849687" y="862675"/>
                  <a:pt x="998912" y="666354"/>
                </a:cubicBezTo>
                <a:cubicBezTo>
                  <a:pt x="1148137" y="470033"/>
                  <a:pt x="1226454" y="140362"/>
                  <a:pt x="1306887" y="40879"/>
                </a:cubicBezTo>
                <a:cubicBezTo>
                  <a:pt x="1387320" y="-58604"/>
                  <a:pt x="1482570" y="47229"/>
                  <a:pt x="1478337" y="107554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AECA94B3-9F5A-42BF-B82B-89070E97D91F}"/>
              </a:ext>
            </a:extLst>
          </p:cNvPr>
          <p:cNvSpPr/>
          <p:nvPr/>
        </p:nvSpPr>
        <p:spPr>
          <a:xfrm>
            <a:off x="4777052" y="3009870"/>
            <a:ext cx="223658" cy="209580"/>
          </a:xfrm>
          <a:custGeom>
            <a:avLst/>
            <a:gdLst>
              <a:gd name="connsiteX0" fmla="*/ 265 w 223658"/>
              <a:gd name="connsiteY0" fmla="*/ 30 h 209580"/>
              <a:gd name="connsiteX1" fmla="*/ 40481 w 223658"/>
              <a:gd name="connsiteY1" fmla="*/ 105863 h 209580"/>
              <a:gd name="connsiteX2" fmla="*/ 137848 w 223658"/>
              <a:gd name="connsiteY2" fmla="*/ 188413 h 209580"/>
              <a:gd name="connsiteX3" fmla="*/ 222515 w 223658"/>
              <a:gd name="connsiteY3" fmla="*/ 209580 h 209580"/>
              <a:gd name="connsiteX4" fmla="*/ 182298 w 223658"/>
              <a:gd name="connsiteY4" fmla="*/ 188413 h 209580"/>
              <a:gd name="connsiteX5" fmla="*/ 118798 w 223658"/>
              <a:gd name="connsiteY5" fmla="*/ 150313 h 209580"/>
              <a:gd name="connsiteX6" fmla="*/ 57415 w 223658"/>
              <a:gd name="connsiteY6" fmla="*/ 95280 h 209580"/>
              <a:gd name="connsiteX7" fmla="*/ 265 w 223658"/>
              <a:gd name="connsiteY7" fmla="*/ 30 h 20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658" h="209580">
                <a:moveTo>
                  <a:pt x="265" y="30"/>
                </a:moveTo>
                <a:cubicBezTo>
                  <a:pt x="-2557" y="1794"/>
                  <a:pt x="17551" y="74466"/>
                  <a:pt x="40481" y="105863"/>
                </a:cubicBezTo>
                <a:cubicBezTo>
                  <a:pt x="63411" y="137260"/>
                  <a:pt x="107509" y="171127"/>
                  <a:pt x="137848" y="188413"/>
                </a:cubicBezTo>
                <a:cubicBezTo>
                  <a:pt x="168187" y="205699"/>
                  <a:pt x="215107" y="209580"/>
                  <a:pt x="222515" y="209580"/>
                </a:cubicBezTo>
                <a:cubicBezTo>
                  <a:pt x="229923" y="209580"/>
                  <a:pt x="199584" y="198291"/>
                  <a:pt x="182298" y="188413"/>
                </a:cubicBezTo>
                <a:cubicBezTo>
                  <a:pt x="165012" y="178535"/>
                  <a:pt x="139612" y="165835"/>
                  <a:pt x="118798" y="150313"/>
                </a:cubicBezTo>
                <a:cubicBezTo>
                  <a:pt x="97984" y="134791"/>
                  <a:pt x="74701" y="116447"/>
                  <a:pt x="57415" y="95280"/>
                </a:cubicBezTo>
                <a:cubicBezTo>
                  <a:pt x="40129" y="74113"/>
                  <a:pt x="3087" y="-1734"/>
                  <a:pt x="265" y="30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1BBE2D4B-2ED3-4308-BA14-768C19E727BF}"/>
              </a:ext>
            </a:extLst>
          </p:cNvPr>
          <p:cNvSpPr/>
          <p:nvPr/>
        </p:nvSpPr>
        <p:spPr>
          <a:xfrm>
            <a:off x="4999535" y="3158861"/>
            <a:ext cx="109878" cy="95948"/>
          </a:xfrm>
          <a:custGeom>
            <a:avLst/>
            <a:gdLst>
              <a:gd name="connsiteX0" fmla="*/ 32 w 109878"/>
              <a:gd name="connsiteY0" fmla="*/ 60589 h 95948"/>
              <a:gd name="connsiteX1" fmla="*/ 61415 w 109878"/>
              <a:gd name="connsiteY1" fmla="*/ 94456 h 95948"/>
              <a:gd name="connsiteX2" fmla="*/ 105865 w 109878"/>
              <a:gd name="connsiteY2" fmla="*/ 1322 h 95948"/>
              <a:gd name="connsiteX3" fmla="*/ 105865 w 109878"/>
              <a:gd name="connsiteY3" fmla="*/ 41539 h 95948"/>
              <a:gd name="connsiteX4" fmla="*/ 88932 w 109878"/>
              <a:gd name="connsiteY4" fmla="*/ 69056 h 95948"/>
              <a:gd name="connsiteX5" fmla="*/ 69882 w 109878"/>
              <a:gd name="connsiteY5" fmla="*/ 85989 h 95948"/>
              <a:gd name="connsiteX6" fmla="*/ 32 w 109878"/>
              <a:gd name="connsiteY6" fmla="*/ 60589 h 9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78" h="95948">
                <a:moveTo>
                  <a:pt x="32" y="60589"/>
                </a:moveTo>
                <a:cubicBezTo>
                  <a:pt x="-1379" y="62000"/>
                  <a:pt x="43776" y="104334"/>
                  <a:pt x="61415" y="94456"/>
                </a:cubicBezTo>
                <a:cubicBezTo>
                  <a:pt x="79054" y="84578"/>
                  <a:pt x="98457" y="10141"/>
                  <a:pt x="105865" y="1322"/>
                </a:cubicBezTo>
                <a:cubicBezTo>
                  <a:pt x="113273" y="-7497"/>
                  <a:pt x="108687" y="30250"/>
                  <a:pt x="105865" y="41539"/>
                </a:cubicBezTo>
                <a:cubicBezTo>
                  <a:pt x="103043" y="52828"/>
                  <a:pt x="94929" y="61648"/>
                  <a:pt x="88932" y="69056"/>
                </a:cubicBezTo>
                <a:cubicBezTo>
                  <a:pt x="82935" y="76464"/>
                  <a:pt x="80818" y="85636"/>
                  <a:pt x="69882" y="85989"/>
                </a:cubicBezTo>
                <a:cubicBezTo>
                  <a:pt x="58946" y="86342"/>
                  <a:pt x="1443" y="59178"/>
                  <a:pt x="32" y="60589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0D7365E6-2B5E-47B6-9876-CA3F50678135}"/>
              </a:ext>
            </a:extLst>
          </p:cNvPr>
          <p:cNvSpPr/>
          <p:nvPr/>
        </p:nvSpPr>
        <p:spPr>
          <a:xfrm>
            <a:off x="5045884" y="2866196"/>
            <a:ext cx="68046" cy="298254"/>
          </a:xfrm>
          <a:custGeom>
            <a:avLst/>
            <a:gdLst>
              <a:gd name="connsiteX0" fmla="*/ 12949 w 68046"/>
              <a:gd name="connsiteY0" fmla="*/ 1887 h 298254"/>
              <a:gd name="connsiteX1" fmla="*/ 249 w 68046"/>
              <a:gd name="connsiteY1" fmla="*/ 67504 h 298254"/>
              <a:gd name="connsiteX2" fmla="*/ 25649 w 68046"/>
              <a:gd name="connsiteY2" fmla="*/ 124654 h 298254"/>
              <a:gd name="connsiteX3" fmla="*/ 15066 w 68046"/>
              <a:gd name="connsiteY3" fmla="*/ 183921 h 298254"/>
              <a:gd name="connsiteX4" fmla="*/ 29883 w 68046"/>
              <a:gd name="connsiteY4" fmla="*/ 243187 h 298254"/>
              <a:gd name="connsiteX5" fmla="*/ 67983 w 68046"/>
              <a:gd name="connsiteY5" fmla="*/ 298221 h 298254"/>
              <a:gd name="connsiteX6" fmla="*/ 38349 w 68046"/>
              <a:gd name="connsiteY6" fmla="*/ 249537 h 298254"/>
              <a:gd name="connsiteX7" fmla="*/ 17183 w 68046"/>
              <a:gd name="connsiteY7" fmla="*/ 145821 h 298254"/>
              <a:gd name="connsiteX8" fmla="*/ 12949 w 68046"/>
              <a:gd name="connsiteY8" fmla="*/ 1887 h 29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046" h="298254">
                <a:moveTo>
                  <a:pt x="12949" y="1887"/>
                </a:moveTo>
                <a:cubicBezTo>
                  <a:pt x="10127" y="-11166"/>
                  <a:pt x="-1868" y="47043"/>
                  <a:pt x="249" y="67504"/>
                </a:cubicBezTo>
                <a:cubicBezTo>
                  <a:pt x="2366" y="87965"/>
                  <a:pt x="23180" y="105251"/>
                  <a:pt x="25649" y="124654"/>
                </a:cubicBezTo>
                <a:cubicBezTo>
                  <a:pt x="28118" y="144057"/>
                  <a:pt x="14360" y="164166"/>
                  <a:pt x="15066" y="183921"/>
                </a:cubicBezTo>
                <a:cubicBezTo>
                  <a:pt x="15772" y="203676"/>
                  <a:pt x="21064" y="224137"/>
                  <a:pt x="29883" y="243187"/>
                </a:cubicBezTo>
                <a:cubicBezTo>
                  <a:pt x="38702" y="262237"/>
                  <a:pt x="66572" y="297163"/>
                  <a:pt x="67983" y="298221"/>
                </a:cubicBezTo>
                <a:cubicBezTo>
                  <a:pt x="69394" y="299279"/>
                  <a:pt x="46816" y="274937"/>
                  <a:pt x="38349" y="249537"/>
                </a:cubicBezTo>
                <a:cubicBezTo>
                  <a:pt x="29882" y="224137"/>
                  <a:pt x="22122" y="182863"/>
                  <a:pt x="17183" y="145821"/>
                </a:cubicBezTo>
                <a:cubicBezTo>
                  <a:pt x="12244" y="108779"/>
                  <a:pt x="15771" y="14940"/>
                  <a:pt x="12949" y="188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96068C73-2699-458F-A7E1-15D3D6D69D89}"/>
              </a:ext>
            </a:extLst>
          </p:cNvPr>
          <p:cNvSpPr/>
          <p:nvPr/>
        </p:nvSpPr>
        <p:spPr>
          <a:xfrm>
            <a:off x="5171603" y="1062540"/>
            <a:ext cx="751275" cy="1637560"/>
          </a:xfrm>
          <a:custGeom>
            <a:avLst/>
            <a:gdLst>
              <a:gd name="connsiteX0" fmla="*/ 749772 w 751275"/>
              <a:gd name="connsiteY0" fmla="*/ 4260 h 1637560"/>
              <a:gd name="connsiteX1" fmla="*/ 543397 w 751275"/>
              <a:gd name="connsiteY1" fmla="*/ 150310 h 1637560"/>
              <a:gd name="connsiteX2" fmla="*/ 400522 w 751275"/>
              <a:gd name="connsiteY2" fmla="*/ 521785 h 1637560"/>
              <a:gd name="connsiteX3" fmla="*/ 327497 w 751275"/>
              <a:gd name="connsiteY3" fmla="*/ 864685 h 1637560"/>
              <a:gd name="connsiteX4" fmla="*/ 289397 w 751275"/>
              <a:gd name="connsiteY4" fmla="*/ 1134560 h 1637560"/>
              <a:gd name="connsiteX5" fmla="*/ 472 w 751275"/>
              <a:gd name="connsiteY5" fmla="*/ 1636210 h 1637560"/>
              <a:gd name="connsiteX6" fmla="*/ 365597 w 751275"/>
              <a:gd name="connsiteY6" fmla="*/ 969460 h 1637560"/>
              <a:gd name="connsiteX7" fmla="*/ 429097 w 751275"/>
              <a:gd name="connsiteY7" fmla="*/ 296360 h 1637560"/>
              <a:gd name="connsiteX8" fmla="*/ 749772 w 751275"/>
              <a:gd name="connsiteY8" fmla="*/ 4260 h 163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1275" h="1637560">
                <a:moveTo>
                  <a:pt x="749772" y="4260"/>
                </a:moveTo>
                <a:cubicBezTo>
                  <a:pt x="768822" y="-20082"/>
                  <a:pt x="601605" y="64056"/>
                  <a:pt x="543397" y="150310"/>
                </a:cubicBezTo>
                <a:cubicBezTo>
                  <a:pt x="485189" y="236564"/>
                  <a:pt x="436505" y="402723"/>
                  <a:pt x="400522" y="521785"/>
                </a:cubicBezTo>
                <a:cubicBezTo>
                  <a:pt x="364539" y="640847"/>
                  <a:pt x="346018" y="762556"/>
                  <a:pt x="327497" y="864685"/>
                </a:cubicBezTo>
                <a:cubicBezTo>
                  <a:pt x="308976" y="966814"/>
                  <a:pt x="343901" y="1005973"/>
                  <a:pt x="289397" y="1134560"/>
                </a:cubicBezTo>
                <a:cubicBezTo>
                  <a:pt x="234893" y="1263148"/>
                  <a:pt x="-12228" y="1663727"/>
                  <a:pt x="472" y="1636210"/>
                </a:cubicBezTo>
                <a:cubicBezTo>
                  <a:pt x="13172" y="1608693"/>
                  <a:pt x="294160" y="1192768"/>
                  <a:pt x="365597" y="969460"/>
                </a:cubicBezTo>
                <a:cubicBezTo>
                  <a:pt x="437034" y="746152"/>
                  <a:pt x="364539" y="457756"/>
                  <a:pt x="429097" y="296360"/>
                </a:cubicBezTo>
                <a:cubicBezTo>
                  <a:pt x="493655" y="134964"/>
                  <a:pt x="730722" y="28602"/>
                  <a:pt x="749772" y="4260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89C83A75-FA49-4A95-A6D0-3CB70369BC66}"/>
              </a:ext>
            </a:extLst>
          </p:cNvPr>
          <p:cNvSpPr/>
          <p:nvPr/>
        </p:nvSpPr>
        <p:spPr>
          <a:xfrm>
            <a:off x="4873041" y="895350"/>
            <a:ext cx="896134" cy="1449294"/>
          </a:xfrm>
          <a:custGeom>
            <a:avLst/>
            <a:gdLst>
              <a:gd name="connsiteX0" fmla="*/ 895934 w 896134"/>
              <a:gd name="connsiteY0" fmla="*/ 0 h 1449294"/>
              <a:gd name="connsiteX1" fmla="*/ 622884 w 896134"/>
              <a:gd name="connsiteY1" fmla="*/ 288925 h 1449294"/>
              <a:gd name="connsiteX2" fmla="*/ 410159 w 896134"/>
              <a:gd name="connsiteY2" fmla="*/ 822325 h 1449294"/>
              <a:gd name="connsiteX3" fmla="*/ 314909 w 896134"/>
              <a:gd name="connsiteY3" fmla="*/ 1130300 h 1449294"/>
              <a:gd name="connsiteX4" fmla="*/ 178384 w 896134"/>
              <a:gd name="connsiteY4" fmla="*/ 1336675 h 1449294"/>
              <a:gd name="connsiteX5" fmla="*/ 584 w 896134"/>
              <a:gd name="connsiteY5" fmla="*/ 1447800 h 1449294"/>
              <a:gd name="connsiteX6" fmla="*/ 241884 w 896134"/>
              <a:gd name="connsiteY6" fmla="*/ 1260475 h 1449294"/>
              <a:gd name="connsiteX7" fmla="*/ 406984 w 896134"/>
              <a:gd name="connsiteY7" fmla="*/ 723900 h 1449294"/>
              <a:gd name="connsiteX8" fmla="*/ 521284 w 896134"/>
              <a:gd name="connsiteY8" fmla="*/ 434975 h 1449294"/>
              <a:gd name="connsiteX9" fmla="*/ 578434 w 896134"/>
              <a:gd name="connsiteY9" fmla="*/ 288925 h 1449294"/>
              <a:gd name="connsiteX10" fmla="*/ 895934 w 896134"/>
              <a:gd name="connsiteY10" fmla="*/ 0 h 144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134" h="1449294">
                <a:moveTo>
                  <a:pt x="895934" y="0"/>
                </a:moveTo>
                <a:cubicBezTo>
                  <a:pt x="903342" y="0"/>
                  <a:pt x="703847" y="151871"/>
                  <a:pt x="622884" y="288925"/>
                </a:cubicBezTo>
                <a:cubicBezTo>
                  <a:pt x="541921" y="425979"/>
                  <a:pt x="461488" y="682096"/>
                  <a:pt x="410159" y="822325"/>
                </a:cubicBezTo>
                <a:cubicBezTo>
                  <a:pt x="358830" y="962554"/>
                  <a:pt x="353538" y="1044575"/>
                  <a:pt x="314909" y="1130300"/>
                </a:cubicBezTo>
                <a:cubicBezTo>
                  <a:pt x="276280" y="1216025"/>
                  <a:pt x="230771" y="1283758"/>
                  <a:pt x="178384" y="1336675"/>
                </a:cubicBezTo>
                <a:cubicBezTo>
                  <a:pt x="125996" y="1389592"/>
                  <a:pt x="-9999" y="1460500"/>
                  <a:pt x="584" y="1447800"/>
                </a:cubicBezTo>
                <a:cubicBezTo>
                  <a:pt x="11167" y="1435100"/>
                  <a:pt x="174151" y="1381125"/>
                  <a:pt x="241884" y="1260475"/>
                </a:cubicBezTo>
                <a:cubicBezTo>
                  <a:pt x="309617" y="1139825"/>
                  <a:pt x="360417" y="861483"/>
                  <a:pt x="406984" y="723900"/>
                </a:cubicBezTo>
                <a:cubicBezTo>
                  <a:pt x="453551" y="586317"/>
                  <a:pt x="492709" y="507471"/>
                  <a:pt x="521284" y="434975"/>
                </a:cubicBezTo>
                <a:cubicBezTo>
                  <a:pt x="549859" y="362479"/>
                  <a:pt x="518638" y="358775"/>
                  <a:pt x="578434" y="288925"/>
                </a:cubicBezTo>
                <a:cubicBezTo>
                  <a:pt x="638230" y="219075"/>
                  <a:pt x="888526" y="0"/>
                  <a:pt x="895934" y="0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A74AF5ED-3340-4BF3-B552-9F4FB880B2C1}"/>
              </a:ext>
            </a:extLst>
          </p:cNvPr>
          <p:cNvSpPr/>
          <p:nvPr/>
        </p:nvSpPr>
        <p:spPr>
          <a:xfrm>
            <a:off x="4380744" y="2081894"/>
            <a:ext cx="510266" cy="623236"/>
          </a:xfrm>
          <a:custGeom>
            <a:avLst/>
            <a:gdLst>
              <a:gd name="connsiteX0" fmla="*/ 508756 w 510266"/>
              <a:gd name="connsiteY0" fmla="*/ 906 h 623236"/>
              <a:gd name="connsiteX1" fmla="*/ 194431 w 510266"/>
              <a:gd name="connsiteY1" fmla="*/ 251731 h 623236"/>
              <a:gd name="connsiteX2" fmla="*/ 756 w 510266"/>
              <a:gd name="connsiteY2" fmla="*/ 620031 h 623236"/>
              <a:gd name="connsiteX3" fmla="*/ 134106 w 510266"/>
              <a:gd name="connsiteY3" fmla="*/ 416831 h 623236"/>
              <a:gd name="connsiteX4" fmla="*/ 305556 w 510266"/>
              <a:gd name="connsiteY4" fmla="*/ 175531 h 623236"/>
              <a:gd name="connsiteX5" fmla="*/ 508756 w 510266"/>
              <a:gd name="connsiteY5" fmla="*/ 906 h 62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266" h="623236">
                <a:moveTo>
                  <a:pt x="508756" y="906"/>
                </a:moveTo>
                <a:cubicBezTo>
                  <a:pt x="490235" y="13606"/>
                  <a:pt x="279098" y="148544"/>
                  <a:pt x="194431" y="251731"/>
                </a:cubicBezTo>
                <a:cubicBezTo>
                  <a:pt x="109764" y="354918"/>
                  <a:pt x="10810" y="592514"/>
                  <a:pt x="756" y="620031"/>
                </a:cubicBezTo>
                <a:cubicBezTo>
                  <a:pt x="-9298" y="647548"/>
                  <a:pt x="83306" y="490914"/>
                  <a:pt x="134106" y="416831"/>
                </a:cubicBezTo>
                <a:cubicBezTo>
                  <a:pt x="184906" y="342748"/>
                  <a:pt x="240469" y="239031"/>
                  <a:pt x="305556" y="175531"/>
                </a:cubicBezTo>
                <a:cubicBezTo>
                  <a:pt x="370643" y="112031"/>
                  <a:pt x="527277" y="-11794"/>
                  <a:pt x="508756" y="906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6077C042-4517-44A1-9996-C9BC1323390F}"/>
              </a:ext>
            </a:extLst>
          </p:cNvPr>
          <p:cNvSpPr/>
          <p:nvPr/>
        </p:nvSpPr>
        <p:spPr>
          <a:xfrm>
            <a:off x="4365542" y="2481586"/>
            <a:ext cx="473194" cy="509283"/>
          </a:xfrm>
          <a:custGeom>
            <a:avLst/>
            <a:gdLst>
              <a:gd name="connsiteX0" fmla="*/ 473158 w 473194"/>
              <a:gd name="connsiteY0" fmla="*/ 1264 h 509283"/>
              <a:gd name="connsiteX1" fmla="*/ 257258 w 473194"/>
              <a:gd name="connsiteY1" fmla="*/ 169539 h 509283"/>
              <a:gd name="connsiteX2" fmla="*/ 79458 w 473194"/>
              <a:gd name="connsiteY2" fmla="*/ 360039 h 509283"/>
              <a:gd name="connsiteX3" fmla="*/ 83 w 473194"/>
              <a:gd name="connsiteY3" fmla="*/ 509264 h 509283"/>
              <a:gd name="connsiteX4" fmla="*/ 92158 w 473194"/>
              <a:gd name="connsiteY4" fmla="*/ 350514 h 509283"/>
              <a:gd name="connsiteX5" fmla="*/ 273133 w 473194"/>
              <a:gd name="connsiteY5" fmla="*/ 106039 h 509283"/>
              <a:gd name="connsiteX6" fmla="*/ 473158 w 473194"/>
              <a:gd name="connsiteY6" fmla="*/ 1264 h 50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194" h="509283">
                <a:moveTo>
                  <a:pt x="473158" y="1264"/>
                </a:moveTo>
                <a:cubicBezTo>
                  <a:pt x="470512" y="11847"/>
                  <a:pt x="322875" y="109743"/>
                  <a:pt x="257258" y="169539"/>
                </a:cubicBezTo>
                <a:cubicBezTo>
                  <a:pt x="191641" y="229335"/>
                  <a:pt x="122320" y="303418"/>
                  <a:pt x="79458" y="360039"/>
                </a:cubicBezTo>
                <a:cubicBezTo>
                  <a:pt x="36596" y="416660"/>
                  <a:pt x="-2034" y="510852"/>
                  <a:pt x="83" y="509264"/>
                </a:cubicBezTo>
                <a:cubicBezTo>
                  <a:pt x="2200" y="507676"/>
                  <a:pt x="46650" y="417718"/>
                  <a:pt x="92158" y="350514"/>
                </a:cubicBezTo>
                <a:cubicBezTo>
                  <a:pt x="137666" y="283310"/>
                  <a:pt x="211221" y="163718"/>
                  <a:pt x="273133" y="106039"/>
                </a:cubicBezTo>
                <a:cubicBezTo>
                  <a:pt x="335045" y="48360"/>
                  <a:pt x="475804" y="-9319"/>
                  <a:pt x="473158" y="1264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78D00FC9-1883-41F1-A055-AEF6F79A92D2}"/>
              </a:ext>
            </a:extLst>
          </p:cNvPr>
          <p:cNvSpPr/>
          <p:nvPr/>
        </p:nvSpPr>
        <p:spPr>
          <a:xfrm>
            <a:off x="4574036" y="2831615"/>
            <a:ext cx="528403" cy="325949"/>
          </a:xfrm>
          <a:custGeom>
            <a:avLst/>
            <a:gdLst>
              <a:gd name="connsiteX0" fmla="*/ 528189 w 528403"/>
              <a:gd name="connsiteY0" fmla="*/ 485 h 325949"/>
              <a:gd name="connsiteX1" fmla="*/ 296414 w 528403"/>
              <a:gd name="connsiteY1" fmla="*/ 108435 h 325949"/>
              <a:gd name="connsiteX2" fmla="*/ 156714 w 528403"/>
              <a:gd name="connsiteY2" fmla="*/ 152885 h 325949"/>
              <a:gd name="connsiteX3" fmla="*/ 4314 w 528403"/>
              <a:gd name="connsiteY3" fmla="*/ 324335 h 325949"/>
              <a:gd name="connsiteX4" fmla="*/ 48764 w 528403"/>
              <a:gd name="connsiteY4" fmla="*/ 232260 h 325949"/>
              <a:gd name="connsiteX5" fmla="*/ 121789 w 528403"/>
              <a:gd name="connsiteY5" fmla="*/ 121135 h 325949"/>
              <a:gd name="connsiteX6" fmla="*/ 334514 w 528403"/>
              <a:gd name="connsiteY6" fmla="*/ 70335 h 325949"/>
              <a:gd name="connsiteX7" fmla="*/ 528189 w 528403"/>
              <a:gd name="connsiteY7" fmla="*/ 485 h 32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403" h="325949">
                <a:moveTo>
                  <a:pt x="528189" y="485"/>
                </a:moveTo>
                <a:cubicBezTo>
                  <a:pt x="521839" y="6835"/>
                  <a:pt x="358326" y="83035"/>
                  <a:pt x="296414" y="108435"/>
                </a:cubicBezTo>
                <a:cubicBezTo>
                  <a:pt x="234502" y="133835"/>
                  <a:pt x="205397" y="116902"/>
                  <a:pt x="156714" y="152885"/>
                </a:cubicBezTo>
                <a:cubicBezTo>
                  <a:pt x="108031" y="188868"/>
                  <a:pt x="22306" y="311106"/>
                  <a:pt x="4314" y="324335"/>
                </a:cubicBezTo>
                <a:cubicBezTo>
                  <a:pt x="-13678" y="337564"/>
                  <a:pt x="29185" y="266127"/>
                  <a:pt x="48764" y="232260"/>
                </a:cubicBezTo>
                <a:cubicBezTo>
                  <a:pt x="68343" y="198393"/>
                  <a:pt x="74164" y="148122"/>
                  <a:pt x="121789" y="121135"/>
                </a:cubicBezTo>
                <a:cubicBezTo>
                  <a:pt x="169414" y="94148"/>
                  <a:pt x="271014" y="88856"/>
                  <a:pt x="334514" y="70335"/>
                </a:cubicBezTo>
                <a:cubicBezTo>
                  <a:pt x="398014" y="51814"/>
                  <a:pt x="534539" y="-5865"/>
                  <a:pt x="528189" y="48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E7086EF5-239F-484E-9014-866F2C9F6B4E}"/>
              </a:ext>
            </a:extLst>
          </p:cNvPr>
          <p:cNvSpPr/>
          <p:nvPr/>
        </p:nvSpPr>
        <p:spPr>
          <a:xfrm>
            <a:off x="4183327" y="2384422"/>
            <a:ext cx="312910" cy="847748"/>
          </a:xfrm>
          <a:custGeom>
            <a:avLst/>
            <a:gdLst>
              <a:gd name="connsiteX0" fmla="*/ 312473 w 312910"/>
              <a:gd name="connsiteY0" fmla="*/ 3 h 847748"/>
              <a:gd name="connsiteX1" fmla="*/ 125148 w 312910"/>
              <a:gd name="connsiteY1" fmla="*/ 323853 h 847748"/>
              <a:gd name="connsiteX2" fmla="*/ 23548 w 312910"/>
              <a:gd name="connsiteY2" fmla="*/ 669928 h 847748"/>
              <a:gd name="connsiteX3" fmla="*/ 23548 w 312910"/>
              <a:gd name="connsiteY3" fmla="*/ 847728 h 847748"/>
              <a:gd name="connsiteX4" fmla="*/ 1323 w 312910"/>
              <a:gd name="connsiteY4" fmla="*/ 660403 h 847748"/>
              <a:gd name="connsiteX5" fmla="*/ 67998 w 312910"/>
              <a:gd name="connsiteY5" fmla="*/ 317503 h 847748"/>
              <a:gd name="connsiteX6" fmla="*/ 312473 w 312910"/>
              <a:gd name="connsiteY6" fmla="*/ 3 h 84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10" h="847748">
                <a:moveTo>
                  <a:pt x="312473" y="3"/>
                </a:moveTo>
                <a:cubicBezTo>
                  <a:pt x="321998" y="1061"/>
                  <a:pt x="173302" y="212199"/>
                  <a:pt x="125148" y="323853"/>
                </a:cubicBezTo>
                <a:cubicBezTo>
                  <a:pt x="76994" y="435507"/>
                  <a:pt x="40481" y="582616"/>
                  <a:pt x="23548" y="669928"/>
                </a:cubicBezTo>
                <a:cubicBezTo>
                  <a:pt x="6615" y="757241"/>
                  <a:pt x="27252" y="849315"/>
                  <a:pt x="23548" y="847728"/>
                </a:cubicBezTo>
                <a:cubicBezTo>
                  <a:pt x="19844" y="846141"/>
                  <a:pt x="-6085" y="748774"/>
                  <a:pt x="1323" y="660403"/>
                </a:cubicBezTo>
                <a:cubicBezTo>
                  <a:pt x="8731" y="572032"/>
                  <a:pt x="17727" y="425982"/>
                  <a:pt x="67998" y="317503"/>
                </a:cubicBezTo>
                <a:cubicBezTo>
                  <a:pt x="118269" y="209024"/>
                  <a:pt x="302948" y="-1055"/>
                  <a:pt x="312473" y="3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4DB18954-E26F-43F1-A239-CCCFCC88EE99}"/>
              </a:ext>
            </a:extLst>
          </p:cNvPr>
          <p:cNvSpPr/>
          <p:nvPr/>
        </p:nvSpPr>
        <p:spPr>
          <a:xfrm>
            <a:off x="5069233" y="639010"/>
            <a:ext cx="1059459" cy="832108"/>
          </a:xfrm>
          <a:custGeom>
            <a:avLst/>
            <a:gdLst>
              <a:gd name="connsiteX0" fmla="*/ 1014067 w 1059459"/>
              <a:gd name="connsiteY0" fmla="*/ 24565 h 832108"/>
              <a:gd name="connsiteX1" fmla="*/ 960092 w 1059459"/>
              <a:gd name="connsiteY1" fmla="*/ 24565 h 832108"/>
              <a:gd name="connsiteX2" fmla="*/ 572742 w 1059459"/>
              <a:gd name="connsiteY2" fmla="*/ 170615 h 832108"/>
              <a:gd name="connsiteX3" fmla="*/ 175867 w 1059459"/>
              <a:gd name="connsiteY3" fmla="*/ 510340 h 832108"/>
              <a:gd name="connsiteX4" fmla="*/ 1242 w 1059459"/>
              <a:gd name="connsiteY4" fmla="*/ 831015 h 832108"/>
              <a:gd name="connsiteX5" fmla="*/ 112367 w 1059459"/>
              <a:gd name="connsiteY5" fmla="*/ 602415 h 832108"/>
              <a:gd name="connsiteX6" fmla="*/ 379067 w 1059459"/>
              <a:gd name="connsiteY6" fmla="*/ 265865 h 832108"/>
              <a:gd name="connsiteX7" fmla="*/ 1014067 w 1059459"/>
              <a:gd name="connsiteY7" fmla="*/ 24565 h 83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9459" h="832108">
                <a:moveTo>
                  <a:pt x="1014067" y="24565"/>
                </a:moveTo>
                <a:cubicBezTo>
                  <a:pt x="1110905" y="-15652"/>
                  <a:pt x="1033646" y="223"/>
                  <a:pt x="960092" y="24565"/>
                </a:cubicBezTo>
                <a:cubicBezTo>
                  <a:pt x="886538" y="48907"/>
                  <a:pt x="703446" y="89653"/>
                  <a:pt x="572742" y="170615"/>
                </a:cubicBezTo>
                <a:cubicBezTo>
                  <a:pt x="442038" y="251578"/>
                  <a:pt x="271117" y="400273"/>
                  <a:pt x="175867" y="510340"/>
                </a:cubicBezTo>
                <a:cubicBezTo>
                  <a:pt x="80617" y="620407"/>
                  <a:pt x="11825" y="815669"/>
                  <a:pt x="1242" y="831015"/>
                </a:cubicBezTo>
                <a:cubicBezTo>
                  <a:pt x="-9341" y="846361"/>
                  <a:pt x="49396" y="696607"/>
                  <a:pt x="112367" y="602415"/>
                </a:cubicBezTo>
                <a:cubicBezTo>
                  <a:pt x="175338" y="508223"/>
                  <a:pt x="227725" y="365878"/>
                  <a:pt x="379067" y="265865"/>
                </a:cubicBezTo>
                <a:cubicBezTo>
                  <a:pt x="530409" y="165853"/>
                  <a:pt x="917229" y="64782"/>
                  <a:pt x="1014067" y="2456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262A97A1-5176-4BBE-8C59-110A649B3552}"/>
              </a:ext>
            </a:extLst>
          </p:cNvPr>
          <p:cNvSpPr/>
          <p:nvPr/>
        </p:nvSpPr>
        <p:spPr>
          <a:xfrm>
            <a:off x="6667649" y="1136466"/>
            <a:ext cx="763277" cy="194379"/>
          </a:xfrm>
          <a:custGeom>
            <a:avLst/>
            <a:gdLst>
              <a:gd name="connsiteX0" fmla="*/ 752326 w 763277"/>
              <a:gd name="connsiteY0" fmla="*/ 190684 h 194379"/>
              <a:gd name="connsiteX1" fmla="*/ 707876 w 763277"/>
              <a:gd name="connsiteY1" fmla="*/ 165284 h 194379"/>
              <a:gd name="connsiteX2" fmla="*/ 463401 w 763277"/>
              <a:gd name="connsiteY2" fmla="*/ 44634 h 194379"/>
              <a:gd name="connsiteX3" fmla="*/ 6201 w 763277"/>
              <a:gd name="connsiteY3" fmla="*/ 184 h 194379"/>
              <a:gd name="connsiteX4" fmla="*/ 222101 w 763277"/>
              <a:gd name="connsiteY4" fmla="*/ 31934 h 194379"/>
              <a:gd name="connsiteX5" fmla="*/ 552301 w 763277"/>
              <a:gd name="connsiteY5" fmla="*/ 104959 h 194379"/>
              <a:gd name="connsiteX6" fmla="*/ 752326 w 763277"/>
              <a:gd name="connsiteY6" fmla="*/ 190684 h 19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277" h="194379">
                <a:moveTo>
                  <a:pt x="752326" y="190684"/>
                </a:moveTo>
                <a:cubicBezTo>
                  <a:pt x="778255" y="200738"/>
                  <a:pt x="756030" y="189626"/>
                  <a:pt x="707876" y="165284"/>
                </a:cubicBezTo>
                <a:cubicBezTo>
                  <a:pt x="659722" y="140942"/>
                  <a:pt x="580347" y="72151"/>
                  <a:pt x="463401" y="44634"/>
                </a:cubicBezTo>
                <a:cubicBezTo>
                  <a:pt x="346455" y="17117"/>
                  <a:pt x="46418" y="2301"/>
                  <a:pt x="6201" y="184"/>
                </a:cubicBezTo>
                <a:cubicBezTo>
                  <a:pt x="-34016" y="-1933"/>
                  <a:pt x="131084" y="14472"/>
                  <a:pt x="222101" y="31934"/>
                </a:cubicBezTo>
                <a:cubicBezTo>
                  <a:pt x="313118" y="49396"/>
                  <a:pt x="468693" y="82205"/>
                  <a:pt x="552301" y="104959"/>
                </a:cubicBezTo>
                <a:cubicBezTo>
                  <a:pt x="635909" y="127713"/>
                  <a:pt x="726397" y="180630"/>
                  <a:pt x="752326" y="190684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E2C5B3F-9D97-4976-B803-44C3404E4E8A}"/>
              </a:ext>
            </a:extLst>
          </p:cNvPr>
          <p:cNvSpPr/>
          <p:nvPr/>
        </p:nvSpPr>
        <p:spPr>
          <a:xfrm>
            <a:off x="5767467" y="785987"/>
            <a:ext cx="816965" cy="655971"/>
          </a:xfrm>
          <a:custGeom>
            <a:avLst/>
            <a:gdLst>
              <a:gd name="connsiteX0" fmla="*/ 738108 w 816965"/>
              <a:gd name="connsiteY0" fmla="*/ 36338 h 655971"/>
              <a:gd name="connsiteX1" fmla="*/ 490458 w 816965"/>
              <a:gd name="connsiteY1" fmla="*/ 137938 h 655971"/>
              <a:gd name="connsiteX2" fmla="*/ 220583 w 816965"/>
              <a:gd name="connsiteY2" fmla="*/ 369713 h 655971"/>
              <a:gd name="connsiteX3" fmla="*/ 1508 w 816965"/>
              <a:gd name="connsiteY3" fmla="*/ 655463 h 655971"/>
              <a:gd name="connsiteX4" fmla="*/ 134858 w 816965"/>
              <a:gd name="connsiteY4" fmla="*/ 433213 h 655971"/>
              <a:gd name="connsiteX5" fmla="*/ 344408 w 816965"/>
              <a:gd name="connsiteY5" fmla="*/ 201438 h 655971"/>
              <a:gd name="connsiteX6" fmla="*/ 785733 w 816965"/>
              <a:gd name="connsiteY6" fmla="*/ 10938 h 655971"/>
              <a:gd name="connsiteX7" fmla="*/ 738108 w 816965"/>
              <a:gd name="connsiteY7" fmla="*/ 36338 h 65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965" h="655971">
                <a:moveTo>
                  <a:pt x="738108" y="36338"/>
                </a:moveTo>
                <a:cubicBezTo>
                  <a:pt x="688896" y="57505"/>
                  <a:pt x="576712" y="82376"/>
                  <a:pt x="490458" y="137938"/>
                </a:cubicBezTo>
                <a:cubicBezTo>
                  <a:pt x="404204" y="193500"/>
                  <a:pt x="302075" y="283459"/>
                  <a:pt x="220583" y="369713"/>
                </a:cubicBezTo>
                <a:cubicBezTo>
                  <a:pt x="139091" y="455967"/>
                  <a:pt x="15795" y="644880"/>
                  <a:pt x="1508" y="655463"/>
                </a:cubicBezTo>
                <a:cubicBezTo>
                  <a:pt x="-12780" y="666046"/>
                  <a:pt x="77708" y="508884"/>
                  <a:pt x="134858" y="433213"/>
                </a:cubicBezTo>
                <a:cubicBezTo>
                  <a:pt x="192008" y="357542"/>
                  <a:pt x="235929" y="271817"/>
                  <a:pt x="344408" y="201438"/>
                </a:cubicBezTo>
                <a:cubicBezTo>
                  <a:pt x="452887" y="131059"/>
                  <a:pt x="712708" y="38984"/>
                  <a:pt x="785733" y="10938"/>
                </a:cubicBezTo>
                <a:cubicBezTo>
                  <a:pt x="858758" y="-17108"/>
                  <a:pt x="787320" y="15171"/>
                  <a:pt x="738108" y="36338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AADCB60B-1E8A-4F73-AFA1-DC614F76C067}"/>
              </a:ext>
            </a:extLst>
          </p:cNvPr>
          <p:cNvSpPr/>
          <p:nvPr/>
        </p:nvSpPr>
        <p:spPr>
          <a:xfrm>
            <a:off x="7701310" y="1317328"/>
            <a:ext cx="530921" cy="862487"/>
          </a:xfrm>
          <a:custGeom>
            <a:avLst/>
            <a:gdLst>
              <a:gd name="connsiteX0" fmla="*/ 1240 w 530921"/>
              <a:gd name="connsiteY0" fmla="*/ 16172 h 862487"/>
              <a:gd name="connsiteX1" fmla="*/ 240953 w 530921"/>
              <a:gd name="connsiteY1" fmla="*/ 271760 h 862487"/>
              <a:gd name="connsiteX2" fmla="*/ 442565 w 530921"/>
              <a:gd name="connsiteY2" fmla="*/ 651172 h 862487"/>
              <a:gd name="connsiteX3" fmla="*/ 528290 w 530921"/>
              <a:gd name="connsiteY3" fmla="*/ 862310 h 862487"/>
              <a:gd name="connsiteX4" fmla="*/ 498128 w 530921"/>
              <a:gd name="connsiteY4" fmla="*/ 679747 h 862487"/>
              <a:gd name="connsiteX5" fmla="*/ 390178 w 530921"/>
              <a:gd name="connsiteY5" fmla="*/ 289222 h 862487"/>
              <a:gd name="connsiteX6" fmla="*/ 156815 w 530921"/>
              <a:gd name="connsiteY6" fmla="*/ 55860 h 862487"/>
              <a:gd name="connsiteX7" fmla="*/ 1240 w 530921"/>
              <a:gd name="connsiteY7" fmla="*/ 16172 h 86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921" h="862487">
                <a:moveTo>
                  <a:pt x="1240" y="16172"/>
                </a:moveTo>
                <a:cubicBezTo>
                  <a:pt x="15263" y="52155"/>
                  <a:pt x="167399" y="165927"/>
                  <a:pt x="240953" y="271760"/>
                </a:cubicBezTo>
                <a:cubicBezTo>
                  <a:pt x="314507" y="377593"/>
                  <a:pt x="394676" y="552747"/>
                  <a:pt x="442565" y="651172"/>
                </a:cubicBezTo>
                <a:cubicBezTo>
                  <a:pt x="490454" y="749597"/>
                  <a:pt x="519030" y="857548"/>
                  <a:pt x="528290" y="862310"/>
                </a:cubicBezTo>
                <a:cubicBezTo>
                  <a:pt x="537551" y="867073"/>
                  <a:pt x="521147" y="775262"/>
                  <a:pt x="498128" y="679747"/>
                </a:cubicBezTo>
                <a:cubicBezTo>
                  <a:pt x="475109" y="584232"/>
                  <a:pt x="447064" y="393203"/>
                  <a:pt x="390178" y="289222"/>
                </a:cubicBezTo>
                <a:cubicBezTo>
                  <a:pt x="333293" y="185241"/>
                  <a:pt x="218198" y="102691"/>
                  <a:pt x="156815" y="55860"/>
                </a:cubicBezTo>
                <a:cubicBezTo>
                  <a:pt x="95432" y="9029"/>
                  <a:pt x="-12783" y="-19811"/>
                  <a:pt x="1240" y="16172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A1D5434B-0AB2-489F-92B9-FB289325793D}"/>
              </a:ext>
            </a:extLst>
          </p:cNvPr>
          <p:cNvSpPr/>
          <p:nvPr/>
        </p:nvSpPr>
        <p:spPr>
          <a:xfrm>
            <a:off x="8171349" y="2132041"/>
            <a:ext cx="80938" cy="493820"/>
          </a:xfrm>
          <a:custGeom>
            <a:avLst/>
            <a:gdLst>
              <a:gd name="connsiteX0" fmla="*/ 29676 w 80938"/>
              <a:gd name="connsiteY0" fmla="*/ 1559 h 493820"/>
              <a:gd name="connsiteX1" fmla="*/ 78889 w 80938"/>
              <a:gd name="connsiteY1" fmla="*/ 169834 h 493820"/>
              <a:gd name="connsiteX2" fmla="*/ 64601 w 80938"/>
              <a:gd name="connsiteY2" fmla="*/ 298422 h 493820"/>
              <a:gd name="connsiteX3" fmla="*/ 1101 w 80938"/>
              <a:gd name="connsiteY3" fmla="*/ 493684 h 493820"/>
              <a:gd name="connsiteX4" fmla="*/ 23326 w 80938"/>
              <a:gd name="connsiteY4" fmla="*/ 325409 h 493820"/>
              <a:gd name="connsiteX5" fmla="*/ 10626 w 80938"/>
              <a:gd name="connsiteY5" fmla="*/ 101572 h 493820"/>
              <a:gd name="connsiteX6" fmla="*/ 29676 w 80938"/>
              <a:gd name="connsiteY6" fmla="*/ 1559 h 49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38" h="493820">
                <a:moveTo>
                  <a:pt x="29676" y="1559"/>
                </a:moveTo>
                <a:cubicBezTo>
                  <a:pt x="41053" y="12936"/>
                  <a:pt x="73068" y="120357"/>
                  <a:pt x="78889" y="169834"/>
                </a:cubicBezTo>
                <a:cubicBezTo>
                  <a:pt x="84710" y="219311"/>
                  <a:pt x="77566" y="244447"/>
                  <a:pt x="64601" y="298422"/>
                </a:cubicBezTo>
                <a:cubicBezTo>
                  <a:pt x="51636" y="352397"/>
                  <a:pt x="7980" y="489186"/>
                  <a:pt x="1101" y="493684"/>
                </a:cubicBezTo>
                <a:cubicBezTo>
                  <a:pt x="-5778" y="498182"/>
                  <a:pt x="21739" y="390761"/>
                  <a:pt x="23326" y="325409"/>
                </a:cubicBezTo>
                <a:cubicBezTo>
                  <a:pt x="24913" y="260057"/>
                  <a:pt x="11420" y="160309"/>
                  <a:pt x="10626" y="101572"/>
                </a:cubicBezTo>
                <a:cubicBezTo>
                  <a:pt x="9832" y="42835"/>
                  <a:pt x="18299" y="-9818"/>
                  <a:pt x="29676" y="1559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15BD1200-5C84-410A-AADD-766C29FDB512}"/>
              </a:ext>
            </a:extLst>
          </p:cNvPr>
          <p:cNvSpPr/>
          <p:nvPr/>
        </p:nvSpPr>
        <p:spPr>
          <a:xfrm>
            <a:off x="7633319" y="2786354"/>
            <a:ext cx="174311" cy="159198"/>
          </a:xfrm>
          <a:custGeom>
            <a:avLst/>
            <a:gdLst>
              <a:gd name="connsiteX0" fmla="*/ 174006 w 174311"/>
              <a:gd name="connsiteY0" fmla="*/ 72734 h 159198"/>
              <a:gd name="connsiteX1" fmla="*/ 89869 w 174311"/>
              <a:gd name="connsiteY1" fmla="*/ 110834 h 159198"/>
              <a:gd name="connsiteX2" fmla="*/ 42244 w 174311"/>
              <a:gd name="connsiteY2" fmla="*/ 158459 h 159198"/>
              <a:gd name="connsiteX3" fmla="*/ 26369 w 174311"/>
              <a:gd name="connsiteY3" fmla="*/ 136234 h 159198"/>
              <a:gd name="connsiteX4" fmla="*/ 2556 w 174311"/>
              <a:gd name="connsiteY4" fmla="*/ 88609 h 159198"/>
              <a:gd name="connsiteX5" fmla="*/ 93044 w 174311"/>
              <a:gd name="connsiteY5" fmla="*/ 6059 h 159198"/>
              <a:gd name="connsiteX6" fmla="*/ 118444 w 174311"/>
              <a:gd name="connsiteY6" fmla="*/ 12409 h 159198"/>
              <a:gd name="connsiteX7" fmla="*/ 174006 w 174311"/>
              <a:gd name="connsiteY7" fmla="*/ 72734 h 15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11" h="159198">
                <a:moveTo>
                  <a:pt x="174006" y="72734"/>
                </a:moveTo>
                <a:cubicBezTo>
                  <a:pt x="169243" y="89138"/>
                  <a:pt x="111829" y="96547"/>
                  <a:pt x="89869" y="110834"/>
                </a:cubicBezTo>
                <a:cubicBezTo>
                  <a:pt x="67909" y="125121"/>
                  <a:pt x="52827" y="154226"/>
                  <a:pt x="42244" y="158459"/>
                </a:cubicBezTo>
                <a:cubicBezTo>
                  <a:pt x="31661" y="162692"/>
                  <a:pt x="32984" y="147876"/>
                  <a:pt x="26369" y="136234"/>
                </a:cubicBezTo>
                <a:cubicBezTo>
                  <a:pt x="19754" y="124592"/>
                  <a:pt x="-8556" y="110305"/>
                  <a:pt x="2556" y="88609"/>
                </a:cubicBezTo>
                <a:cubicBezTo>
                  <a:pt x="13668" y="66913"/>
                  <a:pt x="73729" y="18759"/>
                  <a:pt x="93044" y="6059"/>
                </a:cubicBezTo>
                <a:cubicBezTo>
                  <a:pt x="112359" y="-6641"/>
                  <a:pt x="110507" y="3149"/>
                  <a:pt x="118444" y="12409"/>
                </a:cubicBezTo>
                <a:cubicBezTo>
                  <a:pt x="126381" y="21669"/>
                  <a:pt x="178769" y="56330"/>
                  <a:pt x="174006" y="72734"/>
                </a:cubicBezTo>
                <a:close/>
              </a:path>
            </a:pathLst>
          </a:custGeom>
          <a:solidFill>
            <a:srgbClr val="FF66FF">
              <a:alpha val="3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9125F675-A23D-4C92-ABFA-197ACE56D919}"/>
              </a:ext>
            </a:extLst>
          </p:cNvPr>
          <p:cNvSpPr/>
          <p:nvPr/>
        </p:nvSpPr>
        <p:spPr>
          <a:xfrm>
            <a:off x="8021638" y="1745545"/>
            <a:ext cx="141941" cy="825118"/>
          </a:xfrm>
          <a:custGeom>
            <a:avLst/>
            <a:gdLst>
              <a:gd name="connsiteX0" fmla="*/ 52387 w 141941"/>
              <a:gd name="connsiteY0" fmla="*/ 105480 h 825118"/>
              <a:gd name="connsiteX1" fmla="*/ 134937 w 141941"/>
              <a:gd name="connsiteY1" fmla="*/ 313443 h 825118"/>
              <a:gd name="connsiteX2" fmla="*/ 138112 w 141941"/>
              <a:gd name="connsiteY2" fmla="*/ 362655 h 825118"/>
              <a:gd name="connsiteX3" fmla="*/ 141287 w 141941"/>
              <a:gd name="connsiteY3" fmla="*/ 610305 h 825118"/>
              <a:gd name="connsiteX4" fmla="*/ 134937 w 141941"/>
              <a:gd name="connsiteY4" fmla="*/ 784930 h 825118"/>
              <a:gd name="connsiteX5" fmla="*/ 115887 w 141941"/>
              <a:gd name="connsiteY5" fmla="*/ 819855 h 825118"/>
              <a:gd name="connsiteX6" fmla="*/ 106362 w 141941"/>
              <a:gd name="connsiteY6" fmla="*/ 702380 h 825118"/>
              <a:gd name="connsiteX7" fmla="*/ 73025 w 141941"/>
              <a:gd name="connsiteY7" fmla="*/ 403930 h 825118"/>
              <a:gd name="connsiteX8" fmla="*/ 58737 w 141941"/>
              <a:gd name="connsiteY8" fmla="*/ 173743 h 825118"/>
              <a:gd name="connsiteX9" fmla="*/ 0 w 141941"/>
              <a:gd name="connsiteY9" fmla="*/ 705 h 825118"/>
              <a:gd name="connsiteX10" fmla="*/ 52387 w 141941"/>
              <a:gd name="connsiteY10" fmla="*/ 105480 h 82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941" h="825118">
                <a:moveTo>
                  <a:pt x="52387" y="105480"/>
                </a:moveTo>
                <a:cubicBezTo>
                  <a:pt x="74876" y="157603"/>
                  <a:pt x="120650" y="270581"/>
                  <a:pt x="134937" y="313443"/>
                </a:cubicBezTo>
                <a:cubicBezTo>
                  <a:pt x="149224" y="356305"/>
                  <a:pt x="137054" y="313178"/>
                  <a:pt x="138112" y="362655"/>
                </a:cubicBezTo>
                <a:cubicBezTo>
                  <a:pt x="139170" y="412132"/>
                  <a:pt x="141816" y="539926"/>
                  <a:pt x="141287" y="610305"/>
                </a:cubicBezTo>
                <a:cubicBezTo>
                  <a:pt x="140758" y="680684"/>
                  <a:pt x="139170" y="750005"/>
                  <a:pt x="134937" y="784930"/>
                </a:cubicBezTo>
                <a:cubicBezTo>
                  <a:pt x="130704" y="819855"/>
                  <a:pt x="120649" y="833613"/>
                  <a:pt x="115887" y="819855"/>
                </a:cubicBezTo>
                <a:cubicBezTo>
                  <a:pt x="111125" y="806097"/>
                  <a:pt x="113506" y="771701"/>
                  <a:pt x="106362" y="702380"/>
                </a:cubicBezTo>
                <a:cubicBezTo>
                  <a:pt x="99218" y="633059"/>
                  <a:pt x="80962" y="492036"/>
                  <a:pt x="73025" y="403930"/>
                </a:cubicBezTo>
                <a:cubicBezTo>
                  <a:pt x="65088" y="315824"/>
                  <a:pt x="70908" y="240947"/>
                  <a:pt x="58737" y="173743"/>
                </a:cubicBezTo>
                <a:cubicBezTo>
                  <a:pt x="46566" y="106539"/>
                  <a:pt x="0" y="8642"/>
                  <a:pt x="0" y="705"/>
                </a:cubicBezTo>
                <a:cubicBezTo>
                  <a:pt x="0" y="-7232"/>
                  <a:pt x="29898" y="53357"/>
                  <a:pt x="52387" y="105480"/>
                </a:cubicBezTo>
                <a:close/>
              </a:path>
            </a:pathLst>
          </a:custGeom>
          <a:solidFill>
            <a:srgbClr val="FF66FF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C697EE7-CB8E-4205-986C-5827411453BC}"/>
              </a:ext>
            </a:extLst>
          </p:cNvPr>
          <p:cNvSpPr/>
          <p:nvPr/>
        </p:nvSpPr>
        <p:spPr>
          <a:xfrm>
            <a:off x="6133481" y="1188311"/>
            <a:ext cx="1038779" cy="573207"/>
          </a:xfrm>
          <a:custGeom>
            <a:avLst/>
            <a:gdLst>
              <a:gd name="connsiteX0" fmla="*/ 1030907 w 1038779"/>
              <a:gd name="connsiteY0" fmla="*/ 62639 h 573207"/>
              <a:gd name="connsiteX1" fmla="*/ 813419 w 1038779"/>
              <a:gd name="connsiteY1" fmla="*/ 38827 h 573207"/>
              <a:gd name="connsiteX2" fmla="*/ 380032 w 1038779"/>
              <a:gd name="connsiteY2" fmla="*/ 153127 h 573207"/>
              <a:gd name="connsiteX3" fmla="*/ 156194 w 1038779"/>
              <a:gd name="connsiteY3" fmla="*/ 337277 h 573207"/>
              <a:gd name="connsiteX4" fmla="*/ 6969 w 1038779"/>
              <a:gd name="connsiteY4" fmla="*/ 567464 h 573207"/>
              <a:gd name="connsiteX5" fmla="*/ 29194 w 1038779"/>
              <a:gd name="connsiteY5" fmla="*/ 489677 h 573207"/>
              <a:gd name="connsiteX6" fmla="*/ 70469 w 1038779"/>
              <a:gd name="connsiteY6" fmla="*/ 337277 h 573207"/>
              <a:gd name="connsiteX7" fmla="*/ 295894 w 1038779"/>
              <a:gd name="connsiteY7" fmla="*/ 108677 h 573207"/>
              <a:gd name="connsiteX8" fmla="*/ 546719 w 1038779"/>
              <a:gd name="connsiteY8" fmla="*/ 727 h 573207"/>
              <a:gd name="connsiteX9" fmla="*/ 1030907 w 1038779"/>
              <a:gd name="connsiteY9" fmla="*/ 62639 h 57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8779" h="573207">
                <a:moveTo>
                  <a:pt x="1030907" y="62639"/>
                </a:moveTo>
                <a:cubicBezTo>
                  <a:pt x="1075357" y="68989"/>
                  <a:pt x="921898" y="23746"/>
                  <a:pt x="813419" y="38827"/>
                </a:cubicBezTo>
                <a:cubicBezTo>
                  <a:pt x="704940" y="53908"/>
                  <a:pt x="489569" y="103385"/>
                  <a:pt x="380032" y="153127"/>
                </a:cubicBezTo>
                <a:cubicBezTo>
                  <a:pt x="270494" y="202869"/>
                  <a:pt x="218371" y="268221"/>
                  <a:pt x="156194" y="337277"/>
                </a:cubicBezTo>
                <a:cubicBezTo>
                  <a:pt x="94017" y="406333"/>
                  <a:pt x="28136" y="542064"/>
                  <a:pt x="6969" y="567464"/>
                </a:cubicBezTo>
                <a:cubicBezTo>
                  <a:pt x="-14198" y="592864"/>
                  <a:pt x="18611" y="528041"/>
                  <a:pt x="29194" y="489677"/>
                </a:cubicBezTo>
                <a:cubicBezTo>
                  <a:pt x="39777" y="451313"/>
                  <a:pt x="26019" y="400777"/>
                  <a:pt x="70469" y="337277"/>
                </a:cubicBezTo>
                <a:cubicBezTo>
                  <a:pt x="114919" y="273777"/>
                  <a:pt x="216519" y="164769"/>
                  <a:pt x="295894" y="108677"/>
                </a:cubicBezTo>
                <a:cubicBezTo>
                  <a:pt x="375269" y="52585"/>
                  <a:pt x="427127" y="8929"/>
                  <a:pt x="546719" y="727"/>
                </a:cubicBezTo>
                <a:cubicBezTo>
                  <a:pt x="666311" y="-7475"/>
                  <a:pt x="986457" y="56289"/>
                  <a:pt x="1030907" y="62639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252CCABC-D632-4EB3-86B9-ED3DF88039EE}"/>
              </a:ext>
            </a:extLst>
          </p:cNvPr>
          <p:cNvSpPr/>
          <p:nvPr/>
        </p:nvSpPr>
        <p:spPr>
          <a:xfrm>
            <a:off x="7397105" y="971293"/>
            <a:ext cx="433718" cy="178067"/>
          </a:xfrm>
          <a:custGeom>
            <a:avLst/>
            <a:gdLst>
              <a:gd name="connsiteX0" fmla="*/ 10170 w 433718"/>
              <a:gd name="connsiteY0" fmla="*/ 178057 h 178067"/>
              <a:gd name="connsiteX1" fmla="*/ 51445 w 433718"/>
              <a:gd name="connsiteY1" fmla="*/ 70107 h 178067"/>
              <a:gd name="connsiteX2" fmla="*/ 187970 w 433718"/>
              <a:gd name="connsiteY2" fmla="*/ 16132 h 178067"/>
              <a:gd name="connsiteX3" fmla="*/ 432445 w 433718"/>
              <a:gd name="connsiteY3" fmla="*/ 257 h 178067"/>
              <a:gd name="connsiteX4" fmla="*/ 73670 w 433718"/>
              <a:gd name="connsiteY4" fmla="*/ 25657 h 178067"/>
              <a:gd name="connsiteX5" fmla="*/ 6995 w 433718"/>
              <a:gd name="connsiteY5" fmla="*/ 63757 h 178067"/>
              <a:gd name="connsiteX6" fmla="*/ 10170 w 433718"/>
              <a:gd name="connsiteY6" fmla="*/ 178057 h 17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718" h="178067">
                <a:moveTo>
                  <a:pt x="10170" y="178057"/>
                </a:moveTo>
                <a:cubicBezTo>
                  <a:pt x="17578" y="179115"/>
                  <a:pt x="21812" y="97094"/>
                  <a:pt x="51445" y="70107"/>
                </a:cubicBezTo>
                <a:cubicBezTo>
                  <a:pt x="81078" y="43119"/>
                  <a:pt x="124470" y="27774"/>
                  <a:pt x="187970" y="16132"/>
                </a:cubicBezTo>
                <a:cubicBezTo>
                  <a:pt x="251470" y="4490"/>
                  <a:pt x="451495" y="-1330"/>
                  <a:pt x="432445" y="257"/>
                </a:cubicBezTo>
                <a:cubicBezTo>
                  <a:pt x="413395" y="1844"/>
                  <a:pt x="144578" y="15074"/>
                  <a:pt x="73670" y="25657"/>
                </a:cubicBezTo>
                <a:cubicBezTo>
                  <a:pt x="2762" y="36240"/>
                  <a:pt x="20753" y="43119"/>
                  <a:pt x="6995" y="63757"/>
                </a:cubicBezTo>
                <a:cubicBezTo>
                  <a:pt x="-6763" y="84395"/>
                  <a:pt x="2762" y="176999"/>
                  <a:pt x="10170" y="17805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8CF26298-B1D3-43CE-8B4E-3893B02F36A4}"/>
              </a:ext>
            </a:extLst>
          </p:cNvPr>
          <p:cNvSpPr/>
          <p:nvPr/>
        </p:nvSpPr>
        <p:spPr>
          <a:xfrm>
            <a:off x="7508832" y="1058978"/>
            <a:ext cx="259624" cy="192249"/>
          </a:xfrm>
          <a:custGeom>
            <a:avLst/>
            <a:gdLst>
              <a:gd name="connsiteX0" fmla="*/ 43 w 259624"/>
              <a:gd name="connsiteY0" fmla="*/ 191972 h 192249"/>
              <a:gd name="connsiteX1" fmla="*/ 82593 w 259624"/>
              <a:gd name="connsiteY1" fmla="*/ 71322 h 192249"/>
              <a:gd name="connsiteX2" fmla="*/ 254043 w 259624"/>
              <a:gd name="connsiteY2" fmla="*/ 1472 h 192249"/>
              <a:gd name="connsiteX3" fmla="*/ 206418 w 259624"/>
              <a:gd name="connsiteY3" fmla="*/ 30047 h 192249"/>
              <a:gd name="connsiteX4" fmla="*/ 92118 w 259624"/>
              <a:gd name="connsiteY4" fmla="*/ 103072 h 192249"/>
              <a:gd name="connsiteX5" fmla="*/ 43 w 259624"/>
              <a:gd name="connsiteY5" fmla="*/ 191972 h 19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24" h="192249">
                <a:moveTo>
                  <a:pt x="43" y="191972"/>
                </a:moveTo>
                <a:cubicBezTo>
                  <a:pt x="-1544" y="186680"/>
                  <a:pt x="40260" y="103072"/>
                  <a:pt x="82593" y="71322"/>
                </a:cubicBezTo>
                <a:cubicBezTo>
                  <a:pt x="124926" y="39572"/>
                  <a:pt x="233406" y="8351"/>
                  <a:pt x="254043" y="1472"/>
                </a:cubicBezTo>
                <a:cubicBezTo>
                  <a:pt x="274680" y="-5407"/>
                  <a:pt x="233406" y="13114"/>
                  <a:pt x="206418" y="30047"/>
                </a:cubicBezTo>
                <a:cubicBezTo>
                  <a:pt x="179431" y="46980"/>
                  <a:pt x="125455" y="80847"/>
                  <a:pt x="92118" y="103072"/>
                </a:cubicBezTo>
                <a:cubicBezTo>
                  <a:pt x="58781" y="125297"/>
                  <a:pt x="1630" y="197264"/>
                  <a:pt x="43" y="191972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179B4B91-8942-4EE6-AE86-0EA1B79A472F}"/>
              </a:ext>
            </a:extLst>
          </p:cNvPr>
          <p:cNvSpPr/>
          <p:nvPr/>
        </p:nvSpPr>
        <p:spPr>
          <a:xfrm>
            <a:off x="6978600" y="717587"/>
            <a:ext cx="335118" cy="357228"/>
          </a:xfrm>
          <a:custGeom>
            <a:avLst/>
            <a:gdLst>
              <a:gd name="connsiteX0" fmla="*/ 328663 w 335118"/>
              <a:gd name="connsiteY0" fmla="*/ 357151 h 357228"/>
              <a:gd name="connsiteX1" fmla="*/ 300088 w 335118"/>
              <a:gd name="connsiteY1" fmla="*/ 250788 h 357228"/>
              <a:gd name="connsiteX2" fmla="*/ 304850 w 335118"/>
              <a:gd name="connsiteY2" fmla="*/ 179351 h 357228"/>
              <a:gd name="connsiteX3" fmla="*/ 261988 w 335118"/>
              <a:gd name="connsiteY3" fmla="*/ 112676 h 357228"/>
              <a:gd name="connsiteX4" fmla="*/ 223888 w 335118"/>
              <a:gd name="connsiteY4" fmla="*/ 33301 h 357228"/>
              <a:gd name="connsiteX5" fmla="*/ 222300 w 335118"/>
              <a:gd name="connsiteY5" fmla="*/ 33301 h 357228"/>
              <a:gd name="connsiteX6" fmla="*/ 154038 w 335118"/>
              <a:gd name="connsiteY6" fmla="*/ 31713 h 357228"/>
              <a:gd name="connsiteX7" fmla="*/ 88950 w 335118"/>
              <a:gd name="connsiteY7" fmla="*/ 11076 h 357228"/>
              <a:gd name="connsiteX8" fmla="*/ 3225 w 335118"/>
              <a:gd name="connsiteY8" fmla="*/ 6313 h 357228"/>
              <a:gd name="connsiteX9" fmla="*/ 31800 w 335118"/>
              <a:gd name="connsiteY9" fmla="*/ 99976 h 357228"/>
              <a:gd name="connsiteX10" fmla="*/ 158800 w 335118"/>
              <a:gd name="connsiteY10" fmla="*/ 233326 h 357228"/>
              <a:gd name="connsiteX11" fmla="*/ 328663 w 335118"/>
              <a:gd name="connsiteY11" fmla="*/ 357151 h 35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5118" h="357228">
                <a:moveTo>
                  <a:pt x="328663" y="357151"/>
                </a:moveTo>
                <a:cubicBezTo>
                  <a:pt x="352211" y="360061"/>
                  <a:pt x="304057" y="280421"/>
                  <a:pt x="300088" y="250788"/>
                </a:cubicBezTo>
                <a:cubicBezTo>
                  <a:pt x="296119" y="221155"/>
                  <a:pt x="311200" y="202370"/>
                  <a:pt x="304850" y="179351"/>
                </a:cubicBezTo>
                <a:cubicBezTo>
                  <a:pt x="298500" y="156332"/>
                  <a:pt x="275482" y="137018"/>
                  <a:pt x="261988" y="112676"/>
                </a:cubicBezTo>
                <a:cubicBezTo>
                  <a:pt x="248494" y="88334"/>
                  <a:pt x="223888" y="33301"/>
                  <a:pt x="223888" y="33301"/>
                </a:cubicBezTo>
                <a:cubicBezTo>
                  <a:pt x="217273" y="20072"/>
                  <a:pt x="222300" y="33301"/>
                  <a:pt x="222300" y="33301"/>
                </a:cubicBezTo>
                <a:cubicBezTo>
                  <a:pt x="210658" y="33036"/>
                  <a:pt x="176263" y="35417"/>
                  <a:pt x="154038" y="31713"/>
                </a:cubicBezTo>
                <a:cubicBezTo>
                  <a:pt x="131813" y="28009"/>
                  <a:pt x="114085" y="15309"/>
                  <a:pt x="88950" y="11076"/>
                </a:cubicBezTo>
                <a:cubicBezTo>
                  <a:pt x="63815" y="6843"/>
                  <a:pt x="12750" y="-8504"/>
                  <a:pt x="3225" y="6313"/>
                </a:cubicBezTo>
                <a:cubicBezTo>
                  <a:pt x="-6300" y="21130"/>
                  <a:pt x="5871" y="62141"/>
                  <a:pt x="31800" y="99976"/>
                </a:cubicBezTo>
                <a:cubicBezTo>
                  <a:pt x="57729" y="137811"/>
                  <a:pt x="109323" y="189141"/>
                  <a:pt x="158800" y="233326"/>
                </a:cubicBezTo>
                <a:cubicBezTo>
                  <a:pt x="208277" y="277511"/>
                  <a:pt x="305115" y="354241"/>
                  <a:pt x="328663" y="357151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0447EAAE-21A7-4454-B09B-939626FBB843}"/>
              </a:ext>
            </a:extLst>
          </p:cNvPr>
          <p:cNvSpPr/>
          <p:nvPr/>
        </p:nvSpPr>
        <p:spPr>
          <a:xfrm>
            <a:off x="6302839" y="803867"/>
            <a:ext cx="458885" cy="397699"/>
          </a:xfrm>
          <a:custGeom>
            <a:avLst/>
            <a:gdLst>
              <a:gd name="connsiteX0" fmla="*/ 448799 w 458885"/>
              <a:gd name="connsiteY0" fmla="*/ 27983 h 397699"/>
              <a:gd name="connsiteX1" fmla="*/ 148761 w 458885"/>
              <a:gd name="connsiteY1" fmla="*/ 216896 h 397699"/>
              <a:gd name="connsiteX2" fmla="*/ 1124 w 458885"/>
              <a:gd name="connsiteY2" fmla="*/ 396283 h 397699"/>
              <a:gd name="connsiteX3" fmla="*/ 220199 w 458885"/>
              <a:gd name="connsiteY3" fmla="*/ 116883 h 397699"/>
              <a:gd name="connsiteX4" fmla="*/ 372599 w 458885"/>
              <a:gd name="connsiteY4" fmla="*/ 10521 h 397699"/>
              <a:gd name="connsiteX5" fmla="*/ 448799 w 458885"/>
              <a:gd name="connsiteY5" fmla="*/ 27983 h 39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885" h="397699">
                <a:moveTo>
                  <a:pt x="448799" y="27983"/>
                </a:moveTo>
                <a:cubicBezTo>
                  <a:pt x="411493" y="62379"/>
                  <a:pt x="223373" y="155513"/>
                  <a:pt x="148761" y="216896"/>
                </a:cubicBezTo>
                <a:cubicBezTo>
                  <a:pt x="74149" y="278279"/>
                  <a:pt x="-10782" y="412952"/>
                  <a:pt x="1124" y="396283"/>
                </a:cubicBezTo>
                <a:cubicBezTo>
                  <a:pt x="13030" y="379614"/>
                  <a:pt x="158286" y="181177"/>
                  <a:pt x="220199" y="116883"/>
                </a:cubicBezTo>
                <a:cubicBezTo>
                  <a:pt x="282111" y="52589"/>
                  <a:pt x="334499" y="26131"/>
                  <a:pt x="372599" y="10521"/>
                </a:cubicBezTo>
                <a:cubicBezTo>
                  <a:pt x="410699" y="-5089"/>
                  <a:pt x="486105" y="-6413"/>
                  <a:pt x="448799" y="27983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5FDBAD72-F7F5-4BB3-9DDF-768528D3C389}"/>
              </a:ext>
            </a:extLst>
          </p:cNvPr>
          <p:cNvSpPr/>
          <p:nvPr/>
        </p:nvSpPr>
        <p:spPr>
          <a:xfrm>
            <a:off x="6530348" y="1009303"/>
            <a:ext cx="524502" cy="135799"/>
          </a:xfrm>
          <a:custGeom>
            <a:avLst/>
            <a:gdLst>
              <a:gd name="connsiteX0" fmla="*/ 524502 w 524502"/>
              <a:gd name="connsiteY0" fmla="*/ 40035 h 135799"/>
              <a:gd name="connsiteX1" fmla="*/ 300665 w 524502"/>
              <a:gd name="connsiteY1" fmla="*/ 20985 h 135799"/>
              <a:gd name="connsiteX2" fmla="*/ 10152 w 524502"/>
              <a:gd name="connsiteY2" fmla="*/ 135285 h 135799"/>
              <a:gd name="connsiteX3" fmla="*/ 76827 w 524502"/>
              <a:gd name="connsiteY3" fmla="*/ 60672 h 135799"/>
              <a:gd name="connsiteX4" fmla="*/ 181602 w 524502"/>
              <a:gd name="connsiteY4" fmla="*/ 1935 h 135799"/>
              <a:gd name="connsiteX5" fmla="*/ 294315 w 524502"/>
              <a:gd name="connsiteY5" fmla="*/ 13047 h 135799"/>
              <a:gd name="connsiteX6" fmla="*/ 524502 w 524502"/>
              <a:gd name="connsiteY6" fmla="*/ 40035 h 1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02" h="135799">
                <a:moveTo>
                  <a:pt x="524502" y="40035"/>
                </a:moveTo>
                <a:cubicBezTo>
                  <a:pt x="455446" y="22572"/>
                  <a:pt x="386390" y="5110"/>
                  <a:pt x="300665" y="20985"/>
                </a:cubicBezTo>
                <a:cubicBezTo>
                  <a:pt x="214940" y="36860"/>
                  <a:pt x="47458" y="128670"/>
                  <a:pt x="10152" y="135285"/>
                </a:cubicBezTo>
                <a:cubicBezTo>
                  <a:pt x="-27154" y="141900"/>
                  <a:pt x="48252" y="82897"/>
                  <a:pt x="76827" y="60672"/>
                </a:cubicBezTo>
                <a:cubicBezTo>
                  <a:pt x="105402" y="38447"/>
                  <a:pt x="145354" y="9873"/>
                  <a:pt x="181602" y="1935"/>
                </a:cubicBezTo>
                <a:cubicBezTo>
                  <a:pt x="217850" y="-6003"/>
                  <a:pt x="294315" y="13047"/>
                  <a:pt x="294315" y="13047"/>
                </a:cubicBezTo>
                <a:lnTo>
                  <a:pt x="524502" y="40035"/>
                </a:ln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A95C5F45-DC06-4593-9863-EFC2C7B142D3}"/>
              </a:ext>
            </a:extLst>
          </p:cNvPr>
          <p:cNvSpPr/>
          <p:nvPr/>
        </p:nvSpPr>
        <p:spPr>
          <a:xfrm>
            <a:off x="6857713" y="882647"/>
            <a:ext cx="387649" cy="303861"/>
          </a:xfrm>
          <a:custGeom>
            <a:avLst/>
            <a:gdLst>
              <a:gd name="connsiteX0" fmla="*/ 287 w 387649"/>
              <a:gd name="connsiteY0" fmla="*/ 3 h 303861"/>
              <a:gd name="connsiteX1" fmla="*/ 170150 w 387649"/>
              <a:gd name="connsiteY1" fmla="*/ 95253 h 303861"/>
              <a:gd name="connsiteX2" fmla="*/ 303500 w 387649"/>
              <a:gd name="connsiteY2" fmla="*/ 230191 h 303861"/>
              <a:gd name="connsiteX3" fmla="*/ 387637 w 387649"/>
              <a:gd name="connsiteY3" fmla="*/ 303216 h 303861"/>
              <a:gd name="connsiteX4" fmla="*/ 308262 w 387649"/>
              <a:gd name="connsiteY4" fmla="*/ 255591 h 303861"/>
              <a:gd name="connsiteX5" fmla="*/ 133637 w 387649"/>
              <a:gd name="connsiteY5" fmla="*/ 92078 h 303861"/>
              <a:gd name="connsiteX6" fmla="*/ 287 w 387649"/>
              <a:gd name="connsiteY6" fmla="*/ 3 h 30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649" h="303861">
                <a:moveTo>
                  <a:pt x="287" y="3"/>
                </a:moveTo>
                <a:cubicBezTo>
                  <a:pt x="6372" y="532"/>
                  <a:pt x="119615" y="56888"/>
                  <a:pt x="170150" y="95253"/>
                </a:cubicBezTo>
                <a:cubicBezTo>
                  <a:pt x="220685" y="133618"/>
                  <a:pt x="267252" y="195530"/>
                  <a:pt x="303500" y="230191"/>
                </a:cubicBezTo>
                <a:cubicBezTo>
                  <a:pt x="339748" y="264852"/>
                  <a:pt x="386843" y="298983"/>
                  <a:pt x="387637" y="303216"/>
                </a:cubicBezTo>
                <a:cubicBezTo>
                  <a:pt x="388431" y="307449"/>
                  <a:pt x="350595" y="290781"/>
                  <a:pt x="308262" y="255591"/>
                </a:cubicBezTo>
                <a:cubicBezTo>
                  <a:pt x="265929" y="220401"/>
                  <a:pt x="180997" y="130443"/>
                  <a:pt x="133637" y="92078"/>
                </a:cubicBezTo>
                <a:cubicBezTo>
                  <a:pt x="86277" y="53713"/>
                  <a:pt x="-5798" y="-526"/>
                  <a:pt x="287" y="3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399A6ECC-904B-4F48-AA6E-CA031F6BC7ED}"/>
              </a:ext>
            </a:extLst>
          </p:cNvPr>
          <p:cNvSpPr/>
          <p:nvPr/>
        </p:nvSpPr>
        <p:spPr>
          <a:xfrm>
            <a:off x="6298571" y="4337179"/>
            <a:ext cx="178463" cy="148041"/>
          </a:xfrm>
          <a:custGeom>
            <a:avLst/>
            <a:gdLst>
              <a:gd name="connsiteX0" fmla="*/ 138212 w 178463"/>
              <a:gd name="connsiteY0" fmla="*/ 6221 h 148041"/>
              <a:gd name="connsiteX1" fmla="*/ 70479 w 178463"/>
              <a:gd name="connsiteY1" fmla="*/ 14688 h 148041"/>
              <a:gd name="connsiteX2" fmla="*/ 59896 w 178463"/>
              <a:gd name="connsiteY2" fmla="*/ 44321 h 148041"/>
              <a:gd name="connsiteX3" fmla="*/ 2746 w 178463"/>
              <a:gd name="connsiteY3" fmla="*/ 65488 h 148041"/>
              <a:gd name="connsiteX4" fmla="*/ 23912 w 178463"/>
              <a:gd name="connsiteY4" fmla="*/ 109938 h 148041"/>
              <a:gd name="connsiteX5" fmla="*/ 150912 w 178463"/>
              <a:gd name="connsiteY5" fmla="*/ 148038 h 148041"/>
              <a:gd name="connsiteX6" fmla="*/ 178429 w 178463"/>
              <a:gd name="connsiteY6" fmla="*/ 107821 h 148041"/>
              <a:gd name="connsiteX7" fmla="*/ 138212 w 178463"/>
              <a:gd name="connsiteY7" fmla="*/ 6221 h 14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463" h="148041">
                <a:moveTo>
                  <a:pt x="138212" y="6221"/>
                </a:moveTo>
                <a:cubicBezTo>
                  <a:pt x="120221" y="-9301"/>
                  <a:pt x="83532" y="8338"/>
                  <a:pt x="70479" y="14688"/>
                </a:cubicBezTo>
                <a:cubicBezTo>
                  <a:pt x="57426" y="21038"/>
                  <a:pt x="71185" y="35854"/>
                  <a:pt x="59896" y="44321"/>
                </a:cubicBezTo>
                <a:cubicBezTo>
                  <a:pt x="48607" y="52788"/>
                  <a:pt x="8743" y="54552"/>
                  <a:pt x="2746" y="65488"/>
                </a:cubicBezTo>
                <a:cubicBezTo>
                  <a:pt x="-3251" y="76424"/>
                  <a:pt x="-782" y="96180"/>
                  <a:pt x="23912" y="109938"/>
                </a:cubicBezTo>
                <a:cubicBezTo>
                  <a:pt x="48606" y="123696"/>
                  <a:pt x="125159" y="148391"/>
                  <a:pt x="150912" y="148038"/>
                </a:cubicBezTo>
                <a:cubicBezTo>
                  <a:pt x="176665" y="147685"/>
                  <a:pt x="177371" y="128635"/>
                  <a:pt x="178429" y="107821"/>
                </a:cubicBezTo>
                <a:cubicBezTo>
                  <a:pt x="179487" y="87007"/>
                  <a:pt x="156203" y="21743"/>
                  <a:pt x="138212" y="6221"/>
                </a:cubicBezTo>
                <a:close/>
              </a:path>
            </a:pathLst>
          </a:custGeom>
          <a:solidFill>
            <a:srgbClr val="FF66F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A9983F69-3FAA-4A73-8395-BFEC653E2F1B}"/>
              </a:ext>
            </a:extLst>
          </p:cNvPr>
          <p:cNvSpPr/>
          <p:nvPr/>
        </p:nvSpPr>
        <p:spPr>
          <a:xfrm>
            <a:off x="6586285" y="5242548"/>
            <a:ext cx="259280" cy="605136"/>
          </a:xfrm>
          <a:custGeom>
            <a:avLst/>
            <a:gdLst>
              <a:gd name="connsiteX0" fmla="*/ 7132 w 259280"/>
              <a:gd name="connsiteY0" fmla="*/ 435 h 605136"/>
              <a:gd name="connsiteX1" fmla="*/ 248432 w 259280"/>
              <a:gd name="connsiteY1" fmla="*/ 59702 h 605136"/>
              <a:gd name="connsiteX2" fmla="*/ 214565 w 259280"/>
              <a:gd name="connsiteY2" fmla="*/ 188819 h 605136"/>
              <a:gd name="connsiteX3" fmla="*/ 187048 w 259280"/>
              <a:gd name="connsiteY3" fmla="*/ 345452 h 605136"/>
              <a:gd name="connsiteX4" fmla="*/ 140482 w 259280"/>
              <a:gd name="connsiteY4" fmla="*/ 519019 h 605136"/>
              <a:gd name="connsiteX5" fmla="*/ 127782 w 259280"/>
              <a:gd name="connsiteY5" fmla="*/ 546535 h 605136"/>
              <a:gd name="connsiteX6" fmla="*/ 30415 w 259280"/>
              <a:gd name="connsiteY6" fmla="*/ 603685 h 605136"/>
              <a:gd name="connsiteX7" fmla="*/ 93915 w 259280"/>
              <a:gd name="connsiteY7" fmla="*/ 480919 h 605136"/>
              <a:gd name="connsiteX8" fmla="*/ 60048 w 259280"/>
              <a:gd name="connsiteY8" fmla="*/ 377202 h 605136"/>
              <a:gd name="connsiteX9" fmla="*/ 36765 w 259280"/>
              <a:gd name="connsiteY9" fmla="*/ 209985 h 605136"/>
              <a:gd name="connsiteX10" fmla="*/ 57932 w 259280"/>
              <a:gd name="connsiteY10" fmla="*/ 87219 h 605136"/>
              <a:gd name="connsiteX11" fmla="*/ 7132 w 259280"/>
              <a:gd name="connsiteY11" fmla="*/ 435 h 60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280" h="605136">
                <a:moveTo>
                  <a:pt x="7132" y="435"/>
                </a:moveTo>
                <a:cubicBezTo>
                  <a:pt x="38882" y="-4151"/>
                  <a:pt x="213860" y="28305"/>
                  <a:pt x="248432" y="59702"/>
                </a:cubicBezTo>
                <a:cubicBezTo>
                  <a:pt x="283004" y="91099"/>
                  <a:pt x="224796" y="141194"/>
                  <a:pt x="214565" y="188819"/>
                </a:cubicBezTo>
                <a:cubicBezTo>
                  <a:pt x="204334" y="236444"/>
                  <a:pt x="199395" y="290419"/>
                  <a:pt x="187048" y="345452"/>
                </a:cubicBezTo>
                <a:cubicBezTo>
                  <a:pt x="174701" y="400485"/>
                  <a:pt x="150360" y="485505"/>
                  <a:pt x="140482" y="519019"/>
                </a:cubicBezTo>
                <a:cubicBezTo>
                  <a:pt x="130604" y="552533"/>
                  <a:pt x="146126" y="532424"/>
                  <a:pt x="127782" y="546535"/>
                </a:cubicBezTo>
                <a:cubicBezTo>
                  <a:pt x="109438" y="560646"/>
                  <a:pt x="36059" y="614621"/>
                  <a:pt x="30415" y="603685"/>
                </a:cubicBezTo>
                <a:cubicBezTo>
                  <a:pt x="24771" y="592749"/>
                  <a:pt x="88976" y="518666"/>
                  <a:pt x="93915" y="480919"/>
                </a:cubicBezTo>
                <a:cubicBezTo>
                  <a:pt x="98854" y="443172"/>
                  <a:pt x="69573" y="422358"/>
                  <a:pt x="60048" y="377202"/>
                </a:cubicBezTo>
                <a:cubicBezTo>
                  <a:pt x="50523" y="332046"/>
                  <a:pt x="37118" y="258315"/>
                  <a:pt x="36765" y="209985"/>
                </a:cubicBezTo>
                <a:cubicBezTo>
                  <a:pt x="36412" y="161655"/>
                  <a:pt x="55815" y="121791"/>
                  <a:pt x="57932" y="87219"/>
                </a:cubicBezTo>
                <a:cubicBezTo>
                  <a:pt x="60049" y="52647"/>
                  <a:pt x="-24618" y="5021"/>
                  <a:pt x="7132" y="43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62EEEDCA-747A-4684-A198-C362922BD249}"/>
              </a:ext>
            </a:extLst>
          </p:cNvPr>
          <p:cNvSpPr/>
          <p:nvPr/>
        </p:nvSpPr>
        <p:spPr>
          <a:xfrm>
            <a:off x="6167538" y="5194934"/>
            <a:ext cx="447499" cy="711919"/>
          </a:xfrm>
          <a:custGeom>
            <a:avLst/>
            <a:gdLst>
              <a:gd name="connsiteX0" fmla="*/ 444929 w 447499"/>
              <a:gd name="connsiteY0" fmla="*/ 113666 h 711919"/>
              <a:gd name="connsiteX1" fmla="*/ 271362 w 447499"/>
              <a:gd name="connsiteY1" fmla="*/ 282999 h 711919"/>
              <a:gd name="connsiteX2" fmla="*/ 167645 w 447499"/>
              <a:gd name="connsiteY2" fmla="*/ 363433 h 711919"/>
              <a:gd name="connsiteX3" fmla="*/ 106262 w 447499"/>
              <a:gd name="connsiteY3" fmla="*/ 467149 h 711919"/>
              <a:gd name="connsiteX4" fmla="*/ 61812 w 447499"/>
              <a:gd name="connsiteY4" fmla="*/ 598383 h 711919"/>
              <a:gd name="connsiteX5" fmla="*/ 68162 w 447499"/>
              <a:gd name="connsiteY5" fmla="*/ 710566 h 711919"/>
              <a:gd name="connsiteX6" fmla="*/ 19479 w 447499"/>
              <a:gd name="connsiteY6" fmla="*/ 520066 h 711919"/>
              <a:gd name="connsiteX7" fmla="*/ 2545 w 447499"/>
              <a:gd name="connsiteY7" fmla="*/ 363433 h 711919"/>
              <a:gd name="connsiteX8" fmla="*/ 70279 w 447499"/>
              <a:gd name="connsiteY8" fmla="*/ 310516 h 711919"/>
              <a:gd name="connsiteX9" fmla="*/ 118962 w 447499"/>
              <a:gd name="connsiteY9" fmla="*/ 215266 h 711919"/>
              <a:gd name="connsiteX10" fmla="*/ 214212 w 447499"/>
              <a:gd name="connsiteY10" fmla="*/ 143299 h 711919"/>
              <a:gd name="connsiteX11" fmla="*/ 332745 w 447499"/>
              <a:gd name="connsiteY11" fmla="*/ 7833 h 711919"/>
              <a:gd name="connsiteX12" fmla="*/ 372962 w 447499"/>
              <a:gd name="connsiteY12" fmla="*/ 22649 h 711919"/>
              <a:gd name="connsiteX13" fmla="*/ 444929 w 447499"/>
              <a:gd name="connsiteY13" fmla="*/ 113666 h 71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7499" h="711919">
                <a:moveTo>
                  <a:pt x="444929" y="113666"/>
                </a:moveTo>
                <a:cubicBezTo>
                  <a:pt x="427996" y="157058"/>
                  <a:pt x="317576" y="241371"/>
                  <a:pt x="271362" y="282999"/>
                </a:cubicBezTo>
                <a:cubicBezTo>
                  <a:pt x="225148" y="324627"/>
                  <a:pt x="195162" y="332741"/>
                  <a:pt x="167645" y="363433"/>
                </a:cubicBezTo>
                <a:cubicBezTo>
                  <a:pt x="140128" y="394125"/>
                  <a:pt x="123901" y="427991"/>
                  <a:pt x="106262" y="467149"/>
                </a:cubicBezTo>
                <a:cubicBezTo>
                  <a:pt x="88623" y="506307"/>
                  <a:pt x="68162" y="557814"/>
                  <a:pt x="61812" y="598383"/>
                </a:cubicBezTo>
                <a:cubicBezTo>
                  <a:pt x="55462" y="638952"/>
                  <a:pt x="75217" y="723619"/>
                  <a:pt x="68162" y="710566"/>
                </a:cubicBezTo>
                <a:cubicBezTo>
                  <a:pt x="61107" y="697513"/>
                  <a:pt x="30415" y="577922"/>
                  <a:pt x="19479" y="520066"/>
                </a:cubicBezTo>
                <a:cubicBezTo>
                  <a:pt x="8543" y="462210"/>
                  <a:pt x="-5922" y="398358"/>
                  <a:pt x="2545" y="363433"/>
                </a:cubicBezTo>
                <a:cubicBezTo>
                  <a:pt x="11012" y="328508"/>
                  <a:pt x="50876" y="335211"/>
                  <a:pt x="70279" y="310516"/>
                </a:cubicBezTo>
                <a:cubicBezTo>
                  <a:pt x="89682" y="285822"/>
                  <a:pt x="94973" y="243135"/>
                  <a:pt x="118962" y="215266"/>
                </a:cubicBezTo>
                <a:cubicBezTo>
                  <a:pt x="142951" y="187397"/>
                  <a:pt x="178582" y="177871"/>
                  <a:pt x="214212" y="143299"/>
                </a:cubicBezTo>
                <a:cubicBezTo>
                  <a:pt x="249842" y="108727"/>
                  <a:pt x="306287" y="27941"/>
                  <a:pt x="332745" y="7833"/>
                </a:cubicBezTo>
                <a:cubicBezTo>
                  <a:pt x="359203" y="-12275"/>
                  <a:pt x="355676" y="11360"/>
                  <a:pt x="372962" y="22649"/>
                </a:cubicBezTo>
                <a:cubicBezTo>
                  <a:pt x="390248" y="33938"/>
                  <a:pt x="461862" y="70274"/>
                  <a:pt x="444929" y="113666"/>
                </a:cubicBezTo>
                <a:close/>
              </a:path>
            </a:pathLst>
          </a:custGeom>
          <a:solidFill>
            <a:srgbClr val="FF66FF">
              <a:alpha val="3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B021D627-FF3D-4183-9D04-ABFF30677E4F}"/>
              </a:ext>
            </a:extLst>
          </p:cNvPr>
          <p:cNvSpPr/>
          <p:nvPr/>
        </p:nvSpPr>
        <p:spPr>
          <a:xfrm>
            <a:off x="5306741" y="5202432"/>
            <a:ext cx="472742" cy="1062436"/>
          </a:xfrm>
          <a:custGeom>
            <a:avLst/>
            <a:gdLst>
              <a:gd name="connsiteX0" fmla="*/ 443819 w 472742"/>
              <a:gd name="connsiteY0" fmla="*/ 14728 h 1062436"/>
              <a:gd name="connsiteX1" fmla="*/ 133939 w 472742"/>
              <a:gd name="connsiteY1" fmla="*/ 405888 h 1062436"/>
              <a:gd name="connsiteX2" fmla="*/ 27259 w 472742"/>
              <a:gd name="connsiteY2" fmla="*/ 614168 h 1062436"/>
              <a:gd name="connsiteX3" fmla="*/ 133939 w 472742"/>
              <a:gd name="connsiteY3" fmla="*/ 1061208 h 1062436"/>
              <a:gd name="connsiteX4" fmla="*/ 57739 w 472742"/>
              <a:gd name="connsiteY4" fmla="*/ 741168 h 1062436"/>
              <a:gd name="connsiteX5" fmla="*/ 22179 w 472742"/>
              <a:gd name="connsiteY5" fmla="*/ 563368 h 1062436"/>
              <a:gd name="connsiteX6" fmla="*/ 413339 w 472742"/>
              <a:gd name="connsiteY6" fmla="*/ 126488 h 1062436"/>
              <a:gd name="connsiteX7" fmla="*/ 443819 w 472742"/>
              <a:gd name="connsiteY7" fmla="*/ 14728 h 106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742" h="1062436">
                <a:moveTo>
                  <a:pt x="443819" y="14728"/>
                </a:moveTo>
                <a:cubicBezTo>
                  <a:pt x="397252" y="61295"/>
                  <a:pt x="203366" y="305982"/>
                  <a:pt x="133939" y="405888"/>
                </a:cubicBezTo>
                <a:cubicBezTo>
                  <a:pt x="64512" y="505794"/>
                  <a:pt x="27259" y="504948"/>
                  <a:pt x="27259" y="614168"/>
                </a:cubicBezTo>
                <a:cubicBezTo>
                  <a:pt x="27259" y="723388"/>
                  <a:pt x="128859" y="1040041"/>
                  <a:pt x="133939" y="1061208"/>
                </a:cubicBezTo>
                <a:cubicBezTo>
                  <a:pt x="139019" y="1082375"/>
                  <a:pt x="76366" y="824141"/>
                  <a:pt x="57739" y="741168"/>
                </a:cubicBezTo>
                <a:cubicBezTo>
                  <a:pt x="39112" y="658195"/>
                  <a:pt x="-37088" y="665815"/>
                  <a:pt x="22179" y="563368"/>
                </a:cubicBezTo>
                <a:cubicBezTo>
                  <a:pt x="81446" y="460921"/>
                  <a:pt x="345606" y="213695"/>
                  <a:pt x="413339" y="126488"/>
                </a:cubicBezTo>
                <a:cubicBezTo>
                  <a:pt x="481072" y="39281"/>
                  <a:pt x="490386" y="-31839"/>
                  <a:pt x="443819" y="14728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8E05D161-480A-4F18-B145-40B784219B35}"/>
              </a:ext>
            </a:extLst>
          </p:cNvPr>
          <p:cNvSpPr/>
          <p:nvPr/>
        </p:nvSpPr>
        <p:spPr>
          <a:xfrm>
            <a:off x="5730815" y="5913749"/>
            <a:ext cx="133937" cy="318827"/>
          </a:xfrm>
          <a:custGeom>
            <a:avLst/>
            <a:gdLst>
              <a:gd name="connsiteX0" fmla="*/ 34985 w 133937"/>
              <a:gd name="connsiteY0" fmla="*/ 1276 h 318827"/>
              <a:gd name="connsiteX1" fmla="*/ 60 w 133937"/>
              <a:gd name="connsiteY1" fmla="*/ 118751 h 318827"/>
              <a:gd name="connsiteX2" fmla="*/ 44510 w 133937"/>
              <a:gd name="connsiteY2" fmla="*/ 271151 h 318827"/>
              <a:gd name="connsiteX3" fmla="*/ 133410 w 133937"/>
              <a:gd name="connsiteY3" fmla="*/ 318776 h 318827"/>
              <a:gd name="connsiteX4" fmla="*/ 79435 w 133937"/>
              <a:gd name="connsiteY4" fmla="*/ 264801 h 318827"/>
              <a:gd name="connsiteX5" fmla="*/ 38160 w 133937"/>
              <a:gd name="connsiteY5" fmla="*/ 194951 h 318827"/>
              <a:gd name="connsiteX6" fmla="*/ 34985 w 133937"/>
              <a:gd name="connsiteY6" fmla="*/ 1276 h 31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937" h="318827">
                <a:moveTo>
                  <a:pt x="34985" y="1276"/>
                </a:moveTo>
                <a:cubicBezTo>
                  <a:pt x="28635" y="-11424"/>
                  <a:pt x="-1527" y="73772"/>
                  <a:pt x="60" y="118751"/>
                </a:cubicBezTo>
                <a:cubicBezTo>
                  <a:pt x="1647" y="163730"/>
                  <a:pt x="22285" y="237814"/>
                  <a:pt x="44510" y="271151"/>
                </a:cubicBezTo>
                <a:cubicBezTo>
                  <a:pt x="66735" y="304488"/>
                  <a:pt x="127589" y="319834"/>
                  <a:pt x="133410" y="318776"/>
                </a:cubicBezTo>
                <a:cubicBezTo>
                  <a:pt x="139231" y="317718"/>
                  <a:pt x="95310" y="285439"/>
                  <a:pt x="79435" y="264801"/>
                </a:cubicBezTo>
                <a:cubicBezTo>
                  <a:pt x="63560" y="244164"/>
                  <a:pt x="46627" y="232522"/>
                  <a:pt x="38160" y="194951"/>
                </a:cubicBezTo>
                <a:cubicBezTo>
                  <a:pt x="29693" y="157380"/>
                  <a:pt x="41335" y="13976"/>
                  <a:pt x="34985" y="1276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33590610-4A36-42E4-B0C9-A4F86969B85C}"/>
              </a:ext>
            </a:extLst>
          </p:cNvPr>
          <p:cNvSpPr/>
          <p:nvPr/>
        </p:nvSpPr>
        <p:spPr>
          <a:xfrm>
            <a:off x="4745072" y="709150"/>
            <a:ext cx="750301" cy="779823"/>
          </a:xfrm>
          <a:custGeom>
            <a:avLst/>
            <a:gdLst>
              <a:gd name="connsiteX0" fmla="*/ 749795 w 750301"/>
              <a:gd name="connsiteY0" fmla="*/ 2050 h 779823"/>
              <a:gd name="connsiteX1" fmla="*/ 516961 w 750301"/>
              <a:gd name="connsiteY1" fmla="*/ 133283 h 779823"/>
              <a:gd name="connsiteX2" fmla="*/ 368795 w 750301"/>
              <a:gd name="connsiteY2" fmla="*/ 230650 h 779823"/>
              <a:gd name="connsiteX3" fmla="*/ 195228 w 750301"/>
              <a:gd name="connsiteY3" fmla="*/ 493117 h 779823"/>
              <a:gd name="connsiteX4" fmla="*/ 4728 w 750301"/>
              <a:gd name="connsiteY4" fmla="*/ 776750 h 779823"/>
              <a:gd name="connsiteX5" fmla="*/ 68228 w 750301"/>
              <a:gd name="connsiteY5" fmla="*/ 624350 h 779823"/>
              <a:gd name="connsiteX6" fmla="*/ 182528 w 750301"/>
              <a:gd name="connsiteY6" fmla="*/ 328017 h 779823"/>
              <a:gd name="connsiteX7" fmla="*/ 449228 w 750301"/>
              <a:gd name="connsiteY7" fmla="*/ 74017 h 779823"/>
              <a:gd name="connsiteX8" fmla="*/ 749795 w 750301"/>
              <a:gd name="connsiteY8" fmla="*/ 2050 h 77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0301" h="779823">
                <a:moveTo>
                  <a:pt x="749795" y="2050"/>
                </a:moveTo>
                <a:cubicBezTo>
                  <a:pt x="761084" y="11928"/>
                  <a:pt x="580461" y="95183"/>
                  <a:pt x="516961" y="133283"/>
                </a:cubicBezTo>
                <a:cubicBezTo>
                  <a:pt x="453461" y="171383"/>
                  <a:pt x="422417" y="170678"/>
                  <a:pt x="368795" y="230650"/>
                </a:cubicBezTo>
                <a:cubicBezTo>
                  <a:pt x="315173" y="290622"/>
                  <a:pt x="255906" y="402100"/>
                  <a:pt x="195228" y="493117"/>
                </a:cubicBezTo>
                <a:cubicBezTo>
                  <a:pt x="134550" y="584134"/>
                  <a:pt x="25895" y="754878"/>
                  <a:pt x="4728" y="776750"/>
                </a:cubicBezTo>
                <a:cubicBezTo>
                  <a:pt x="-16439" y="798622"/>
                  <a:pt x="38595" y="699139"/>
                  <a:pt x="68228" y="624350"/>
                </a:cubicBezTo>
                <a:cubicBezTo>
                  <a:pt x="97861" y="549561"/>
                  <a:pt x="119028" y="419739"/>
                  <a:pt x="182528" y="328017"/>
                </a:cubicBezTo>
                <a:cubicBezTo>
                  <a:pt x="246028" y="236295"/>
                  <a:pt x="359623" y="129756"/>
                  <a:pt x="449228" y="74017"/>
                </a:cubicBezTo>
                <a:cubicBezTo>
                  <a:pt x="538833" y="18278"/>
                  <a:pt x="738506" y="-7828"/>
                  <a:pt x="749795" y="2050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CFB8E36C-BEB7-4429-B2EE-D07FC087BC4E}"/>
              </a:ext>
            </a:extLst>
          </p:cNvPr>
          <p:cNvSpPr/>
          <p:nvPr/>
        </p:nvSpPr>
        <p:spPr>
          <a:xfrm>
            <a:off x="4266810" y="1532463"/>
            <a:ext cx="466072" cy="567342"/>
          </a:xfrm>
          <a:custGeom>
            <a:avLst/>
            <a:gdLst>
              <a:gd name="connsiteX0" fmla="*/ 466057 w 466072"/>
              <a:gd name="connsiteY0" fmla="*/ 4237 h 567342"/>
              <a:gd name="connsiteX1" fmla="*/ 339057 w 466072"/>
              <a:gd name="connsiteY1" fmla="*/ 241304 h 567342"/>
              <a:gd name="connsiteX2" fmla="*/ 267090 w 466072"/>
              <a:gd name="connsiteY2" fmla="*/ 372537 h 567342"/>
              <a:gd name="connsiteX3" fmla="*/ 390 w 466072"/>
              <a:gd name="connsiteY3" fmla="*/ 567270 h 567342"/>
              <a:gd name="connsiteX4" fmla="*/ 207823 w 466072"/>
              <a:gd name="connsiteY4" fmla="*/ 393704 h 567342"/>
              <a:gd name="connsiteX5" fmla="*/ 220523 w 466072"/>
              <a:gd name="connsiteY5" fmla="*/ 262470 h 567342"/>
              <a:gd name="connsiteX6" fmla="*/ 330590 w 466072"/>
              <a:gd name="connsiteY6" fmla="*/ 101604 h 567342"/>
              <a:gd name="connsiteX7" fmla="*/ 466057 w 466072"/>
              <a:gd name="connsiteY7" fmla="*/ 4237 h 56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072" h="567342">
                <a:moveTo>
                  <a:pt x="466057" y="4237"/>
                </a:moveTo>
                <a:cubicBezTo>
                  <a:pt x="467468" y="27520"/>
                  <a:pt x="372218" y="179921"/>
                  <a:pt x="339057" y="241304"/>
                </a:cubicBezTo>
                <a:cubicBezTo>
                  <a:pt x="305896" y="302687"/>
                  <a:pt x="323534" y="318209"/>
                  <a:pt x="267090" y="372537"/>
                </a:cubicBezTo>
                <a:cubicBezTo>
                  <a:pt x="210645" y="426865"/>
                  <a:pt x="10268" y="563742"/>
                  <a:pt x="390" y="567270"/>
                </a:cubicBezTo>
                <a:cubicBezTo>
                  <a:pt x="-9488" y="570798"/>
                  <a:pt x="171134" y="444504"/>
                  <a:pt x="207823" y="393704"/>
                </a:cubicBezTo>
                <a:cubicBezTo>
                  <a:pt x="244512" y="342904"/>
                  <a:pt x="200062" y="311153"/>
                  <a:pt x="220523" y="262470"/>
                </a:cubicBezTo>
                <a:cubicBezTo>
                  <a:pt x="240984" y="213787"/>
                  <a:pt x="294607" y="143937"/>
                  <a:pt x="330590" y="101604"/>
                </a:cubicBezTo>
                <a:cubicBezTo>
                  <a:pt x="366573" y="59271"/>
                  <a:pt x="464646" y="-19046"/>
                  <a:pt x="466057" y="423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44E41125-2899-4284-8583-0E9D8F652C0C}"/>
              </a:ext>
            </a:extLst>
          </p:cNvPr>
          <p:cNvSpPr/>
          <p:nvPr/>
        </p:nvSpPr>
        <p:spPr>
          <a:xfrm>
            <a:off x="4044662" y="2018381"/>
            <a:ext cx="409725" cy="1050072"/>
          </a:xfrm>
          <a:custGeom>
            <a:avLst/>
            <a:gdLst>
              <a:gd name="connsiteX0" fmla="*/ 404571 w 409725"/>
              <a:gd name="connsiteY0" fmla="*/ 5152 h 1050072"/>
              <a:gd name="connsiteX1" fmla="*/ 332605 w 409725"/>
              <a:gd name="connsiteY1" fmla="*/ 208352 h 1050072"/>
              <a:gd name="connsiteX2" fmla="*/ 133638 w 409725"/>
              <a:gd name="connsiteY2" fmla="*/ 470819 h 1050072"/>
              <a:gd name="connsiteX3" fmla="*/ 2405 w 409725"/>
              <a:gd name="connsiteY3" fmla="*/ 792552 h 1050072"/>
              <a:gd name="connsiteX4" fmla="*/ 48971 w 409725"/>
              <a:gd name="connsiteY4" fmla="*/ 1042319 h 1050072"/>
              <a:gd name="connsiteX5" fmla="*/ 53205 w 409725"/>
              <a:gd name="connsiteY5" fmla="*/ 974586 h 1050072"/>
              <a:gd name="connsiteX6" fmla="*/ 27805 w 409725"/>
              <a:gd name="connsiteY6" fmla="*/ 851819 h 1050072"/>
              <a:gd name="connsiteX7" fmla="*/ 205605 w 409725"/>
              <a:gd name="connsiteY7" fmla="*/ 424252 h 1050072"/>
              <a:gd name="connsiteX8" fmla="*/ 404571 w 409725"/>
              <a:gd name="connsiteY8" fmla="*/ 5152 h 105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725" h="1050072">
                <a:moveTo>
                  <a:pt x="404571" y="5152"/>
                </a:moveTo>
                <a:cubicBezTo>
                  <a:pt x="425738" y="-30831"/>
                  <a:pt x="377761" y="130741"/>
                  <a:pt x="332605" y="208352"/>
                </a:cubicBezTo>
                <a:cubicBezTo>
                  <a:pt x="287449" y="285963"/>
                  <a:pt x="188671" y="373452"/>
                  <a:pt x="133638" y="470819"/>
                </a:cubicBezTo>
                <a:cubicBezTo>
                  <a:pt x="78605" y="568186"/>
                  <a:pt x="16516" y="697302"/>
                  <a:pt x="2405" y="792552"/>
                </a:cubicBezTo>
                <a:cubicBezTo>
                  <a:pt x="-11706" y="887802"/>
                  <a:pt x="40504" y="1011980"/>
                  <a:pt x="48971" y="1042319"/>
                </a:cubicBezTo>
                <a:cubicBezTo>
                  <a:pt x="57438" y="1072658"/>
                  <a:pt x="56733" y="1006336"/>
                  <a:pt x="53205" y="974586"/>
                </a:cubicBezTo>
                <a:cubicBezTo>
                  <a:pt x="49677" y="942836"/>
                  <a:pt x="2405" y="943541"/>
                  <a:pt x="27805" y="851819"/>
                </a:cubicBezTo>
                <a:cubicBezTo>
                  <a:pt x="53205" y="760097"/>
                  <a:pt x="143516" y="558308"/>
                  <a:pt x="205605" y="424252"/>
                </a:cubicBezTo>
                <a:cubicBezTo>
                  <a:pt x="267694" y="290197"/>
                  <a:pt x="383404" y="41135"/>
                  <a:pt x="404571" y="5152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BD74287A-E81C-4826-8994-0214B764255A}"/>
              </a:ext>
            </a:extLst>
          </p:cNvPr>
          <p:cNvSpPr/>
          <p:nvPr/>
        </p:nvSpPr>
        <p:spPr>
          <a:xfrm>
            <a:off x="4176913" y="2782807"/>
            <a:ext cx="191947" cy="1001597"/>
          </a:xfrm>
          <a:custGeom>
            <a:avLst/>
            <a:gdLst>
              <a:gd name="connsiteX0" fmla="*/ 191887 w 191947"/>
              <a:gd name="connsiteY0" fmla="*/ 2726 h 1001597"/>
              <a:gd name="connsiteX1" fmla="*/ 56420 w 191947"/>
              <a:gd name="connsiteY1" fmla="*/ 337160 h 1001597"/>
              <a:gd name="connsiteX2" fmla="*/ 1387 w 191947"/>
              <a:gd name="connsiteY2" fmla="*/ 608093 h 1001597"/>
              <a:gd name="connsiteX3" fmla="*/ 107220 w 191947"/>
              <a:gd name="connsiteY3" fmla="*/ 989093 h 1001597"/>
              <a:gd name="connsiteX4" fmla="*/ 52187 w 191947"/>
              <a:gd name="connsiteY4" fmla="*/ 874793 h 1001597"/>
              <a:gd name="connsiteX5" fmla="*/ 73354 w 191947"/>
              <a:gd name="connsiteY5" fmla="*/ 531893 h 1001597"/>
              <a:gd name="connsiteX6" fmla="*/ 191887 w 191947"/>
              <a:gd name="connsiteY6" fmla="*/ 2726 h 1001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947" h="1001597">
                <a:moveTo>
                  <a:pt x="191887" y="2726"/>
                </a:moveTo>
                <a:cubicBezTo>
                  <a:pt x="189065" y="-29729"/>
                  <a:pt x="88170" y="236266"/>
                  <a:pt x="56420" y="337160"/>
                </a:cubicBezTo>
                <a:cubicBezTo>
                  <a:pt x="24670" y="438055"/>
                  <a:pt x="-7080" y="499438"/>
                  <a:pt x="1387" y="608093"/>
                </a:cubicBezTo>
                <a:cubicBezTo>
                  <a:pt x="9854" y="716748"/>
                  <a:pt x="98753" y="944643"/>
                  <a:pt x="107220" y="989093"/>
                </a:cubicBezTo>
                <a:cubicBezTo>
                  <a:pt x="115687" y="1033543"/>
                  <a:pt x="57831" y="950993"/>
                  <a:pt x="52187" y="874793"/>
                </a:cubicBezTo>
                <a:cubicBezTo>
                  <a:pt x="46543" y="798593"/>
                  <a:pt x="49365" y="671593"/>
                  <a:pt x="73354" y="531893"/>
                </a:cubicBezTo>
                <a:cubicBezTo>
                  <a:pt x="97343" y="392193"/>
                  <a:pt x="194709" y="35181"/>
                  <a:pt x="191887" y="2726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2C139D35-2D11-4647-BB23-1DA09FB61B38}"/>
              </a:ext>
            </a:extLst>
          </p:cNvPr>
          <p:cNvSpPr/>
          <p:nvPr/>
        </p:nvSpPr>
        <p:spPr>
          <a:xfrm>
            <a:off x="4300687" y="3716793"/>
            <a:ext cx="573707" cy="713700"/>
          </a:xfrm>
          <a:custGeom>
            <a:avLst/>
            <a:gdLst>
              <a:gd name="connsiteX0" fmla="*/ 380 w 573707"/>
              <a:gd name="connsiteY0" fmla="*/ 74 h 713700"/>
              <a:gd name="connsiteX1" fmla="*/ 85046 w 573707"/>
              <a:gd name="connsiteY1" fmla="*/ 262540 h 713700"/>
              <a:gd name="connsiteX2" fmla="*/ 190880 w 573707"/>
              <a:gd name="connsiteY2" fmla="*/ 533474 h 713700"/>
              <a:gd name="connsiteX3" fmla="*/ 559180 w 573707"/>
              <a:gd name="connsiteY3" fmla="*/ 707040 h 713700"/>
              <a:gd name="connsiteX4" fmla="*/ 482980 w 573707"/>
              <a:gd name="connsiteY4" fmla="*/ 664707 h 713700"/>
              <a:gd name="connsiteX5" fmla="*/ 326346 w 573707"/>
              <a:gd name="connsiteY5" fmla="*/ 541940 h 713700"/>
              <a:gd name="connsiteX6" fmla="*/ 118913 w 573707"/>
              <a:gd name="connsiteY6" fmla="*/ 287940 h 713700"/>
              <a:gd name="connsiteX7" fmla="*/ 380 w 573707"/>
              <a:gd name="connsiteY7" fmla="*/ 74 h 71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707" h="713700">
                <a:moveTo>
                  <a:pt x="380" y="74"/>
                </a:moveTo>
                <a:cubicBezTo>
                  <a:pt x="-5264" y="-4159"/>
                  <a:pt x="53296" y="173640"/>
                  <a:pt x="85046" y="262540"/>
                </a:cubicBezTo>
                <a:cubicBezTo>
                  <a:pt x="116796" y="351440"/>
                  <a:pt x="111858" y="459391"/>
                  <a:pt x="190880" y="533474"/>
                </a:cubicBezTo>
                <a:cubicBezTo>
                  <a:pt x="269902" y="607557"/>
                  <a:pt x="510497" y="685168"/>
                  <a:pt x="559180" y="707040"/>
                </a:cubicBezTo>
                <a:cubicBezTo>
                  <a:pt x="607863" y="728912"/>
                  <a:pt x="521786" y="692224"/>
                  <a:pt x="482980" y="664707"/>
                </a:cubicBezTo>
                <a:cubicBezTo>
                  <a:pt x="444174" y="637190"/>
                  <a:pt x="387024" y="604734"/>
                  <a:pt x="326346" y="541940"/>
                </a:cubicBezTo>
                <a:cubicBezTo>
                  <a:pt x="265668" y="479146"/>
                  <a:pt x="171830" y="375429"/>
                  <a:pt x="118913" y="287940"/>
                </a:cubicBezTo>
                <a:cubicBezTo>
                  <a:pt x="65996" y="200451"/>
                  <a:pt x="6024" y="4307"/>
                  <a:pt x="380" y="74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90D6F4E-80AE-43C3-90E0-CEF41C73CFD0}"/>
              </a:ext>
            </a:extLst>
          </p:cNvPr>
          <p:cNvSpPr/>
          <p:nvPr/>
        </p:nvSpPr>
        <p:spPr>
          <a:xfrm>
            <a:off x="5428176" y="386422"/>
            <a:ext cx="1288296" cy="337155"/>
          </a:xfrm>
          <a:custGeom>
            <a:avLst/>
            <a:gdLst>
              <a:gd name="connsiteX0" fmla="*/ 1248849 w 1288296"/>
              <a:gd name="connsiteY0" fmla="*/ 80303 h 337155"/>
              <a:gd name="connsiteX1" fmla="*/ 1172649 w 1288296"/>
              <a:gd name="connsiteY1" fmla="*/ 4103 h 337155"/>
              <a:gd name="connsiteX2" fmla="*/ 785299 w 1288296"/>
              <a:gd name="connsiteY2" fmla="*/ 13628 h 337155"/>
              <a:gd name="connsiteX3" fmla="*/ 413824 w 1288296"/>
              <a:gd name="connsiteY3" fmla="*/ 42203 h 337155"/>
              <a:gd name="connsiteX4" fmla="*/ 10599 w 1288296"/>
              <a:gd name="connsiteY4" fmla="*/ 334303 h 337155"/>
              <a:gd name="connsiteX5" fmla="*/ 159824 w 1288296"/>
              <a:gd name="connsiteY5" fmla="*/ 181903 h 337155"/>
              <a:gd name="connsiteX6" fmla="*/ 610674 w 1288296"/>
              <a:gd name="connsiteY6" fmla="*/ 32678 h 337155"/>
              <a:gd name="connsiteX7" fmla="*/ 1248849 w 1288296"/>
              <a:gd name="connsiteY7" fmla="*/ 80303 h 33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8296" h="337155">
                <a:moveTo>
                  <a:pt x="1248849" y="80303"/>
                </a:moveTo>
                <a:cubicBezTo>
                  <a:pt x="1342511" y="75541"/>
                  <a:pt x="1249907" y="15215"/>
                  <a:pt x="1172649" y="4103"/>
                </a:cubicBezTo>
                <a:cubicBezTo>
                  <a:pt x="1095391" y="-7009"/>
                  <a:pt x="911770" y="7278"/>
                  <a:pt x="785299" y="13628"/>
                </a:cubicBezTo>
                <a:cubicBezTo>
                  <a:pt x="658828" y="19978"/>
                  <a:pt x="542941" y="-11243"/>
                  <a:pt x="413824" y="42203"/>
                </a:cubicBezTo>
                <a:cubicBezTo>
                  <a:pt x="284707" y="95649"/>
                  <a:pt x="52932" y="311020"/>
                  <a:pt x="10599" y="334303"/>
                </a:cubicBezTo>
                <a:cubicBezTo>
                  <a:pt x="-31734" y="357586"/>
                  <a:pt x="59812" y="232174"/>
                  <a:pt x="159824" y="181903"/>
                </a:cubicBezTo>
                <a:cubicBezTo>
                  <a:pt x="259836" y="131632"/>
                  <a:pt x="432345" y="53845"/>
                  <a:pt x="610674" y="32678"/>
                </a:cubicBezTo>
                <a:cubicBezTo>
                  <a:pt x="789003" y="11511"/>
                  <a:pt x="1155187" y="85065"/>
                  <a:pt x="1248849" y="80303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A8B8C80-3D52-4EEE-AF51-11E9FE1A034A}"/>
              </a:ext>
            </a:extLst>
          </p:cNvPr>
          <p:cNvSpPr/>
          <p:nvPr/>
        </p:nvSpPr>
        <p:spPr>
          <a:xfrm>
            <a:off x="6755355" y="315250"/>
            <a:ext cx="1218513" cy="562405"/>
          </a:xfrm>
          <a:custGeom>
            <a:avLst/>
            <a:gdLst>
              <a:gd name="connsiteX0" fmla="*/ 1045 w 1218513"/>
              <a:gd name="connsiteY0" fmla="*/ 141950 h 562405"/>
              <a:gd name="connsiteX1" fmla="*/ 183078 w 1218513"/>
              <a:gd name="connsiteY1" fmla="*/ 2250 h 562405"/>
              <a:gd name="connsiteX2" fmla="*/ 462478 w 1218513"/>
              <a:gd name="connsiteY2" fmla="*/ 65750 h 562405"/>
              <a:gd name="connsiteX3" fmla="*/ 733412 w 1218513"/>
              <a:gd name="connsiteY3" fmla="*/ 196983 h 562405"/>
              <a:gd name="connsiteX4" fmla="*/ 923912 w 1218513"/>
              <a:gd name="connsiteY4" fmla="*/ 370550 h 562405"/>
              <a:gd name="connsiteX5" fmla="*/ 1216012 w 1218513"/>
              <a:gd name="connsiteY5" fmla="*/ 556817 h 562405"/>
              <a:gd name="connsiteX6" fmla="*/ 1042445 w 1218513"/>
              <a:gd name="connsiteY6" fmla="*/ 484850 h 562405"/>
              <a:gd name="connsiteX7" fmla="*/ 661445 w 1218513"/>
              <a:gd name="connsiteY7" fmla="*/ 196983 h 562405"/>
              <a:gd name="connsiteX8" fmla="*/ 263512 w 1218513"/>
              <a:gd name="connsiteY8" fmla="*/ 40350 h 562405"/>
              <a:gd name="connsiteX9" fmla="*/ 1045 w 1218513"/>
              <a:gd name="connsiteY9" fmla="*/ 141950 h 56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8513" h="562405">
                <a:moveTo>
                  <a:pt x="1045" y="141950"/>
                </a:moveTo>
                <a:cubicBezTo>
                  <a:pt x="-12361" y="135600"/>
                  <a:pt x="106173" y="14950"/>
                  <a:pt x="183078" y="2250"/>
                </a:cubicBezTo>
                <a:cubicBezTo>
                  <a:pt x="259984" y="-10450"/>
                  <a:pt x="370756" y="33294"/>
                  <a:pt x="462478" y="65750"/>
                </a:cubicBezTo>
                <a:cubicBezTo>
                  <a:pt x="554200" y="98206"/>
                  <a:pt x="656506" y="146183"/>
                  <a:pt x="733412" y="196983"/>
                </a:cubicBezTo>
                <a:cubicBezTo>
                  <a:pt x="810318" y="247783"/>
                  <a:pt x="843479" y="310578"/>
                  <a:pt x="923912" y="370550"/>
                </a:cubicBezTo>
                <a:cubicBezTo>
                  <a:pt x="1004345" y="430522"/>
                  <a:pt x="1196257" y="537767"/>
                  <a:pt x="1216012" y="556817"/>
                </a:cubicBezTo>
                <a:cubicBezTo>
                  <a:pt x="1235767" y="575867"/>
                  <a:pt x="1134873" y="544822"/>
                  <a:pt x="1042445" y="484850"/>
                </a:cubicBezTo>
                <a:cubicBezTo>
                  <a:pt x="950017" y="424878"/>
                  <a:pt x="791267" y="271066"/>
                  <a:pt x="661445" y="196983"/>
                </a:cubicBezTo>
                <a:cubicBezTo>
                  <a:pt x="531623" y="122900"/>
                  <a:pt x="373579" y="50228"/>
                  <a:pt x="263512" y="40350"/>
                </a:cubicBezTo>
                <a:cubicBezTo>
                  <a:pt x="153445" y="30472"/>
                  <a:pt x="14451" y="148300"/>
                  <a:pt x="1045" y="141950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75FF5B3B-8FE4-4268-ACDC-32B02AAB2816}"/>
              </a:ext>
            </a:extLst>
          </p:cNvPr>
          <p:cNvSpPr/>
          <p:nvPr/>
        </p:nvSpPr>
        <p:spPr>
          <a:xfrm>
            <a:off x="7931180" y="867473"/>
            <a:ext cx="569513" cy="1104773"/>
          </a:xfrm>
          <a:custGeom>
            <a:avLst/>
            <a:gdLst>
              <a:gd name="connsiteX0" fmla="*/ 2087 w 569513"/>
              <a:gd name="connsiteY0" fmla="*/ 360 h 1104773"/>
              <a:gd name="connsiteX1" fmla="*/ 213753 w 569513"/>
              <a:gd name="connsiteY1" fmla="*/ 317860 h 1104773"/>
              <a:gd name="connsiteX2" fmla="*/ 408487 w 569513"/>
              <a:gd name="connsiteY2" fmla="*/ 618427 h 1104773"/>
              <a:gd name="connsiteX3" fmla="*/ 548187 w 569513"/>
              <a:gd name="connsiteY3" fmla="*/ 1092560 h 1104773"/>
              <a:gd name="connsiteX4" fmla="*/ 548187 w 569513"/>
              <a:gd name="connsiteY4" fmla="*/ 914760 h 1104773"/>
              <a:gd name="connsiteX5" fmla="*/ 349220 w 569513"/>
              <a:gd name="connsiteY5" fmla="*/ 381360 h 1104773"/>
              <a:gd name="connsiteX6" fmla="*/ 2087 w 569513"/>
              <a:gd name="connsiteY6" fmla="*/ 360 h 110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513" h="1104773">
                <a:moveTo>
                  <a:pt x="2087" y="360"/>
                </a:moveTo>
                <a:cubicBezTo>
                  <a:pt x="-20491" y="-10223"/>
                  <a:pt x="146020" y="214849"/>
                  <a:pt x="213753" y="317860"/>
                </a:cubicBezTo>
                <a:cubicBezTo>
                  <a:pt x="281486" y="420871"/>
                  <a:pt x="352748" y="489310"/>
                  <a:pt x="408487" y="618427"/>
                </a:cubicBezTo>
                <a:cubicBezTo>
                  <a:pt x="464226" y="747544"/>
                  <a:pt x="524904" y="1043171"/>
                  <a:pt x="548187" y="1092560"/>
                </a:cubicBezTo>
                <a:cubicBezTo>
                  <a:pt x="571470" y="1141949"/>
                  <a:pt x="581348" y="1033293"/>
                  <a:pt x="548187" y="914760"/>
                </a:cubicBezTo>
                <a:cubicBezTo>
                  <a:pt x="515026" y="796227"/>
                  <a:pt x="437415" y="533054"/>
                  <a:pt x="349220" y="381360"/>
                </a:cubicBezTo>
                <a:cubicBezTo>
                  <a:pt x="261025" y="229666"/>
                  <a:pt x="24665" y="10943"/>
                  <a:pt x="2087" y="360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3300F1B5-5A00-48D9-8255-6D8857A2DEDB}"/>
              </a:ext>
            </a:extLst>
          </p:cNvPr>
          <p:cNvSpPr/>
          <p:nvPr/>
        </p:nvSpPr>
        <p:spPr>
          <a:xfrm>
            <a:off x="8469938" y="1958519"/>
            <a:ext cx="134477" cy="1349366"/>
          </a:xfrm>
          <a:custGeom>
            <a:avLst/>
            <a:gdLst>
              <a:gd name="connsiteX0" fmla="*/ 43295 w 134477"/>
              <a:gd name="connsiteY0" fmla="*/ 5748 h 1349366"/>
              <a:gd name="connsiteX1" fmla="*/ 81395 w 134477"/>
              <a:gd name="connsiteY1" fmla="*/ 293614 h 1349366"/>
              <a:gd name="connsiteX2" fmla="*/ 132195 w 134477"/>
              <a:gd name="connsiteY2" fmla="*/ 695781 h 1349366"/>
              <a:gd name="connsiteX3" fmla="*/ 962 w 134477"/>
              <a:gd name="connsiteY3" fmla="*/ 1335014 h 1349366"/>
              <a:gd name="connsiteX4" fmla="*/ 72929 w 134477"/>
              <a:gd name="connsiteY4" fmla="*/ 1093714 h 1349366"/>
              <a:gd name="connsiteX5" fmla="*/ 77162 w 134477"/>
              <a:gd name="connsiteY5" fmla="*/ 556081 h 1349366"/>
              <a:gd name="connsiteX6" fmla="*/ 43295 w 134477"/>
              <a:gd name="connsiteY6" fmla="*/ 5748 h 134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477" h="1349366">
                <a:moveTo>
                  <a:pt x="43295" y="5748"/>
                </a:moveTo>
                <a:cubicBezTo>
                  <a:pt x="44000" y="-37996"/>
                  <a:pt x="66578" y="178609"/>
                  <a:pt x="81395" y="293614"/>
                </a:cubicBezTo>
                <a:cubicBezTo>
                  <a:pt x="96212" y="408619"/>
                  <a:pt x="145600" y="522214"/>
                  <a:pt x="132195" y="695781"/>
                </a:cubicBezTo>
                <a:cubicBezTo>
                  <a:pt x="118790" y="869348"/>
                  <a:pt x="10840" y="1268692"/>
                  <a:pt x="962" y="1335014"/>
                </a:cubicBezTo>
                <a:cubicBezTo>
                  <a:pt x="-8916" y="1401336"/>
                  <a:pt x="60229" y="1223536"/>
                  <a:pt x="72929" y="1093714"/>
                </a:cubicBezTo>
                <a:cubicBezTo>
                  <a:pt x="85629" y="963892"/>
                  <a:pt x="86334" y="740231"/>
                  <a:pt x="77162" y="556081"/>
                </a:cubicBezTo>
                <a:cubicBezTo>
                  <a:pt x="67990" y="371931"/>
                  <a:pt x="42590" y="49492"/>
                  <a:pt x="43295" y="5748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43FBDD4-1FC4-40A5-A160-8629ADA820B4}"/>
              </a:ext>
            </a:extLst>
          </p:cNvPr>
          <p:cNvSpPr/>
          <p:nvPr/>
        </p:nvSpPr>
        <p:spPr>
          <a:xfrm>
            <a:off x="8469295" y="3301139"/>
            <a:ext cx="532466" cy="811953"/>
          </a:xfrm>
          <a:custGeom>
            <a:avLst/>
            <a:gdLst>
              <a:gd name="connsiteX0" fmla="*/ 5838 w 532466"/>
              <a:gd name="connsiteY0" fmla="*/ 861 h 811953"/>
              <a:gd name="connsiteX1" fmla="*/ 48172 w 532466"/>
              <a:gd name="connsiteY1" fmla="*/ 309894 h 811953"/>
              <a:gd name="connsiteX2" fmla="*/ 386838 w 532466"/>
              <a:gd name="connsiteY2" fmla="*/ 737461 h 811953"/>
              <a:gd name="connsiteX3" fmla="*/ 526538 w 532466"/>
              <a:gd name="connsiteY3" fmla="*/ 792494 h 811953"/>
              <a:gd name="connsiteX4" fmla="*/ 463038 w 532466"/>
              <a:gd name="connsiteY4" fmla="*/ 758628 h 811953"/>
              <a:gd name="connsiteX5" fmla="*/ 82038 w 532466"/>
              <a:gd name="connsiteY5" fmla="*/ 237928 h 811953"/>
              <a:gd name="connsiteX6" fmla="*/ 5838 w 532466"/>
              <a:gd name="connsiteY6" fmla="*/ 861 h 81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466" h="811953">
                <a:moveTo>
                  <a:pt x="5838" y="861"/>
                </a:moveTo>
                <a:cubicBezTo>
                  <a:pt x="194" y="12855"/>
                  <a:pt x="-15328" y="187127"/>
                  <a:pt x="48172" y="309894"/>
                </a:cubicBezTo>
                <a:cubicBezTo>
                  <a:pt x="111672" y="432661"/>
                  <a:pt x="307110" y="657028"/>
                  <a:pt x="386838" y="737461"/>
                </a:cubicBezTo>
                <a:cubicBezTo>
                  <a:pt x="466566" y="817894"/>
                  <a:pt x="513838" y="788966"/>
                  <a:pt x="526538" y="792494"/>
                </a:cubicBezTo>
                <a:cubicBezTo>
                  <a:pt x="539238" y="796022"/>
                  <a:pt x="537121" y="851056"/>
                  <a:pt x="463038" y="758628"/>
                </a:cubicBezTo>
                <a:cubicBezTo>
                  <a:pt x="388955" y="666200"/>
                  <a:pt x="160355" y="371984"/>
                  <a:pt x="82038" y="237928"/>
                </a:cubicBezTo>
                <a:cubicBezTo>
                  <a:pt x="3721" y="103872"/>
                  <a:pt x="11482" y="-11133"/>
                  <a:pt x="5838" y="861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DB4D7816-1A77-4CF5-A09D-4824D62865BB}"/>
              </a:ext>
            </a:extLst>
          </p:cNvPr>
          <p:cNvSpPr/>
          <p:nvPr/>
        </p:nvSpPr>
        <p:spPr>
          <a:xfrm>
            <a:off x="8593576" y="3880932"/>
            <a:ext cx="499248" cy="322617"/>
          </a:xfrm>
          <a:custGeom>
            <a:avLst/>
            <a:gdLst>
              <a:gd name="connsiteX0" fmla="*/ 8557 w 499248"/>
              <a:gd name="connsiteY0" fmla="*/ 1035 h 322617"/>
              <a:gd name="connsiteX1" fmla="*/ 355691 w 499248"/>
              <a:gd name="connsiteY1" fmla="*/ 276201 h 322617"/>
              <a:gd name="connsiteX2" fmla="*/ 491157 w 499248"/>
              <a:gd name="connsiteY2" fmla="*/ 314301 h 322617"/>
              <a:gd name="connsiteX3" fmla="*/ 139791 w 499248"/>
              <a:gd name="connsiteY3" fmla="*/ 187301 h 322617"/>
              <a:gd name="connsiteX4" fmla="*/ 8557 w 499248"/>
              <a:gd name="connsiteY4" fmla="*/ 1035 h 32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248" h="322617">
                <a:moveTo>
                  <a:pt x="8557" y="1035"/>
                </a:moveTo>
                <a:cubicBezTo>
                  <a:pt x="44540" y="15852"/>
                  <a:pt x="275258" y="223990"/>
                  <a:pt x="355691" y="276201"/>
                </a:cubicBezTo>
                <a:cubicBezTo>
                  <a:pt x="436124" y="328412"/>
                  <a:pt x="527140" y="329118"/>
                  <a:pt x="491157" y="314301"/>
                </a:cubicBezTo>
                <a:cubicBezTo>
                  <a:pt x="455174" y="299484"/>
                  <a:pt x="223047" y="240218"/>
                  <a:pt x="139791" y="187301"/>
                </a:cubicBezTo>
                <a:cubicBezTo>
                  <a:pt x="56536" y="134384"/>
                  <a:pt x="-27426" y="-13782"/>
                  <a:pt x="8557" y="103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388A1201-F19A-4618-91EC-4E82B606885D}"/>
              </a:ext>
            </a:extLst>
          </p:cNvPr>
          <p:cNvSpPr/>
          <p:nvPr/>
        </p:nvSpPr>
        <p:spPr>
          <a:xfrm>
            <a:off x="8351054" y="3693070"/>
            <a:ext cx="543593" cy="640638"/>
          </a:xfrm>
          <a:custGeom>
            <a:avLst/>
            <a:gdLst>
              <a:gd name="connsiteX0" fmla="*/ 14013 w 543593"/>
              <a:gd name="connsiteY0" fmla="*/ 2630 h 640638"/>
              <a:gd name="connsiteX1" fmla="*/ 98679 w 543593"/>
              <a:gd name="connsiteY1" fmla="*/ 256630 h 640638"/>
              <a:gd name="connsiteX2" fmla="*/ 538946 w 543593"/>
              <a:gd name="connsiteY2" fmla="*/ 637630 h 640638"/>
              <a:gd name="connsiteX3" fmla="*/ 310346 w 543593"/>
              <a:gd name="connsiteY3" fmla="*/ 413263 h 640638"/>
              <a:gd name="connsiteX4" fmla="*/ 14013 w 543593"/>
              <a:gd name="connsiteY4" fmla="*/ 2630 h 64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593" h="640638">
                <a:moveTo>
                  <a:pt x="14013" y="2630"/>
                </a:moveTo>
                <a:cubicBezTo>
                  <a:pt x="-21265" y="-23475"/>
                  <a:pt x="11190" y="150797"/>
                  <a:pt x="98679" y="256630"/>
                </a:cubicBezTo>
                <a:cubicBezTo>
                  <a:pt x="186168" y="362463"/>
                  <a:pt x="503668" y="611525"/>
                  <a:pt x="538946" y="637630"/>
                </a:cubicBezTo>
                <a:cubicBezTo>
                  <a:pt x="574224" y="663735"/>
                  <a:pt x="399951" y="514157"/>
                  <a:pt x="310346" y="413263"/>
                </a:cubicBezTo>
                <a:cubicBezTo>
                  <a:pt x="220741" y="312369"/>
                  <a:pt x="49291" y="28735"/>
                  <a:pt x="14013" y="2630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64B616A-920D-4B9C-974A-E9C37E1CAB5C}"/>
              </a:ext>
            </a:extLst>
          </p:cNvPr>
          <p:cNvSpPr/>
          <p:nvPr/>
        </p:nvSpPr>
        <p:spPr>
          <a:xfrm>
            <a:off x="8043153" y="3471206"/>
            <a:ext cx="650446" cy="1261072"/>
          </a:xfrm>
          <a:custGeom>
            <a:avLst/>
            <a:gdLst>
              <a:gd name="connsiteX0" fmla="*/ 152580 w 650446"/>
              <a:gd name="connsiteY0" fmla="*/ 127 h 1261072"/>
              <a:gd name="connsiteX1" fmla="*/ 97547 w 650446"/>
              <a:gd name="connsiteY1" fmla="*/ 317627 h 1261072"/>
              <a:gd name="connsiteX2" fmla="*/ 262647 w 650446"/>
              <a:gd name="connsiteY2" fmla="*/ 859494 h 1261072"/>
              <a:gd name="connsiteX3" fmla="*/ 647880 w 650446"/>
              <a:gd name="connsiteY3" fmla="*/ 1257427 h 1261072"/>
              <a:gd name="connsiteX4" fmla="*/ 415047 w 650446"/>
              <a:gd name="connsiteY4" fmla="*/ 1033061 h 1261072"/>
              <a:gd name="connsiteX5" fmla="*/ 114480 w 650446"/>
              <a:gd name="connsiteY5" fmla="*/ 635127 h 1261072"/>
              <a:gd name="connsiteX6" fmla="*/ 180 w 650446"/>
              <a:gd name="connsiteY6" fmla="*/ 283761 h 1261072"/>
              <a:gd name="connsiteX7" fmla="*/ 152580 w 650446"/>
              <a:gd name="connsiteY7" fmla="*/ 127 h 126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0446" h="1261072">
                <a:moveTo>
                  <a:pt x="152580" y="127"/>
                </a:moveTo>
                <a:cubicBezTo>
                  <a:pt x="168808" y="5771"/>
                  <a:pt x="79203" y="174399"/>
                  <a:pt x="97547" y="317627"/>
                </a:cubicBezTo>
                <a:cubicBezTo>
                  <a:pt x="115891" y="460855"/>
                  <a:pt x="170925" y="702861"/>
                  <a:pt x="262647" y="859494"/>
                </a:cubicBezTo>
                <a:cubicBezTo>
                  <a:pt x="354369" y="1016127"/>
                  <a:pt x="622480" y="1228499"/>
                  <a:pt x="647880" y="1257427"/>
                </a:cubicBezTo>
                <a:cubicBezTo>
                  <a:pt x="673280" y="1286355"/>
                  <a:pt x="503947" y="1136778"/>
                  <a:pt x="415047" y="1033061"/>
                </a:cubicBezTo>
                <a:cubicBezTo>
                  <a:pt x="326147" y="929344"/>
                  <a:pt x="183625" y="760010"/>
                  <a:pt x="114480" y="635127"/>
                </a:cubicBezTo>
                <a:cubicBezTo>
                  <a:pt x="45335" y="510244"/>
                  <a:pt x="-3348" y="389594"/>
                  <a:pt x="180" y="283761"/>
                </a:cubicBezTo>
                <a:cubicBezTo>
                  <a:pt x="3708" y="177928"/>
                  <a:pt x="136352" y="-5517"/>
                  <a:pt x="152580" y="12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A91A64A-25B1-4B0D-8401-3A04A02654C9}"/>
              </a:ext>
            </a:extLst>
          </p:cNvPr>
          <p:cNvSpPr/>
          <p:nvPr/>
        </p:nvSpPr>
        <p:spPr>
          <a:xfrm>
            <a:off x="8203152" y="3366820"/>
            <a:ext cx="824486" cy="1160121"/>
          </a:xfrm>
          <a:custGeom>
            <a:avLst/>
            <a:gdLst>
              <a:gd name="connsiteX0" fmla="*/ 140748 w 824486"/>
              <a:gd name="connsiteY0" fmla="*/ 28313 h 1160121"/>
              <a:gd name="connsiteX1" fmla="*/ 128048 w 824486"/>
              <a:gd name="connsiteY1" fmla="*/ 100280 h 1160121"/>
              <a:gd name="connsiteX2" fmla="*/ 149215 w 824486"/>
              <a:gd name="connsiteY2" fmla="*/ 659080 h 1160121"/>
              <a:gd name="connsiteX3" fmla="*/ 373581 w 824486"/>
              <a:gd name="connsiteY3" fmla="*/ 985047 h 1160121"/>
              <a:gd name="connsiteX4" fmla="*/ 822315 w 824486"/>
              <a:gd name="connsiteY4" fmla="*/ 1158613 h 1160121"/>
              <a:gd name="connsiteX5" fmla="*/ 530215 w 824486"/>
              <a:gd name="connsiteY5" fmla="*/ 1061247 h 1160121"/>
              <a:gd name="connsiteX6" fmla="*/ 208481 w 824486"/>
              <a:gd name="connsiteY6" fmla="*/ 921547 h 1160121"/>
              <a:gd name="connsiteX7" fmla="*/ 1048 w 824486"/>
              <a:gd name="connsiteY7" fmla="*/ 417780 h 1160121"/>
              <a:gd name="connsiteX8" fmla="*/ 140748 w 824486"/>
              <a:gd name="connsiteY8" fmla="*/ 28313 h 116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486" h="1160121">
                <a:moveTo>
                  <a:pt x="140748" y="28313"/>
                </a:moveTo>
                <a:cubicBezTo>
                  <a:pt x="161915" y="-24604"/>
                  <a:pt x="126637" y="-4848"/>
                  <a:pt x="128048" y="100280"/>
                </a:cubicBezTo>
                <a:cubicBezTo>
                  <a:pt x="129459" y="205408"/>
                  <a:pt x="108293" y="511619"/>
                  <a:pt x="149215" y="659080"/>
                </a:cubicBezTo>
                <a:cubicBezTo>
                  <a:pt x="190137" y="806541"/>
                  <a:pt x="261398" y="901792"/>
                  <a:pt x="373581" y="985047"/>
                </a:cubicBezTo>
                <a:cubicBezTo>
                  <a:pt x="485764" y="1068302"/>
                  <a:pt x="796209" y="1145913"/>
                  <a:pt x="822315" y="1158613"/>
                </a:cubicBezTo>
                <a:cubicBezTo>
                  <a:pt x="848421" y="1171313"/>
                  <a:pt x="632521" y="1100758"/>
                  <a:pt x="530215" y="1061247"/>
                </a:cubicBezTo>
                <a:cubicBezTo>
                  <a:pt x="427909" y="1021736"/>
                  <a:pt x="296675" y="1028791"/>
                  <a:pt x="208481" y="921547"/>
                </a:cubicBezTo>
                <a:cubicBezTo>
                  <a:pt x="120287" y="814303"/>
                  <a:pt x="15159" y="570180"/>
                  <a:pt x="1048" y="417780"/>
                </a:cubicBezTo>
                <a:cubicBezTo>
                  <a:pt x="-13063" y="265380"/>
                  <a:pt x="119581" y="81230"/>
                  <a:pt x="140748" y="28313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C1DF362-31AB-4F16-8F32-CB17DA4F483B}"/>
              </a:ext>
            </a:extLst>
          </p:cNvPr>
          <p:cNvSpPr/>
          <p:nvPr/>
        </p:nvSpPr>
        <p:spPr>
          <a:xfrm>
            <a:off x="8269916" y="2426833"/>
            <a:ext cx="269427" cy="926592"/>
          </a:xfrm>
          <a:custGeom>
            <a:avLst/>
            <a:gdLst>
              <a:gd name="connsiteX0" fmla="*/ 245434 w 269427"/>
              <a:gd name="connsiteY0" fmla="*/ 2042 h 926592"/>
              <a:gd name="connsiteX1" fmla="*/ 267659 w 269427"/>
              <a:gd name="connsiteY1" fmla="*/ 348117 h 926592"/>
              <a:gd name="connsiteX2" fmla="*/ 194634 w 269427"/>
              <a:gd name="connsiteY2" fmla="*/ 646567 h 926592"/>
              <a:gd name="connsiteX3" fmla="*/ 959 w 269427"/>
              <a:gd name="connsiteY3" fmla="*/ 925967 h 926592"/>
              <a:gd name="connsiteX4" fmla="*/ 124784 w 269427"/>
              <a:gd name="connsiteY4" fmla="*/ 706892 h 926592"/>
              <a:gd name="connsiteX5" fmla="*/ 229559 w 269427"/>
              <a:gd name="connsiteY5" fmla="*/ 227467 h 926592"/>
              <a:gd name="connsiteX6" fmla="*/ 245434 w 269427"/>
              <a:gd name="connsiteY6" fmla="*/ 2042 h 92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427" h="926592">
                <a:moveTo>
                  <a:pt x="245434" y="2042"/>
                </a:moveTo>
                <a:cubicBezTo>
                  <a:pt x="251784" y="22150"/>
                  <a:pt x="276126" y="240696"/>
                  <a:pt x="267659" y="348117"/>
                </a:cubicBezTo>
                <a:cubicBezTo>
                  <a:pt x="259192" y="455538"/>
                  <a:pt x="239084" y="550259"/>
                  <a:pt x="194634" y="646567"/>
                </a:cubicBezTo>
                <a:cubicBezTo>
                  <a:pt x="150184" y="742875"/>
                  <a:pt x="12601" y="915913"/>
                  <a:pt x="959" y="925967"/>
                </a:cubicBezTo>
                <a:cubicBezTo>
                  <a:pt x="-10683" y="936021"/>
                  <a:pt x="86684" y="823309"/>
                  <a:pt x="124784" y="706892"/>
                </a:cubicBezTo>
                <a:cubicBezTo>
                  <a:pt x="162884" y="590475"/>
                  <a:pt x="211567" y="340709"/>
                  <a:pt x="229559" y="227467"/>
                </a:cubicBezTo>
                <a:cubicBezTo>
                  <a:pt x="247551" y="114225"/>
                  <a:pt x="239084" y="-18066"/>
                  <a:pt x="245434" y="2042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9B7A8F3-78D5-464B-BC3B-B85E1CA7C482}"/>
              </a:ext>
            </a:extLst>
          </p:cNvPr>
          <p:cNvSpPr/>
          <p:nvPr/>
        </p:nvSpPr>
        <p:spPr>
          <a:xfrm>
            <a:off x="7581743" y="1041240"/>
            <a:ext cx="577386" cy="321465"/>
          </a:xfrm>
          <a:custGeom>
            <a:avLst/>
            <a:gdLst>
              <a:gd name="connsiteX0" fmla="*/ 157 w 577386"/>
              <a:gd name="connsiteY0" fmla="*/ 136685 h 321465"/>
              <a:gd name="connsiteX1" fmla="*/ 333532 w 577386"/>
              <a:gd name="connsiteY1" fmla="*/ 89060 h 321465"/>
              <a:gd name="connsiteX2" fmla="*/ 571657 w 577386"/>
              <a:gd name="connsiteY2" fmla="*/ 320835 h 321465"/>
              <a:gd name="connsiteX3" fmla="*/ 485932 w 577386"/>
              <a:gd name="connsiteY3" fmla="*/ 152560 h 321465"/>
              <a:gd name="connsiteX4" fmla="*/ 292257 w 577386"/>
              <a:gd name="connsiteY4" fmla="*/ 160 h 321465"/>
              <a:gd name="connsiteX5" fmla="*/ 157 w 577386"/>
              <a:gd name="connsiteY5" fmla="*/ 136685 h 32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386" h="321465">
                <a:moveTo>
                  <a:pt x="157" y="136685"/>
                </a:moveTo>
                <a:cubicBezTo>
                  <a:pt x="7036" y="151502"/>
                  <a:pt x="238282" y="58368"/>
                  <a:pt x="333532" y="89060"/>
                </a:cubicBezTo>
                <a:cubicBezTo>
                  <a:pt x="428782" y="119752"/>
                  <a:pt x="546257" y="310252"/>
                  <a:pt x="571657" y="320835"/>
                </a:cubicBezTo>
                <a:cubicBezTo>
                  <a:pt x="597057" y="331418"/>
                  <a:pt x="532499" y="206006"/>
                  <a:pt x="485932" y="152560"/>
                </a:cubicBezTo>
                <a:cubicBezTo>
                  <a:pt x="439365" y="99114"/>
                  <a:pt x="371103" y="5452"/>
                  <a:pt x="292257" y="160"/>
                </a:cubicBezTo>
                <a:cubicBezTo>
                  <a:pt x="213411" y="-5132"/>
                  <a:pt x="-6722" y="121868"/>
                  <a:pt x="157" y="13668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983C328-D02D-4972-A44D-02FAB1610EB0}"/>
              </a:ext>
            </a:extLst>
          </p:cNvPr>
          <p:cNvSpPr/>
          <p:nvPr/>
        </p:nvSpPr>
        <p:spPr>
          <a:xfrm>
            <a:off x="5911798" y="819941"/>
            <a:ext cx="622437" cy="1040485"/>
          </a:xfrm>
          <a:custGeom>
            <a:avLst/>
            <a:gdLst>
              <a:gd name="connsiteX0" fmla="*/ 611769 w 622437"/>
              <a:gd name="connsiteY0" fmla="*/ 39426 h 1040485"/>
              <a:gd name="connsiteX1" fmla="*/ 268869 w 622437"/>
              <a:gd name="connsiteY1" fmla="*/ 323059 h 1040485"/>
              <a:gd name="connsiteX2" fmla="*/ 112235 w 622437"/>
              <a:gd name="connsiteY2" fmla="*/ 636326 h 1040485"/>
              <a:gd name="connsiteX3" fmla="*/ 19102 w 622437"/>
              <a:gd name="connsiteY3" fmla="*/ 1038492 h 1040485"/>
              <a:gd name="connsiteX4" fmla="*/ 19102 w 622437"/>
              <a:gd name="connsiteY4" fmla="*/ 784492 h 1040485"/>
              <a:gd name="connsiteX5" fmla="*/ 40269 w 622437"/>
              <a:gd name="connsiteY5" fmla="*/ 636326 h 1040485"/>
              <a:gd name="connsiteX6" fmla="*/ 489002 w 622437"/>
              <a:gd name="connsiteY6" fmla="*/ 64826 h 1040485"/>
              <a:gd name="connsiteX7" fmla="*/ 611769 w 622437"/>
              <a:gd name="connsiteY7" fmla="*/ 39426 h 104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437" h="1040485">
                <a:moveTo>
                  <a:pt x="611769" y="39426"/>
                </a:moveTo>
                <a:cubicBezTo>
                  <a:pt x="575080" y="82465"/>
                  <a:pt x="352125" y="223576"/>
                  <a:pt x="268869" y="323059"/>
                </a:cubicBezTo>
                <a:cubicBezTo>
                  <a:pt x="185613" y="422542"/>
                  <a:pt x="153863" y="517087"/>
                  <a:pt x="112235" y="636326"/>
                </a:cubicBezTo>
                <a:cubicBezTo>
                  <a:pt x="70607" y="755565"/>
                  <a:pt x="34624" y="1013798"/>
                  <a:pt x="19102" y="1038492"/>
                </a:cubicBezTo>
                <a:cubicBezTo>
                  <a:pt x="3580" y="1063186"/>
                  <a:pt x="15574" y="851520"/>
                  <a:pt x="19102" y="784492"/>
                </a:cubicBezTo>
                <a:cubicBezTo>
                  <a:pt x="22630" y="717464"/>
                  <a:pt x="-38048" y="756270"/>
                  <a:pt x="40269" y="636326"/>
                </a:cubicBezTo>
                <a:cubicBezTo>
                  <a:pt x="118586" y="516382"/>
                  <a:pt x="391635" y="160782"/>
                  <a:pt x="489002" y="64826"/>
                </a:cubicBezTo>
                <a:cubicBezTo>
                  <a:pt x="586369" y="-31130"/>
                  <a:pt x="648458" y="-3613"/>
                  <a:pt x="611769" y="39426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8D0CC11-B16C-4233-9BA6-51AC646A8ECE}"/>
              </a:ext>
            </a:extLst>
          </p:cNvPr>
          <p:cNvSpPr/>
          <p:nvPr/>
        </p:nvSpPr>
        <p:spPr>
          <a:xfrm>
            <a:off x="4986327" y="2174011"/>
            <a:ext cx="571778" cy="560618"/>
          </a:xfrm>
          <a:custGeom>
            <a:avLst/>
            <a:gdLst>
              <a:gd name="connsiteX0" fmla="*/ 571193 w 571778"/>
              <a:gd name="connsiteY0" fmla="*/ 229 h 560618"/>
              <a:gd name="connsiteX1" fmla="*/ 454353 w 571778"/>
              <a:gd name="connsiteY1" fmla="*/ 299949 h 560618"/>
              <a:gd name="connsiteX2" fmla="*/ 2233 w 571778"/>
              <a:gd name="connsiteY2" fmla="*/ 548869 h 560618"/>
              <a:gd name="connsiteX3" fmla="*/ 286713 w 571778"/>
              <a:gd name="connsiteY3" fmla="*/ 492989 h 560618"/>
              <a:gd name="connsiteX4" fmla="*/ 423873 w 571778"/>
              <a:gd name="connsiteY4" fmla="*/ 254229 h 560618"/>
              <a:gd name="connsiteX5" fmla="*/ 571193 w 571778"/>
              <a:gd name="connsiteY5" fmla="*/ 229 h 56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778" h="560618">
                <a:moveTo>
                  <a:pt x="571193" y="229"/>
                </a:moveTo>
                <a:cubicBezTo>
                  <a:pt x="576273" y="7849"/>
                  <a:pt x="549180" y="208509"/>
                  <a:pt x="454353" y="299949"/>
                </a:cubicBezTo>
                <a:cubicBezTo>
                  <a:pt x="359526" y="391389"/>
                  <a:pt x="30173" y="516696"/>
                  <a:pt x="2233" y="548869"/>
                </a:cubicBezTo>
                <a:cubicBezTo>
                  <a:pt x="-25707" y="581042"/>
                  <a:pt x="216440" y="542096"/>
                  <a:pt x="286713" y="492989"/>
                </a:cubicBezTo>
                <a:cubicBezTo>
                  <a:pt x="356986" y="443882"/>
                  <a:pt x="372226" y="332122"/>
                  <a:pt x="423873" y="254229"/>
                </a:cubicBezTo>
                <a:cubicBezTo>
                  <a:pt x="475520" y="176336"/>
                  <a:pt x="566113" y="-7391"/>
                  <a:pt x="571193" y="229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143E8AEA-23F1-44D6-A2D6-E990F4896F02}"/>
              </a:ext>
            </a:extLst>
          </p:cNvPr>
          <p:cNvSpPr/>
          <p:nvPr/>
        </p:nvSpPr>
        <p:spPr>
          <a:xfrm>
            <a:off x="8172939" y="2348209"/>
            <a:ext cx="308213" cy="996269"/>
          </a:xfrm>
          <a:custGeom>
            <a:avLst/>
            <a:gdLst>
              <a:gd name="connsiteX0" fmla="*/ 302194 w 308213"/>
              <a:gd name="connsiteY0" fmla="*/ 5524 h 996269"/>
              <a:gd name="connsiteX1" fmla="*/ 247161 w 308213"/>
              <a:gd name="connsiteY1" fmla="*/ 399224 h 996269"/>
              <a:gd name="connsiteX2" fmla="*/ 170961 w 308213"/>
              <a:gd name="connsiteY2" fmla="*/ 742124 h 996269"/>
              <a:gd name="connsiteX3" fmla="*/ 1628 w 308213"/>
              <a:gd name="connsiteY3" fmla="*/ 996124 h 996269"/>
              <a:gd name="connsiteX4" fmla="*/ 98994 w 308213"/>
              <a:gd name="connsiteY4" fmla="*/ 708258 h 996269"/>
              <a:gd name="connsiteX5" fmla="*/ 302194 w 308213"/>
              <a:gd name="connsiteY5" fmla="*/ 5524 h 99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213" h="996269">
                <a:moveTo>
                  <a:pt x="302194" y="5524"/>
                </a:moveTo>
                <a:cubicBezTo>
                  <a:pt x="326889" y="-45982"/>
                  <a:pt x="269033" y="276457"/>
                  <a:pt x="247161" y="399224"/>
                </a:cubicBezTo>
                <a:cubicBezTo>
                  <a:pt x="225289" y="521991"/>
                  <a:pt x="211883" y="642641"/>
                  <a:pt x="170961" y="742124"/>
                </a:cubicBezTo>
                <a:cubicBezTo>
                  <a:pt x="130039" y="841607"/>
                  <a:pt x="13622" y="1001768"/>
                  <a:pt x="1628" y="996124"/>
                </a:cubicBezTo>
                <a:cubicBezTo>
                  <a:pt x="-10367" y="990480"/>
                  <a:pt x="46077" y="869830"/>
                  <a:pt x="98994" y="708258"/>
                </a:cubicBezTo>
                <a:cubicBezTo>
                  <a:pt x="151911" y="546686"/>
                  <a:pt x="277499" y="57030"/>
                  <a:pt x="302194" y="5524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A668522-D067-4DFB-BA25-25D40C12EC98}"/>
              </a:ext>
            </a:extLst>
          </p:cNvPr>
          <p:cNvSpPr/>
          <p:nvPr/>
        </p:nvSpPr>
        <p:spPr>
          <a:xfrm>
            <a:off x="4677578" y="1920591"/>
            <a:ext cx="523215" cy="544417"/>
          </a:xfrm>
          <a:custGeom>
            <a:avLst/>
            <a:gdLst>
              <a:gd name="connsiteX0" fmla="*/ 523072 w 523215"/>
              <a:gd name="connsiteY0" fmla="*/ 284 h 544417"/>
              <a:gd name="connsiteX1" fmla="*/ 453222 w 523215"/>
              <a:gd name="connsiteY1" fmla="*/ 171734 h 544417"/>
              <a:gd name="connsiteX2" fmla="*/ 386547 w 523215"/>
              <a:gd name="connsiteY2" fmla="*/ 276509 h 544417"/>
              <a:gd name="connsiteX3" fmla="*/ 5547 w 523215"/>
              <a:gd name="connsiteY3" fmla="*/ 538447 h 544417"/>
              <a:gd name="connsiteX4" fmla="*/ 178585 w 523215"/>
              <a:gd name="connsiteY4" fmla="*/ 433672 h 544417"/>
              <a:gd name="connsiteX5" fmla="*/ 434172 w 523215"/>
              <a:gd name="connsiteY5" fmla="*/ 139984 h 544417"/>
              <a:gd name="connsiteX6" fmla="*/ 523072 w 523215"/>
              <a:gd name="connsiteY6" fmla="*/ 284 h 54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215" h="544417">
                <a:moveTo>
                  <a:pt x="523072" y="284"/>
                </a:moveTo>
                <a:cubicBezTo>
                  <a:pt x="526247" y="5576"/>
                  <a:pt x="475976" y="125697"/>
                  <a:pt x="453222" y="171734"/>
                </a:cubicBezTo>
                <a:cubicBezTo>
                  <a:pt x="430468" y="217771"/>
                  <a:pt x="461160" y="215390"/>
                  <a:pt x="386547" y="276509"/>
                </a:cubicBezTo>
                <a:cubicBezTo>
                  <a:pt x="311934" y="337628"/>
                  <a:pt x="40207" y="512253"/>
                  <a:pt x="5547" y="538447"/>
                </a:cubicBezTo>
                <a:cubicBezTo>
                  <a:pt x="-29113" y="564641"/>
                  <a:pt x="107148" y="500082"/>
                  <a:pt x="178585" y="433672"/>
                </a:cubicBezTo>
                <a:cubicBezTo>
                  <a:pt x="250022" y="367262"/>
                  <a:pt x="375434" y="215655"/>
                  <a:pt x="434172" y="139984"/>
                </a:cubicBezTo>
                <a:cubicBezTo>
                  <a:pt x="492910" y="64313"/>
                  <a:pt x="519897" y="-5008"/>
                  <a:pt x="523072" y="284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B60BEB6-A007-4F6C-9D5E-DFF2FC845296}"/>
              </a:ext>
            </a:extLst>
          </p:cNvPr>
          <p:cNvSpPr/>
          <p:nvPr/>
        </p:nvSpPr>
        <p:spPr>
          <a:xfrm>
            <a:off x="5169630" y="2067152"/>
            <a:ext cx="276667" cy="492770"/>
          </a:xfrm>
          <a:custGeom>
            <a:avLst/>
            <a:gdLst>
              <a:gd name="connsiteX0" fmla="*/ 275495 w 276667"/>
              <a:gd name="connsiteY0" fmla="*/ 4536 h 492770"/>
              <a:gd name="connsiteX1" fmla="*/ 121508 w 276667"/>
              <a:gd name="connsiteY1" fmla="*/ 366486 h 492770"/>
              <a:gd name="connsiteX2" fmla="*/ 858 w 276667"/>
              <a:gd name="connsiteY2" fmla="*/ 485548 h 492770"/>
              <a:gd name="connsiteX3" fmla="*/ 183420 w 276667"/>
              <a:gd name="connsiteY3" fmla="*/ 185511 h 492770"/>
              <a:gd name="connsiteX4" fmla="*/ 275495 w 276667"/>
              <a:gd name="connsiteY4" fmla="*/ 4536 h 49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667" h="492770">
                <a:moveTo>
                  <a:pt x="275495" y="4536"/>
                </a:moveTo>
                <a:cubicBezTo>
                  <a:pt x="265176" y="34698"/>
                  <a:pt x="167281" y="286318"/>
                  <a:pt x="121508" y="366486"/>
                </a:cubicBezTo>
                <a:cubicBezTo>
                  <a:pt x="75735" y="446654"/>
                  <a:pt x="-9461" y="515710"/>
                  <a:pt x="858" y="485548"/>
                </a:cubicBezTo>
                <a:cubicBezTo>
                  <a:pt x="11177" y="455386"/>
                  <a:pt x="141087" y="269648"/>
                  <a:pt x="183420" y="185511"/>
                </a:cubicBezTo>
                <a:cubicBezTo>
                  <a:pt x="225753" y="101374"/>
                  <a:pt x="285814" y="-25626"/>
                  <a:pt x="275495" y="4536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59204D6A-051F-4F5B-84A3-3776F29D60CA}"/>
              </a:ext>
            </a:extLst>
          </p:cNvPr>
          <p:cNvSpPr/>
          <p:nvPr/>
        </p:nvSpPr>
        <p:spPr>
          <a:xfrm rot="442545">
            <a:off x="4306291" y="4302951"/>
            <a:ext cx="472498" cy="1310922"/>
          </a:xfrm>
          <a:custGeom>
            <a:avLst/>
            <a:gdLst>
              <a:gd name="connsiteX0" fmla="*/ 669951 w 683800"/>
              <a:gd name="connsiteY0" fmla="*/ 19761 h 1310922"/>
              <a:gd name="connsiteX1" fmla="*/ 606451 w 683800"/>
              <a:gd name="connsiteY1" fmla="*/ 254711 h 1310922"/>
              <a:gd name="connsiteX2" fmla="*/ 511201 w 683800"/>
              <a:gd name="connsiteY2" fmla="*/ 623011 h 1310922"/>
              <a:gd name="connsiteX3" fmla="*/ 371501 w 683800"/>
              <a:gd name="connsiteY3" fmla="*/ 889711 h 1310922"/>
              <a:gd name="connsiteX4" fmla="*/ 9551 w 683800"/>
              <a:gd name="connsiteY4" fmla="*/ 1302461 h 1310922"/>
              <a:gd name="connsiteX5" fmla="*/ 123851 w 683800"/>
              <a:gd name="connsiteY5" fmla="*/ 1137361 h 1310922"/>
              <a:gd name="connsiteX6" fmla="*/ 327051 w 683800"/>
              <a:gd name="connsiteY6" fmla="*/ 775411 h 1310922"/>
              <a:gd name="connsiteX7" fmla="*/ 669951 w 683800"/>
              <a:gd name="connsiteY7" fmla="*/ 19761 h 131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800" h="1310922">
                <a:moveTo>
                  <a:pt x="669951" y="19761"/>
                </a:moveTo>
                <a:cubicBezTo>
                  <a:pt x="716518" y="-67022"/>
                  <a:pt x="632909" y="154169"/>
                  <a:pt x="606451" y="254711"/>
                </a:cubicBezTo>
                <a:cubicBezTo>
                  <a:pt x="579993" y="355253"/>
                  <a:pt x="550359" y="517178"/>
                  <a:pt x="511201" y="623011"/>
                </a:cubicBezTo>
                <a:cubicBezTo>
                  <a:pt x="472043" y="728844"/>
                  <a:pt x="455109" y="776469"/>
                  <a:pt x="371501" y="889711"/>
                </a:cubicBezTo>
                <a:cubicBezTo>
                  <a:pt x="287893" y="1002953"/>
                  <a:pt x="50826" y="1261186"/>
                  <a:pt x="9551" y="1302461"/>
                </a:cubicBezTo>
                <a:cubicBezTo>
                  <a:pt x="-31724" y="1343736"/>
                  <a:pt x="70934" y="1225203"/>
                  <a:pt x="123851" y="1137361"/>
                </a:cubicBezTo>
                <a:cubicBezTo>
                  <a:pt x="176768" y="1049519"/>
                  <a:pt x="239209" y="961678"/>
                  <a:pt x="327051" y="775411"/>
                </a:cubicBezTo>
                <a:cubicBezTo>
                  <a:pt x="414893" y="589144"/>
                  <a:pt x="623384" y="106544"/>
                  <a:pt x="669951" y="19761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B6B6038-F8AE-4F20-898D-80061667D4FC}"/>
              </a:ext>
            </a:extLst>
          </p:cNvPr>
          <p:cNvSpPr/>
          <p:nvPr/>
        </p:nvSpPr>
        <p:spPr>
          <a:xfrm>
            <a:off x="6654391" y="5765255"/>
            <a:ext cx="83843" cy="1291225"/>
          </a:xfrm>
          <a:custGeom>
            <a:avLst/>
            <a:gdLst>
              <a:gd name="connsiteX0" fmla="*/ 82959 w 83843"/>
              <a:gd name="connsiteY0" fmla="*/ 545 h 1291225"/>
              <a:gd name="connsiteX1" fmla="*/ 13109 w 83843"/>
              <a:gd name="connsiteY1" fmla="*/ 711745 h 1291225"/>
              <a:gd name="connsiteX2" fmla="*/ 82959 w 83843"/>
              <a:gd name="connsiteY2" fmla="*/ 1264195 h 1291225"/>
              <a:gd name="connsiteX3" fmla="*/ 409 w 83843"/>
              <a:gd name="connsiteY3" fmla="*/ 1143545 h 1291225"/>
              <a:gd name="connsiteX4" fmla="*/ 51209 w 83843"/>
              <a:gd name="connsiteY4" fmla="*/ 603795 h 1291225"/>
              <a:gd name="connsiteX5" fmla="*/ 82959 w 83843"/>
              <a:gd name="connsiteY5" fmla="*/ 545 h 129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43" h="1291225">
                <a:moveTo>
                  <a:pt x="82959" y="545"/>
                </a:moveTo>
                <a:cubicBezTo>
                  <a:pt x="76609" y="18537"/>
                  <a:pt x="13109" y="501137"/>
                  <a:pt x="13109" y="711745"/>
                </a:cubicBezTo>
                <a:cubicBezTo>
                  <a:pt x="13109" y="922353"/>
                  <a:pt x="85076" y="1192228"/>
                  <a:pt x="82959" y="1264195"/>
                </a:cubicBezTo>
                <a:cubicBezTo>
                  <a:pt x="80842" y="1336162"/>
                  <a:pt x="5701" y="1253612"/>
                  <a:pt x="409" y="1143545"/>
                </a:cubicBezTo>
                <a:cubicBezTo>
                  <a:pt x="-4883" y="1033478"/>
                  <a:pt x="42742" y="793237"/>
                  <a:pt x="51209" y="603795"/>
                </a:cubicBezTo>
                <a:cubicBezTo>
                  <a:pt x="59676" y="414353"/>
                  <a:pt x="89309" y="-17447"/>
                  <a:pt x="82959" y="54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8D8E29F-EE5F-439B-8049-F88D5B81BB78}"/>
              </a:ext>
            </a:extLst>
          </p:cNvPr>
          <p:cNvSpPr/>
          <p:nvPr/>
        </p:nvSpPr>
        <p:spPr>
          <a:xfrm>
            <a:off x="4793205" y="4053070"/>
            <a:ext cx="334449" cy="310396"/>
          </a:xfrm>
          <a:custGeom>
            <a:avLst/>
            <a:gdLst>
              <a:gd name="connsiteX0" fmla="*/ 1045 w 334449"/>
              <a:gd name="connsiteY0" fmla="*/ 1405 h 310396"/>
              <a:gd name="connsiteX1" fmla="*/ 232820 w 334449"/>
              <a:gd name="connsiteY1" fmla="*/ 277630 h 310396"/>
              <a:gd name="connsiteX2" fmla="*/ 334420 w 334449"/>
              <a:gd name="connsiteY2" fmla="*/ 303030 h 310396"/>
              <a:gd name="connsiteX3" fmla="*/ 242345 w 334449"/>
              <a:gd name="connsiteY3" fmla="*/ 258580 h 310396"/>
              <a:gd name="connsiteX4" fmla="*/ 150270 w 334449"/>
              <a:gd name="connsiteY4" fmla="*/ 172855 h 310396"/>
              <a:gd name="connsiteX5" fmla="*/ 1045 w 334449"/>
              <a:gd name="connsiteY5" fmla="*/ 1405 h 31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449" h="310396">
                <a:moveTo>
                  <a:pt x="1045" y="1405"/>
                </a:moveTo>
                <a:cubicBezTo>
                  <a:pt x="14803" y="18867"/>
                  <a:pt x="177258" y="227359"/>
                  <a:pt x="232820" y="277630"/>
                </a:cubicBezTo>
                <a:cubicBezTo>
                  <a:pt x="288382" y="327901"/>
                  <a:pt x="332833" y="306205"/>
                  <a:pt x="334420" y="303030"/>
                </a:cubicBezTo>
                <a:cubicBezTo>
                  <a:pt x="336007" y="299855"/>
                  <a:pt x="273037" y="280276"/>
                  <a:pt x="242345" y="258580"/>
                </a:cubicBezTo>
                <a:cubicBezTo>
                  <a:pt x="211653" y="236884"/>
                  <a:pt x="187312" y="211484"/>
                  <a:pt x="150270" y="172855"/>
                </a:cubicBezTo>
                <a:cubicBezTo>
                  <a:pt x="113228" y="134226"/>
                  <a:pt x="-12713" y="-16057"/>
                  <a:pt x="1045" y="1405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365472A3-E86B-444D-8F4D-6BF1EB9E2288}"/>
              </a:ext>
            </a:extLst>
          </p:cNvPr>
          <p:cNvSpPr/>
          <p:nvPr/>
        </p:nvSpPr>
        <p:spPr>
          <a:xfrm>
            <a:off x="4778045" y="4025642"/>
            <a:ext cx="80512" cy="398619"/>
          </a:xfrm>
          <a:custGeom>
            <a:avLst/>
            <a:gdLst>
              <a:gd name="connsiteX0" fmla="*/ 38430 w 80512"/>
              <a:gd name="connsiteY0" fmla="*/ 258 h 398619"/>
              <a:gd name="connsiteX1" fmla="*/ 330 w 80512"/>
              <a:gd name="connsiteY1" fmla="*/ 146308 h 398619"/>
              <a:gd name="connsiteX2" fmla="*/ 22555 w 80512"/>
              <a:gd name="connsiteY2" fmla="*/ 254258 h 398619"/>
              <a:gd name="connsiteX3" fmla="*/ 67005 w 80512"/>
              <a:gd name="connsiteY3" fmla="*/ 397133 h 398619"/>
              <a:gd name="connsiteX4" fmla="*/ 67005 w 80512"/>
              <a:gd name="connsiteY4" fmla="*/ 324108 h 398619"/>
              <a:gd name="connsiteX5" fmla="*/ 60655 w 80512"/>
              <a:gd name="connsiteY5" fmla="*/ 247908 h 398619"/>
              <a:gd name="connsiteX6" fmla="*/ 70180 w 80512"/>
              <a:gd name="connsiteY6" fmla="*/ 152658 h 398619"/>
              <a:gd name="connsiteX7" fmla="*/ 79705 w 80512"/>
              <a:gd name="connsiteY7" fmla="*/ 111383 h 398619"/>
              <a:gd name="connsiteX8" fmla="*/ 38430 w 80512"/>
              <a:gd name="connsiteY8" fmla="*/ 258 h 39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12" h="398619">
                <a:moveTo>
                  <a:pt x="38430" y="258"/>
                </a:moveTo>
                <a:cubicBezTo>
                  <a:pt x="25201" y="6079"/>
                  <a:pt x="2976" y="103975"/>
                  <a:pt x="330" y="146308"/>
                </a:cubicBezTo>
                <a:cubicBezTo>
                  <a:pt x="-2316" y="188641"/>
                  <a:pt x="11443" y="212454"/>
                  <a:pt x="22555" y="254258"/>
                </a:cubicBezTo>
                <a:cubicBezTo>
                  <a:pt x="33667" y="296062"/>
                  <a:pt x="59597" y="385491"/>
                  <a:pt x="67005" y="397133"/>
                </a:cubicBezTo>
                <a:cubicBezTo>
                  <a:pt x="74413" y="408775"/>
                  <a:pt x="68063" y="348979"/>
                  <a:pt x="67005" y="324108"/>
                </a:cubicBezTo>
                <a:cubicBezTo>
                  <a:pt x="65947" y="299237"/>
                  <a:pt x="60126" y="276483"/>
                  <a:pt x="60655" y="247908"/>
                </a:cubicBezTo>
                <a:cubicBezTo>
                  <a:pt x="61184" y="219333"/>
                  <a:pt x="67005" y="175412"/>
                  <a:pt x="70180" y="152658"/>
                </a:cubicBezTo>
                <a:cubicBezTo>
                  <a:pt x="73355" y="129904"/>
                  <a:pt x="83409" y="134137"/>
                  <a:pt x="79705" y="111383"/>
                </a:cubicBezTo>
                <a:cubicBezTo>
                  <a:pt x="76001" y="88629"/>
                  <a:pt x="51659" y="-5563"/>
                  <a:pt x="38430" y="258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7EA539D1-079B-4892-994E-C769BDFAB2D3}"/>
              </a:ext>
            </a:extLst>
          </p:cNvPr>
          <p:cNvSpPr/>
          <p:nvPr/>
        </p:nvSpPr>
        <p:spPr>
          <a:xfrm rot="353124">
            <a:off x="3859001" y="562925"/>
            <a:ext cx="1478465" cy="2094062"/>
          </a:xfrm>
          <a:custGeom>
            <a:avLst/>
            <a:gdLst>
              <a:gd name="connsiteX0" fmla="*/ 1468226 w 1478465"/>
              <a:gd name="connsiteY0" fmla="*/ 60223 h 2094062"/>
              <a:gd name="connsiteX1" fmla="*/ 1407266 w 1478465"/>
              <a:gd name="connsiteY1" fmla="*/ 65303 h 2094062"/>
              <a:gd name="connsiteX2" fmla="*/ 1127866 w 1478465"/>
              <a:gd name="connsiteY2" fmla="*/ 232943 h 2094062"/>
              <a:gd name="connsiteX3" fmla="*/ 878946 w 1478465"/>
              <a:gd name="connsiteY3" fmla="*/ 690143 h 2094062"/>
              <a:gd name="connsiteX4" fmla="*/ 584306 w 1478465"/>
              <a:gd name="connsiteY4" fmla="*/ 969543 h 2094062"/>
              <a:gd name="connsiteX5" fmla="*/ 452226 w 1478465"/>
              <a:gd name="connsiteY5" fmla="*/ 1264183 h 2094062"/>
              <a:gd name="connsiteX6" fmla="*/ 386186 w 1478465"/>
              <a:gd name="connsiteY6" fmla="*/ 1767103 h 2094062"/>
              <a:gd name="connsiteX7" fmla="*/ 106 w 1478465"/>
              <a:gd name="connsiteY7" fmla="*/ 2092223 h 2094062"/>
              <a:gd name="connsiteX8" fmla="*/ 426826 w 1478465"/>
              <a:gd name="connsiteY8" fmla="*/ 1624863 h 2094062"/>
              <a:gd name="connsiteX9" fmla="*/ 807826 w 1478465"/>
              <a:gd name="connsiteY9" fmla="*/ 781583 h 2094062"/>
              <a:gd name="connsiteX10" fmla="*/ 1239626 w 1478465"/>
              <a:gd name="connsiteY10" fmla="*/ 55143 h 2094062"/>
              <a:gd name="connsiteX11" fmla="*/ 1468226 w 1478465"/>
              <a:gd name="connsiteY11" fmla="*/ 60223 h 209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8465" h="2094062">
                <a:moveTo>
                  <a:pt x="1468226" y="60223"/>
                </a:moveTo>
                <a:cubicBezTo>
                  <a:pt x="1496166" y="61916"/>
                  <a:pt x="1463993" y="36516"/>
                  <a:pt x="1407266" y="65303"/>
                </a:cubicBezTo>
                <a:cubicBezTo>
                  <a:pt x="1350539" y="94090"/>
                  <a:pt x="1215919" y="128803"/>
                  <a:pt x="1127866" y="232943"/>
                </a:cubicBezTo>
                <a:cubicBezTo>
                  <a:pt x="1039813" y="337083"/>
                  <a:pt x="969539" y="567376"/>
                  <a:pt x="878946" y="690143"/>
                </a:cubicBezTo>
                <a:cubicBezTo>
                  <a:pt x="788353" y="812910"/>
                  <a:pt x="655426" y="873870"/>
                  <a:pt x="584306" y="969543"/>
                </a:cubicBezTo>
                <a:cubicBezTo>
                  <a:pt x="513186" y="1065216"/>
                  <a:pt x="485246" y="1131256"/>
                  <a:pt x="452226" y="1264183"/>
                </a:cubicBezTo>
                <a:cubicBezTo>
                  <a:pt x="419206" y="1397110"/>
                  <a:pt x="461539" y="1629096"/>
                  <a:pt x="386186" y="1767103"/>
                </a:cubicBezTo>
                <a:cubicBezTo>
                  <a:pt x="310833" y="1905110"/>
                  <a:pt x="-6667" y="2115930"/>
                  <a:pt x="106" y="2092223"/>
                </a:cubicBezTo>
                <a:cubicBezTo>
                  <a:pt x="6879" y="2068516"/>
                  <a:pt x="292206" y="1843303"/>
                  <a:pt x="426826" y="1624863"/>
                </a:cubicBezTo>
                <a:cubicBezTo>
                  <a:pt x="561446" y="1406423"/>
                  <a:pt x="672359" y="1043203"/>
                  <a:pt x="807826" y="781583"/>
                </a:cubicBezTo>
                <a:cubicBezTo>
                  <a:pt x="943293" y="519963"/>
                  <a:pt x="1132099" y="181296"/>
                  <a:pt x="1239626" y="55143"/>
                </a:cubicBezTo>
                <a:cubicBezTo>
                  <a:pt x="1347153" y="-71010"/>
                  <a:pt x="1440286" y="58530"/>
                  <a:pt x="1468226" y="60223"/>
                </a:cubicBezTo>
                <a:close/>
              </a:path>
            </a:pathLst>
          </a:custGeom>
          <a:solidFill>
            <a:srgbClr val="FF66FF">
              <a:alpha val="4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27006C5-AC8D-4F47-B46A-9F27A2DE340E}"/>
              </a:ext>
            </a:extLst>
          </p:cNvPr>
          <p:cNvSpPr/>
          <p:nvPr/>
        </p:nvSpPr>
        <p:spPr>
          <a:xfrm>
            <a:off x="5028478" y="3529664"/>
            <a:ext cx="32710" cy="222649"/>
          </a:xfrm>
          <a:custGeom>
            <a:avLst/>
            <a:gdLst>
              <a:gd name="connsiteX0" fmla="*/ 9189 w 32710"/>
              <a:gd name="connsiteY0" fmla="*/ 936 h 222649"/>
              <a:gd name="connsiteX1" fmla="*/ 21889 w 32710"/>
              <a:gd name="connsiteY1" fmla="*/ 49619 h 222649"/>
              <a:gd name="connsiteX2" fmla="*/ 32472 w 32710"/>
              <a:gd name="connsiteY2" fmla="*/ 106769 h 222649"/>
              <a:gd name="connsiteX3" fmla="*/ 11305 w 32710"/>
              <a:gd name="connsiteY3" fmla="*/ 221069 h 222649"/>
              <a:gd name="connsiteX4" fmla="*/ 28239 w 32710"/>
              <a:gd name="connsiteY4" fmla="*/ 168153 h 222649"/>
              <a:gd name="connsiteX5" fmla="*/ 722 w 32710"/>
              <a:gd name="connsiteY5" fmla="*/ 94069 h 222649"/>
              <a:gd name="connsiteX6" fmla="*/ 9189 w 32710"/>
              <a:gd name="connsiteY6" fmla="*/ 936 h 22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10" h="222649">
                <a:moveTo>
                  <a:pt x="9189" y="936"/>
                </a:moveTo>
                <a:cubicBezTo>
                  <a:pt x="12717" y="-6472"/>
                  <a:pt x="18009" y="31980"/>
                  <a:pt x="21889" y="49619"/>
                </a:cubicBezTo>
                <a:cubicBezTo>
                  <a:pt x="25769" y="67258"/>
                  <a:pt x="34236" y="78194"/>
                  <a:pt x="32472" y="106769"/>
                </a:cubicBezTo>
                <a:cubicBezTo>
                  <a:pt x="30708" y="135344"/>
                  <a:pt x="12010" y="210838"/>
                  <a:pt x="11305" y="221069"/>
                </a:cubicBezTo>
                <a:cubicBezTo>
                  <a:pt x="10600" y="231300"/>
                  <a:pt x="30003" y="189320"/>
                  <a:pt x="28239" y="168153"/>
                </a:cubicBezTo>
                <a:cubicBezTo>
                  <a:pt x="26475" y="146986"/>
                  <a:pt x="3897" y="117352"/>
                  <a:pt x="722" y="94069"/>
                </a:cubicBezTo>
                <a:cubicBezTo>
                  <a:pt x="-2453" y="70786"/>
                  <a:pt x="5661" y="8344"/>
                  <a:pt x="9189" y="936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AEB5871-00E0-4013-B854-6AC6337245FC}"/>
              </a:ext>
            </a:extLst>
          </p:cNvPr>
          <p:cNvSpPr/>
          <p:nvPr/>
        </p:nvSpPr>
        <p:spPr>
          <a:xfrm>
            <a:off x="4962816" y="3775566"/>
            <a:ext cx="122789" cy="1062124"/>
          </a:xfrm>
          <a:custGeom>
            <a:avLst/>
            <a:gdLst>
              <a:gd name="connsiteX0" fmla="*/ 17701 w 122789"/>
              <a:gd name="connsiteY0" fmla="*/ 567 h 1062124"/>
              <a:gd name="connsiteX1" fmla="*/ 9234 w 122789"/>
              <a:gd name="connsiteY1" fmla="*/ 133917 h 1062124"/>
              <a:gd name="connsiteX2" fmla="*/ 70617 w 122789"/>
              <a:gd name="connsiteY2" fmla="*/ 500101 h 1062124"/>
              <a:gd name="connsiteX3" fmla="*/ 62151 w 122789"/>
              <a:gd name="connsiteY3" fmla="*/ 775267 h 1062124"/>
              <a:gd name="connsiteX4" fmla="*/ 64267 w 122789"/>
              <a:gd name="connsiteY4" fmla="*/ 931901 h 1062124"/>
              <a:gd name="connsiteX5" fmla="*/ 117184 w 122789"/>
              <a:gd name="connsiteY5" fmla="*/ 1058901 h 1062124"/>
              <a:gd name="connsiteX6" fmla="*/ 117184 w 122789"/>
              <a:gd name="connsiteY6" fmla="*/ 1008101 h 1062124"/>
              <a:gd name="connsiteX7" fmla="*/ 81201 w 122789"/>
              <a:gd name="connsiteY7" fmla="*/ 836651 h 1062124"/>
              <a:gd name="connsiteX8" fmla="*/ 30401 w 122789"/>
              <a:gd name="connsiteY8" fmla="*/ 282084 h 1062124"/>
              <a:gd name="connsiteX9" fmla="*/ 767 w 122789"/>
              <a:gd name="connsiteY9" fmla="*/ 93701 h 1062124"/>
              <a:gd name="connsiteX10" fmla="*/ 17701 w 122789"/>
              <a:gd name="connsiteY10" fmla="*/ 567 h 106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789" h="1062124">
                <a:moveTo>
                  <a:pt x="17701" y="567"/>
                </a:moveTo>
                <a:cubicBezTo>
                  <a:pt x="19112" y="7270"/>
                  <a:pt x="415" y="50661"/>
                  <a:pt x="9234" y="133917"/>
                </a:cubicBezTo>
                <a:cubicBezTo>
                  <a:pt x="18053" y="217173"/>
                  <a:pt x="61798" y="393209"/>
                  <a:pt x="70617" y="500101"/>
                </a:cubicBezTo>
                <a:cubicBezTo>
                  <a:pt x="79436" y="606993"/>
                  <a:pt x="63209" y="703300"/>
                  <a:pt x="62151" y="775267"/>
                </a:cubicBezTo>
                <a:cubicBezTo>
                  <a:pt x="61093" y="847234"/>
                  <a:pt x="55095" y="884629"/>
                  <a:pt x="64267" y="931901"/>
                </a:cubicBezTo>
                <a:cubicBezTo>
                  <a:pt x="73439" y="979173"/>
                  <a:pt x="108364" y="1046201"/>
                  <a:pt x="117184" y="1058901"/>
                </a:cubicBezTo>
                <a:cubicBezTo>
                  <a:pt x="126004" y="1071601"/>
                  <a:pt x="123181" y="1045143"/>
                  <a:pt x="117184" y="1008101"/>
                </a:cubicBezTo>
                <a:cubicBezTo>
                  <a:pt x="111187" y="971059"/>
                  <a:pt x="95665" y="957654"/>
                  <a:pt x="81201" y="836651"/>
                </a:cubicBezTo>
                <a:cubicBezTo>
                  <a:pt x="66737" y="715648"/>
                  <a:pt x="43807" y="405909"/>
                  <a:pt x="30401" y="282084"/>
                </a:cubicBezTo>
                <a:cubicBezTo>
                  <a:pt x="16995" y="158259"/>
                  <a:pt x="5706" y="139562"/>
                  <a:pt x="767" y="93701"/>
                </a:cubicBezTo>
                <a:cubicBezTo>
                  <a:pt x="-4172" y="47840"/>
                  <a:pt x="16290" y="-6136"/>
                  <a:pt x="17701" y="56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EC7A246-8849-4F37-86A1-DB5122ABFA68}"/>
              </a:ext>
            </a:extLst>
          </p:cNvPr>
          <p:cNvSpPr/>
          <p:nvPr/>
        </p:nvSpPr>
        <p:spPr>
          <a:xfrm>
            <a:off x="5143482" y="3746475"/>
            <a:ext cx="135804" cy="1066540"/>
          </a:xfrm>
          <a:custGeom>
            <a:avLst/>
            <a:gdLst>
              <a:gd name="connsiteX0" fmla="*/ 18 w 135804"/>
              <a:gd name="connsiteY0" fmla="*/ 4258 h 1066540"/>
              <a:gd name="connsiteX1" fmla="*/ 31768 w 135804"/>
              <a:gd name="connsiteY1" fmla="*/ 237092 h 1066540"/>
              <a:gd name="connsiteX2" fmla="*/ 71985 w 135804"/>
              <a:gd name="connsiteY2" fmla="*/ 749325 h 1066540"/>
              <a:gd name="connsiteX3" fmla="*/ 133368 w 135804"/>
              <a:gd name="connsiteY3" fmla="*/ 1060475 h 1066540"/>
              <a:gd name="connsiteX4" fmla="*/ 116435 w 135804"/>
              <a:gd name="connsiteY4" fmla="*/ 929242 h 1066540"/>
              <a:gd name="connsiteX5" fmla="*/ 50818 w 135804"/>
              <a:gd name="connsiteY5" fmla="*/ 615975 h 1066540"/>
              <a:gd name="connsiteX6" fmla="*/ 27535 w 135804"/>
              <a:gd name="connsiteY6" fmla="*/ 127025 h 1066540"/>
              <a:gd name="connsiteX7" fmla="*/ 18 w 135804"/>
              <a:gd name="connsiteY7" fmla="*/ 4258 h 106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804" h="1066540">
                <a:moveTo>
                  <a:pt x="18" y="4258"/>
                </a:moveTo>
                <a:cubicBezTo>
                  <a:pt x="723" y="22602"/>
                  <a:pt x="19774" y="112914"/>
                  <a:pt x="31768" y="237092"/>
                </a:cubicBezTo>
                <a:cubicBezTo>
                  <a:pt x="43762" y="361270"/>
                  <a:pt x="55052" y="612095"/>
                  <a:pt x="71985" y="749325"/>
                </a:cubicBezTo>
                <a:cubicBezTo>
                  <a:pt x="88918" y="886555"/>
                  <a:pt x="125960" y="1030489"/>
                  <a:pt x="133368" y="1060475"/>
                </a:cubicBezTo>
                <a:cubicBezTo>
                  <a:pt x="140776" y="1090461"/>
                  <a:pt x="130193" y="1003325"/>
                  <a:pt x="116435" y="929242"/>
                </a:cubicBezTo>
                <a:cubicBezTo>
                  <a:pt x="102677" y="855159"/>
                  <a:pt x="65635" y="749678"/>
                  <a:pt x="50818" y="615975"/>
                </a:cubicBezTo>
                <a:cubicBezTo>
                  <a:pt x="36001" y="482272"/>
                  <a:pt x="35649" y="227214"/>
                  <a:pt x="27535" y="127025"/>
                </a:cubicBezTo>
                <a:cubicBezTo>
                  <a:pt x="19421" y="26836"/>
                  <a:pt x="-687" y="-14086"/>
                  <a:pt x="18" y="4258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62E2C8C-0226-43D6-B616-526D04E28897}"/>
              </a:ext>
            </a:extLst>
          </p:cNvPr>
          <p:cNvSpPr/>
          <p:nvPr/>
        </p:nvSpPr>
        <p:spPr>
          <a:xfrm>
            <a:off x="4963010" y="3755195"/>
            <a:ext cx="182325" cy="21424"/>
          </a:xfrm>
          <a:custGeom>
            <a:avLst/>
            <a:gdLst>
              <a:gd name="connsiteX0" fmla="*/ 573 w 182325"/>
              <a:gd name="connsiteY0" fmla="*/ 14588 h 21424"/>
              <a:gd name="connsiteX1" fmla="*/ 95823 w 182325"/>
              <a:gd name="connsiteY1" fmla="*/ 20938 h 21424"/>
              <a:gd name="connsiteX2" fmla="*/ 180490 w 182325"/>
              <a:gd name="connsiteY2" fmla="*/ 1888 h 21424"/>
              <a:gd name="connsiteX3" fmla="*/ 142390 w 182325"/>
              <a:gd name="connsiteY3" fmla="*/ 1888 h 21424"/>
              <a:gd name="connsiteX4" fmla="*/ 573 w 182325"/>
              <a:gd name="connsiteY4" fmla="*/ 14588 h 2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325" h="21424">
                <a:moveTo>
                  <a:pt x="573" y="14588"/>
                </a:moveTo>
                <a:cubicBezTo>
                  <a:pt x="-7188" y="17763"/>
                  <a:pt x="65837" y="23055"/>
                  <a:pt x="95823" y="20938"/>
                </a:cubicBezTo>
                <a:cubicBezTo>
                  <a:pt x="125809" y="18821"/>
                  <a:pt x="172729" y="5063"/>
                  <a:pt x="180490" y="1888"/>
                </a:cubicBezTo>
                <a:cubicBezTo>
                  <a:pt x="188251" y="-1287"/>
                  <a:pt x="170612" y="124"/>
                  <a:pt x="142390" y="1888"/>
                </a:cubicBezTo>
                <a:cubicBezTo>
                  <a:pt x="114168" y="3652"/>
                  <a:pt x="8334" y="11413"/>
                  <a:pt x="573" y="14588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C0FDF2D-3AC2-460F-B213-0D1D37C480AC}"/>
              </a:ext>
            </a:extLst>
          </p:cNvPr>
          <p:cNvSpPr/>
          <p:nvPr/>
        </p:nvSpPr>
        <p:spPr>
          <a:xfrm>
            <a:off x="5071483" y="4759552"/>
            <a:ext cx="247906" cy="51664"/>
          </a:xfrm>
          <a:custGeom>
            <a:avLst/>
            <a:gdLst>
              <a:gd name="connsiteX0" fmla="*/ 50 w 247906"/>
              <a:gd name="connsiteY0" fmla="*/ 9298 h 51664"/>
              <a:gd name="connsiteX1" fmla="*/ 158800 w 247906"/>
              <a:gd name="connsiteY1" fmla="*/ 51631 h 51664"/>
              <a:gd name="connsiteX2" fmla="*/ 247700 w 247906"/>
              <a:gd name="connsiteY2" fmla="*/ 831 h 51664"/>
              <a:gd name="connsiteX3" fmla="*/ 182084 w 247906"/>
              <a:gd name="connsiteY3" fmla="*/ 21998 h 51664"/>
              <a:gd name="connsiteX4" fmla="*/ 141867 w 247906"/>
              <a:gd name="connsiteY4" fmla="*/ 47398 h 51664"/>
              <a:gd name="connsiteX5" fmla="*/ 50 w 247906"/>
              <a:gd name="connsiteY5" fmla="*/ 9298 h 5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06" h="51664">
                <a:moveTo>
                  <a:pt x="50" y="9298"/>
                </a:moveTo>
                <a:cubicBezTo>
                  <a:pt x="2872" y="10003"/>
                  <a:pt x="117525" y="53042"/>
                  <a:pt x="158800" y="51631"/>
                </a:cubicBezTo>
                <a:cubicBezTo>
                  <a:pt x="200075" y="50220"/>
                  <a:pt x="243819" y="5770"/>
                  <a:pt x="247700" y="831"/>
                </a:cubicBezTo>
                <a:cubicBezTo>
                  <a:pt x="251581" y="-4108"/>
                  <a:pt x="199723" y="14237"/>
                  <a:pt x="182084" y="21998"/>
                </a:cubicBezTo>
                <a:cubicBezTo>
                  <a:pt x="164445" y="29759"/>
                  <a:pt x="169736" y="46340"/>
                  <a:pt x="141867" y="47398"/>
                </a:cubicBezTo>
                <a:cubicBezTo>
                  <a:pt x="113998" y="48456"/>
                  <a:pt x="-2772" y="8593"/>
                  <a:pt x="50" y="9298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01E4644A-0574-4FCD-8310-2E065AACFBE5}"/>
              </a:ext>
            </a:extLst>
          </p:cNvPr>
          <p:cNvSpPr/>
          <p:nvPr/>
        </p:nvSpPr>
        <p:spPr>
          <a:xfrm>
            <a:off x="4789150" y="2880366"/>
            <a:ext cx="460669" cy="205279"/>
          </a:xfrm>
          <a:custGeom>
            <a:avLst/>
            <a:gdLst>
              <a:gd name="connsiteX0" fmla="*/ 460183 w 460669"/>
              <a:gd name="connsiteY0" fmla="*/ 417 h 205279"/>
              <a:gd name="connsiteX1" fmla="*/ 210417 w 460669"/>
              <a:gd name="connsiteY1" fmla="*/ 186684 h 205279"/>
              <a:gd name="connsiteX2" fmla="*/ 2983 w 460669"/>
              <a:gd name="connsiteY2" fmla="*/ 199384 h 205279"/>
              <a:gd name="connsiteX3" fmla="*/ 94000 w 460669"/>
              <a:gd name="connsiteY3" fmla="*/ 193034 h 205279"/>
              <a:gd name="connsiteX4" fmla="*/ 182900 w 460669"/>
              <a:gd name="connsiteY4" fmla="*/ 148584 h 205279"/>
              <a:gd name="connsiteX5" fmla="*/ 271800 w 460669"/>
              <a:gd name="connsiteY5" fmla="*/ 135884 h 205279"/>
              <a:gd name="connsiteX6" fmla="*/ 460183 w 460669"/>
              <a:gd name="connsiteY6" fmla="*/ 417 h 20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669" h="205279">
                <a:moveTo>
                  <a:pt x="460183" y="417"/>
                </a:moveTo>
                <a:cubicBezTo>
                  <a:pt x="449953" y="8884"/>
                  <a:pt x="286617" y="153523"/>
                  <a:pt x="210417" y="186684"/>
                </a:cubicBezTo>
                <a:cubicBezTo>
                  <a:pt x="134217" y="219845"/>
                  <a:pt x="22386" y="198326"/>
                  <a:pt x="2983" y="199384"/>
                </a:cubicBezTo>
                <a:cubicBezTo>
                  <a:pt x="-16420" y="200442"/>
                  <a:pt x="64014" y="201501"/>
                  <a:pt x="94000" y="193034"/>
                </a:cubicBezTo>
                <a:cubicBezTo>
                  <a:pt x="123986" y="184567"/>
                  <a:pt x="153267" y="158109"/>
                  <a:pt x="182900" y="148584"/>
                </a:cubicBezTo>
                <a:cubicBezTo>
                  <a:pt x="212533" y="139059"/>
                  <a:pt x="227350" y="157051"/>
                  <a:pt x="271800" y="135884"/>
                </a:cubicBezTo>
                <a:cubicBezTo>
                  <a:pt x="316250" y="114717"/>
                  <a:pt x="470413" y="-8050"/>
                  <a:pt x="460183" y="417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8EBA3F21-914B-48FC-BCAE-A01736D290B3}"/>
              </a:ext>
            </a:extLst>
          </p:cNvPr>
          <p:cNvSpPr/>
          <p:nvPr/>
        </p:nvSpPr>
        <p:spPr>
          <a:xfrm>
            <a:off x="4916849" y="2818965"/>
            <a:ext cx="255446" cy="203331"/>
          </a:xfrm>
          <a:custGeom>
            <a:avLst/>
            <a:gdLst>
              <a:gd name="connsiteX0" fmla="*/ 252051 w 255446"/>
              <a:gd name="connsiteY0" fmla="*/ 2552 h 203331"/>
              <a:gd name="connsiteX1" fmla="*/ 91184 w 255446"/>
              <a:gd name="connsiteY1" fmla="*/ 165535 h 203331"/>
              <a:gd name="connsiteX2" fmla="*/ 168 w 255446"/>
              <a:gd name="connsiteY2" fmla="*/ 201518 h 203331"/>
              <a:gd name="connsiteX3" fmla="*/ 112351 w 255446"/>
              <a:gd name="connsiteY3" fmla="*/ 184585 h 203331"/>
              <a:gd name="connsiteX4" fmla="*/ 194901 w 255446"/>
              <a:gd name="connsiteY4" fmla="*/ 72402 h 203331"/>
              <a:gd name="connsiteX5" fmla="*/ 252051 w 255446"/>
              <a:gd name="connsiteY5" fmla="*/ 2552 h 20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446" h="203331">
                <a:moveTo>
                  <a:pt x="252051" y="2552"/>
                </a:moveTo>
                <a:cubicBezTo>
                  <a:pt x="234765" y="18074"/>
                  <a:pt x="133164" y="132374"/>
                  <a:pt x="91184" y="165535"/>
                </a:cubicBezTo>
                <a:cubicBezTo>
                  <a:pt x="49204" y="198696"/>
                  <a:pt x="-3360" y="198343"/>
                  <a:pt x="168" y="201518"/>
                </a:cubicBezTo>
                <a:cubicBezTo>
                  <a:pt x="3696" y="204693"/>
                  <a:pt x="79896" y="206104"/>
                  <a:pt x="112351" y="184585"/>
                </a:cubicBezTo>
                <a:cubicBezTo>
                  <a:pt x="144806" y="163066"/>
                  <a:pt x="173734" y="98508"/>
                  <a:pt x="194901" y="72402"/>
                </a:cubicBezTo>
                <a:cubicBezTo>
                  <a:pt x="216068" y="46297"/>
                  <a:pt x="269337" y="-12970"/>
                  <a:pt x="252051" y="2552"/>
                </a:cubicBezTo>
                <a:close/>
              </a:path>
            </a:pathLst>
          </a:custGeom>
          <a:solidFill>
            <a:srgbClr val="FF66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15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来年4月公開の映画「ブラック・ウィドウ」日本語吹き替え版で主人公ブラック・ウィドウの声を務める米倉涼子さん" hidden="1">
            <a:extLst>
              <a:ext uri="{FF2B5EF4-FFF2-40B4-BE49-F238E27FC236}">
                <a16:creationId xmlns:a16="http://schemas.microsoft.com/office/drawing/2014/main" id="{75F77530-966F-4B43-B8F6-28E4F2A53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689" y="735722"/>
            <a:ext cx="5202621" cy="780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CB24673-C423-4BE6-B87C-47F1598F5108}"/>
              </a:ext>
            </a:extLst>
          </p:cNvPr>
          <p:cNvGrpSpPr/>
          <p:nvPr/>
        </p:nvGrpSpPr>
        <p:grpSpPr>
          <a:xfrm>
            <a:off x="3859001" y="315250"/>
            <a:ext cx="5233823" cy="6741230"/>
            <a:chOff x="3859001" y="315250"/>
            <a:chExt cx="5233823" cy="6741230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E48C948D-CAFC-49D2-8F3E-993642170461}"/>
                </a:ext>
              </a:extLst>
            </p:cNvPr>
            <p:cNvSpPr/>
            <p:nvPr/>
          </p:nvSpPr>
          <p:spPr>
            <a:xfrm>
              <a:off x="6500757" y="2801336"/>
              <a:ext cx="474718" cy="203802"/>
            </a:xfrm>
            <a:custGeom>
              <a:avLst/>
              <a:gdLst>
                <a:gd name="connsiteX0" fmla="*/ 56 w 474718"/>
                <a:gd name="connsiteY0" fmla="*/ 32352 h 203802"/>
                <a:gd name="connsiteX1" fmla="*/ 81018 w 474718"/>
                <a:gd name="connsiteY1" fmla="*/ 87914 h 203802"/>
                <a:gd name="connsiteX2" fmla="*/ 292156 w 474718"/>
                <a:gd name="connsiteY2" fmla="*/ 176814 h 203802"/>
                <a:gd name="connsiteX3" fmla="*/ 385818 w 474718"/>
                <a:gd name="connsiteY3" fmla="*/ 184752 h 203802"/>
                <a:gd name="connsiteX4" fmla="*/ 474718 w 474718"/>
                <a:gd name="connsiteY4" fmla="*/ 203802 h 203802"/>
                <a:gd name="connsiteX5" fmla="*/ 342956 w 474718"/>
                <a:gd name="connsiteY5" fmla="*/ 175227 h 203802"/>
                <a:gd name="connsiteX6" fmla="*/ 265168 w 474718"/>
                <a:gd name="connsiteY6" fmla="*/ 143477 h 203802"/>
                <a:gd name="connsiteX7" fmla="*/ 157218 w 474718"/>
                <a:gd name="connsiteY7" fmla="*/ 91089 h 203802"/>
                <a:gd name="connsiteX8" fmla="*/ 112768 w 474718"/>
                <a:gd name="connsiteY8" fmla="*/ 46639 h 203802"/>
                <a:gd name="connsiteX9" fmla="*/ 68318 w 474718"/>
                <a:gd name="connsiteY9" fmla="*/ 602 h 203802"/>
                <a:gd name="connsiteX10" fmla="*/ 56 w 474718"/>
                <a:gd name="connsiteY10" fmla="*/ 32352 h 20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4718" h="203802">
                  <a:moveTo>
                    <a:pt x="56" y="32352"/>
                  </a:moveTo>
                  <a:cubicBezTo>
                    <a:pt x="2173" y="46904"/>
                    <a:pt x="32335" y="63837"/>
                    <a:pt x="81018" y="87914"/>
                  </a:cubicBezTo>
                  <a:cubicBezTo>
                    <a:pt x="129701" y="111991"/>
                    <a:pt x="241356" y="160674"/>
                    <a:pt x="292156" y="176814"/>
                  </a:cubicBezTo>
                  <a:cubicBezTo>
                    <a:pt x="342956" y="192954"/>
                    <a:pt x="355391" y="180254"/>
                    <a:pt x="385818" y="184752"/>
                  </a:cubicBezTo>
                  <a:cubicBezTo>
                    <a:pt x="416245" y="189250"/>
                    <a:pt x="474718" y="203802"/>
                    <a:pt x="474718" y="203802"/>
                  </a:cubicBezTo>
                  <a:cubicBezTo>
                    <a:pt x="467574" y="202215"/>
                    <a:pt x="377881" y="185281"/>
                    <a:pt x="342956" y="175227"/>
                  </a:cubicBezTo>
                  <a:cubicBezTo>
                    <a:pt x="308031" y="165173"/>
                    <a:pt x="296124" y="157500"/>
                    <a:pt x="265168" y="143477"/>
                  </a:cubicBezTo>
                  <a:cubicBezTo>
                    <a:pt x="234212" y="129454"/>
                    <a:pt x="182618" y="107229"/>
                    <a:pt x="157218" y="91089"/>
                  </a:cubicBezTo>
                  <a:cubicBezTo>
                    <a:pt x="131818" y="74949"/>
                    <a:pt x="127585" y="61720"/>
                    <a:pt x="112768" y="46639"/>
                  </a:cubicBezTo>
                  <a:cubicBezTo>
                    <a:pt x="97951" y="31558"/>
                    <a:pt x="80753" y="5100"/>
                    <a:pt x="68318" y="602"/>
                  </a:cubicBezTo>
                  <a:cubicBezTo>
                    <a:pt x="55883" y="-3896"/>
                    <a:pt x="-2061" y="17800"/>
                    <a:pt x="56" y="323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EB196FAB-A00C-4F0D-BB0A-DB9B34FF9964}"/>
                </a:ext>
              </a:extLst>
            </p:cNvPr>
            <p:cNvSpPr/>
            <p:nvPr/>
          </p:nvSpPr>
          <p:spPr>
            <a:xfrm>
              <a:off x="6432387" y="2777197"/>
              <a:ext cx="127163" cy="29756"/>
            </a:xfrm>
            <a:custGeom>
              <a:avLst/>
              <a:gdLst>
                <a:gd name="connsiteX0" fmla="*/ 127163 w 127163"/>
                <a:gd name="connsiteY0" fmla="*/ 7278 h 29756"/>
                <a:gd name="connsiteX1" fmla="*/ 73188 w 127163"/>
                <a:gd name="connsiteY1" fmla="*/ 5691 h 29756"/>
                <a:gd name="connsiteX2" fmla="*/ 39851 w 127163"/>
                <a:gd name="connsiteY2" fmla="*/ 928 h 29756"/>
                <a:gd name="connsiteX3" fmla="*/ 163 w 127163"/>
                <a:gd name="connsiteY3" fmla="*/ 26328 h 29756"/>
                <a:gd name="connsiteX4" fmla="*/ 55726 w 127163"/>
                <a:gd name="connsiteY4" fmla="*/ 29503 h 29756"/>
                <a:gd name="connsiteX5" fmla="*/ 127163 w 127163"/>
                <a:gd name="connsiteY5" fmla="*/ 7278 h 29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163" h="29756">
                  <a:moveTo>
                    <a:pt x="127163" y="7278"/>
                  </a:moveTo>
                  <a:cubicBezTo>
                    <a:pt x="107451" y="7013"/>
                    <a:pt x="87740" y="6749"/>
                    <a:pt x="73188" y="5691"/>
                  </a:cubicBezTo>
                  <a:cubicBezTo>
                    <a:pt x="58636" y="4633"/>
                    <a:pt x="52022" y="-2512"/>
                    <a:pt x="39851" y="928"/>
                  </a:cubicBezTo>
                  <a:cubicBezTo>
                    <a:pt x="27680" y="4367"/>
                    <a:pt x="-2483" y="21566"/>
                    <a:pt x="163" y="26328"/>
                  </a:cubicBezTo>
                  <a:cubicBezTo>
                    <a:pt x="2809" y="31090"/>
                    <a:pt x="55726" y="29503"/>
                    <a:pt x="55726" y="29503"/>
                  </a:cubicBezTo>
                  <a:lnTo>
                    <a:pt x="127163" y="727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E3B3A233-1BE3-42C9-B017-15EEF9A5D1D8}"/>
                </a:ext>
              </a:extLst>
            </p:cNvPr>
            <p:cNvSpPr/>
            <p:nvPr/>
          </p:nvSpPr>
          <p:spPr>
            <a:xfrm>
              <a:off x="6564705" y="2695494"/>
              <a:ext cx="491708" cy="128873"/>
            </a:xfrm>
            <a:custGeom>
              <a:avLst/>
              <a:gdLst>
                <a:gd name="connsiteX0" fmla="*/ 1195 w 491708"/>
                <a:gd name="connsiteY0" fmla="*/ 84219 h 128873"/>
                <a:gd name="connsiteX1" fmla="*/ 63108 w 491708"/>
                <a:gd name="connsiteY1" fmla="*/ 47706 h 128873"/>
                <a:gd name="connsiteX2" fmla="*/ 263133 w 491708"/>
                <a:gd name="connsiteY2" fmla="*/ 27069 h 128873"/>
                <a:gd name="connsiteX3" fmla="*/ 393308 w 491708"/>
                <a:gd name="connsiteY3" fmla="*/ 66756 h 128873"/>
                <a:gd name="connsiteX4" fmla="*/ 488558 w 491708"/>
                <a:gd name="connsiteY4" fmla="*/ 128669 h 128873"/>
                <a:gd name="connsiteX5" fmla="*/ 456808 w 491708"/>
                <a:gd name="connsiteY5" fmla="*/ 84219 h 128873"/>
                <a:gd name="connsiteX6" fmla="*/ 339333 w 491708"/>
                <a:gd name="connsiteY6" fmla="*/ 17544 h 128873"/>
                <a:gd name="connsiteX7" fmla="*/ 220270 w 491708"/>
                <a:gd name="connsiteY7" fmla="*/ 81 h 128873"/>
                <a:gd name="connsiteX8" fmla="*/ 105970 w 491708"/>
                <a:gd name="connsiteY8" fmla="*/ 12781 h 128873"/>
                <a:gd name="connsiteX9" fmla="*/ 1195 w 491708"/>
                <a:gd name="connsiteY9" fmla="*/ 84219 h 12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1708" h="128873">
                  <a:moveTo>
                    <a:pt x="1195" y="84219"/>
                  </a:moveTo>
                  <a:cubicBezTo>
                    <a:pt x="-5949" y="90040"/>
                    <a:pt x="19452" y="57231"/>
                    <a:pt x="63108" y="47706"/>
                  </a:cubicBezTo>
                  <a:cubicBezTo>
                    <a:pt x="106764" y="38181"/>
                    <a:pt x="208100" y="23894"/>
                    <a:pt x="263133" y="27069"/>
                  </a:cubicBezTo>
                  <a:cubicBezTo>
                    <a:pt x="318166" y="30244"/>
                    <a:pt x="355737" y="49823"/>
                    <a:pt x="393308" y="66756"/>
                  </a:cubicBezTo>
                  <a:cubicBezTo>
                    <a:pt x="430879" y="83689"/>
                    <a:pt x="477975" y="125759"/>
                    <a:pt x="488558" y="128669"/>
                  </a:cubicBezTo>
                  <a:cubicBezTo>
                    <a:pt x="499141" y="131579"/>
                    <a:pt x="481679" y="102740"/>
                    <a:pt x="456808" y="84219"/>
                  </a:cubicBezTo>
                  <a:cubicBezTo>
                    <a:pt x="431937" y="65698"/>
                    <a:pt x="378756" y="31567"/>
                    <a:pt x="339333" y="17544"/>
                  </a:cubicBezTo>
                  <a:cubicBezTo>
                    <a:pt x="299910" y="3521"/>
                    <a:pt x="259164" y="875"/>
                    <a:pt x="220270" y="81"/>
                  </a:cubicBezTo>
                  <a:cubicBezTo>
                    <a:pt x="181376" y="-713"/>
                    <a:pt x="137191" y="4314"/>
                    <a:pt x="105970" y="12781"/>
                  </a:cubicBezTo>
                  <a:cubicBezTo>
                    <a:pt x="74749" y="21248"/>
                    <a:pt x="8339" y="78398"/>
                    <a:pt x="1195" y="842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CF3A3059-8C2A-4C85-95B9-A7BD5CD64859}"/>
                </a:ext>
              </a:extLst>
            </p:cNvPr>
            <p:cNvSpPr/>
            <p:nvPr/>
          </p:nvSpPr>
          <p:spPr>
            <a:xfrm>
              <a:off x="6598538" y="2788875"/>
              <a:ext cx="423060" cy="163516"/>
            </a:xfrm>
            <a:custGeom>
              <a:avLst/>
              <a:gdLst>
                <a:gd name="connsiteX0" fmla="*/ 700 w 423060"/>
                <a:gd name="connsiteY0" fmla="*/ 363 h 163516"/>
                <a:gd name="connsiteX1" fmla="*/ 61025 w 423060"/>
                <a:gd name="connsiteY1" fmla="*/ 65450 h 163516"/>
                <a:gd name="connsiteX2" fmla="*/ 191200 w 423060"/>
                <a:gd name="connsiteY2" fmla="*/ 130538 h 163516"/>
                <a:gd name="connsiteX3" fmla="*/ 338837 w 423060"/>
                <a:gd name="connsiteY3" fmla="*/ 152763 h 163516"/>
                <a:gd name="connsiteX4" fmla="*/ 422975 w 423060"/>
                <a:gd name="connsiteY4" fmla="*/ 162288 h 163516"/>
                <a:gd name="connsiteX5" fmla="*/ 324550 w 423060"/>
                <a:gd name="connsiteY5" fmla="*/ 155938 h 163516"/>
                <a:gd name="connsiteX6" fmla="*/ 97537 w 423060"/>
                <a:gd name="connsiteY6" fmla="*/ 95613 h 163516"/>
                <a:gd name="connsiteX7" fmla="*/ 700 w 423060"/>
                <a:gd name="connsiteY7" fmla="*/ 363 h 163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060" h="163516">
                  <a:moveTo>
                    <a:pt x="700" y="363"/>
                  </a:moveTo>
                  <a:cubicBezTo>
                    <a:pt x="-5385" y="-4664"/>
                    <a:pt x="29275" y="43754"/>
                    <a:pt x="61025" y="65450"/>
                  </a:cubicBezTo>
                  <a:cubicBezTo>
                    <a:pt x="92775" y="87146"/>
                    <a:pt x="144898" y="115986"/>
                    <a:pt x="191200" y="130538"/>
                  </a:cubicBezTo>
                  <a:cubicBezTo>
                    <a:pt x="237502" y="145090"/>
                    <a:pt x="300208" y="147471"/>
                    <a:pt x="338837" y="152763"/>
                  </a:cubicBezTo>
                  <a:cubicBezTo>
                    <a:pt x="377466" y="158055"/>
                    <a:pt x="425356" y="161759"/>
                    <a:pt x="422975" y="162288"/>
                  </a:cubicBezTo>
                  <a:cubicBezTo>
                    <a:pt x="420594" y="162817"/>
                    <a:pt x="378790" y="167050"/>
                    <a:pt x="324550" y="155938"/>
                  </a:cubicBezTo>
                  <a:cubicBezTo>
                    <a:pt x="270310" y="144826"/>
                    <a:pt x="150718" y="118632"/>
                    <a:pt x="97537" y="95613"/>
                  </a:cubicBezTo>
                  <a:cubicBezTo>
                    <a:pt x="44356" y="72594"/>
                    <a:pt x="6785" y="5390"/>
                    <a:pt x="700" y="3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85138E52-DCB0-4FE7-B26D-64A90D785320}"/>
                </a:ext>
              </a:extLst>
            </p:cNvPr>
            <p:cNvSpPr/>
            <p:nvPr/>
          </p:nvSpPr>
          <p:spPr>
            <a:xfrm>
              <a:off x="6963906" y="2835230"/>
              <a:ext cx="119874" cy="154451"/>
            </a:xfrm>
            <a:custGeom>
              <a:avLst/>
              <a:gdLst>
                <a:gd name="connsiteX0" fmla="*/ 83007 w 119874"/>
                <a:gd name="connsiteY0" fmla="*/ 45 h 154451"/>
                <a:gd name="connsiteX1" fmla="*/ 114757 w 119874"/>
                <a:gd name="connsiteY1" fmla="*/ 60370 h 154451"/>
                <a:gd name="connsiteX2" fmla="*/ 119519 w 119874"/>
                <a:gd name="connsiteY2" fmla="*/ 127045 h 154451"/>
                <a:gd name="connsiteX3" fmla="*/ 111582 w 119874"/>
                <a:gd name="connsiteY3" fmla="*/ 150858 h 154451"/>
                <a:gd name="connsiteX4" fmla="*/ 90944 w 119874"/>
                <a:gd name="connsiteY4" fmla="*/ 154033 h 154451"/>
                <a:gd name="connsiteX5" fmla="*/ 67132 w 119874"/>
                <a:gd name="connsiteY5" fmla="*/ 150858 h 154451"/>
                <a:gd name="connsiteX6" fmla="*/ 36969 w 119874"/>
                <a:gd name="connsiteY6" fmla="*/ 122283 h 154451"/>
                <a:gd name="connsiteX7" fmla="*/ 457 w 119874"/>
                <a:gd name="connsiteY7" fmla="*/ 125458 h 154451"/>
                <a:gd name="connsiteX8" fmla="*/ 63957 w 119874"/>
                <a:gd name="connsiteY8" fmla="*/ 122283 h 154451"/>
                <a:gd name="connsiteX9" fmla="*/ 90944 w 119874"/>
                <a:gd name="connsiteY9" fmla="*/ 100058 h 154451"/>
                <a:gd name="connsiteX10" fmla="*/ 94119 w 119874"/>
                <a:gd name="connsiteY10" fmla="*/ 69895 h 154451"/>
                <a:gd name="connsiteX11" fmla="*/ 83007 w 119874"/>
                <a:gd name="connsiteY11" fmla="*/ 45 h 154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9874" h="154451">
                  <a:moveTo>
                    <a:pt x="83007" y="45"/>
                  </a:moveTo>
                  <a:cubicBezTo>
                    <a:pt x="86447" y="-1543"/>
                    <a:pt x="108672" y="39203"/>
                    <a:pt x="114757" y="60370"/>
                  </a:cubicBezTo>
                  <a:cubicBezTo>
                    <a:pt x="120842" y="81537"/>
                    <a:pt x="120048" y="111964"/>
                    <a:pt x="119519" y="127045"/>
                  </a:cubicBezTo>
                  <a:cubicBezTo>
                    <a:pt x="118990" y="142126"/>
                    <a:pt x="116345" y="146360"/>
                    <a:pt x="111582" y="150858"/>
                  </a:cubicBezTo>
                  <a:cubicBezTo>
                    <a:pt x="106819" y="155356"/>
                    <a:pt x="98352" y="154033"/>
                    <a:pt x="90944" y="154033"/>
                  </a:cubicBezTo>
                  <a:cubicBezTo>
                    <a:pt x="83536" y="154033"/>
                    <a:pt x="76128" y="156150"/>
                    <a:pt x="67132" y="150858"/>
                  </a:cubicBezTo>
                  <a:cubicBezTo>
                    <a:pt x="58136" y="145566"/>
                    <a:pt x="48081" y="126516"/>
                    <a:pt x="36969" y="122283"/>
                  </a:cubicBezTo>
                  <a:cubicBezTo>
                    <a:pt x="25856" y="118050"/>
                    <a:pt x="-4041" y="125458"/>
                    <a:pt x="457" y="125458"/>
                  </a:cubicBezTo>
                  <a:cubicBezTo>
                    <a:pt x="4955" y="125458"/>
                    <a:pt x="48876" y="126516"/>
                    <a:pt x="63957" y="122283"/>
                  </a:cubicBezTo>
                  <a:cubicBezTo>
                    <a:pt x="79038" y="118050"/>
                    <a:pt x="85917" y="108789"/>
                    <a:pt x="90944" y="100058"/>
                  </a:cubicBezTo>
                  <a:cubicBezTo>
                    <a:pt x="95971" y="91327"/>
                    <a:pt x="93325" y="81801"/>
                    <a:pt x="94119" y="69895"/>
                  </a:cubicBezTo>
                  <a:cubicBezTo>
                    <a:pt x="94913" y="57989"/>
                    <a:pt x="79567" y="1633"/>
                    <a:pt x="83007" y="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45FAC351-2315-4B90-B4EC-8D568E1882C2}"/>
                </a:ext>
              </a:extLst>
            </p:cNvPr>
            <p:cNvSpPr/>
            <p:nvPr/>
          </p:nvSpPr>
          <p:spPr>
            <a:xfrm>
              <a:off x="6626053" y="2741555"/>
              <a:ext cx="250966" cy="28699"/>
            </a:xfrm>
            <a:custGeom>
              <a:avLst/>
              <a:gdLst>
                <a:gd name="connsiteX0" fmla="*/ 172 w 250966"/>
                <a:gd name="connsiteY0" fmla="*/ 28633 h 28699"/>
                <a:gd name="connsiteX1" fmla="*/ 54147 w 250966"/>
                <a:gd name="connsiteY1" fmla="*/ 14345 h 28699"/>
                <a:gd name="connsiteX2" fmla="*/ 170035 w 250966"/>
                <a:gd name="connsiteY2" fmla="*/ 7995 h 28699"/>
                <a:gd name="connsiteX3" fmla="*/ 249410 w 250966"/>
                <a:gd name="connsiteY3" fmla="*/ 12758 h 28699"/>
                <a:gd name="connsiteX4" fmla="*/ 216072 w 250966"/>
                <a:gd name="connsiteY4" fmla="*/ 4820 h 28699"/>
                <a:gd name="connsiteX5" fmla="*/ 136697 w 250966"/>
                <a:gd name="connsiteY5" fmla="*/ 58 h 28699"/>
                <a:gd name="connsiteX6" fmla="*/ 70022 w 250966"/>
                <a:gd name="connsiteY6" fmla="*/ 7995 h 28699"/>
                <a:gd name="connsiteX7" fmla="*/ 172 w 250966"/>
                <a:gd name="connsiteY7" fmla="*/ 28633 h 28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0966" h="28699">
                  <a:moveTo>
                    <a:pt x="172" y="28633"/>
                  </a:moveTo>
                  <a:cubicBezTo>
                    <a:pt x="-2474" y="29691"/>
                    <a:pt x="25837" y="17785"/>
                    <a:pt x="54147" y="14345"/>
                  </a:cubicBezTo>
                  <a:cubicBezTo>
                    <a:pt x="82457" y="10905"/>
                    <a:pt x="137491" y="8259"/>
                    <a:pt x="170035" y="7995"/>
                  </a:cubicBezTo>
                  <a:cubicBezTo>
                    <a:pt x="202579" y="7731"/>
                    <a:pt x="241737" y="13287"/>
                    <a:pt x="249410" y="12758"/>
                  </a:cubicBezTo>
                  <a:cubicBezTo>
                    <a:pt x="257083" y="12229"/>
                    <a:pt x="234857" y="6937"/>
                    <a:pt x="216072" y="4820"/>
                  </a:cubicBezTo>
                  <a:cubicBezTo>
                    <a:pt x="197287" y="2703"/>
                    <a:pt x="161039" y="-471"/>
                    <a:pt x="136697" y="58"/>
                  </a:cubicBezTo>
                  <a:cubicBezTo>
                    <a:pt x="112355" y="587"/>
                    <a:pt x="88014" y="4556"/>
                    <a:pt x="70022" y="7995"/>
                  </a:cubicBezTo>
                  <a:cubicBezTo>
                    <a:pt x="52030" y="11434"/>
                    <a:pt x="2818" y="27575"/>
                    <a:pt x="172" y="286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CABD9AF7-31F6-4B12-B302-9BCAFBF0740A}"/>
                </a:ext>
              </a:extLst>
            </p:cNvPr>
            <p:cNvSpPr/>
            <p:nvPr/>
          </p:nvSpPr>
          <p:spPr>
            <a:xfrm>
              <a:off x="6583961" y="2641233"/>
              <a:ext cx="188613" cy="116257"/>
            </a:xfrm>
            <a:custGeom>
              <a:avLst/>
              <a:gdLst>
                <a:gd name="connsiteX0" fmla="*/ 989 w 188613"/>
                <a:gd name="connsiteY0" fmla="*/ 116255 h 116257"/>
                <a:gd name="connsiteX1" fmla="*/ 40677 w 188613"/>
                <a:gd name="connsiteY1" fmla="*/ 82917 h 116257"/>
                <a:gd name="connsiteX2" fmla="*/ 66077 w 188613"/>
                <a:gd name="connsiteY2" fmla="*/ 67042 h 116257"/>
                <a:gd name="connsiteX3" fmla="*/ 70839 w 188613"/>
                <a:gd name="connsiteY3" fmla="*/ 52755 h 116257"/>
                <a:gd name="connsiteX4" fmla="*/ 74014 w 188613"/>
                <a:gd name="connsiteY4" fmla="*/ 16242 h 116257"/>
                <a:gd name="connsiteX5" fmla="*/ 81952 w 188613"/>
                <a:gd name="connsiteY5" fmla="*/ 49580 h 116257"/>
                <a:gd name="connsiteX6" fmla="*/ 113702 w 188613"/>
                <a:gd name="connsiteY6" fmla="*/ 62280 h 116257"/>
                <a:gd name="connsiteX7" fmla="*/ 112114 w 188613"/>
                <a:gd name="connsiteY7" fmla="*/ 27355 h 116257"/>
                <a:gd name="connsiteX8" fmla="*/ 107352 w 188613"/>
                <a:gd name="connsiteY8" fmla="*/ 16242 h 116257"/>
                <a:gd name="connsiteX9" fmla="*/ 126402 w 188613"/>
                <a:gd name="connsiteY9" fmla="*/ 51167 h 116257"/>
                <a:gd name="connsiteX10" fmla="*/ 153389 w 188613"/>
                <a:gd name="connsiteY10" fmla="*/ 51167 h 116257"/>
                <a:gd name="connsiteX11" fmla="*/ 172439 w 188613"/>
                <a:gd name="connsiteY11" fmla="*/ 21005 h 116257"/>
                <a:gd name="connsiteX12" fmla="*/ 180377 w 188613"/>
                <a:gd name="connsiteY12" fmla="*/ 367 h 116257"/>
                <a:gd name="connsiteX13" fmla="*/ 185139 w 188613"/>
                <a:gd name="connsiteY13" fmla="*/ 38467 h 116257"/>
                <a:gd name="connsiteX14" fmla="*/ 183552 w 188613"/>
                <a:gd name="connsiteY14" fmla="*/ 62280 h 116257"/>
                <a:gd name="connsiteX15" fmla="*/ 124814 w 188613"/>
                <a:gd name="connsiteY15" fmla="*/ 76567 h 116257"/>
                <a:gd name="connsiteX16" fmla="*/ 85127 w 188613"/>
                <a:gd name="connsiteY16" fmla="*/ 81330 h 116257"/>
                <a:gd name="connsiteX17" fmla="*/ 989 w 188613"/>
                <a:gd name="connsiteY17" fmla="*/ 116255 h 11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8613" h="116257">
                  <a:moveTo>
                    <a:pt x="989" y="116255"/>
                  </a:moveTo>
                  <a:cubicBezTo>
                    <a:pt x="-6419" y="116520"/>
                    <a:pt x="29829" y="91119"/>
                    <a:pt x="40677" y="82917"/>
                  </a:cubicBezTo>
                  <a:cubicBezTo>
                    <a:pt x="51525" y="74715"/>
                    <a:pt x="61050" y="72069"/>
                    <a:pt x="66077" y="67042"/>
                  </a:cubicBezTo>
                  <a:cubicBezTo>
                    <a:pt x="71104" y="62015"/>
                    <a:pt x="69516" y="61222"/>
                    <a:pt x="70839" y="52755"/>
                  </a:cubicBezTo>
                  <a:cubicBezTo>
                    <a:pt x="72162" y="44288"/>
                    <a:pt x="72162" y="16771"/>
                    <a:pt x="74014" y="16242"/>
                  </a:cubicBezTo>
                  <a:cubicBezTo>
                    <a:pt x="75866" y="15713"/>
                    <a:pt x="75337" y="41907"/>
                    <a:pt x="81952" y="49580"/>
                  </a:cubicBezTo>
                  <a:cubicBezTo>
                    <a:pt x="88567" y="57253"/>
                    <a:pt x="108675" y="65984"/>
                    <a:pt x="113702" y="62280"/>
                  </a:cubicBezTo>
                  <a:cubicBezTo>
                    <a:pt x="118729" y="58576"/>
                    <a:pt x="113172" y="35028"/>
                    <a:pt x="112114" y="27355"/>
                  </a:cubicBezTo>
                  <a:cubicBezTo>
                    <a:pt x="111056" y="19682"/>
                    <a:pt x="104971" y="12273"/>
                    <a:pt x="107352" y="16242"/>
                  </a:cubicBezTo>
                  <a:cubicBezTo>
                    <a:pt x="109733" y="20211"/>
                    <a:pt x="118729" y="45346"/>
                    <a:pt x="126402" y="51167"/>
                  </a:cubicBezTo>
                  <a:cubicBezTo>
                    <a:pt x="134075" y="56988"/>
                    <a:pt x="145716" y="56194"/>
                    <a:pt x="153389" y="51167"/>
                  </a:cubicBezTo>
                  <a:cubicBezTo>
                    <a:pt x="161062" y="46140"/>
                    <a:pt x="167941" y="29472"/>
                    <a:pt x="172439" y="21005"/>
                  </a:cubicBezTo>
                  <a:cubicBezTo>
                    <a:pt x="176937" y="12538"/>
                    <a:pt x="178260" y="-2543"/>
                    <a:pt x="180377" y="367"/>
                  </a:cubicBezTo>
                  <a:cubicBezTo>
                    <a:pt x="182494" y="3277"/>
                    <a:pt x="184610" y="28148"/>
                    <a:pt x="185139" y="38467"/>
                  </a:cubicBezTo>
                  <a:cubicBezTo>
                    <a:pt x="185668" y="48786"/>
                    <a:pt x="193606" y="55930"/>
                    <a:pt x="183552" y="62280"/>
                  </a:cubicBezTo>
                  <a:cubicBezTo>
                    <a:pt x="173498" y="68630"/>
                    <a:pt x="141218" y="73392"/>
                    <a:pt x="124814" y="76567"/>
                  </a:cubicBezTo>
                  <a:cubicBezTo>
                    <a:pt x="108410" y="79742"/>
                    <a:pt x="103912" y="78419"/>
                    <a:pt x="85127" y="81330"/>
                  </a:cubicBezTo>
                  <a:cubicBezTo>
                    <a:pt x="66342" y="84240"/>
                    <a:pt x="8397" y="115990"/>
                    <a:pt x="989" y="1162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C2CE982B-2EE9-43A7-B7C4-F88BD3889D39}"/>
                </a:ext>
              </a:extLst>
            </p:cNvPr>
            <p:cNvSpPr/>
            <p:nvPr/>
          </p:nvSpPr>
          <p:spPr>
            <a:xfrm>
              <a:off x="6789738" y="2698750"/>
              <a:ext cx="255712" cy="98433"/>
            </a:xfrm>
            <a:custGeom>
              <a:avLst/>
              <a:gdLst>
                <a:gd name="connsiteX0" fmla="*/ 0 w 255712"/>
                <a:gd name="connsiteY0" fmla="*/ 0 h 98433"/>
                <a:gd name="connsiteX1" fmla="*/ 103187 w 255712"/>
                <a:gd name="connsiteY1" fmla="*/ 14288 h 98433"/>
                <a:gd name="connsiteX2" fmla="*/ 200025 w 255712"/>
                <a:gd name="connsiteY2" fmla="*/ 57150 h 98433"/>
                <a:gd name="connsiteX3" fmla="*/ 255587 w 255712"/>
                <a:gd name="connsiteY3" fmla="*/ 98425 h 98433"/>
                <a:gd name="connsiteX4" fmla="*/ 212725 w 255712"/>
                <a:gd name="connsiteY4" fmla="*/ 60325 h 98433"/>
                <a:gd name="connsiteX5" fmla="*/ 136525 w 255712"/>
                <a:gd name="connsiteY5" fmla="*/ 14288 h 98433"/>
                <a:gd name="connsiteX6" fmla="*/ 52387 w 255712"/>
                <a:gd name="connsiteY6" fmla="*/ 0 h 98433"/>
                <a:gd name="connsiteX7" fmla="*/ 0 w 255712"/>
                <a:gd name="connsiteY7" fmla="*/ 0 h 9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712" h="98433">
                  <a:moveTo>
                    <a:pt x="0" y="0"/>
                  </a:moveTo>
                  <a:cubicBezTo>
                    <a:pt x="34925" y="2381"/>
                    <a:pt x="69850" y="4763"/>
                    <a:pt x="103187" y="14288"/>
                  </a:cubicBezTo>
                  <a:cubicBezTo>
                    <a:pt x="136525" y="23813"/>
                    <a:pt x="174625" y="43127"/>
                    <a:pt x="200025" y="57150"/>
                  </a:cubicBezTo>
                  <a:cubicBezTo>
                    <a:pt x="225425" y="71173"/>
                    <a:pt x="253470" y="97896"/>
                    <a:pt x="255587" y="98425"/>
                  </a:cubicBezTo>
                  <a:cubicBezTo>
                    <a:pt x="257704" y="98954"/>
                    <a:pt x="232569" y="74348"/>
                    <a:pt x="212725" y="60325"/>
                  </a:cubicBezTo>
                  <a:cubicBezTo>
                    <a:pt x="192881" y="46302"/>
                    <a:pt x="163248" y="24342"/>
                    <a:pt x="136525" y="14288"/>
                  </a:cubicBezTo>
                  <a:cubicBezTo>
                    <a:pt x="109802" y="4234"/>
                    <a:pt x="52387" y="0"/>
                    <a:pt x="5238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14F60D8B-D0CD-4153-AB31-048EDFBEF4AD}"/>
                </a:ext>
              </a:extLst>
            </p:cNvPr>
            <p:cNvSpPr/>
            <p:nvPr/>
          </p:nvSpPr>
          <p:spPr>
            <a:xfrm>
              <a:off x="6551489" y="2623723"/>
              <a:ext cx="626989" cy="494664"/>
            </a:xfrm>
            <a:custGeom>
              <a:avLst/>
              <a:gdLst>
                <a:gd name="connsiteX0" fmla="*/ 124 w 626989"/>
                <a:gd name="connsiteY0" fmla="*/ 109952 h 494664"/>
                <a:gd name="connsiteX1" fmla="*/ 90611 w 626989"/>
                <a:gd name="connsiteY1" fmla="*/ 51215 h 494664"/>
                <a:gd name="connsiteX2" fmla="*/ 319211 w 626989"/>
                <a:gd name="connsiteY2" fmla="*/ 17877 h 494664"/>
                <a:gd name="connsiteX3" fmla="*/ 508124 w 626989"/>
                <a:gd name="connsiteY3" fmla="*/ 117890 h 494664"/>
                <a:gd name="connsiteX4" fmla="*/ 571624 w 626989"/>
                <a:gd name="connsiteY4" fmla="*/ 229015 h 494664"/>
                <a:gd name="connsiteX5" fmla="*/ 620836 w 626989"/>
                <a:gd name="connsiteY5" fmla="*/ 338552 h 494664"/>
                <a:gd name="connsiteX6" fmla="*/ 622424 w 626989"/>
                <a:gd name="connsiteY6" fmla="*/ 408402 h 494664"/>
                <a:gd name="connsiteX7" fmla="*/ 585911 w 626989"/>
                <a:gd name="connsiteY7" fmla="*/ 487777 h 494664"/>
                <a:gd name="connsiteX8" fmla="*/ 585911 w 626989"/>
                <a:gd name="connsiteY8" fmla="*/ 484602 h 494664"/>
                <a:gd name="connsiteX9" fmla="*/ 590674 w 626989"/>
                <a:gd name="connsiteY9" fmla="*/ 435390 h 494664"/>
                <a:gd name="connsiteX10" fmla="*/ 587499 w 626989"/>
                <a:gd name="connsiteY10" fmla="*/ 406815 h 494664"/>
                <a:gd name="connsiteX11" fmla="*/ 585911 w 626989"/>
                <a:gd name="connsiteY11" fmla="*/ 292515 h 494664"/>
                <a:gd name="connsiteX12" fmla="*/ 565274 w 626989"/>
                <a:gd name="connsiteY12" fmla="*/ 213140 h 494664"/>
                <a:gd name="connsiteX13" fmla="*/ 523999 w 626989"/>
                <a:gd name="connsiteY13" fmla="*/ 130590 h 494664"/>
                <a:gd name="connsiteX14" fmla="*/ 444624 w 626989"/>
                <a:gd name="connsiteY14" fmla="*/ 60740 h 494664"/>
                <a:gd name="connsiteX15" fmla="*/ 355724 w 626989"/>
                <a:gd name="connsiteY15" fmla="*/ 16290 h 494664"/>
                <a:gd name="connsiteX16" fmla="*/ 214436 w 626989"/>
                <a:gd name="connsiteY16" fmla="*/ 415 h 494664"/>
                <a:gd name="connsiteX17" fmla="*/ 106486 w 626989"/>
                <a:gd name="connsiteY17" fmla="*/ 30577 h 494664"/>
                <a:gd name="connsiteX18" fmla="*/ 124 w 626989"/>
                <a:gd name="connsiteY18" fmla="*/ 109952 h 494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6989" h="494664">
                  <a:moveTo>
                    <a:pt x="124" y="109952"/>
                  </a:moveTo>
                  <a:cubicBezTo>
                    <a:pt x="-2522" y="113392"/>
                    <a:pt x="37430" y="66561"/>
                    <a:pt x="90611" y="51215"/>
                  </a:cubicBezTo>
                  <a:cubicBezTo>
                    <a:pt x="143792" y="35869"/>
                    <a:pt x="249625" y="6764"/>
                    <a:pt x="319211" y="17877"/>
                  </a:cubicBezTo>
                  <a:cubicBezTo>
                    <a:pt x="388797" y="28990"/>
                    <a:pt x="466055" y="82700"/>
                    <a:pt x="508124" y="117890"/>
                  </a:cubicBezTo>
                  <a:cubicBezTo>
                    <a:pt x="550193" y="153080"/>
                    <a:pt x="552839" y="192238"/>
                    <a:pt x="571624" y="229015"/>
                  </a:cubicBezTo>
                  <a:cubicBezTo>
                    <a:pt x="590409" y="265792"/>
                    <a:pt x="612369" y="308654"/>
                    <a:pt x="620836" y="338552"/>
                  </a:cubicBezTo>
                  <a:cubicBezTo>
                    <a:pt x="629303" y="368450"/>
                    <a:pt x="628245" y="383531"/>
                    <a:pt x="622424" y="408402"/>
                  </a:cubicBezTo>
                  <a:cubicBezTo>
                    <a:pt x="616603" y="433273"/>
                    <a:pt x="585911" y="487777"/>
                    <a:pt x="585911" y="487777"/>
                  </a:cubicBezTo>
                  <a:cubicBezTo>
                    <a:pt x="579826" y="500477"/>
                    <a:pt x="585117" y="493333"/>
                    <a:pt x="585911" y="484602"/>
                  </a:cubicBezTo>
                  <a:cubicBezTo>
                    <a:pt x="586705" y="475871"/>
                    <a:pt x="590409" y="448354"/>
                    <a:pt x="590674" y="435390"/>
                  </a:cubicBezTo>
                  <a:cubicBezTo>
                    <a:pt x="590939" y="422426"/>
                    <a:pt x="588293" y="430627"/>
                    <a:pt x="587499" y="406815"/>
                  </a:cubicBezTo>
                  <a:cubicBezTo>
                    <a:pt x="586705" y="383003"/>
                    <a:pt x="589615" y="324794"/>
                    <a:pt x="585911" y="292515"/>
                  </a:cubicBezTo>
                  <a:cubicBezTo>
                    <a:pt x="582207" y="260236"/>
                    <a:pt x="575593" y="240128"/>
                    <a:pt x="565274" y="213140"/>
                  </a:cubicBezTo>
                  <a:cubicBezTo>
                    <a:pt x="554955" y="186152"/>
                    <a:pt x="544107" y="155990"/>
                    <a:pt x="523999" y="130590"/>
                  </a:cubicBezTo>
                  <a:cubicBezTo>
                    <a:pt x="503891" y="105190"/>
                    <a:pt x="472670" y="79790"/>
                    <a:pt x="444624" y="60740"/>
                  </a:cubicBezTo>
                  <a:cubicBezTo>
                    <a:pt x="416578" y="41690"/>
                    <a:pt x="394089" y="26344"/>
                    <a:pt x="355724" y="16290"/>
                  </a:cubicBezTo>
                  <a:cubicBezTo>
                    <a:pt x="317359" y="6236"/>
                    <a:pt x="255976" y="-1966"/>
                    <a:pt x="214436" y="415"/>
                  </a:cubicBezTo>
                  <a:cubicBezTo>
                    <a:pt x="172896" y="2796"/>
                    <a:pt x="140088" y="16025"/>
                    <a:pt x="106486" y="30577"/>
                  </a:cubicBezTo>
                  <a:cubicBezTo>
                    <a:pt x="72884" y="45129"/>
                    <a:pt x="2770" y="106512"/>
                    <a:pt x="124" y="1099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079FE864-BD4E-4245-9BEC-DA88CEC1D8AD}"/>
                </a:ext>
              </a:extLst>
            </p:cNvPr>
            <p:cNvSpPr/>
            <p:nvPr/>
          </p:nvSpPr>
          <p:spPr>
            <a:xfrm>
              <a:off x="6497480" y="2567572"/>
              <a:ext cx="499997" cy="132890"/>
            </a:xfrm>
            <a:custGeom>
              <a:avLst/>
              <a:gdLst>
                <a:gd name="connsiteX0" fmla="*/ 158 w 499997"/>
                <a:gd name="connsiteY0" fmla="*/ 132766 h 132890"/>
                <a:gd name="connsiteX1" fmla="*/ 133508 w 499997"/>
                <a:gd name="connsiteY1" fmla="*/ 77203 h 132890"/>
                <a:gd name="connsiteX2" fmla="*/ 273208 w 499997"/>
                <a:gd name="connsiteY2" fmla="*/ 24816 h 132890"/>
                <a:gd name="connsiteX3" fmla="*/ 376395 w 499997"/>
                <a:gd name="connsiteY3" fmla="*/ 18466 h 132890"/>
                <a:gd name="connsiteX4" fmla="*/ 498633 w 499997"/>
                <a:gd name="connsiteY4" fmla="*/ 24816 h 132890"/>
                <a:gd name="connsiteX5" fmla="*/ 433545 w 499997"/>
                <a:gd name="connsiteY5" fmla="*/ 2591 h 132890"/>
                <a:gd name="connsiteX6" fmla="*/ 304958 w 499997"/>
                <a:gd name="connsiteY6" fmla="*/ 4178 h 132890"/>
                <a:gd name="connsiteX7" fmla="*/ 201770 w 499997"/>
                <a:gd name="connsiteY7" fmla="*/ 35928 h 132890"/>
                <a:gd name="connsiteX8" fmla="*/ 108108 w 499997"/>
                <a:gd name="connsiteY8" fmla="*/ 61328 h 132890"/>
                <a:gd name="connsiteX9" fmla="*/ 158 w 499997"/>
                <a:gd name="connsiteY9" fmla="*/ 132766 h 13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9997" h="132890">
                  <a:moveTo>
                    <a:pt x="158" y="132766"/>
                  </a:moveTo>
                  <a:cubicBezTo>
                    <a:pt x="4391" y="135412"/>
                    <a:pt x="88000" y="95195"/>
                    <a:pt x="133508" y="77203"/>
                  </a:cubicBezTo>
                  <a:cubicBezTo>
                    <a:pt x="179016" y="59211"/>
                    <a:pt x="232727" y="34605"/>
                    <a:pt x="273208" y="24816"/>
                  </a:cubicBezTo>
                  <a:cubicBezTo>
                    <a:pt x="313689" y="15026"/>
                    <a:pt x="338824" y="18466"/>
                    <a:pt x="376395" y="18466"/>
                  </a:cubicBezTo>
                  <a:cubicBezTo>
                    <a:pt x="413966" y="18466"/>
                    <a:pt x="489108" y="27462"/>
                    <a:pt x="498633" y="24816"/>
                  </a:cubicBezTo>
                  <a:cubicBezTo>
                    <a:pt x="508158" y="22170"/>
                    <a:pt x="465824" y="6031"/>
                    <a:pt x="433545" y="2591"/>
                  </a:cubicBezTo>
                  <a:cubicBezTo>
                    <a:pt x="401266" y="-849"/>
                    <a:pt x="343587" y="-1378"/>
                    <a:pt x="304958" y="4178"/>
                  </a:cubicBezTo>
                  <a:cubicBezTo>
                    <a:pt x="266329" y="9734"/>
                    <a:pt x="234578" y="26403"/>
                    <a:pt x="201770" y="35928"/>
                  </a:cubicBezTo>
                  <a:cubicBezTo>
                    <a:pt x="168962" y="45453"/>
                    <a:pt x="138535" y="48363"/>
                    <a:pt x="108108" y="61328"/>
                  </a:cubicBezTo>
                  <a:cubicBezTo>
                    <a:pt x="77681" y="74293"/>
                    <a:pt x="-4075" y="130120"/>
                    <a:pt x="158" y="1327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1862DD0A-33F0-4065-93CA-97DC2A50437C}"/>
                </a:ext>
              </a:extLst>
            </p:cNvPr>
            <p:cNvSpPr/>
            <p:nvPr/>
          </p:nvSpPr>
          <p:spPr>
            <a:xfrm>
              <a:off x="6639858" y="3055905"/>
              <a:ext cx="319922" cy="38325"/>
            </a:xfrm>
            <a:custGeom>
              <a:avLst/>
              <a:gdLst>
                <a:gd name="connsiteX0" fmla="*/ 655 w 319922"/>
                <a:gd name="connsiteY0" fmla="*/ 33 h 38325"/>
                <a:gd name="connsiteX1" fmla="*/ 168930 w 319922"/>
                <a:gd name="connsiteY1" fmla="*/ 33370 h 38325"/>
                <a:gd name="connsiteX2" fmla="*/ 280055 w 319922"/>
                <a:gd name="connsiteY2" fmla="*/ 36545 h 38325"/>
                <a:gd name="connsiteX3" fmla="*/ 319742 w 319922"/>
                <a:gd name="connsiteY3" fmla="*/ 17495 h 38325"/>
                <a:gd name="connsiteX4" fmla="*/ 267355 w 319922"/>
                <a:gd name="connsiteY4" fmla="*/ 31783 h 38325"/>
                <a:gd name="connsiteX5" fmla="*/ 170517 w 319922"/>
                <a:gd name="connsiteY5" fmla="*/ 31783 h 38325"/>
                <a:gd name="connsiteX6" fmla="*/ 111780 w 319922"/>
                <a:gd name="connsiteY6" fmla="*/ 27020 h 38325"/>
                <a:gd name="connsiteX7" fmla="*/ 655 w 319922"/>
                <a:gd name="connsiteY7" fmla="*/ 33 h 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922" h="38325">
                  <a:moveTo>
                    <a:pt x="655" y="33"/>
                  </a:moveTo>
                  <a:cubicBezTo>
                    <a:pt x="10180" y="1091"/>
                    <a:pt x="122363" y="27285"/>
                    <a:pt x="168930" y="33370"/>
                  </a:cubicBezTo>
                  <a:cubicBezTo>
                    <a:pt x="215497" y="39455"/>
                    <a:pt x="254920" y="39191"/>
                    <a:pt x="280055" y="36545"/>
                  </a:cubicBezTo>
                  <a:cubicBezTo>
                    <a:pt x="305190" y="33899"/>
                    <a:pt x="321859" y="18289"/>
                    <a:pt x="319742" y="17495"/>
                  </a:cubicBezTo>
                  <a:cubicBezTo>
                    <a:pt x="317625" y="16701"/>
                    <a:pt x="292226" y="29402"/>
                    <a:pt x="267355" y="31783"/>
                  </a:cubicBezTo>
                  <a:cubicBezTo>
                    <a:pt x="242484" y="34164"/>
                    <a:pt x="196446" y="32577"/>
                    <a:pt x="170517" y="31783"/>
                  </a:cubicBezTo>
                  <a:cubicBezTo>
                    <a:pt x="144588" y="30989"/>
                    <a:pt x="135328" y="30724"/>
                    <a:pt x="111780" y="27020"/>
                  </a:cubicBezTo>
                  <a:cubicBezTo>
                    <a:pt x="88232" y="23316"/>
                    <a:pt x="-8870" y="-1025"/>
                    <a:pt x="655" y="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BAB79F3B-47BE-4482-ADA2-3D7FDF14CE0D}"/>
                </a:ext>
              </a:extLst>
            </p:cNvPr>
            <p:cNvSpPr/>
            <p:nvPr/>
          </p:nvSpPr>
          <p:spPr>
            <a:xfrm>
              <a:off x="6664243" y="2759893"/>
              <a:ext cx="223500" cy="166888"/>
            </a:xfrm>
            <a:custGeom>
              <a:avLst/>
              <a:gdLst>
                <a:gd name="connsiteX0" fmla="*/ 195345 w 223500"/>
                <a:gd name="connsiteY0" fmla="*/ 8707 h 166888"/>
                <a:gd name="connsiteX1" fmla="*/ 222332 w 223500"/>
                <a:gd name="connsiteY1" fmla="*/ 61095 h 166888"/>
                <a:gd name="connsiteX2" fmla="*/ 215982 w 223500"/>
                <a:gd name="connsiteY2" fmla="*/ 97607 h 166888"/>
                <a:gd name="connsiteX3" fmla="*/ 192170 w 223500"/>
                <a:gd name="connsiteY3" fmla="*/ 140470 h 166888"/>
                <a:gd name="connsiteX4" fmla="*/ 165182 w 223500"/>
                <a:gd name="connsiteY4" fmla="*/ 164282 h 166888"/>
                <a:gd name="connsiteX5" fmla="*/ 131845 w 223500"/>
                <a:gd name="connsiteY5" fmla="*/ 162695 h 166888"/>
                <a:gd name="connsiteX6" fmla="*/ 79457 w 223500"/>
                <a:gd name="connsiteY6" fmla="*/ 132532 h 166888"/>
                <a:gd name="connsiteX7" fmla="*/ 39770 w 223500"/>
                <a:gd name="connsiteY7" fmla="*/ 105545 h 166888"/>
                <a:gd name="connsiteX8" fmla="*/ 6432 w 223500"/>
                <a:gd name="connsiteY8" fmla="*/ 86495 h 166888"/>
                <a:gd name="connsiteX9" fmla="*/ 82 w 223500"/>
                <a:gd name="connsiteY9" fmla="*/ 70620 h 166888"/>
                <a:gd name="connsiteX10" fmla="*/ 3257 w 223500"/>
                <a:gd name="connsiteY10" fmla="*/ 53157 h 166888"/>
                <a:gd name="connsiteX11" fmla="*/ 9607 w 223500"/>
                <a:gd name="connsiteY11" fmla="*/ 29345 h 166888"/>
                <a:gd name="connsiteX12" fmla="*/ 12782 w 223500"/>
                <a:gd name="connsiteY12" fmla="*/ 5532 h 166888"/>
                <a:gd name="connsiteX13" fmla="*/ 55645 w 223500"/>
                <a:gd name="connsiteY13" fmla="*/ 770 h 166888"/>
                <a:gd name="connsiteX14" fmla="*/ 195345 w 223500"/>
                <a:gd name="connsiteY14" fmla="*/ 8707 h 16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500" h="166888">
                  <a:moveTo>
                    <a:pt x="195345" y="8707"/>
                  </a:moveTo>
                  <a:cubicBezTo>
                    <a:pt x="223126" y="18761"/>
                    <a:pt x="218893" y="46278"/>
                    <a:pt x="222332" y="61095"/>
                  </a:cubicBezTo>
                  <a:cubicBezTo>
                    <a:pt x="225771" y="75912"/>
                    <a:pt x="221009" y="84378"/>
                    <a:pt x="215982" y="97607"/>
                  </a:cubicBezTo>
                  <a:cubicBezTo>
                    <a:pt x="210955" y="110836"/>
                    <a:pt x="200637" y="129358"/>
                    <a:pt x="192170" y="140470"/>
                  </a:cubicBezTo>
                  <a:cubicBezTo>
                    <a:pt x="183703" y="151582"/>
                    <a:pt x="175236" y="160578"/>
                    <a:pt x="165182" y="164282"/>
                  </a:cubicBezTo>
                  <a:cubicBezTo>
                    <a:pt x="155128" y="167986"/>
                    <a:pt x="146132" y="167987"/>
                    <a:pt x="131845" y="162695"/>
                  </a:cubicBezTo>
                  <a:cubicBezTo>
                    <a:pt x="117558" y="157403"/>
                    <a:pt x="94803" y="142057"/>
                    <a:pt x="79457" y="132532"/>
                  </a:cubicBezTo>
                  <a:cubicBezTo>
                    <a:pt x="64111" y="123007"/>
                    <a:pt x="51941" y="113218"/>
                    <a:pt x="39770" y="105545"/>
                  </a:cubicBezTo>
                  <a:cubicBezTo>
                    <a:pt x="27599" y="97872"/>
                    <a:pt x="13047" y="92316"/>
                    <a:pt x="6432" y="86495"/>
                  </a:cubicBezTo>
                  <a:cubicBezTo>
                    <a:pt x="-183" y="80674"/>
                    <a:pt x="611" y="76176"/>
                    <a:pt x="82" y="70620"/>
                  </a:cubicBezTo>
                  <a:cubicBezTo>
                    <a:pt x="-447" y="65064"/>
                    <a:pt x="1670" y="60036"/>
                    <a:pt x="3257" y="53157"/>
                  </a:cubicBezTo>
                  <a:cubicBezTo>
                    <a:pt x="4844" y="46278"/>
                    <a:pt x="8019" y="37283"/>
                    <a:pt x="9607" y="29345"/>
                  </a:cubicBezTo>
                  <a:cubicBezTo>
                    <a:pt x="11195" y="21407"/>
                    <a:pt x="5109" y="10294"/>
                    <a:pt x="12782" y="5532"/>
                  </a:cubicBezTo>
                  <a:cubicBezTo>
                    <a:pt x="20455" y="770"/>
                    <a:pt x="32362" y="2093"/>
                    <a:pt x="55645" y="770"/>
                  </a:cubicBezTo>
                  <a:cubicBezTo>
                    <a:pt x="78928" y="-553"/>
                    <a:pt x="167564" y="-1347"/>
                    <a:pt x="195345" y="87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855ECB5C-1616-4682-9060-A5A4FE4321C4}"/>
                </a:ext>
              </a:extLst>
            </p:cNvPr>
            <p:cNvSpPr/>
            <p:nvPr/>
          </p:nvSpPr>
          <p:spPr>
            <a:xfrm>
              <a:off x="6721857" y="277440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DF1C98DD-D557-45C2-BE56-833CC0D07DE1}"/>
                </a:ext>
              </a:extLst>
            </p:cNvPr>
            <p:cNvSpPr/>
            <p:nvPr/>
          </p:nvSpPr>
          <p:spPr>
            <a:xfrm>
              <a:off x="6828745" y="2605637"/>
              <a:ext cx="300912" cy="175772"/>
            </a:xfrm>
            <a:custGeom>
              <a:avLst/>
              <a:gdLst>
                <a:gd name="connsiteX0" fmla="*/ 680 w 300912"/>
                <a:gd name="connsiteY0" fmla="*/ 1038 h 175772"/>
                <a:gd name="connsiteX1" fmla="*/ 116568 w 300912"/>
                <a:gd name="connsiteY1" fmla="*/ 15326 h 175772"/>
                <a:gd name="connsiteX2" fmla="*/ 194355 w 300912"/>
                <a:gd name="connsiteY2" fmla="*/ 47076 h 175772"/>
                <a:gd name="connsiteX3" fmla="*/ 249918 w 300912"/>
                <a:gd name="connsiteY3" fmla="*/ 80413 h 175772"/>
                <a:gd name="connsiteX4" fmla="*/ 288018 w 300912"/>
                <a:gd name="connsiteY4" fmla="*/ 132801 h 175772"/>
                <a:gd name="connsiteX5" fmla="*/ 300718 w 300912"/>
                <a:gd name="connsiteY5" fmla="*/ 175663 h 175772"/>
                <a:gd name="connsiteX6" fmla="*/ 280080 w 300912"/>
                <a:gd name="connsiteY6" fmla="*/ 120101 h 175772"/>
                <a:gd name="connsiteX7" fmla="*/ 238805 w 300912"/>
                <a:gd name="connsiteY7" fmla="*/ 82001 h 175772"/>
                <a:gd name="connsiteX8" fmla="*/ 173718 w 300912"/>
                <a:gd name="connsiteY8" fmla="*/ 42313 h 175772"/>
                <a:gd name="connsiteX9" fmla="*/ 680 w 300912"/>
                <a:gd name="connsiteY9" fmla="*/ 1038 h 175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0912" h="175772">
                  <a:moveTo>
                    <a:pt x="680" y="1038"/>
                  </a:moveTo>
                  <a:cubicBezTo>
                    <a:pt x="-8845" y="-3460"/>
                    <a:pt x="84289" y="7653"/>
                    <a:pt x="116568" y="15326"/>
                  </a:cubicBezTo>
                  <a:cubicBezTo>
                    <a:pt x="148847" y="22999"/>
                    <a:pt x="172130" y="36228"/>
                    <a:pt x="194355" y="47076"/>
                  </a:cubicBezTo>
                  <a:cubicBezTo>
                    <a:pt x="216580" y="57924"/>
                    <a:pt x="234308" y="66126"/>
                    <a:pt x="249918" y="80413"/>
                  </a:cubicBezTo>
                  <a:cubicBezTo>
                    <a:pt x="265529" y="94701"/>
                    <a:pt x="279551" y="116926"/>
                    <a:pt x="288018" y="132801"/>
                  </a:cubicBezTo>
                  <a:cubicBezTo>
                    <a:pt x="296485" y="148676"/>
                    <a:pt x="302041" y="177780"/>
                    <a:pt x="300718" y="175663"/>
                  </a:cubicBezTo>
                  <a:cubicBezTo>
                    <a:pt x="299395" y="173546"/>
                    <a:pt x="290399" y="135711"/>
                    <a:pt x="280080" y="120101"/>
                  </a:cubicBezTo>
                  <a:cubicBezTo>
                    <a:pt x="269761" y="104491"/>
                    <a:pt x="256532" y="94966"/>
                    <a:pt x="238805" y="82001"/>
                  </a:cubicBezTo>
                  <a:cubicBezTo>
                    <a:pt x="221078" y="69036"/>
                    <a:pt x="206791" y="56071"/>
                    <a:pt x="173718" y="42313"/>
                  </a:cubicBezTo>
                  <a:cubicBezTo>
                    <a:pt x="140645" y="28555"/>
                    <a:pt x="10205" y="5536"/>
                    <a:pt x="680" y="10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40438592-4A9F-4F13-B4A9-D448ED54F36A}"/>
                </a:ext>
              </a:extLst>
            </p:cNvPr>
            <p:cNvSpPr/>
            <p:nvPr/>
          </p:nvSpPr>
          <p:spPr>
            <a:xfrm>
              <a:off x="7587670" y="3033683"/>
              <a:ext cx="405907" cy="148047"/>
            </a:xfrm>
            <a:custGeom>
              <a:avLst/>
              <a:gdLst>
                <a:gd name="connsiteX0" fmla="*/ 580 w 405907"/>
                <a:gd name="connsiteY0" fmla="*/ 147667 h 148047"/>
                <a:gd name="connsiteX1" fmla="*/ 62493 w 405907"/>
                <a:gd name="connsiteY1" fmla="*/ 76230 h 148047"/>
                <a:gd name="connsiteX2" fmla="*/ 125993 w 405907"/>
                <a:gd name="connsiteY2" fmla="*/ 27017 h 148047"/>
                <a:gd name="connsiteX3" fmla="*/ 187905 w 405907"/>
                <a:gd name="connsiteY3" fmla="*/ 30 h 148047"/>
                <a:gd name="connsiteX4" fmla="*/ 286330 w 405907"/>
                <a:gd name="connsiteY4" fmla="*/ 22255 h 148047"/>
                <a:gd name="connsiteX5" fmla="*/ 356180 w 405907"/>
                <a:gd name="connsiteY5" fmla="*/ 47655 h 148047"/>
                <a:gd name="connsiteX6" fmla="*/ 405393 w 405907"/>
                <a:gd name="connsiteY6" fmla="*/ 71467 h 148047"/>
                <a:gd name="connsiteX7" fmla="*/ 376818 w 405907"/>
                <a:gd name="connsiteY7" fmla="*/ 47655 h 148047"/>
                <a:gd name="connsiteX8" fmla="*/ 299030 w 405907"/>
                <a:gd name="connsiteY8" fmla="*/ 14317 h 148047"/>
                <a:gd name="connsiteX9" fmla="*/ 233943 w 405907"/>
                <a:gd name="connsiteY9" fmla="*/ 1617 h 148047"/>
                <a:gd name="connsiteX10" fmla="*/ 151393 w 405907"/>
                <a:gd name="connsiteY10" fmla="*/ 9555 h 148047"/>
                <a:gd name="connsiteX11" fmla="*/ 100593 w 405907"/>
                <a:gd name="connsiteY11" fmla="*/ 42892 h 148047"/>
                <a:gd name="connsiteX12" fmla="*/ 580 w 405907"/>
                <a:gd name="connsiteY12" fmla="*/ 147667 h 14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5907" h="148047">
                  <a:moveTo>
                    <a:pt x="580" y="147667"/>
                  </a:moveTo>
                  <a:cubicBezTo>
                    <a:pt x="-5770" y="153223"/>
                    <a:pt x="41591" y="96338"/>
                    <a:pt x="62493" y="76230"/>
                  </a:cubicBezTo>
                  <a:cubicBezTo>
                    <a:pt x="83395" y="56122"/>
                    <a:pt x="105091" y="39717"/>
                    <a:pt x="125993" y="27017"/>
                  </a:cubicBezTo>
                  <a:cubicBezTo>
                    <a:pt x="146895" y="14317"/>
                    <a:pt x="161182" y="824"/>
                    <a:pt x="187905" y="30"/>
                  </a:cubicBezTo>
                  <a:cubicBezTo>
                    <a:pt x="214628" y="-764"/>
                    <a:pt x="258284" y="14317"/>
                    <a:pt x="286330" y="22255"/>
                  </a:cubicBezTo>
                  <a:cubicBezTo>
                    <a:pt x="314376" y="30192"/>
                    <a:pt x="336336" y="39453"/>
                    <a:pt x="356180" y="47655"/>
                  </a:cubicBezTo>
                  <a:cubicBezTo>
                    <a:pt x="376024" y="55857"/>
                    <a:pt x="401953" y="71467"/>
                    <a:pt x="405393" y="71467"/>
                  </a:cubicBezTo>
                  <a:cubicBezTo>
                    <a:pt x="408833" y="71467"/>
                    <a:pt x="394545" y="57180"/>
                    <a:pt x="376818" y="47655"/>
                  </a:cubicBezTo>
                  <a:cubicBezTo>
                    <a:pt x="359091" y="38130"/>
                    <a:pt x="322842" y="21990"/>
                    <a:pt x="299030" y="14317"/>
                  </a:cubicBezTo>
                  <a:cubicBezTo>
                    <a:pt x="275218" y="6644"/>
                    <a:pt x="258549" y="2411"/>
                    <a:pt x="233943" y="1617"/>
                  </a:cubicBezTo>
                  <a:cubicBezTo>
                    <a:pt x="209337" y="823"/>
                    <a:pt x="173618" y="2676"/>
                    <a:pt x="151393" y="9555"/>
                  </a:cubicBezTo>
                  <a:cubicBezTo>
                    <a:pt x="129168" y="16434"/>
                    <a:pt x="122553" y="23842"/>
                    <a:pt x="100593" y="42892"/>
                  </a:cubicBezTo>
                  <a:cubicBezTo>
                    <a:pt x="78633" y="61942"/>
                    <a:pt x="6930" y="142111"/>
                    <a:pt x="580" y="1476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7EC28082-7F9E-442F-8388-33E59B24F171}"/>
                </a:ext>
              </a:extLst>
            </p:cNvPr>
            <p:cNvSpPr/>
            <p:nvPr/>
          </p:nvSpPr>
          <p:spPr>
            <a:xfrm>
              <a:off x="7680472" y="2963921"/>
              <a:ext cx="349676" cy="91025"/>
            </a:xfrm>
            <a:custGeom>
              <a:avLst/>
              <a:gdLst>
                <a:gd name="connsiteX0" fmla="*/ 1441 w 349676"/>
                <a:gd name="connsiteY0" fmla="*/ 87254 h 91025"/>
                <a:gd name="connsiteX1" fmla="*/ 49066 w 349676"/>
                <a:gd name="connsiteY1" fmla="*/ 33279 h 91025"/>
                <a:gd name="connsiteX2" fmla="*/ 130028 w 349676"/>
                <a:gd name="connsiteY2" fmla="*/ 12642 h 91025"/>
                <a:gd name="connsiteX3" fmla="*/ 241153 w 349676"/>
                <a:gd name="connsiteY3" fmla="*/ 11054 h 91025"/>
                <a:gd name="connsiteX4" fmla="*/ 307828 w 349676"/>
                <a:gd name="connsiteY4" fmla="*/ 25342 h 91025"/>
                <a:gd name="connsiteX5" fmla="*/ 349103 w 349676"/>
                <a:gd name="connsiteY5" fmla="*/ 90429 h 91025"/>
                <a:gd name="connsiteX6" fmla="*/ 328466 w 349676"/>
                <a:gd name="connsiteY6" fmla="*/ 55504 h 91025"/>
                <a:gd name="connsiteX7" fmla="*/ 280841 w 349676"/>
                <a:gd name="connsiteY7" fmla="*/ 18992 h 91025"/>
                <a:gd name="connsiteX8" fmla="*/ 207816 w 349676"/>
                <a:gd name="connsiteY8" fmla="*/ 6292 h 91025"/>
                <a:gd name="connsiteX9" fmla="*/ 103041 w 349676"/>
                <a:gd name="connsiteY9" fmla="*/ 4704 h 91025"/>
                <a:gd name="connsiteX10" fmla="*/ 1441 w 349676"/>
                <a:gd name="connsiteY10" fmla="*/ 87254 h 9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676" h="91025">
                  <a:moveTo>
                    <a:pt x="1441" y="87254"/>
                  </a:moveTo>
                  <a:cubicBezTo>
                    <a:pt x="-7555" y="92016"/>
                    <a:pt x="27635" y="45714"/>
                    <a:pt x="49066" y="33279"/>
                  </a:cubicBezTo>
                  <a:cubicBezTo>
                    <a:pt x="70497" y="20844"/>
                    <a:pt x="98014" y="16346"/>
                    <a:pt x="130028" y="12642"/>
                  </a:cubicBezTo>
                  <a:cubicBezTo>
                    <a:pt x="162043" y="8938"/>
                    <a:pt x="211520" y="8937"/>
                    <a:pt x="241153" y="11054"/>
                  </a:cubicBezTo>
                  <a:cubicBezTo>
                    <a:pt x="270786" y="13171"/>
                    <a:pt x="289836" y="12113"/>
                    <a:pt x="307828" y="25342"/>
                  </a:cubicBezTo>
                  <a:cubicBezTo>
                    <a:pt x="325820" y="38571"/>
                    <a:pt x="345663" y="85402"/>
                    <a:pt x="349103" y="90429"/>
                  </a:cubicBezTo>
                  <a:cubicBezTo>
                    <a:pt x="352543" y="95456"/>
                    <a:pt x="339843" y="67410"/>
                    <a:pt x="328466" y="55504"/>
                  </a:cubicBezTo>
                  <a:cubicBezTo>
                    <a:pt x="317089" y="43598"/>
                    <a:pt x="300949" y="27194"/>
                    <a:pt x="280841" y="18992"/>
                  </a:cubicBezTo>
                  <a:cubicBezTo>
                    <a:pt x="260733" y="10790"/>
                    <a:pt x="237449" y="8673"/>
                    <a:pt x="207816" y="6292"/>
                  </a:cubicBezTo>
                  <a:cubicBezTo>
                    <a:pt x="178183" y="3911"/>
                    <a:pt x="135849" y="-5615"/>
                    <a:pt x="103041" y="4704"/>
                  </a:cubicBezTo>
                  <a:cubicBezTo>
                    <a:pt x="70233" y="15023"/>
                    <a:pt x="10437" y="82492"/>
                    <a:pt x="1441" y="872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B03969EE-8E35-437B-9B38-FCA526A2FA7F}"/>
                </a:ext>
              </a:extLst>
            </p:cNvPr>
            <p:cNvSpPr/>
            <p:nvPr/>
          </p:nvSpPr>
          <p:spPr>
            <a:xfrm>
              <a:off x="7583477" y="2877730"/>
              <a:ext cx="487101" cy="246667"/>
            </a:xfrm>
            <a:custGeom>
              <a:avLst/>
              <a:gdLst>
                <a:gd name="connsiteX0" fmla="*/ 11 w 487101"/>
                <a:gd name="connsiteY0" fmla="*/ 246470 h 246667"/>
                <a:gd name="connsiteX1" fmla="*/ 66686 w 487101"/>
                <a:gd name="connsiteY1" fmla="*/ 167095 h 246667"/>
                <a:gd name="connsiteX2" fmla="*/ 153998 w 487101"/>
                <a:gd name="connsiteY2" fmla="*/ 87720 h 246667"/>
                <a:gd name="connsiteX3" fmla="*/ 233373 w 487101"/>
                <a:gd name="connsiteY3" fmla="*/ 41683 h 246667"/>
                <a:gd name="connsiteX4" fmla="*/ 306398 w 487101"/>
                <a:gd name="connsiteY4" fmla="*/ 27395 h 246667"/>
                <a:gd name="connsiteX5" fmla="*/ 376248 w 487101"/>
                <a:gd name="connsiteY5" fmla="*/ 48033 h 246667"/>
                <a:gd name="connsiteX6" fmla="*/ 428636 w 487101"/>
                <a:gd name="connsiteY6" fmla="*/ 97245 h 246667"/>
                <a:gd name="connsiteX7" fmla="*/ 463561 w 487101"/>
                <a:gd name="connsiteY7" fmla="*/ 146458 h 246667"/>
                <a:gd name="connsiteX8" fmla="*/ 485786 w 487101"/>
                <a:gd name="connsiteY8" fmla="*/ 176620 h 246667"/>
                <a:gd name="connsiteX9" fmla="*/ 482611 w 487101"/>
                <a:gd name="connsiteY9" fmla="*/ 160745 h 246667"/>
                <a:gd name="connsiteX10" fmla="*/ 466736 w 487101"/>
                <a:gd name="connsiteY10" fmla="*/ 113120 h 246667"/>
                <a:gd name="connsiteX11" fmla="*/ 366723 w 487101"/>
                <a:gd name="connsiteY11" fmla="*/ 28983 h 246667"/>
                <a:gd name="connsiteX12" fmla="*/ 287348 w 487101"/>
                <a:gd name="connsiteY12" fmla="*/ 408 h 246667"/>
                <a:gd name="connsiteX13" fmla="*/ 223848 w 487101"/>
                <a:gd name="connsiteY13" fmla="*/ 14695 h 246667"/>
                <a:gd name="connsiteX14" fmla="*/ 153998 w 487101"/>
                <a:gd name="connsiteY14" fmla="*/ 49620 h 246667"/>
                <a:gd name="connsiteX15" fmla="*/ 92086 w 487101"/>
                <a:gd name="connsiteY15" fmla="*/ 111533 h 246667"/>
                <a:gd name="connsiteX16" fmla="*/ 71448 w 487101"/>
                <a:gd name="connsiteY16" fmla="*/ 143283 h 246667"/>
                <a:gd name="connsiteX17" fmla="*/ 11 w 487101"/>
                <a:gd name="connsiteY17" fmla="*/ 246470 h 246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7101" h="246667">
                  <a:moveTo>
                    <a:pt x="11" y="246470"/>
                  </a:moveTo>
                  <a:cubicBezTo>
                    <a:pt x="-783" y="250439"/>
                    <a:pt x="41022" y="193553"/>
                    <a:pt x="66686" y="167095"/>
                  </a:cubicBezTo>
                  <a:cubicBezTo>
                    <a:pt x="92350" y="140637"/>
                    <a:pt x="126217" y="108622"/>
                    <a:pt x="153998" y="87720"/>
                  </a:cubicBezTo>
                  <a:cubicBezTo>
                    <a:pt x="181779" y="66818"/>
                    <a:pt x="207973" y="51737"/>
                    <a:pt x="233373" y="41683"/>
                  </a:cubicBezTo>
                  <a:cubicBezTo>
                    <a:pt x="258773" y="31629"/>
                    <a:pt x="282586" y="26337"/>
                    <a:pt x="306398" y="27395"/>
                  </a:cubicBezTo>
                  <a:cubicBezTo>
                    <a:pt x="330210" y="28453"/>
                    <a:pt x="355875" y="36391"/>
                    <a:pt x="376248" y="48033"/>
                  </a:cubicBezTo>
                  <a:cubicBezTo>
                    <a:pt x="396621" y="59675"/>
                    <a:pt x="414084" y="80841"/>
                    <a:pt x="428636" y="97245"/>
                  </a:cubicBezTo>
                  <a:cubicBezTo>
                    <a:pt x="443188" y="113649"/>
                    <a:pt x="454036" y="133229"/>
                    <a:pt x="463561" y="146458"/>
                  </a:cubicBezTo>
                  <a:cubicBezTo>
                    <a:pt x="473086" y="159687"/>
                    <a:pt x="482611" y="174239"/>
                    <a:pt x="485786" y="176620"/>
                  </a:cubicBezTo>
                  <a:cubicBezTo>
                    <a:pt x="488961" y="179001"/>
                    <a:pt x="485786" y="171328"/>
                    <a:pt x="482611" y="160745"/>
                  </a:cubicBezTo>
                  <a:cubicBezTo>
                    <a:pt x="479436" y="150162"/>
                    <a:pt x="486051" y="135080"/>
                    <a:pt x="466736" y="113120"/>
                  </a:cubicBezTo>
                  <a:cubicBezTo>
                    <a:pt x="447421" y="91160"/>
                    <a:pt x="396621" y="47768"/>
                    <a:pt x="366723" y="28983"/>
                  </a:cubicBezTo>
                  <a:cubicBezTo>
                    <a:pt x="336825" y="10198"/>
                    <a:pt x="311161" y="2789"/>
                    <a:pt x="287348" y="408"/>
                  </a:cubicBezTo>
                  <a:cubicBezTo>
                    <a:pt x="263535" y="-1973"/>
                    <a:pt x="246073" y="6493"/>
                    <a:pt x="223848" y="14695"/>
                  </a:cubicBezTo>
                  <a:cubicBezTo>
                    <a:pt x="201623" y="22897"/>
                    <a:pt x="175958" y="33480"/>
                    <a:pt x="153998" y="49620"/>
                  </a:cubicBezTo>
                  <a:cubicBezTo>
                    <a:pt x="132038" y="65760"/>
                    <a:pt x="105844" y="95922"/>
                    <a:pt x="92086" y="111533"/>
                  </a:cubicBezTo>
                  <a:cubicBezTo>
                    <a:pt x="78328" y="127143"/>
                    <a:pt x="82560" y="125821"/>
                    <a:pt x="71448" y="143283"/>
                  </a:cubicBezTo>
                  <a:cubicBezTo>
                    <a:pt x="60336" y="160745"/>
                    <a:pt x="805" y="242501"/>
                    <a:pt x="11" y="2464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44594177-B0C3-47FB-90F0-3EB63CDFE54A}"/>
                </a:ext>
              </a:extLst>
            </p:cNvPr>
            <p:cNvSpPr/>
            <p:nvPr/>
          </p:nvSpPr>
          <p:spPr>
            <a:xfrm>
              <a:off x="7605490" y="3173232"/>
              <a:ext cx="392562" cy="97868"/>
            </a:xfrm>
            <a:custGeom>
              <a:avLst/>
              <a:gdLst>
                <a:gd name="connsiteX0" fmla="*/ 223 w 392562"/>
                <a:gd name="connsiteY0" fmla="*/ 181 h 97868"/>
                <a:gd name="connsiteX1" fmla="*/ 74835 w 392562"/>
                <a:gd name="connsiteY1" fmla="*/ 44631 h 97868"/>
                <a:gd name="connsiteX2" fmla="*/ 176435 w 392562"/>
                <a:gd name="connsiteY2" fmla="*/ 84318 h 97868"/>
                <a:gd name="connsiteX3" fmla="*/ 282798 w 392562"/>
                <a:gd name="connsiteY3" fmla="*/ 97018 h 97868"/>
                <a:gd name="connsiteX4" fmla="*/ 355823 w 392562"/>
                <a:gd name="connsiteY4" fmla="*/ 81143 h 97868"/>
                <a:gd name="connsiteX5" fmla="*/ 392335 w 392562"/>
                <a:gd name="connsiteY5" fmla="*/ 62093 h 97868"/>
                <a:gd name="connsiteX6" fmla="*/ 339948 w 392562"/>
                <a:gd name="connsiteY6" fmla="*/ 92256 h 97868"/>
                <a:gd name="connsiteX7" fmla="*/ 241523 w 392562"/>
                <a:gd name="connsiteY7" fmla="*/ 95431 h 97868"/>
                <a:gd name="connsiteX8" fmla="*/ 127223 w 392562"/>
                <a:gd name="connsiteY8" fmla="*/ 65268 h 97868"/>
                <a:gd name="connsiteX9" fmla="*/ 54198 w 392562"/>
                <a:gd name="connsiteY9" fmla="*/ 30343 h 97868"/>
                <a:gd name="connsiteX10" fmla="*/ 223 w 392562"/>
                <a:gd name="connsiteY10" fmla="*/ 181 h 9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562" h="97868">
                  <a:moveTo>
                    <a:pt x="223" y="181"/>
                  </a:moveTo>
                  <a:cubicBezTo>
                    <a:pt x="3663" y="2562"/>
                    <a:pt x="45466" y="30608"/>
                    <a:pt x="74835" y="44631"/>
                  </a:cubicBezTo>
                  <a:cubicBezTo>
                    <a:pt x="104204" y="58654"/>
                    <a:pt x="141775" y="75587"/>
                    <a:pt x="176435" y="84318"/>
                  </a:cubicBezTo>
                  <a:cubicBezTo>
                    <a:pt x="211095" y="93049"/>
                    <a:pt x="252900" y="97547"/>
                    <a:pt x="282798" y="97018"/>
                  </a:cubicBezTo>
                  <a:cubicBezTo>
                    <a:pt x="312696" y="96489"/>
                    <a:pt x="337567" y="86964"/>
                    <a:pt x="355823" y="81143"/>
                  </a:cubicBezTo>
                  <a:cubicBezTo>
                    <a:pt x="374079" y="75322"/>
                    <a:pt x="394981" y="60241"/>
                    <a:pt x="392335" y="62093"/>
                  </a:cubicBezTo>
                  <a:cubicBezTo>
                    <a:pt x="389689" y="63945"/>
                    <a:pt x="365083" y="86700"/>
                    <a:pt x="339948" y="92256"/>
                  </a:cubicBezTo>
                  <a:cubicBezTo>
                    <a:pt x="314813" y="97812"/>
                    <a:pt x="276977" y="99929"/>
                    <a:pt x="241523" y="95431"/>
                  </a:cubicBezTo>
                  <a:cubicBezTo>
                    <a:pt x="206069" y="90933"/>
                    <a:pt x="158444" y="76116"/>
                    <a:pt x="127223" y="65268"/>
                  </a:cubicBezTo>
                  <a:cubicBezTo>
                    <a:pt x="96002" y="54420"/>
                    <a:pt x="74571" y="41191"/>
                    <a:pt x="54198" y="30343"/>
                  </a:cubicBezTo>
                  <a:cubicBezTo>
                    <a:pt x="33825" y="19495"/>
                    <a:pt x="-3217" y="-2200"/>
                    <a:pt x="223" y="1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2FFBEAB-D066-44CE-9868-0D73AAF43FB9}"/>
                </a:ext>
              </a:extLst>
            </p:cNvPr>
            <p:cNvSpPr/>
            <p:nvPr/>
          </p:nvSpPr>
          <p:spPr>
            <a:xfrm>
              <a:off x="7644904" y="3241666"/>
              <a:ext cx="375699" cy="84298"/>
            </a:xfrm>
            <a:custGeom>
              <a:avLst/>
              <a:gdLst>
                <a:gd name="connsiteX0" fmla="*/ 496 w 375699"/>
                <a:gd name="connsiteY0" fmla="*/ 9 h 84298"/>
                <a:gd name="connsiteX1" fmla="*/ 78284 w 375699"/>
                <a:gd name="connsiteY1" fmla="*/ 65097 h 84298"/>
                <a:gd name="connsiteX2" fmla="*/ 168771 w 375699"/>
                <a:gd name="connsiteY2" fmla="*/ 84147 h 84298"/>
                <a:gd name="connsiteX3" fmla="*/ 346571 w 375699"/>
                <a:gd name="connsiteY3" fmla="*/ 73034 h 84298"/>
                <a:gd name="connsiteX4" fmla="*/ 373559 w 375699"/>
                <a:gd name="connsiteY4" fmla="*/ 55572 h 84298"/>
                <a:gd name="connsiteX5" fmla="*/ 325934 w 375699"/>
                <a:gd name="connsiteY5" fmla="*/ 60334 h 84298"/>
                <a:gd name="connsiteX6" fmla="*/ 276721 w 375699"/>
                <a:gd name="connsiteY6" fmla="*/ 63509 h 84298"/>
                <a:gd name="connsiteX7" fmla="*/ 167184 w 375699"/>
                <a:gd name="connsiteY7" fmla="*/ 65097 h 84298"/>
                <a:gd name="connsiteX8" fmla="*/ 116384 w 375699"/>
                <a:gd name="connsiteY8" fmla="*/ 69859 h 84298"/>
                <a:gd name="connsiteX9" fmla="*/ 496 w 375699"/>
                <a:gd name="connsiteY9" fmla="*/ 9 h 8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5699" h="84298">
                  <a:moveTo>
                    <a:pt x="496" y="9"/>
                  </a:moveTo>
                  <a:cubicBezTo>
                    <a:pt x="-5854" y="-785"/>
                    <a:pt x="50238" y="51074"/>
                    <a:pt x="78284" y="65097"/>
                  </a:cubicBezTo>
                  <a:cubicBezTo>
                    <a:pt x="106330" y="79120"/>
                    <a:pt x="124057" y="82824"/>
                    <a:pt x="168771" y="84147"/>
                  </a:cubicBezTo>
                  <a:cubicBezTo>
                    <a:pt x="213485" y="85470"/>
                    <a:pt x="312440" y="77796"/>
                    <a:pt x="346571" y="73034"/>
                  </a:cubicBezTo>
                  <a:cubicBezTo>
                    <a:pt x="380702" y="68272"/>
                    <a:pt x="376999" y="57689"/>
                    <a:pt x="373559" y="55572"/>
                  </a:cubicBezTo>
                  <a:cubicBezTo>
                    <a:pt x="370120" y="53455"/>
                    <a:pt x="342074" y="59011"/>
                    <a:pt x="325934" y="60334"/>
                  </a:cubicBezTo>
                  <a:cubicBezTo>
                    <a:pt x="309794" y="61657"/>
                    <a:pt x="303179" y="62715"/>
                    <a:pt x="276721" y="63509"/>
                  </a:cubicBezTo>
                  <a:cubicBezTo>
                    <a:pt x="250263" y="64303"/>
                    <a:pt x="193907" y="64039"/>
                    <a:pt x="167184" y="65097"/>
                  </a:cubicBezTo>
                  <a:cubicBezTo>
                    <a:pt x="140461" y="66155"/>
                    <a:pt x="140990" y="78855"/>
                    <a:pt x="116384" y="69859"/>
                  </a:cubicBezTo>
                  <a:cubicBezTo>
                    <a:pt x="91778" y="60863"/>
                    <a:pt x="6846" y="803"/>
                    <a:pt x="496" y="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920A0A51-BE22-4FA2-95D3-F10FC961F14D}"/>
                </a:ext>
              </a:extLst>
            </p:cNvPr>
            <p:cNvSpPr/>
            <p:nvPr/>
          </p:nvSpPr>
          <p:spPr>
            <a:xfrm>
              <a:off x="7632007" y="3068889"/>
              <a:ext cx="200746" cy="158971"/>
            </a:xfrm>
            <a:custGeom>
              <a:avLst/>
              <a:gdLst>
                <a:gd name="connsiteX0" fmla="*/ 181668 w 200746"/>
                <a:gd name="connsiteY0" fmla="*/ 4511 h 158971"/>
                <a:gd name="connsiteX1" fmla="*/ 191193 w 200746"/>
                <a:gd name="connsiteY1" fmla="*/ 58486 h 158971"/>
                <a:gd name="connsiteX2" fmla="*/ 200718 w 200746"/>
                <a:gd name="connsiteY2" fmla="*/ 88649 h 158971"/>
                <a:gd name="connsiteX3" fmla="*/ 188018 w 200746"/>
                <a:gd name="connsiteY3" fmla="*/ 118811 h 158971"/>
                <a:gd name="connsiteX4" fmla="*/ 122931 w 200746"/>
                <a:gd name="connsiteY4" fmla="*/ 153736 h 158971"/>
                <a:gd name="connsiteX5" fmla="*/ 100706 w 200746"/>
                <a:gd name="connsiteY5" fmla="*/ 158499 h 158971"/>
                <a:gd name="connsiteX6" fmla="*/ 73718 w 200746"/>
                <a:gd name="connsiteY6" fmla="*/ 150561 h 158971"/>
                <a:gd name="connsiteX7" fmla="*/ 2281 w 200746"/>
                <a:gd name="connsiteY7" fmla="*/ 117224 h 158971"/>
                <a:gd name="connsiteX8" fmla="*/ 18156 w 200746"/>
                <a:gd name="connsiteY8" fmla="*/ 88649 h 158971"/>
                <a:gd name="connsiteX9" fmla="*/ 22918 w 200746"/>
                <a:gd name="connsiteY9" fmla="*/ 53724 h 158971"/>
                <a:gd name="connsiteX10" fmla="*/ 22918 w 200746"/>
                <a:gd name="connsiteY10" fmla="*/ 31499 h 158971"/>
                <a:gd name="connsiteX11" fmla="*/ 57843 w 200746"/>
                <a:gd name="connsiteY11" fmla="*/ 12449 h 158971"/>
                <a:gd name="connsiteX12" fmla="*/ 108643 w 200746"/>
                <a:gd name="connsiteY12" fmla="*/ 4511 h 158971"/>
                <a:gd name="connsiteX13" fmla="*/ 181668 w 200746"/>
                <a:gd name="connsiteY13" fmla="*/ 4511 h 15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0746" h="158971">
                  <a:moveTo>
                    <a:pt x="181668" y="4511"/>
                  </a:moveTo>
                  <a:cubicBezTo>
                    <a:pt x="195426" y="13507"/>
                    <a:pt x="188018" y="44463"/>
                    <a:pt x="191193" y="58486"/>
                  </a:cubicBezTo>
                  <a:cubicBezTo>
                    <a:pt x="194368" y="72509"/>
                    <a:pt x="201247" y="78595"/>
                    <a:pt x="200718" y="88649"/>
                  </a:cubicBezTo>
                  <a:cubicBezTo>
                    <a:pt x="200189" y="98703"/>
                    <a:pt x="200983" y="107963"/>
                    <a:pt x="188018" y="118811"/>
                  </a:cubicBezTo>
                  <a:cubicBezTo>
                    <a:pt x="175053" y="129659"/>
                    <a:pt x="137483" y="147121"/>
                    <a:pt x="122931" y="153736"/>
                  </a:cubicBezTo>
                  <a:cubicBezTo>
                    <a:pt x="108379" y="160351"/>
                    <a:pt x="108908" y="159028"/>
                    <a:pt x="100706" y="158499"/>
                  </a:cubicBezTo>
                  <a:cubicBezTo>
                    <a:pt x="92504" y="157970"/>
                    <a:pt x="90122" y="157440"/>
                    <a:pt x="73718" y="150561"/>
                  </a:cubicBezTo>
                  <a:cubicBezTo>
                    <a:pt x="57314" y="143682"/>
                    <a:pt x="11541" y="127543"/>
                    <a:pt x="2281" y="117224"/>
                  </a:cubicBezTo>
                  <a:cubicBezTo>
                    <a:pt x="-6979" y="106905"/>
                    <a:pt x="14717" y="99232"/>
                    <a:pt x="18156" y="88649"/>
                  </a:cubicBezTo>
                  <a:cubicBezTo>
                    <a:pt x="21595" y="78066"/>
                    <a:pt x="22124" y="63249"/>
                    <a:pt x="22918" y="53724"/>
                  </a:cubicBezTo>
                  <a:cubicBezTo>
                    <a:pt x="23712" y="44199"/>
                    <a:pt x="17097" y="38378"/>
                    <a:pt x="22918" y="31499"/>
                  </a:cubicBezTo>
                  <a:cubicBezTo>
                    <a:pt x="28739" y="24620"/>
                    <a:pt x="43556" y="16947"/>
                    <a:pt x="57843" y="12449"/>
                  </a:cubicBezTo>
                  <a:cubicBezTo>
                    <a:pt x="72130" y="7951"/>
                    <a:pt x="92239" y="6628"/>
                    <a:pt x="108643" y="4511"/>
                  </a:cubicBezTo>
                  <a:cubicBezTo>
                    <a:pt x="125047" y="2394"/>
                    <a:pt x="167910" y="-4485"/>
                    <a:pt x="181668" y="45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229975BB-B763-4315-919C-4B8102700389}"/>
                </a:ext>
              </a:extLst>
            </p:cNvPr>
            <p:cNvSpPr/>
            <p:nvPr/>
          </p:nvSpPr>
          <p:spPr>
            <a:xfrm>
              <a:off x="7670724" y="309015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60BB0643-73EE-4C7A-B659-983BE5E2EB9A}"/>
                </a:ext>
              </a:extLst>
            </p:cNvPr>
            <p:cNvSpPr/>
            <p:nvPr/>
          </p:nvSpPr>
          <p:spPr>
            <a:xfrm>
              <a:off x="7568914" y="2998820"/>
              <a:ext cx="92672" cy="608490"/>
            </a:xfrm>
            <a:custGeom>
              <a:avLst/>
              <a:gdLst>
                <a:gd name="connsiteX0" fmla="*/ 52674 w 92672"/>
                <a:gd name="connsiteY0" fmla="*/ 1555 h 608490"/>
                <a:gd name="connsiteX1" fmla="*/ 14574 w 92672"/>
                <a:gd name="connsiteY1" fmla="*/ 61880 h 608490"/>
                <a:gd name="connsiteX2" fmla="*/ 286 w 92672"/>
                <a:gd name="connsiteY2" fmla="*/ 165068 h 608490"/>
                <a:gd name="connsiteX3" fmla="*/ 25686 w 92672"/>
                <a:gd name="connsiteY3" fmla="*/ 336518 h 608490"/>
                <a:gd name="connsiteX4" fmla="*/ 44736 w 92672"/>
                <a:gd name="connsiteY4" fmla="*/ 474630 h 608490"/>
                <a:gd name="connsiteX5" fmla="*/ 90774 w 92672"/>
                <a:gd name="connsiteY5" fmla="*/ 601630 h 608490"/>
                <a:gd name="connsiteX6" fmla="*/ 82836 w 92672"/>
                <a:gd name="connsiteY6" fmla="*/ 587343 h 608490"/>
                <a:gd name="connsiteX7" fmla="*/ 73311 w 92672"/>
                <a:gd name="connsiteY7" fmla="*/ 552418 h 608490"/>
                <a:gd name="connsiteX8" fmla="*/ 73311 w 92672"/>
                <a:gd name="connsiteY8" fmla="*/ 482568 h 608490"/>
                <a:gd name="connsiteX9" fmla="*/ 65374 w 92672"/>
                <a:gd name="connsiteY9" fmla="*/ 365093 h 608490"/>
                <a:gd name="connsiteX10" fmla="*/ 17749 w 92672"/>
                <a:gd name="connsiteY10" fmla="*/ 184118 h 608490"/>
                <a:gd name="connsiteX11" fmla="*/ 12986 w 92672"/>
                <a:gd name="connsiteY11" fmla="*/ 123793 h 608490"/>
                <a:gd name="connsiteX12" fmla="*/ 52674 w 92672"/>
                <a:gd name="connsiteY12" fmla="*/ 1555 h 608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672" h="608490">
                  <a:moveTo>
                    <a:pt x="52674" y="1555"/>
                  </a:moveTo>
                  <a:cubicBezTo>
                    <a:pt x="52939" y="-8764"/>
                    <a:pt x="23305" y="34628"/>
                    <a:pt x="14574" y="61880"/>
                  </a:cubicBezTo>
                  <a:cubicBezTo>
                    <a:pt x="5843" y="89132"/>
                    <a:pt x="-1566" y="119295"/>
                    <a:pt x="286" y="165068"/>
                  </a:cubicBezTo>
                  <a:cubicBezTo>
                    <a:pt x="2138" y="210841"/>
                    <a:pt x="18278" y="284924"/>
                    <a:pt x="25686" y="336518"/>
                  </a:cubicBezTo>
                  <a:cubicBezTo>
                    <a:pt x="33094" y="388112"/>
                    <a:pt x="33888" y="430445"/>
                    <a:pt x="44736" y="474630"/>
                  </a:cubicBezTo>
                  <a:cubicBezTo>
                    <a:pt x="55584" y="518815"/>
                    <a:pt x="84424" y="582845"/>
                    <a:pt x="90774" y="601630"/>
                  </a:cubicBezTo>
                  <a:cubicBezTo>
                    <a:pt x="97124" y="620415"/>
                    <a:pt x="85747" y="595545"/>
                    <a:pt x="82836" y="587343"/>
                  </a:cubicBezTo>
                  <a:cubicBezTo>
                    <a:pt x="79926" y="579141"/>
                    <a:pt x="74898" y="569880"/>
                    <a:pt x="73311" y="552418"/>
                  </a:cubicBezTo>
                  <a:cubicBezTo>
                    <a:pt x="71724" y="534956"/>
                    <a:pt x="74634" y="513789"/>
                    <a:pt x="73311" y="482568"/>
                  </a:cubicBezTo>
                  <a:cubicBezTo>
                    <a:pt x="71988" y="451347"/>
                    <a:pt x="74634" y="414835"/>
                    <a:pt x="65374" y="365093"/>
                  </a:cubicBezTo>
                  <a:cubicBezTo>
                    <a:pt x="56114" y="315351"/>
                    <a:pt x="26480" y="224335"/>
                    <a:pt x="17749" y="184118"/>
                  </a:cubicBezTo>
                  <a:cubicBezTo>
                    <a:pt x="9018" y="143901"/>
                    <a:pt x="11398" y="149722"/>
                    <a:pt x="12986" y="123793"/>
                  </a:cubicBezTo>
                  <a:cubicBezTo>
                    <a:pt x="14573" y="97864"/>
                    <a:pt x="52409" y="11874"/>
                    <a:pt x="52674" y="1555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D9DA1F65-3906-44A3-9495-AC2AADF7F311}"/>
                </a:ext>
              </a:extLst>
            </p:cNvPr>
            <p:cNvSpPr/>
            <p:nvPr/>
          </p:nvSpPr>
          <p:spPr>
            <a:xfrm>
              <a:off x="7440407" y="3959224"/>
              <a:ext cx="146658" cy="119099"/>
            </a:xfrm>
            <a:custGeom>
              <a:avLst/>
              <a:gdLst>
                <a:gd name="connsiteX0" fmla="*/ 146256 w 146658"/>
                <a:gd name="connsiteY0" fmla="*/ 1 h 119099"/>
                <a:gd name="connsiteX1" fmla="*/ 112918 w 146658"/>
                <a:gd name="connsiteY1" fmla="*/ 49214 h 119099"/>
                <a:gd name="connsiteX2" fmla="*/ 81168 w 146658"/>
                <a:gd name="connsiteY2" fmla="*/ 66676 h 119099"/>
                <a:gd name="connsiteX3" fmla="*/ 51006 w 146658"/>
                <a:gd name="connsiteY3" fmla="*/ 66676 h 119099"/>
                <a:gd name="connsiteX4" fmla="*/ 20843 w 146658"/>
                <a:gd name="connsiteY4" fmla="*/ 82551 h 119099"/>
                <a:gd name="connsiteX5" fmla="*/ 206 w 146658"/>
                <a:gd name="connsiteY5" fmla="*/ 119064 h 119099"/>
                <a:gd name="connsiteX6" fmla="*/ 11318 w 146658"/>
                <a:gd name="connsiteY6" fmla="*/ 88901 h 119099"/>
                <a:gd name="connsiteX7" fmla="*/ 28781 w 146658"/>
                <a:gd name="connsiteY7" fmla="*/ 68264 h 119099"/>
                <a:gd name="connsiteX8" fmla="*/ 89106 w 146658"/>
                <a:gd name="connsiteY8" fmla="*/ 47626 h 119099"/>
                <a:gd name="connsiteX9" fmla="*/ 146256 w 146658"/>
                <a:gd name="connsiteY9" fmla="*/ 1 h 11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658" h="119099">
                  <a:moveTo>
                    <a:pt x="146256" y="1"/>
                  </a:moveTo>
                  <a:cubicBezTo>
                    <a:pt x="150225" y="266"/>
                    <a:pt x="123766" y="38102"/>
                    <a:pt x="112918" y="49214"/>
                  </a:cubicBezTo>
                  <a:cubicBezTo>
                    <a:pt x="102070" y="60326"/>
                    <a:pt x="91487" y="63766"/>
                    <a:pt x="81168" y="66676"/>
                  </a:cubicBezTo>
                  <a:cubicBezTo>
                    <a:pt x="70849" y="69586"/>
                    <a:pt x="61060" y="64030"/>
                    <a:pt x="51006" y="66676"/>
                  </a:cubicBezTo>
                  <a:cubicBezTo>
                    <a:pt x="40952" y="69322"/>
                    <a:pt x="29310" y="73820"/>
                    <a:pt x="20843" y="82551"/>
                  </a:cubicBezTo>
                  <a:cubicBezTo>
                    <a:pt x="12376" y="91282"/>
                    <a:pt x="1794" y="118006"/>
                    <a:pt x="206" y="119064"/>
                  </a:cubicBezTo>
                  <a:cubicBezTo>
                    <a:pt x="-1382" y="120122"/>
                    <a:pt x="6555" y="97368"/>
                    <a:pt x="11318" y="88901"/>
                  </a:cubicBezTo>
                  <a:cubicBezTo>
                    <a:pt x="16081" y="80434"/>
                    <a:pt x="15816" y="75143"/>
                    <a:pt x="28781" y="68264"/>
                  </a:cubicBezTo>
                  <a:cubicBezTo>
                    <a:pt x="41746" y="61385"/>
                    <a:pt x="71908" y="56093"/>
                    <a:pt x="89106" y="47626"/>
                  </a:cubicBezTo>
                  <a:cubicBezTo>
                    <a:pt x="106304" y="39159"/>
                    <a:pt x="142287" y="-264"/>
                    <a:pt x="146256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EED32D07-849B-4543-B5A9-CEB07AFA510A}"/>
                </a:ext>
              </a:extLst>
            </p:cNvPr>
            <p:cNvSpPr/>
            <p:nvPr/>
          </p:nvSpPr>
          <p:spPr>
            <a:xfrm>
              <a:off x="7116233" y="3828139"/>
              <a:ext cx="233839" cy="64419"/>
            </a:xfrm>
            <a:custGeom>
              <a:avLst/>
              <a:gdLst>
                <a:gd name="connsiteX0" fmla="*/ 230717 w 233839"/>
                <a:gd name="connsiteY0" fmla="*/ 64411 h 64419"/>
                <a:gd name="connsiteX1" fmla="*/ 220134 w 233839"/>
                <a:gd name="connsiteY1" fmla="*/ 13611 h 64419"/>
                <a:gd name="connsiteX2" fmla="*/ 198967 w 233839"/>
                <a:gd name="connsiteY2" fmla="*/ 9378 h 64419"/>
                <a:gd name="connsiteX3" fmla="*/ 148167 w 233839"/>
                <a:gd name="connsiteY3" fmla="*/ 3028 h 64419"/>
                <a:gd name="connsiteX4" fmla="*/ 112184 w 233839"/>
                <a:gd name="connsiteY4" fmla="*/ 911 h 64419"/>
                <a:gd name="connsiteX5" fmla="*/ 52917 w 233839"/>
                <a:gd name="connsiteY5" fmla="*/ 17844 h 64419"/>
                <a:gd name="connsiteX6" fmla="*/ 19050 w 233839"/>
                <a:gd name="connsiteY6" fmla="*/ 32661 h 64419"/>
                <a:gd name="connsiteX7" fmla="*/ 0 w 233839"/>
                <a:gd name="connsiteY7" fmla="*/ 55944 h 64419"/>
                <a:gd name="connsiteX8" fmla="*/ 19050 w 233839"/>
                <a:gd name="connsiteY8" fmla="*/ 36894 h 64419"/>
                <a:gd name="connsiteX9" fmla="*/ 65617 w 233839"/>
                <a:gd name="connsiteY9" fmla="*/ 11494 h 64419"/>
                <a:gd name="connsiteX10" fmla="*/ 162984 w 233839"/>
                <a:gd name="connsiteY10" fmla="*/ 17844 h 64419"/>
                <a:gd name="connsiteX11" fmla="*/ 230717 w 233839"/>
                <a:gd name="connsiteY11" fmla="*/ 64411 h 6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3839" h="64419">
                  <a:moveTo>
                    <a:pt x="230717" y="64411"/>
                  </a:moveTo>
                  <a:cubicBezTo>
                    <a:pt x="240242" y="63706"/>
                    <a:pt x="225426" y="22783"/>
                    <a:pt x="220134" y="13611"/>
                  </a:cubicBezTo>
                  <a:cubicBezTo>
                    <a:pt x="214842" y="4439"/>
                    <a:pt x="210962" y="11142"/>
                    <a:pt x="198967" y="9378"/>
                  </a:cubicBezTo>
                  <a:cubicBezTo>
                    <a:pt x="186972" y="7614"/>
                    <a:pt x="162631" y="4439"/>
                    <a:pt x="148167" y="3028"/>
                  </a:cubicBezTo>
                  <a:cubicBezTo>
                    <a:pt x="133703" y="1617"/>
                    <a:pt x="128059" y="-1558"/>
                    <a:pt x="112184" y="911"/>
                  </a:cubicBezTo>
                  <a:cubicBezTo>
                    <a:pt x="96309" y="3380"/>
                    <a:pt x="68439" y="12552"/>
                    <a:pt x="52917" y="17844"/>
                  </a:cubicBezTo>
                  <a:cubicBezTo>
                    <a:pt x="37395" y="23136"/>
                    <a:pt x="27869" y="26311"/>
                    <a:pt x="19050" y="32661"/>
                  </a:cubicBezTo>
                  <a:cubicBezTo>
                    <a:pt x="10231" y="39011"/>
                    <a:pt x="0" y="55239"/>
                    <a:pt x="0" y="55944"/>
                  </a:cubicBezTo>
                  <a:cubicBezTo>
                    <a:pt x="0" y="56649"/>
                    <a:pt x="8114" y="44302"/>
                    <a:pt x="19050" y="36894"/>
                  </a:cubicBezTo>
                  <a:cubicBezTo>
                    <a:pt x="29986" y="29486"/>
                    <a:pt x="41628" y="14669"/>
                    <a:pt x="65617" y="11494"/>
                  </a:cubicBezTo>
                  <a:cubicBezTo>
                    <a:pt x="89606" y="8319"/>
                    <a:pt x="138995" y="13963"/>
                    <a:pt x="162984" y="17844"/>
                  </a:cubicBezTo>
                  <a:cubicBezTo>
                    <a:pt x="186973" y="21725"/>
                    <a:pt x="221192" y="65116"/>
                    <a:pt x="230717" y="644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CEF1ED46-181A-4CF5-9B11-A9E5DD70B451}"/>
                </a:ext>
              </a:extLst>
            </p:cNvPr>
            <p:cNvSpPr/>
            <p:nvPr/>
          </p:nvSpPr>
          <p:spPr>
            <a:xfrm>
              <a:off x="6542450" y="4292507"/>
              <a:ext cx="730747" cy="148523"/>
            </a:xfrm>
            <a:custGeom>
              <a:avLst/>
              <a:gdLst>
                <a:gd name="connsiteX0" fmla="*/ 167 w 730747"/>
                <a:gd name="connsiteY0" fmla="*/ 148260 h 148523"/>
                <a:gd name="connsiteX1" fmla="*/ 70017 w 730747"/>
                <a:gd name="connsiteY1" fmla="*/ 108043 h 148523"/>
                <a:gd name="connsiteX2" fmla="*/ 120817 w 730747"/>
                <a:gd name="connsiteY2" fmla="*/ 82643 h 148523"/>
                <a:gd name="connsiteX3" fmla="*/ 292267 w 730747"/>
                <a:gd name="connsiteY3" fmla="*/ 38193 h 148523"/>
                <a:gd name="connsiteX4" fmla="*/ 533567 w 730747"/>
                <a:gd name="connsiteY4" fmla="*/ 6443 h 148523"/>
                <a:gd name="connsiteX5" fmla="*/ 641517 w 730747"/>
                <a:gd name="connsiteY5" fmla="*/ 93 h 148523"/>
                <a:gd name="connsiteX6" fmla="*/ 694433 w 730747"/>
                <a:gd name="connsiteY6" fmla="*/ 8560 h 148523"/>
                <a:gd name="connsiteX7" fmla="*/ 717717 w 730747"/>
                <a:gd name="connsiteY7" fmla="*/ 21260 h 148523"/>
                <a:gd name="connsiteX8" fmla="*/ 726183 w 730747"/>
                <a:gd name="connsiteY8" fmla="*/ 57243 h 148523"/>
                <a:gd name="connsiteX9" fmla="*/ 726183 w 730747"/>
                <a:gd name="connsiteY9" fmla="*/ 42426 h 148523"/>
                <a:gd name="connsiteX10" fmla="*/ 669033 w 730747"/>
                <a:gd name="connsiteY10" fmla="*/ 17026 h 148523"/>
                <a:gd name="connsiteX11" fmla="*/ 569550 w 730747"/>
                <a:gd name="connsiteY11" fmla="*/ 12793 h 148523"/>
                <a:gd name="connsiteX12" fmla="*/ 472183 w 730747"/>
                <a:gd name="connsiteY12" fmla="*/ 6443 h 148523"/>
                <a:gd name="connsiteX13" fmla="*/ 340950 w 730747"/>
                <a:gd name="connsiteY13" fmla="*/ 25493 h 148523"/>
                <a:gd name="connsiteX14" fmla="*/ 188550 w 730747"/>
                <a:gd name="connsiteY14" fmla="*/ 46660 h 148523"/>
                <a:gd name="connsiteX15" fmla="*/ 127167 w 730747"/>
                <a:gd name="connsiteY15" fmla="*/ 69943 h 148523"/>
                <a:gd name="connsiteX16" fmla="*/ 91183 w 730747"/>
                <a:gd name="connsiteY16" fmla="*/ 86876 h 148523"/>
                <a:gd name="connsiteX17" fmla="*/ 167 w 730747"/>
                <a:gd name="connsiteY17" fmla="*/ 148260 h 14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30747" h="148523">
                  <a:moveTo>
                    <a:pt x="167" y="148260"/>
                  </a:moveTo>
                  <a:cubicBezTo>
                    <a:pt x="-3361" y="151788"/>
                    <a:pt x="49909" y="118979"/>
                    <a:pt x="70017" y="108043"/>
                  </a:cubicBezTo>
                  <a:cubicBezTo>
                    <a:pt x="90125" y="97107"/>
                    <a:pt x="83775" y="94285"/>
                    <a:pt x="120817" y="82643"/>
                  </a:cubicBezTo>
                  <a:cubicBezTo>
                    <a:pt x="157859" y="71001"/>
                    <a:pt x="223475" y="50893"/>
                    <a:pt x="292267" y="38193"/>
                  </a:cubicBezTo>
                  <a:cubicBezTo>
                    <a:pt x="361059" y="25493"/>
                    <a:pt x="475359" y="12793"/>
                    <a:pt x="533567" y="6443"/>
                  </a:cubicBezTo>
                  <a:cubicBezTo>
                    <a:pt x="591775" y="93"/>
                    <a:pt x="614706" y="-260"/>
                    <a:pt x="641517" y="93"/>
                  </a:cubicBezTo>
                  <a:cubicBezTo>
                    <a:pt x="668328" y="446"/>
                    <a:pt x="681733" y="5032"/>
                    <a:pt x="694433" y="8560"/>
                  </a:cubicBezTo>
                  <a:cubicBezTo>
                    <a:pt x="707133" y="12088"/>
                    <a:pt x="712425" y="13146"/>
                    <a:pt x="717717" y="21260"/>
                  </a:cubicBezTo>
                  <a:cubicBezTo>
                    <a:pt x="723009" y="29374"/>
                    <a:pt x="724772" y="53715"/>
                    <a:pt x="726183" y="57243"/>
                  </a:cubicBezTo>
                  <a:cubicBezTo>
                    <a:pt x="727594" y="60771"/>
                    <a:pt x="735708" y="49129"/>
                    <a:pt x="726183" y="42426"/>
                  </a:cubicBezTo>
                  <a:cubicBezTo>
                    <a:pt x="716658" y="35723"/>
                    <a:pt x="695139" y="21965"/>
                    <a:pt x="669033" y="17026"/>
                  </a:cubicBezTo>
                  <a:cubicBezTo>
                    <a:pt x="642928" y="12087"/>
                    <a:pt x="602358" y="14557"/>
                    <a:pt x="569550" y="12793"/>
                  </a:cubicBezTo>
                  <a:cubicBezTo>
                    <a:pt x="536742" y="11029"/>
                    <a:pt x="510283" y="4326"/>
                    <a:pt x="472183" y="6443"/>
                  </a:cubicBezTo>
                  <a:cubicBezTo>
                    <a:pt x="434083" y="8560"/>
                    <a:pt x="340950" y="25493"/>
                    <a:pt x="340950" y="25493"/>
                  </a:cubicBezTo>
                  <a:cubicBezTo>
                    <a:pt x="293678" y="32196"/>
                    <a:pt x="224180" y="39252"/>
                    <a:pt x="188550" y="46660"/>
                  </a:cubicBezTo>
                  <a:cubicBezTo>
                    <a:pt x="152920" y="54068"/>
                    <a:pt x="143395" y="63240"/>
                    <a:pt x="127167" y="69943"/>
                  </a:cubicBezTo>
                  <a:cubicBezTo>
                    <a:pt x="110939" y="76646"/>
                    <a:pt x="109528" y="79468"/>
                    <a:pt x="91183" y="86876"/>
                  </a:cubicBezTo>
                  <a:cubicBezTo>
                    <a:pt x="72838" y="94284"/>
                    <a:pt x="3695" y="144732"/>
                    <a:pt x="167" y="1482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BCE53551-29A1-4C18-BEDC-66949CCB8EE6}"/>
                </a:ext>
              </a:extLst>
            </p:cNvPr>
            <p:cNvSpPr/>
            <p:nvPr/>
          </p:nvSpPr>
          <p:spPr>
            <a:xfrm>
              <a:off x="7278404" y="4357343"/>
              <a:ext cx="165406" cy="203547"/>
            </a:xfrm>
            <a:custGeom>
              <a:avLst/>
              <a:gdLst>
                <a:gd name="connsiteX0" fmla="*/ 284 w 165406"/>
                <a:gd name="connsiteY0" fmla="*/ 14632 h 203547"/>
                <a:gd name="connsiteX1" fmla="*/ 55846 w 165406"/>
                <a:gd name="connsiteY1" fmla="*/ 5107 h 203547"/>
                <a:gd name="connsiteX2" fmla="*/ 93946 w 165406"/>
                <a:gd name="connsiteY2" fmla="*/ 1932 h 203547"/>
                <a:gd name="connsiteX3" fmla="*/ 138396 w 165406"/>
                <a:gd name="connsiteY3" fmla="*/ 32095 h 203547"/>
                <a:gd name="connsiteX4" fmla="*/ 157446 w 165406"/>
                <a:gd name="connsiteY4" fmla="*/ 67020 h 203547"/>
                <a:gd name="connsiteX5" fmla="*/ 146334 w 165406"/>
                <a:gd name="connsiteY5" fmla="*/ 125757 h 203547"/>
                <a:gd name="connsiteX6" fmla="*/ 132046 w 165406"/>
                <a:gd name="connsiteY6" fmla="*/ 165445 h 203547"/>
                <a:gd name="connsiteX7" fmla="*/ 128871 w 165406"/>
                <a:gd name="connsiteY7" fmla="*/ 203545 h 203547"/>
                <a:gd name="connsiteX8" fmla="*/ 139984 w 165406"/>
                <a:gd name="connsiteY8" fmla="*/ 163857 h 203547"/>
                <a:gd name="connsiteX9" fmla="*/ 165384 w 165406"/>
                <a:gd name="connsiteY9" fmla="*/ 82895 h 203547"/>
                <a:gd name="connsiteX10" fmla="*/ 135221 w 165406"/>
                <a:gd name="connsiteY10" fmla="*/ 22570 h 203547"/>
                <a:gd name="connsiteX11" fmla="*/ 81246 w 165406"/>
                <a:gd name="connsiteY11" fmla="*/ 345 h 203547"/>
                <a:gd name="connsiteX12" fmla="*/ 284 w 165406"/>
                <a:gd name="connsiteY12" fmla="*/ 14632 h 203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406" h="203547">
                  <a:moveTo>
                    <a:pt x="284" y="14632"/>
                  </a:moveTo>
                  <a:cubicBezTo>
                    <a:pt x="-3949" y="15426"/>
                    <a:pt x="40236" y="7224"/>
                    <a:pt x="55846" y="5107"/>
                  </a:cubicBezTo>
                  <a:cubicBezTo>
                    <a:pt x="71456" y="2990"/>
                    <a:pt x="80188" y="-2566"/>
                    <a:pt x="93946" y="1932"/>
                  </a:cubicBezTo>
                  <a:cubicBezTo>
                    <a:pt x="107704" y="6430"/>
                    <a:pt x="127813" y="21247"/>
                    <a:pt x="138396" y="32095"/>
                  </a:cubicBezTo>
                  <a:cubicBezTo>
                    <a:pt x="148979" y="42943"/>
                    <a:pt x="156123" y="51410"/>
                    <a:pt x="157446" y="67020"/>
                  </a:cubicBezTo>
                  <a:cubicBezTo>
                    <a:pt x="158769" y="82630"/>
                    <a:pt x="150567" y="109353"/>
                    <a:pt x="146334" y="125757"/>
                  </a:cubicBezTo>
                  <a:cubicBezTo>
                    <a:pt x="142101" y="142161"/>
                    <a:pt x="134957" y="152480"/>
                    <a:pt x="132046" y="165445"/>
                  </a:cubicBezTo>
                  <a:cubicBezTo>
                    <a:pt x="129136" y="178410"/>
                    <a:pt x="127548" y="203810"/>
                    <a:pt x="128871" y="203545"/>
                  </a:cubicBezTo>
                  <a:cubicBezTo>
                    <a:pt x="130194" y="203280"/>
                    <a:pt x="133899" y="183965"/>
                    <a:pt x="139984" y="163857"/>
                  </a:cubicBezTo>
                  <a:cubicBezTo>
                    <a:pt x="146069" y="143749"/>
                    <a:pt x="166178" y="106443"/>
                    <a:pt x="165384" y="82895"/>
                  </a:cubicBezTo>
                  <a:cubicBezTo>
                    <a:pt x="164590" y="59347"/>
                    <a:pt x="149244" y="36328"/>
                    <a:pt x="135221" y="22570"/>
                  </a:cubicBezTo>
                  <a:cubicBezTo>
                    <a:pt x="121198" y="8812"/>
                    <a:pt x="100825" y="3256"/>
                    <a:pt x="81246" y="345"/>
                  </a:cubicBezTo>
                  <a:cubicBezTo>
                    <a:pt x="61667" y="-2566"/>
                    <a:pt x="4517" y="13838"/>
                    <a:pt x="284" y="146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B71EF0C5-080B-4A1F-B1C3-BEDD180A00F4}"/>
                </a:ext>
              </a:extLst>
            </p:cNvPr>
            <p:cNvSpPr/>
            <p:nvPr/>
          </p:nvSpPr>
          <p:spPr>
            <a:xfrm>
              <a:off x="6621409" y="4380728"/>
              <a:ext cx="169917" cy="42301"/>
            </a:xfrm>
            <a:custGeom>
              <a:avLst/>
              <a:gdLst>
                <a:gd name="connsiteX0" fmla="*/ 54 w 169917"/>
                <a:gd name="connsiteY0" fmla="*/ 29347 h 42301"/>
                <a:gd name="connsiteX1" fmla="*/ 63554 w 169917"/>
                <a:gd name="connsiteY1" fmla="*/ 15060 h 42301"/>
                <a:gd name="connsiteX2" fmla="*/ 117529 w 169917"/>
                <a:gd name="connsiteY2" fmla="*/ 21410 h 42301"/>
                <a:gd name="connsiteX3" fmla="*/ 169916 w 169917"/>
                <a:gd name="connsiteY3" fmla="*/ 42047 h 42301"/>
                <a:gd name="connsiteX4" fmla="*/ 119116 w 169917"/>
                <a:gd name="connsiteY4" fmla="*/ 5535 h 42301"/>
                <a:gd name="connsiteX5" fmla="*/ 74666 w 169917"/>
                <a:gd name="connsiteY5" fmla="*/ 772 h 42301"/>
                <a:gd name="connsiteX6" fmla="*/ 54 w 169917"/>
                <a:gd name="connsiteY6" fmla="*/ 29347 h 42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917" h="42301">
                  <a:moveTo>
                    <a:pt x="54" y="29347"/>
                  </a:moveTo>
                  <a:cubicBezTo>
                    <a:pt x="-1798" y="31728"/>
                    <a:pt x="43975" y="16383"/>
                    <a:pt x="63554" y="15060"/>
                  </a:cubicBezTo>
                  <a:cubicBezTo>
                    <a:pt x="83133" y="13737"/>
                    <a:pt x="99802" y="16912"/>
                    <a:pt x="117529" y="21410"/>
                  </a:cubicBezTo>
                  <a:cubicBezTo>
                    <a:pt x="135256" y="25908"/>
                    <a:pt x="169652" y="44693"/>
                    <a:pt x="169916" y="42047"/>
                  </a:cubicBezTo>
                  <a:cubicBezTo>
                    <a:pt x="170180" y="39401"/>
                    <a:pt x="134991" y="12414"/>
                    <a:pt x="119116" y="5535"/>
                  </a:cubicBezTo>
                  <a:cubicBezTo>
                    <a:pt x="103241" y="-1344"/>
                    <a:pt x="90012" y="-286"/>
                    <a:pt x="74666" y="772"/>
                  </a:cubicBezTo>
                  <a:cubicBezTo>
                    <a:pt x="59320" y="1830"/>
                    <a:pt x="1906" y="26966"/>
                    <a:pt x="54" y="293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786255C6-3DFF-4F3F-8E74-E9DD75630798}"/>
                </a:ext>
              </a:extLst>
            </p:cNvPr>
            <p:cNvSpPr/>
            <p:nvPr/>
          </p:nvSpPr>
          <p:spPr>
            <a:xfrm>
              <a:off x="6903619" y="4420654"/>
              <a:ext cx="167976" cy="29114"/>
            </a:xfrm>
            <a:custGeom>
              <a:avLst/>
              <a:gdLst>
                <a:gd name="connsiteX0" fmla="*/ 419 w 167976"/>
                <a:gd name="connsiteY0" fmla="*/ 11646 h 29114"/>
                <a:gd name="connsiteX1" fmla="*/ 103606 w 167976"/>
                <a:gd name="connsiteY1" fmla="*/ 14821 h 29114"/>
                <a:gd name="connsiteX2" fmla="*/ 159169 w 167976"/>
                <a:gd name="connsiteY2" fmla="*/ 29109 h 29114"/>
                <a:gd name="connsiteX3" fmla="*/ 165519 w 167976"/>
                <a:gd name="connsiteY3" fmla="*/ 16409 h 29114"/>
                <a:gd name="connsiteX4" fmla="*/ 135356 w 167976"/>
                <a:gd name="connsiteY4" fmla="*/ 5296 h 29114"/>
                <a:gd name="connsiteX5" fmla="*/ 68681 w 167976"/>
                <a:gd name="connsiteY5" fmla="*/ 534 h 29114"/>
                <a:gd name="connsiteX6" fmla="*/ 419 w 167976"/>
                <a:gd name="connsiteY6" fmla="*/ 11646 h 2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976" h="29114">
                  <a:moveTo>
                    <a:pt x="419" y="11646"/>
                  </a:moveTo>
                  <a:cubicBezTo>
                    <a:pt x="6240" y="14027"/>
                    <a:pt x="77148" y="11911"/>
                    <a:pt x="103606" y="14821"/>
                  </a:cubicBezTo>
                  <a:cubicBezTo>
                    <a:pt x="130064" y="17732"/>
                    <a:pt x="148850" y="28844"/>
                    <a:pt x="159169" y="29109"/>
                  </a:cubicBezTo>
                  <a:cubicBezTo>
                    <a:pt x="169488" y="29374"/>
                    <a:pt x="169488" y="20378"/>
                    <a:pt x="165519" y="16409"/>
                  </a:cubicBezTo>
                  <a:cubicBezTo>
                    <a:pt x="161550" y="12440"/>
                    <a:pt x="151496" y="7942"/>
                    <a:pt x="135356" y="5296"/>
                  </a:cubicBezTo>
                  <a:cubicBezTo>
                    <a:pt x="119216" y="2650"/>
                    <a:pt x="86408" y="3709"/>
                    <a:pt x="68681" y="534"/>
                  </a:cubicBezTo>
                  <a:cubicBezTo>
                    <a:pt x="50954" y="-2641"/>
                    <a:pt x="-5402" y="9265"/>
                    <a:pt x="419" y="116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760CE85A-00E8-4A7B-B485-B2D33BB388EB}"/>
                </a:ext>
              </a:extLst>
            </p:cNvPr>
            <p:cNvSpPr/>
            <p:nvPr/>
          </p:nvSpPr>
          <p:spPr>
            <a:xfrm>
              <a:off x="7127875" y="4475071"/>
              <a:ext cx="154397" cy="36389"/>
            </a:xfrm>
            <a:custGeom>
              <a:avLst/>
              <a:gdLst>
                <a:gd name="connsiteX0" fmla="*/ 0 w 154397"/>
                <a:gd name="connsiteY0" fmla="*/ 1679 h 36389"/>
                <a:gd name="connsiteX1" fmla="*/ 65088 w 154397"/>
                <a:gd name="connsiteY1" fmla="*/ 33429 h 36389"/>
                <a:gd name="connsiteX2" fmla="*/ 120650 w 154397"/>
                <a:gd name="connsiteY2" fmla="*/ 35017 h 36389"/>
                <a:gd name="connsiteX3" fmla="*/ 153988 w 154397"/>
                <a:gd name="connsiteY3" fmla="*/ 33429 h 36389"/>
                <a:gd name="connsiteX4" fmla="*/ 98425 w 154397"/>
                <a:gd name="connsiteY4" fmla="*/ 20729 h 36389"/>
                <a:gd name="connsiteX5" fmla="*/ 65088 w 154397"/>
                <a:gd name="connsiteY5" fmla="*/ 6442 h 36389"/>
                <a:gd name="connsiteX6" fmla="*/ 0 w 154397"/>
                <a:gd name="connsiteY6" fmla="*/ 1679 h 36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397" h="36389">
                  <a:moveTo>
                    <a:pt x="0" y="1679"/>
                  </a:moveTo>
                  <a:cubicBezTo>
                    <a:pt x="0" y="6177"/>
                    <a:pt x="44980" y="27873"/>
                    <a:pt x="65088" y="33429"/>
                  </a:cubicBezTo>
                  <a:cubicBezTo>
                    <a:pt x="85196" y="38985"/>
                    <a:pt x="105833" y="35017"/>
                    <a:pt x="120650" y="35017"/>
                  </a:cubicBezTo>
                  <a:cubicBezTo>
                    <a:pt x="135467" y="35017"/>
                    <a:pt x="157692" y="35810"/>
                    <a:pt x="153988" y="33429"/>
                  </a:cubicBezTo>
                  <a:cubicBezTo>
                    <a:pt x="150284" y="31048"/>
                    <a:pt x="113242" y="25227"/>
                    <a:pt x="98425" y="20729"/>
                  </a:cubicBezTo>
                  <a:cubicBezTo>
                    <a:pt x="83608" y="16231"/>
                    <a:pt x="73290" y="10146"/>
                    <a:pt x="65088" y="6442"/>
                  </a:cubicBezTo>
                  <a:cubicBezTo>
                    <a:pt x="56886" y="2738"/>
                    <a:pt x="0" y="-2819"/>
                    <a:pt x="0" y="16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6ED5FD28-5B38-4444-B26B-17D89D74DA72}"/>
                </a:ext>
              </a:extLst>
            </p:cNvPr>
            <p:cNvSpPr/>
            <p:nvPr/>
          </p:nvSpPr>
          <p:spPr>
            <a:xfrm>
              <a:off x="7264234" y="4548066"/>
              <a:ext cx="76389" cy="171613"/>
            </a:xfrm>
            <a:custGeom>
              <a:avLst/>
              <a:gdLst>
                <a:gd name="connsiteX0" fmla="*/ 55729 w 76389"/>
                <a:gd name="connsiteY0" fmla="*/ 122 h 171613"/>
                <a:gd name="connsiteX1" fmla="*/ 63666 w 76389"/>
                <a:gd name="connsiteY1" fmla="*/ 63622 h 171613"/>
                <a:gd name="connsiteX2" fmla="*/ 70016 w 76389"/>
                <a:gd name="connsiteY2" fmla="*/ 95372 h 171613"/>
                <a:gd name="connsiteX3" fmla="*/ 54141 w 76389"/>
                <a:gd name="connsiteY3" fmla="*/ 131884 h 171613"/>
                <a:gd name="connsiteX4" fmla="*/ 166 w 76389"/>
                <a:gd name="connsiteY4" fmla="*/ 171572 h 171613"/>
                <a:gd name="connsiteX5" fmla="*/ 38266 w 76389"/>
                <a:gd name="connsiteY5" fmla="*/ 138234 h 171613"/>
                <a:gd name="connsiteX6" fmla="*/ 66841 w 76389"/>
                <a:gd name="connsiteY6" fmla="*/ 82672 h 171613"/>
                <a:gd name="connsiteX7" fmla="*/ 76366 w 76389"/>
                <a:gd name="connsiteY7" fmla="*/ 47747 h 171613"/>
                <a:gd name="connsiteX8" fmla="*/ 55729 w 76389"/>
                <a:gd name="connsiteY8" fmla="*/ 122 h 17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89" h="171613">
                  <a:moveTo>
                    <a:pt x="55729" y="122"/>
                  </a:moveTo>
                  <a:cubicBezTo>
                    <a:pt x="53612" y="2768"/>
                    <a:pt x="61285" y="47747"/>
                    <a:pt x="63666" y="63622"/>
                  </a:cubicBezTo>
                  <a:cubicBezTo>
                    <a:pt x="66047" y="79497"/>
                    <a:pt x="71604" y="83995"/>
                    <a:pt x="70016" y="95372"/>
                  </a:cubicBezTo>
                  <a:cubicBezTo>
                    <a:pt x="68429" y="106749"/>
                    <a:pt x="65783" y="119184"/>
                    <a:pt x="54141" y="131884"/>
                  </a:cubicBezTo>
                  <a:cubicBezTo>
                    <a:pt x="42499" y="144584"/>
                    <a:pt x="2812" y="170514"/>
                    <a:pt x="166" y="171572"/>
                  </a:cubicBezTo>
                  <a:cubicBezTo>
                    <a:pt x="-2480" y="172630"/>
                    <a:pt x="27154" y="153050"/>
                    <a:pt x="38266" y="138234"/>
                  </a:cubicBezTo>
                  <a:cubicBezTo>
                    <a:pt x="49378" y="123418"/>
                    <a:pt x="60491" y="97753"/>
                    <a:pt x="66841" y="82672"/>
                  </a:cubicBezTo>
                  <a:cubicBezTo>
                    <a:pt x="73191" y="67591"/>
                    <a:pt x="75572" y="57007"/>
                    <a:pt x="76366" y="47747"/>
                  </a:cubicBezTo>
                  <a:cubicBezTo>
                    <a:pt x="77160" y="38487"/>
                    <a:pt x="57846" y="-2524"/>
                    <a:pt x="55729" y="1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4A7DFB7C-9CED-4D4A-A91F-2BACA000AD46}"/>
                </a:ext>
              </a:extLst>
            </p:cNvPr>
            <p:cNvSpPr/>
            <p:nvPr/>
          </p:nvSpPr>
          <p:spPr>
            <a:xfrm>
              <a:off x="7297667" y="4530677"/>
              <a:ext cx="85848" cy="56216"/>
            </a:xfrm>
            <a:custGeom>
              <a:avLst/>
              <a:gdLst>
                <a:gd name="connsiteX0" fmla="*/ 71 w 85848"/>
                <a:gd name="connsiteY0" fmla="*/ 22273 h 56216"/>
                <a:gd name="connsiteX1" fmla="*/ 55633 w 85848"/>
                <a:gd name="connsiteY1" fmla="*/ 48 h 56216"/>
                <a:gd name="connsiteX2" fmla="*/ 73096 w 85848"/>
                <a:gd name="connsiteY2" fmla="*/ 17511 h 56216"/>
                <a:gd name="connsiteX3" fmla="*/ 85796 w 85848"/>
                <a:gd name="connsiteY3" fmla="*/ 55611 h 56216"/>
                <a:gd name="connsiteX4" fmla="*/ 68333 w 85848"/>
                <a:gd name="connsiteY4" fmla="*/ 39736 h 56216"/>
                <a:gd name="connsiteX5" fmla="*/ 71 w 85848"/>
                <a:gd name="connsiteY5" fmla="*/ 22273 h 5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848" h="56216">
                  <a:moveTo>
                    <a:pt x="71" y="22273"/>
                  </a:moveTo>
                  <a:cubicBezTo>
                    <a:pt x="-2046" y="15658"/>
                    <a:pt x="43462" y="842"/>
                    <a:pt x="55633" y="48"/>
                  </a:cubicBezTo>
                  <a:cubicBezTo>
                    <a:pt x="67804" y="-746"/>
                    <a:pt x="68069" y="8250"/>
                    <a:pt x="73096" y="17511"/>
                  </a:cubicBezTo>
                  <a:cubicBezTo>
                    <a:pt x="78123" y="26772"/>
                    <a:pt x="86590" y="51907"/>
                    <a:pt x="85796" y="55611"/>
                  </a:cubicBezTo>
                  <a:cubicBezTo>
                    <a:pt x="85002" y="59315"/>
                    <a:pt x="76800" y="45028"/>
                    <a:pt x="68333" y="39736"/>
                  </a:cubicBezTo>
                  <a:cubicBezTo>
                    <a:pt x="59866" y="34444"/>
                    <a:pt x="2188" y="28888"/>
                    <a:pt x="71" y="222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C2212854-ADD2-478C-9AA6-0BF90B709DE0}"/>
                </a:ext>
              </a:extLst>
            </p:cNvPr>
            <p:cNvSpPr/>
            <p:nvPr/>
          </p:nvSpPr>
          <p:spPr>
            <a:xfrm>
              <a:off x="6625572" y="4405248"/>
              <a:ext cx="529976" cy="295589"/>
            </a:xfrm>
            <a:custGeom>
              <a:avLst/>
              <a:gdLst>
                <a:gd name="connsiteX0" fmla="*/ 653 w 529976"/>
                <a:gd name="connsiteY0" fmla="*/ 65 h 295589"/>
                <a:gd name="connsiteX1" fmla="*/ 60978 w 529976"/>
                <a:gd name="connsiteY1" fmla="*/ 58802 h 295589"/>
                <a:gd name="connsiteX2" fmla="*/ 192741 w 529976"/>
                <a:gd name="connsiteY2" fmla="*/ 138177 h 295589"/>
                <a:gd name="connsiteX3" fmla="*/ 292753 w 529976"/>
                <a:gd name="connsiteY3" fmla="*/ 214377 h 295589"/>
                <a:gd name="connsiteX4" fmla="*/ 468966 w 529976"/>
                <a:gd name="connsiteY4" fmla="*/ 284227 h 295589"/>
                <a:gd name="connsiteX5" fmla="*/ 529291 w 529976"/>
                <a:gd name="connsiteY5" fmla="*/ 295340 h 295589"/>
                <a:gd name="connsiteX6" fmla="*/ 491191 w 529976"/>
                <a:gd name="connsiteY6" fmla="*/ 287402 h 295589"/>
                <a:gd name="connsiteX7" fmla="*/ 345141 w 529976"/>
                <a:gd name="connsiteY7" fmla="*/ 241365 h 295589"/>
                <a:gd name="connsiteX8" fmla="*/ 246716 w 529976"/>
                <a:gd name="connsiteY8" fmla="*/ 181040 h 295589"/>
                <a:gd name="connsiteX9" fmla="*/ 165753 w 529976"/>
                <a:gd name="connsiteY9" fmla="*/ 123890 h 295589"/>
                <a:gd name="connsiteX10" fmla="*/ 95903 w 529976"/>
                <a:gd name="connsiteY10" fmla="*/ 69915 h 295589"/>
                <a:gd name="connsiteX11" fmla="*/ 653 w 529976"/>
                <a:gd name="connsiteY11" fmla="*/ 65 h 295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9976" h="295589">
                  <a:moveTo>
                    <a:pt x="653" y="65"/>
                  </a:moveTo>
                  <a:cubicBezTo>
                    <a:pt x="-5168" y="-1787"/>
                    <a:pt x="28963" y="35783"/>
                    <a:pt x="60978" y="58802"/>
                  </a:cubicBezTo>
                  <a:cubicBezTo>
                    <a:pt x="92993" y="81821"/>
                    <a:pt x="154112" y="112248"/>
                    <a:pt x="192741" y="138177"/>
                  </a:cubicBezTo>
                  <a:cubicBezTo>
                    <a:pt x="231370" y="164106"/>
                    <a:pt x="246716" y="190035"/>
                    <a:pt x="292753" y="214377"/>
                  </a:cubicBezTo>
                  <a:cubicBezTo>
                    <a:pt x="338791" y="238719"/>
                    <a:pt x="429543" y="270733"/>
                    <a:pt x="468966" y="284227"/>
                  </a:cubicBezTo>
                  <a:cubicBezTo>
                    <a:pt x="508389" y="297721"/>
                    <a:pt x="525587" y="294811"/>
                    <a:pt x="529291" y="295340"/>
                  </a:cubicBezTo>
                  <a:cubicBezTo>
                    <a:pt x="532995" y="295869"/>
                    <a:pt x="521883" y="296398"/>
                    <a:pt x="491191" y="287402"/>
                  </a:cubicBezTo>
                  <a:cubicBezTo>
                    <a:pt x="460499" y="278406"/>
                    <a:pt x="385887" y="259092"/>
                    <a:pt x="345141" y="241365"/>
                  </a:cubicBezTo>
                  <a:cubicBezTo>
                    <a:pt x="304395" y="223638"/>
                    <a:pt x="276614" y="200619"/>
                    <a:pt x="246716" y="181040"/>
                  </a:cubicBezTo>
                  <a:cubicBezTo>
                    <a:pt x="216818" y="161461"/>
                    <a:pt x="190889" y="142411"/>
                    <a:pt x="165753" y="123890"/>
                  </a:cubicBezTo>
                  <a:cubicBezTo>
                    <a:pt x="140617" y="105369"/>
                    <a:pt x="118922" y="88436"/>
                    <a:pt x="95903" y="69915"/>
                  </a:cubicBezTo>
                  <a:cubicBezTo>
                    <a:pt x="72884" y="51394"/>
                    <a:pt x="6474" y="1917"/>
                    <a:pt x="653" y="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3EF47CB0-2F80-42C2-A0A8-E6CC92D99D20}"/>
                </a:ext>
              </a:extLst>
            </p:cNvPr>
            <p:cNvSpPr/>
            <p:nvPr/>
          </p:nvSpPr>
          <p:spPr>
            <a:xfrm>
              <a:off x="7111601" y="4697143"/>
              <a:ext cx="180081" cy="36853"/>
            </a:xfrm>
            <a:custGeom>
              <a:avLst/>
              <a:gdLst>
                <a:gd name="connsiteX0" fmla="*/ 399 w 180081"/>
                <a:gd name="connsiteY0" fmla="*/ 270 h 36853"/>
                <a:gd name="connsiteX1" fmla="*/ 63899 w 180081"/>
                <a:gd name="connsiteY1" fmla="*/ 28845 h 36853"/>
                <a:gd name="connsiteX2" fmla="*/ 121049 w 180081"/>
                <a:gd name="connsiteY2" fmla="*/ 36782 h 36853"/>
                <a:gd name="connsiteX3" fmla="*/ 179787 w 180081"/>
                <a:gd name="connsiteY3" fmla="*/ 25670 h 36853"/>
                <a:gd name="connsiteX4" fmla="*/ 141687 w 180081"/>
                <a:gd name="connsiteY4" fmla="*/ 22495 h 36853"/>
                <a:gd name="connsiteX5" fmla="*/ 95649 w 180081"/>
                <a:gd name="connsiteY5" fmla="*/ 14557 h 36853"/>
                <a:gd name="connsiteX6" fmla="*/ 399 w 180081"/>
                <a:gd name="connsiteY6" fmla="*/ 270 h 3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081" h="36853">
                  <a:moveTo>
                    <a:pt x="399" y="270"/>
                  </a:moveTo>
                  <a:cubicBezTo>
                    <a:pt x="-4893" y="2651"/>
                    <a:pt x="43791" y="22760"/>
                    <a:pt x="63899" y="28845"/>
                  </a:cubicBezTo>
                  <a:cubicBezTo>
                    <a:pt x="84007" y="34930"/>
                    <a:pt x="101734" y="37311"/>
                    <a:pt x="121049" y="36782"/>
                  </a:cubicBezTo>
                  <a:cubicBezTo>
                    <a:pt x="140364" y="36253"/>
                    <a:pt x="176347" y="28051"/>
                    <a:pt x="179787" y="25670"/>
                  </a:cubicBezTo>
                  <a:cubicBezTo>
                    <a:pt x="183227" y="23289"/>
                    <a:pt x="155710" y="24347"/>
                    <a:pt x="141687" y="22495"/>
                  </a:cubicBezTo>
                  <a:cubicBezTo>
                    <a:pt x="127664" y="20643"/>
                    <a:pt x="113905" y="17203"/>
                    <a:pt x="95649" y="14557"/>
                  </a:cubicBezTo>
                  <a:cubicBezTo>
                    <a:pt x="77393" y="11911"/>
                    <a:pt x="5691" y="-2111"/>
                    <a:pt x="399" y="2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C75F040B-3F82-485A-9C99-B448308A3DDC}"/>
                </a:ext>
              </a:extLst>
            </p:cNvPr>
            <p:cNvSpPr/>
            <p:nvPr/>
          </p:nvSpPr>
          <p:spPr>
            <a:xfrm>
              <a:off x="5326008" y="1975199"/>
              <a:ext cx="831742" cy="1947142"/>
            </a:xfrm>
            <a:custGeom>
              <a:avLst/>
              <a:gdLst>
                <a:gd name="connsiteX0" fmla="*/ 825025 w 831742"/>
                <a:gd name="connsiteY0" fmla="*/ 6001 h 1947142"/>
                <a:gd name="connsiteX1" fmla="*/ 803859 w 831742"/>
                <a:gd name="connsiteY1" fmla="*/ 217668 h 1947142"/>
                <a:gd name="connsiteX2" fmla="*/ 748825 w 831742"/>
                <a:gd name="connsiteY2" fmla="*/ 484368 h 1947142"/>
                <a:gd name="connsiteX3" fmla="*/ 617592 w 831742"/>
                <a:gd name="connsiteY3" fmla="*/ 831501 h 1947142"/>
                <a:gd name="connsiteX4" fmla="*/ 418625 w 831742"/>
                <a:gd name="connsiteY4" fmla="*/ 1115134 h 1947142"/>
                <a:gd name="connsiteX5" fmla="*/ 147692 w 831742"/>
                <a:gd name="connsiteY5" fmla="*/ 1347968 h 1947142"/>
                <a:gd name="connsiteX6" fmla="*/ 12225 w 831742"/>
                <a:gd name="connsiteY6" fmla="*/ 1559634 h 1947142"/>
                <a:gd name="connsiteX7" fmla="*/ 16459 w 831742"/>
                <a:gd name="connsiteY7" fmla="*/ 1792468 h 1947142"/>
                <a:gd name="connsiteX8" fmla="*/ 101125 w 831742"/>
                <a:gd name="connsiteY8" fmla="*/ 1944868 h 1947142"/>
                <a:gd name="connsiteX9" fmla="*/ 71492 w 831742"/>
                <a:gd name="connsiteY9" fmla="*/ 1872901 h 1947142"/>
                <a:gd name="connsiteX10" fmla="*/ 24925 w 831742"/>
                <a:gd name="connsiteY10" fmla="*/ 1724734 h 1947142"/>
                <a:gd name="connsiteX11" fmla="*/ 37625 w 831742"/>
                <a:gd name="connsiteY11" fmla="*/ 1508834 h 1947142"/>
                <a:gd name="connsiteX12" fmla="*/ 266225 w 831742"/>
                <a:gd name="connsiteY12" fmla="*/ 1208268 h 1947142"/>
                <a:gd name="connsiteX13" fmla="*/ 630292 w 831742"/>
                <a:gd name="connsiteY13" fmla="*/ 784934 h 1947142"/>
                <a:gd name="connsiteX14" fmla="*/ 812325 w 831742"/>
                <a:gd name="connsiteY14" fmla="*/ 458968 h 1947142"/>
                <a:gd name="connsiteX15" fmla="*/ 825025 w 831742"/>
                <a:gd name="connsiteY15" fmla="*/ 6001 h 1947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31742" h="1947142">
                  <a:moveTo>
                    <a:pt x="825025" y="6001"/>
                  </a:moveTo>
                  <a:cubicBezTo>
                    <a:pt x="823614" y="-34216"/>
                    <a:pt x="816559" y="137940"/>
                    <a:pt x="803859" y="217668"/>
                  </a:cubicBezTo>
                  <a:cubicBezTo>
                    <a:pt x="791159" y="297396"/>
                    <a:pt x="779869" y="382063"/>
                    <a:pt x="748825" y="484368"/>
                  </a:cubicBezTo>
                  <a:cubicBezTo>
                    <a:pt x="717781" y="586673"/>
                    <a:pt x="672625" y="726373"/>
                    <a:pt x="617592" y="831501"/>
                  </a:cubicBezTo>
                  <a:cubicBezTo>
                    <a:pt x="562559" y="936629"/>
                    <a:pt x="496942" y="1029056"/>
                    <a:pt x="418625" y="1115134"/>
                  </a:cubicBezTo>
                  <a:cubicBezTo>
                    <a:pt x="340308" y="1201212"/>
                    <a:pt x="215425" y="1273885"/>
                    <a:pt x="147692" y="1347968"/>
                  </a:cubicBezTo>
                  <a:cubicBezTo>
                    <a:pt x="79959" y="1422051"/>
                    <a:pt x="34097" y="1485551"/>
                    <a:pt x="12225" y="1559634"/>
                  </a:cubicBezTo>
                  <a:cubicBezTo>
                    <a:pt x="-9647" y="1633717"/>
                    <a:pt x="1642" y="1728262"/>
                    <a:pt x="16459" y="1792468"/>
                  </a:cubicBezTo>
                  <a:cubicBezTo>
                    <a:pt x="31276" y="1856674"/>
                    <a:pt x="91953" y="1931463"/>
                    <a:pt x="101125" y="1944868"/>
                  </a:cubicBezTo>
                  <a:cubicBezTo>
                    <a:pt x="110297" y="1958273"/>
                    <a:pt x="84192" y="1909590"/>
                    <a:pt x="71492" y="1872901"/>
                  </a:cubicBezTo>
                  <a:cubicBezTo>
                    <a:pt x="58792" y="1836212"/>
                    <a:pt x="30569" y="1785412"/>
                    <a:pt x="24925" y="1724734"/>
                  </a:cubicBezTo>
                  <a:cubicBezTo>
                    <a:pt x="19281" y="1664056"/>
                    <a:pt x="-2592" y="1594912"/>
                    <a:pt x="37625" y="1508834"/>
                  </a:cubicBezTo>
                  <a:cubicBezTo>
                    <a:pt x="77842" y="1422756"/>
                    <a:pt x="167447" y="1328918"/>
                    <a:pt x="266225" y="1208268"/>
                  </a:cubicBezTo>
                  <a:cubicBezTo>
                    <a:pt x="365003" y="1087618"/>
                    <a:pt x="539275" y="909817"/>
                    <a:pt x="630292" y="784934"/>
                  </a:cubicBezTo>
                  <a:cubicBezTo>
                    <a:pt x="721309" y="660051"/>
                    <a:pt x="779164" y="583146"/>
                    <a:pt x="812325" y="458968"/>
                  </a:cubicBezTo>
                  <a:cubicBezTo>
                    <a:pt x="845486" y="334790"/>
                    <a:pt x="826436" y="46218"/>
                    <a:pt x="825025" y="60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0C45B7D2-7DEB-4D93-895A-B63B523E6E01}"/>
                </a:ext>
              </a:extLst>
            </p:cNvPr>
            <p:cNvSpPr/>
            <p:nvPr/>
          </p:nvSpPr>
          <p:spPr>
            <a:xfrm>
              <a:off x="4641916" y="2991773"/>
              <a:ext cx="121729" cy="163766"/>
            </a:xfrm>
            <a:custGeom>
              <a:avLst/>
              <a:gdLst>
                <a:gd name="connsiteX0" fmla="*/ 92009 w 121729"/>
                <a:gd name="connsiteY0" fmla="*/ 2252 h 163766"/>
                <a:gd name="connsiteX1" fmla="*/ 117409 w 121729"/>
                <a:gd name="connsiteY1" fmla="*/ 53052 h 163766"/>
                <a:gd name="connsiteX2" fmla="*/ 3109 w 121729"/>
                <a:gd name="connsiteY2" fmla="*/ 161002 h 163766"/>
                <a:gd name="connsiteX3" fmla="*/ 38034 w 121729"/>
                <a:gd name="connsiteY3" fmla="*/ 122902 h 163766"/>
                <a:gd name="connsiteX4" fmla="*/ 92009 w 121729"/>
                <a:gd name="connsiteY4" fmla="*/ 2252 h 16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729" h="163766">
                  <a:moveTo>
                    <a:pt x="92009" y="2252"/>
                  </a:moveTo>
                  <a:cubicBezTo>
                    <a:pt x="105238" y="-9390"/>
                    <a:pt x="132226" y="26594"/>
                    <a:pt x="117409" y="53052"/>
                  </a:cubicBezTo>
                  <a:cubicBezTo>
                    <a:pt x="102592" y="79510"/>
                    <a:pt x="16338" y="149360"/>
                    <a:pt x="3109" y="161002"/>
                  </a:cubicBezTo>
                  <a:cubicBezTo>
                    <a:pt x="-10120" y="172644"/>
                    <a:pt x="22159" y="145127"/>
                    <a:pt x="38034" y="122902"/>
                  </a:cubicBezTo>
                  <a:cubicBezTo>
                    <a:pt x="53909" y="100677"/>
                    <a:pt x="78780" y="13894"/>
                    <a:pt x="92009" y="2252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2260D3E6-7D33-43CB-B3E8-F496E7BDB12E}"/>
                </a:ext>
              </a:extLst>
            </p:cNvPr>
            <p:cNvSpPr/>
            <p:nvPr/>
          </p:nvSpPr>
          <p:spPr>
            <a:xfrm>
              <a:off x="4657207" y="3159042"/>
              <a:ext cx="397981" cy="439102"/>
            </a:xfrm>
            <a:custGeom>
              <a:avLst/>
              <a:gdLst>
                <a:gd name="connsiteX0" fmla="*/ 518 w 397981"/>
                <a:gd name="connsiteY0" fmla="*/ 83 h 439102"/>
                <a:gd name="connsiteX1" fmla="*/ 29093 w 397981"/>
                <a:gd name="connsiteY1" fmla="*/ 127083 h 439102"/>
                <a:gd name="connsiteX2" fmla="*/ 121168 w 397981"/>
                <a:gd name="connsiteY2" fmla="*/ 206458 h 439102"/>
                <a:gd name="connsiteX3" fmla="*/ 222768 w 397981"/>
                <a:gd name="connsiteY3" fmla="*/ 311233 h 439102"/>
                <a:gd name="connsiteX4" fmla="*/ 302143 w 397981"/>
                <a:gd name="connsiteY4" fmla="*/ 409658 h 439102"/>
                <a:gd name="connsiteX5" fmla="*/ 397393 w 397981"/>
                <a:gd name="connsiteY5" fmla="*/ 438233 h 439102"/>
                <a:gd name="connsiteX6" fmla="*/ 337068 w 397981"/>
                <a:gd name="connsiteY6" fmla="*/ 422358 h 439102"/>
                <a:gd name="connsiteX7" fmla="*/ 232293 w 397981"/>
                <a:gd name="connsiteY7" fmla="*/ 333458 h 439102"/>
                <a:gd name="connsiteX8" fmla="*/ 108468 w 397981"/>
                <a:gd name="connsiteY8" fmla="*/ 184233 h 439102"/>
                <a:gd name="connsiteX9" fmla="*/ 48143 w 397981"/>
                <a:gd name="connsiteY9" fmla="*/ 108033 h 439102"/>
                <a:gd name="connsiteX10" fmla="*/ 518 w 397981"/>
                <a:gd name="connsiteY10" fmla="*/ 83 h 43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7981" h="439102">
                  <a:moveTo>
                    <a:pt x="518" y="83"/>
                  </a:moveTo>
                  <a:cubicBezTo>
                    <a:pt x="-2657" y="3258"/>
                    <a:pt x="8985" y="92687"/>
                    <a:pt x="29093" y="127083"/>
                  </a:cubicBezTo>
                  <a:cubicBezTo>
                    <a:pt x="49201" y="161479"/>
                    <a:pt x="88889" y="175766"/>
                    <a:pt x="121168" y="206458"/>
                  </a:cubicBezTo>
                  <a:cubicBezTo>
                    <a:pt x="153447" y="237150"/>
                    <a:pt x="192606" y="277366"/>
                    <a:pt x="222768" y="311233"/>
                  </a:cubicBezTo>
                  <a:cubicBezTo>
                    <a:pt x="252931" y="345100"/>
                    <a:pt x="273039" y="388491"/>
                    <a:pt x="302143" y="409658"/>
                  </a:cubicBezTo>
                  <a:cubicBezTo>
                    <a:pt x="331247" y="430825"/>
                    <a:pt x="391572" y="436116"/>
                    <a:pt x="397393" y="438233"/>
                  </a:cubicBezTo>
                  <a:cubicBezTo>
                    <a:pt x="403214" y="440350"/>
                    <a:pt x="364585" y="439821"/>
                    <a:pt x="337068" y="422358"/>
                  </a:cubicBezTo>
                  <a:cubicBezTo>
                    <a:pt x="309551" y="404896"/>
                    <a:pt x="270393" y="373145"/>
                    <a:pt x="232293" y="333458"/>
                  </a:cubicBezTo>
                  <a:cubicBezTo>
                    <a:pt x="194193" y="293771"/>
                    <a:pt x="139160" y="221804"/>
                    <a:pt x="108468" y="184233"/>
                  </a:cubicBezTo>
                  <a:cubicBezTo>
                    <a:pt x="77776" y="146662"/>
                    <a:pt x="64547" y="131316"/>
                    <a:pt x="48143" y="108033"/>
                  </a:cubicBezTo>
                  <a:cubicBezTo>
                    <a:pt x="31739" y="84750"/>
                    <a:pt x="3693" y="-3092"/>
                    <a:pt x="518" y="83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FC04C5DF-0243-4B81-90BB-B066118671A5}"/>
                </a:ext>
              </a:extLst>
            </p:cNvPr>
            <p:cNvSpPr/>
            <p:nvPr/>
          </p:nvSpPr>
          <p:spPr>
            <a:xfrm>
              <a:off x="4895769" y="3492443"/>
              <a:ext cx="329322" cy="144520"/>
            </a:xfrm>
            <a:custGeom>
              <a:avLst/>
              <a:gdLst>
                <a:gd name="connsiteX0" fmla="*/ 81 w 329322"/>
                <a:gd name="connsiteY0" fmla="*/ 57 h 144520"/>
                <a:gd name="connsiteX1" fmla="*/ 93744 w 329322"/>
                <a:gd name="connsiteY1" fmla="*/ 100070 h 144520"/>
                <a:gd name="connsiteX2" fmla="*/ 201694 w 329322"/>
                <a:gd name="connsiteY2" fmla="*/ 131820 h 144520"/>
                <a:gd name="connsiteX3" fmla="*/ 312819 w 329322"/>
                <a:gd name="connsiteY3" fmla="*/ 144520 h 144520"/>
                <a:gd name="connsiteX4" fmla="*/ 312819 w 329322"/>
                <a:gd name="connsiteY4" fmla="*/ 144520 h 144520"/>
                <a:gd name="connsiteX5" fmla="*/ 315994 w 329322"/>
                <a:gd name="connsiteY5" fmla="*/ 136582 h 144520"/>
                <a:gd name="connsiteX6" fmla="*/ 328694 w 329322"/>
                <a:gd name="connsiteY6" fmla="*/ 84195 h 144520"/>
                <a:gd name="connsiteX7" fmla="*/ 293769 w 329322"/>
                <a:gd name="connsiteY7" fmla="*/ 109595 h 144520"/>
                <a:gd name="connsiteX8" fmla="*/ 257256 w 329322"/>
                <a:gd name="connsiteY8" fmla="*/ 111182 h 144520"/>
                <a:gd name="connsiteX9" fmla="*/ 188994 w 329322"/>
                <a:gd name="connsiteY9" fmla="*/ 106420 h 144520"/>
                <a:gd name="connsiteX10" fmla="*/ 109619 w 329322"/>
                <a:gd name="connsiteY10" fmla="*/ 85782 h 144520"/>
                <a:gd name="connsiteX11" fmla="*/ 81 w 329322"/>
                <a:gd name="connsiteY11" fmla="*/ 57 h 144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9322" h="144520">
                  <a:moveTo>
                    <a:pt x="81" y="57"/>
                  </a:moveTo>
                  <a:cubicBezTo>
                    <a:pt x="-2565" y="2438"/>
                    <a:pt x="60142" y="78110"/>
                    <a:pt x="93744" y="100070"/>
                  </a:cubicBezTo>
                  <a:cubicBezTo>
                    <a:pt x="127346" y="122030"/>
                    <a:pt x="165182" y="124412"/>
                    <a:pt x="201694" y="131820"/>
                  </a:cubicBezTo>
                  <a:cubicBezTo>
                    <a:pt x="238206" y="139228"/>
                    <a:pt x="312819" y="144520"/>
                    <a:pt x="312819" y="144520"/>
                  </a:cubicBezTo>
                  <a:lnTo>
                    <a:pt x="312819" y="144520"/>
                  </a:lnTo>
                  <a:cubicBezTo>
                    <a:pt x="313348" y="143197"/>
                    <a:pt x="313348" y="146636"/>
                    <a:pt x="315994" y="136582"/>
                  </a:cubicBezTo>
                  <a:cubicBezTo>
                    <a:pt x="318640" y="126528"/>
                    <a:pt x="332398" y="88693"/>
                    <a:pt x="328694" y="84195"/>
                  </a:cubicBezTo>
                  <a:cubicBezTo>
                    <a:pt x="324990" y="79697"/>
                    <a:pt x="305675" y="105097"/>
                    <a:pt x="293769" y="109595"/>
                  </a:cubicBezTo>
                  <a:cubicBezTo>
                    <a:pt x="281863" y="114093"/>
                    <a:pt x="274718" y="111711"/>
                    <a:pt x="257256" y="111182"/>
                  </a:cubicBezTo>
                  <a:cubicBezTo>
                    <a:pt x="239794" y="110653"/>
                    <a:pt x="213600" y="110653"/>
                    <a:pt x="188994" y="106420"/>
                  </a:cubicBezTo>
                  <a:cubicBezTo>
                    <a:pt x="164388" y="102187"/>
                    <a:pt x="140046" y="101922"/>
                    <a:pt x="109619" y="85782"/>
                  </a:cubicBezTo>
                  <a:cubicBezTo>
                    <a:pt x="79192" y="69642"/>
                    <a:pt x="2727" y="-2324"/>
                    <a:pt x="81" y="5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88406A60-0B57-407B-99CF-D0106574324D}"/>
                </a:ext>
              </a:extLst>
            </p:cNvPr>
            <p:cNvSpPr/>
            <p:nvPr/>
          </p:nvSpPr>
          <p:spPr>
            <a:xfrm>
              <a:off x="5224594" y="3540393"/>
              <a:ext cx="223670" cy="792562"/>
            </a:xfrm>
            <a:custGeom>
              <a:avLst/>
              <a:gdLst>
                <a:gd name="connsiteX0" fmla="*/ 1456 w 223670"/>
                <a:gd name="connsiteY0" fmla="*/ 2907 h 792562"/>
                <a:gd name="connsiteX1" fmla="*/ 3573 w 223670"/>
                <a:gd name="connsiteY1" fmla="*/ 140490 h 792562"/>
                <a:gd name="connsiteX2" fmla="*/ 33206 w 223670"/>
                <a:gd name="connsiteY2" fmla="*/ 379674 h 792562"/>
                <a:gd name="connsiteX3" fmla="*/ 90356 w 223670"/>
                <a:gd name="connsiteY3" fmla="*/ 576524 h 792562"/>
                <a:gd name="connsiteX4" fmla="*/ 221589 w 223670"/>
                <a:gd name="connsiteY4" fmla="*/ 783957 h 792562"/>
                <a:gd name="connsiteX5" fmla="*/ 170789 w 223670"/>
                <a:gd name="connsiteY5" fmla="*/ 743740 h 792562"/>
                <a:gd name="connsiteX6" fmla="*/ 168673 w 223670"/>
                <a:gd name="connsiteY6" fmla="*/ 656957 h 792562"/>
                <a:gd name="connsiteX7" fmla="*/ 31089 w 223670"/>
                <a:gd name="connsiteY7" fmla="*/ 392374 h 792562"/>
                <a:gd name="connsiteX8" fmla="*/ 12039 w 223670"/>
                <a:gd name="connsiteY8" fmla="*/ 265374 h 792562"/>
                <a:gd name="connsiteX9" fmla="*/ 1456 w 223670"/>
                <a:gd name="connsiteY9" fmla="*/ 2907 h 79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3670" h="792562">
                  <a:moveTo>
                    <a:pt x="1456" y="2907"/>
                  </a:moveTo>
                  <a:cubicBezTo>
                    <a:pt x="45" y="-17907"/>
                    <a:pt x="-1719" y="77696"/>
                    <a:pt x="3573" y="140490"/>
                  </a:cubicBezTo>
                  <a:cubicBezTo>
                    <a:pt x="8865" y="203285"/>
                    <a:pt x="18742" y="307002"/>
                    <a:pt x="33206" y="379674"/>
                  </a:cubicBezTo>
                  <a:cubicBezTo>
                    <a:pt x="47670" y="452346"/>
                    <a:pt x="58959" y="509144"/>
                    <a:pt x="90356" y="576524"/>
                  </a:cubicBezTo>
                  <a:cubicBezTo>
                    <a:pt x="121753" y="643905"/>
                    <a:pt x="208183" y="756088"/>
                    <a:pt x="221589" y="783957"/>
                  </a:cubicBezTo>
                  <a:cubicBezTo>
                    <a:pt x="234995" y="811826"/>
                    <a:pt x="179608" y="764907"/>
                    <a:pt x="170789" y="743740"/>
                  </a:cubicBezTo>
                  <a:cubicBezTo>
                    <a:pt x="161970" y="722573"/>
                    <a:pt x="191956" y="715518"/>
                    <a:pt x="168673" y="656957"/>
                  </a:cubicBezTo>
                  <a:cubicBezTo>
                    <a:pt x="145390" y="598396"/>
                    <a:pt x="57195" y="457638"/>
                    <a:pt x="31089" y="392374"/>
                  </a:cubicBezTo>
                  <a:cubicBezTo>
                    <a:pt x="4983" y="327110"/>
                    <a:pt x="18389" y="326052"/>
                    <a:pt x="12039" y="265374"/>
                  </a:cubicBezTo>
                  <a:cubicBezTo>
                    <a:pt x="5689" y="204696"/>
                    <a:pt x="2867" y="23721"/>
                    <a:pt x="1456" y="290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BAE5F4D9-E086-4F4D-AD5A-215D8B71EC22}"/>
                </a:ext>
              </a:extLst>
            </p:cNvPr>
            <p:cNvSpPr/>
            <p:nvPr/>
          </p:nvSpPr>
          <p:spPr>
            <a:xfrm>
              <a:off x="5407047" y="4273274"/>
              <a:ext cx="1037687" cy="911511"/>
            </a:xfrm>
            <a:custGeom>
              <a:avLst/>
              <a:gdLst>
                <a:gd name="connsiteX0" fmla="*/ 3153 w 1037687"/>
                <a:gd name="connsiteY0" fmla="*/ 3451 h 911511"/>
                <a:gd name="connsiteX1" fmla="*/ 117453 w 1037687"/>
                <a:gd name="connsiteY1" fmla="*/ 152676 h 911511"/>
                <a:gd name="connsiteX2" fmla="*/ 377803 w 1037687"/>
                <a:gd name="connsiteY2" fmla="*/ 413026 h 911511"/>
                <a:gd name="connsiteX3" fmla="*/ 755628 w 1037687"/>
                <a:gd name="connsiteY3" fmla="*/ 717826 h 911511"/>
                <a:gd name="connsiteX4" fmla="*/ 1022328 w 1037687"/>
                <a:gd name="connsiteY4" fmla="*/ 898801 h 911511"/>
                <a:gd name="connsiteX5" fmla="*/ 965178 w 1037687"/>
                <a:gd name="connsiteY5" fmla="*/ 867051 h 911511"/>
                <a:gd name="connsiteX6" fmla="*/ 631803 w 1037687"/>
                <a:gd name="connsiteY6" fmla="*/ 632101 h 911511"/>
                <a:gd name="connsiteX7" fmla="*/ 231753 w 1037687"/>
                <a:gd name="connsiteY7" fmla="*/ 295551 h 911511"/>
                <a:gd name="connsiteX8" fmla="*/ 3153 w 1037687"/>
                <a:gd name="connsiteY8" fmla="*/ 3451 h 911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7687" h="911511">
                  <a:moveTo>
                    <a:pt x="3153" y="3451"/>
                  </a:moveTo>
                  <a:cubicBezTo>
                    <a:pt x="-15897" y="-20361"/>
                    <a:pt x="55011" y="84414"/>
                    <a:pt x="117453" y="152676"/>
                  </a:cubicBezTo>
                  <a:cubicBezTo>
                    <a:pt x="179895" y="220938"/>
                    <a:pt x="271441" y="318834"/>
                    <a:pt x="377803" y="413026"/>
                  </a:cubicBezTo>
                  <a:cubicBezTo>
                    <a:pt x="484165" y="507218"/>
                    <a:pt x="648207" y="636864"/>
                    <a:pt x="755628" y="717826"/>
                  </a:cubicBezTo>
                  <a:cubicBezTo>
                    <a:pt x="863049" y="798788"/>
                    <a:pt x="987403" y="873930"/>
                    <a:pt x="1022328" y="898801"/>
                  </a:cubicBezTo>
                  <a:cubicBezTo>
                    <a:pt x="1057253" y="923672"/>
                    <a:pt x="1030265" y="911501"/>
                    <a:pt x="965178" y="867051"/>
                  </a:cubicBezTo>
                  <a:cubicBezTo>
                    <a:pt x="900091" y="822601"/>
                    <a:pt x="754041" y="727351"/>
                    <a:pt x="631803" y="632101"/>
                  </a:cubicBezTo>
                  <a:cubicBezTo>
                    <a:pt x="509566" y="536851"/>
                    <a:pt x="334411" y="395034"/>
                    <a:pt x="231753" y="295551"/>
                  </a:cubicBezTo>
                  <a:cubicBezTo>
                    <a:pt x="129095" y="196068"/>
                    <a:pt x="22203" y="27263"/>
                    <a:pt x="3153" y="3451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71B9DE47-3F4A-4730-A649-FA6EBA96C982}"/>
                </a:ext>
              </a:extLst>
            </p:cNvPr>
            <p:cNvSpPr/>
            <p:nvPr/>
          </p:nvSpPr>
          <p:spPr>
            <a:xfrm>
              <a:off x="5404030" y="4280954"/>
              <a:ext cx="1037687" cy="911511"/>
            </a:xfrm>
            <a:custGeom>
              <a:avLst/>
              <a:gdLst>
                <a:gd name="connsiteX0" fmla="*/ 3153 w 1037687"/>
                <a:gd name="connsiteY0" fmla="*/ 3451 h 911511"/>
                <a:gd name="connsiteX1" fmla="*/ 117453 w 1037687"/>
                <a:gd name="connsiteY1" fmla="*/ 152676 h 911511"/>
                <a:gd name="connsiteX2" fmla="*/ 377803 w 1037687"/>
                <a:gd name="connsiteY2" fmla="*/ 413026 h 911511"/>
                <a:gd name="connsiteX3" fmla="*/ 755628 w 1037687"/>
                <a:gd name="connsiteY3" fmla="*/ 717826 h 911511"/>
                <a:gd name="connsiteX4" fmla="*/ 1022328 w 1037687"/>
                <a:gd name="connsiteY4" fmla="*/ 898801 h 911511"/>
                <a:gd name="connsiteX5" fmla="*/ 965178 w 1037687"/>
                <a:gd name="connsiteY5" fmla="*/ 867051 h 911511"/>
                <a:gd name="connsiteX6" fmla="*/ 631803 w 1037687"/>
                <a:gd name="connsiteY6" fmla="*/ 632101 h 911511"/>
                <a:gd name="connsiteX7" fmla="*/ 231753 w 1037687"/>
                <a:gd name="connsiteY7" fmla="*/ 295551 h 911511"/>
                <a:gd name="connsiteX8" fmla="*/ 3153 w 1037687"/>
                <a:gd name="connsiteY8" fmla="*/ 3451 h 911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7687" h="911511">
                  <a:moveTo>
                    <a:pt x="3153" y="3451"/>
                  </a:moveTo>
                  <a:cubicBezTo>
                    <a:pt x="-15897" y="-20361"/>
                    <a:pt x="55011" y="84414"/>
                    <a:pt x="117453" y="152676"/>
                  </a:cubicBezTo>
                  <a:cubicBezTo>
                    <a:pt x="179895" y="220938"/>
                    <a:pt x="271441" y="318834"/>
                    <a:pt x="377803" y="413026"/>
                  </a:cubicBezTo>
                  <a:cubicBezTo>
                    <a:pt x="484165" y="507218"/>
                    <a:pt x="648207" y="636864"/>
                    <a:pt x="755628" y="717826"/>
                  </a:cubicBezTo>
                  <a:cubicBezTo>
                    <a:pt x="863049" y="798788"/>
                    <a:pt x="987403" y="873930"/>
                    <a:pt x="1022328" y="898801"/>
                  </a:cubicBezTo>
                  <a:cubicBezTo>
                    <a:pt x="1057253" y="923672"/>
                    <a:pt x="1030265" y="911501"/>
                    <a:pt x="965178" y="867051"/>
                  </a:cubicBezTo>
                  <a:cubicBezTo>
                    <a:pt x="900091" y="822601"/>
                    <a:pt x="754041" y="727351"/>
                    <a:pt x="631803" y="632101"/>
                  </a:cubicBezTo>
                  <a:cubicBezTo>
                    <a:pt x="509566" y="536851"/>
                    <a:pt x="334411" y="395034"/>
                    <a:pt x="231753" y="295551"/>
                  </a:cubicBezTo>
                  <a:cubicBezTo>
                    <a:pt x="129095" y="196068"/>
                    <a:pt x="22203" y="27263"/>
                    <a:pt x="3153" y="3451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A99401E7-F66A-47DC-AA5D-39FF8AECF6E6}"/>
                </a:ext>
              </a:extLst>
            </p:cNvPr>
            <p:cNvSpPr/>
            <p:nvPr/>
          </p:nvSpPr>
          <p:spPr>
            <a:xfrm>
              <a:off x="6433913" y="5174949"/>
              <a:ext cx="659312" cy="120953"/>
            </a:xfrm>
            <a:custGeom>
              <a:avLst/>
              <a:gdLst>
                <a:gd name="connsiteX0" fmla="*/ 655862 w 659312"/>
                <a:gd name="connsiteY0" fmla="*/ 28876 h 120953"/>
                <a:gd name="connsiteX1" fmla="*/ 551087 w 659312"/>
                <a:gd name="connsiteY1" fmla="*/ 86026 h 120953"/>
                <a:gd name="connsiteX2" fmla="*/ 439962 w 659312"/>
                <a:gd name="connsiteY2" fmla="*/ 114601 h 120953"/>
                <a:gd name="connsiteX3" fmla="*/ 332012 w 659312"/>
                <a:gd name="connsiteY3" fmla="*/ 98726 h 120953"/>
                <a:gd name="connsiteX4" fmla="*/ 224062 w 659312"/>
                <a:gd name="connsiteY4" fmla="*/ 70151 h 120953"/>
                <a:gd name="connsiteX5" fmla="*/ 1812 w 659312"/>
                <a:gd name="connsiteY5" fmla="*/ 301 h 120953"/>
                <a:gd name="connsiteX6" fmla="*/ 135162 w 659312"/>
                <a:gd name="connsiteY6" fmla="*/ 47926 h 120953"/>
                <a:gd name="connsiteX7" fmla="*/ 417737 w 659312"/>
                <a:gd name="connsiteY7" fmla="*/ 120951 h 120953"/>
                <a:gd name="connsiteX8" fmla="*/ 655862 w 659312"/>
                <a:gd name="connsiteY8" fmla="*/ 28876 h 120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312" h="120953">
                  <a:moveTo>
                    <a:pt x="655862" y="28876"/>
                  </a:moveTo>
                  <a:cubicBezTo>
                    <a:pt x="678087" y="23055"/>
                    <a:pt x="587070" y="71739"/>
                    <a:pt x="551087" y="86026"/>
                  </a:cubicBezTo>
                  <a:cubicBezTo>
                    <a:pt x="515104" y="100313"/>
                    <a:pt x="476474" y="112484"/>
                    <a:pt x="439962" y="114601"/>
                  </a:cubicBezTo>
                  <a:cubicBezTo>
                    <a:pt x="403450" y="116718"/>
                    <a:pt x="367995" y="106134"/>
                    <a:pt x="332012" y="98726"/>
                  </a:cubicBezTo>
                  <a:cubicBezTo>
                    <a:pt x="296029" y="91318"/>
                    <a:pt x="279095" y="86555"/>
                    <a:pt x="224062" y="70151"/>
                  </a:cubicBezTo>
                  <a:cubicBezTo>
                    <a:pt x="169029" y="53747"/>
                    <a:pt x="16629" y="4005"/>
                    <a:pt x="1812" y="301"/>
                  </a:cubicBezTo>
                  <a:cubicBezTo>
                    <a:pt x="-13005" y="-3403"/>
                    <a:pt x="65841" y="27818"/>
                    <a:pt x="135162" y="47926"/>
                  </a:cubicBezTo>
                  <a:cubicBezTo>
                    <a:pt x="204483" y="68034"/>
                    <a:pt x="332012" y="120422"/>
                    <a:pt x="417737" y="120951"/>
                  </a:cubicBezTo>
                  <a:cubicBezTo>
                    <a:pt x="503462" y="121480"/>
                    <a:pt x="633637" y="34697"/>
                    <a:pt x="655862" y="28876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B48C5C08-2117-43E6-AF55-639AA60E52EB}"/>
                </a:ext>
              </a:extLst>
            </p:cNvPr>
            <p:cNvSpPr/>
            <p:nvPr/>
          </p:nvSpPr>
          <p:spPr>
            <a:xfrm>
              <a:off x="7044962" y="3928478"/>
              <a:ext cx="890162" cy="1305477"/>
            </a:xfrm>
            <a:custGeom>
              <a:avLst/>
              <a:gdLst>
                <a:gd name="connsiteX0" fmla="*/ 889363 w 890162"/>
                <a:gd name="connsiteY0" fmla="*/ 2172 h 1305477"/>
                <a:gd name="connsiteX1" fmla="*/ 759188 w 890162"/>
                <a:gd name="connsiteY1" fmla="*/ 208547 h 1305477"/>
                <a:gd name="connsiteX2" fmla="*/ 606788 w 890162"/>
                <a:gd name="connsiteY2" fmla="*/ 453022 h 1305477"/>
                <a:gd name="connsiteX3" fmla="*/ 444863 w 890162"/>
                <a:gd name="connsiteY3" fmla="*/ 729247 h 1305477"/>
                <a:gd name="connsiteX4" fmla="*/ 330563 w 890162"/>
                <a:gd name="connsiteY4" fmla="*/ 875297 h 1305477"/>
                <a:gd name="connsiteX5" fmla="*/ 228963 w 890162"/>
                <a:gd name="connsiteY5" fmla="*/ 1005472 h 1305477"/>
                <a:gd name="connsiteX6" fmla="*/ 165463 w 890162"/>
                <a:gd name="connsiteY6" fmla="*/ 1084847 h 1305477"/>
                <a:gd name="connsiteX7" fmla="*/ 124188 w 890162"/>
                <a:gd name="connsiteY7" fmla="*/ 1154697 h 1305477"/>
                <a:gd name="connsiteX8" fmla="*/ 363 w 890162"/>
                <a:gd name="connsiteY8" fmla="*/ 1303922 h 1305477"/>
                <a:gd name="connsiteX9" fmla="*/ 89263 w 890162"/>
                <a:gd name="connsiteY9" fmla="*/ 1227722 h 1305477"/>
                <a:gd name="connsiteX10" fmla="*/ 174988 w 890162"/>
                <a:gd name="connsiteY10" fmla="*/ 1148347 h 1305477"/>
                <a:gd name="connsiteX11" fmla="*/ 248013 w 890162"/>
                <a:gd name="connsiteY11" fmla="*/ 957847 h 1305477"/>
                <a:gd name="connsiteX12" fmla="*/ 413113 w 890162"/>
                <a:gd name="connsiteY12" fmla="*/ 767347 h 1305477"/>
                <a:gd name="connsiteX13" fmla="*/ 682988 w 890162"/>
                <a:gd name="connsiteY13" fmla="*/ 370472 h 1305477"/>
                <a:gd name="connsiteX14" fmla="*/ 889363 w 890162"/>
                <a:gd name="connsiteY14" fmla="*/ 2172 h 130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90162" h="1305477">
                  <a:moveTo>
                    <a:pt x="889363" y="2172"/>
                  </a:moveTo>
                  <a:cubicBezTo>
                    <a:pt x="902063" y="-24815"/>
                    <a:pt x="759188" y="208547"/>
                    <a:pt x="759188" y="208547"/>
                  </a:cubicBezTo>
                  <a:cubicBezTo>
                    <a:pt x="712092" y="283689"/>
                    <a:pt x="659175" y="366239"/>
                    <a:pt x="606788" y="453022"/>
                  </a:cubicBezTo>
                  <a:cubicBezTo>
                    <a:pt x="554400" y="539805"/>
                    <a:pt x="490900" y="658868"/>
                    <a:pt x="444863" y="729247"/>
                  </a:cubicBezTo>
                  <a:cubicBezTo>
                    <a:pt x="398825" y="799626"/>
                    <a:pt x="330563" y="875297"/>
                    <a:pt x="330563" y="875297"/>
                  </a:cubicBezTo>
                  <a:lnTo>
                    <a:pt x="228963" y="1005472"/>
                  </a:lnTo>
                  <a:cubicBezTo>
                    <a:pt x="201446" y="1040397"/>
                    <a:pt x="182925" y="1059976"/>
                    <a:pt x="165463" y="1084847"/>
                  </a:cubicBezTo>
                  <a:cubicBezTo>
                    <a:pt x="148001" y="1109718"/>
                    <a:pt x="151705" y="1118185"/>
                    <a:pt x="124188" y="1154697"/>
                  </a:cubicBezTo>
                  <a:cubicBezTo>
                    <a:pt x="96671" y="1191209"/>
                    <a:pt x="6184" y="1291751"/>
                    <a:pt x="363" y="1303922"/>
                  </a:cubicBezTo>
                  <a:cubicBezTo>
                    <a:pt x="-5458" y="1316093"/>
                    <a:pt x="60159" y="1253651"/>
                    <a:pt x="89263" y="1227722"/>
                  </a:cubicBezTo>
                  <a:cubicBezTo>
                    <a:pt x="118367" y="1201793"/>
                    <a:pt x="148530" y="1193326"/>
                    <a:pt x="174988" y="1148347"/>
                  </a:cubicBezTo>
                  <a:cubicBezTo>
                    <a:pt x="201446" y="1103368"/>
                    <a:pt x="208326" y="1021347"/>
                    <a:pt x="248013" y="957847"/>
                  </a:cubicBezTo>
                  <a:cubicBezTo>
                    <a:pt x="287700" y="894347"/>
                    <a:pt x="340617" y="865243"/>
                    <a:pt x="413113" y="767347"/>
                  </a:cubicBezTo>
                  <a:cubicBezTo>
                    <a:pt x="485609" y="669451"/>
                    <a:pt x="603084" y="495355"/>
                    <a:pt x="682988" y="370472"/>
                  </a:cubicBezTo>
                  <a:cubicBezTo>
                    <a:pt x="762892" y="245589"/>
                    <a:pt x="876663" y="29159"/>
                    <a:pt x="889363" y="2172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64FB5C39-949A-4B53-965B-34D3F1551A2B}"/>
                </a:ext>
              </a:extLst>
            </p:cNvPr>
            <p:cNvSpPr/>
            <p:nvPr/>
          </p:nvSpPr>
          <p:spPr>
            <a:xfrm>
              <a:off x="6960018" y="3651233"/>
              <a:ext cx="102770" cy="303117"/>
            </a:xfrm>
            <a:custGeom>
              <a:avLst/>
              <a:gdLst>
                <a:gd name="connsiteX0" fmla="*/ 102770 w 102770"/>
                <a:gd name="connsiteY0" fmla="*/ 17 h 303117"/>
                <a:gd name="connsiteX1" fmla="*/ 26570 w 102770"/>
                <a:gd name="connsiteY1" fmla="*/ 103205 h 303117"/>
                <a:gd name="connsiteX2" fmla="*/ 4345 w 102770"/>
                <a:gd name="connsiteY2" fmla="*/ 152417 h 303117"/>
                <a:gd name="connsiteX3" fmla="*/ 2757 w 102770"/>
                <a:gd name="connsiteY3" fmla="*/ 219092 h 303117"/>
                <a:gd name="connsiteX4" fmla="*/ 34507 w 102770"/>
                <a:gd name="connsiteY4" fmla="*/ 301642 h 303117"/>
                <a:gd name="connsiteX5" fmla="*/ 17045 w 102770"/>
                <a:gd name="connsiteY5" fmla="*/ 268305 h 303117"/>
                <a:gd name="connsiteX6" fmla="*/ 5932 w 102770"/>
                <a:gd name="connsiteY6" fmla="*/ 220680 h 303117"/>
                <a:gd name="connsiteX7" fmla="*/ 4345 w 102770"/>
                <a:gd name="connsiteY7" fmla="*/ 154005 h 303117"/>
                <a:gd name="connsiteX8" fmla="*/ 24982 w 102770"/>
                <a:gd name="connsiteY8" fmla="*/ 95267 h 303117"/>
                <a:gd name="connsiteX9" fmla="*/ 102770 w 102770"/>
                <a:gd name="connsiteY9" fmla="*/ 17 h 30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770" h="303117">
                  <a:moveTo>
                    <a:pt x="102770" y="17"/>
                  </a:moveTo>
                  <a:cubicBezTo>
                    <a:pt x="103035" y="1340"/>
                    <a:pt x="42974" y="77805"/>
                    <a:pt x="26570" y="103205"/>
                  </a:cubicBezTo>
                  <a:cubicBezTo>
                    <a:pt x="10166" y="128605"/>
                    <a:pt x="8314" y="133103"/>
                    <a:pt x="4345" y="152417"/>
                  </a:cubicBezTo>
                  <a:cubicBezTo>
                    <a:pt x="376" y="171732"/>
                    <a:pt x="-2270" y="194221"/>
                    <a:pt x="2757" y="219092"/>
                  </a:cubicBezTo>
                  <a:cubicBezTo>
                    <a:pt x="7784" y="243963"/>
                    <a:pt x="32126" y="293440"/>
                    <a:pt x="34507" y="301642"/>
                  </a:cubicBezTo>
                  <a:cubicBezTo>
                    <a:pt x="36888" y="309844"/>
                    <a:pt x="21808" y="281799"/>
                    <a:pt x="17045" y="268305"/>
                  </a:cubicBezTo>
                  <a:cubicBezTo>
                    <a:pt x="12282" y="254811"/>
                    <a:pt x="8049" y="239730"/>
                    <a:pt x="5932" y="220680"/>
                  </a:cubicBezTo>
                  <a:cubicBezTo>
                    <a:pt x="3815" y="201630"/>
                    <a:pt x="1170" y="174907"/>
                    <a:pt x="4345" y="154005"/>
                  </a:cubicBezTo>
                  <a:cubicBezTo>
                    <a:pt x="7520" y="133103"/>
                    <a:pt x="9372" y="116963"/>
                    <a:pt x="24982" y="95267"/>
                  </a:cubicBezTo>
                  <a:cubicBezTo>
                    <a:pt x="40592" y="73571"/>
                    <a:pt x="102505" y="-1306"/>
                    <a:pt x="102770" y="1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496711F3-3790-4E8E-B37E-5787D7F5A54A}"/>
                </a:ext>
              </a:extLst>
            </p:cNvPr>
            <p:cNvSpPr/>
            <p:nvPr/>
          </p:nvSpPr>
          <p:spPr>
            <a:xfrm>
              <a:off x="7614883" y="3685100"/>
              <a:ext cx="57504" cy="195086"/>
            </a:xfrm>
            <a:custGeom>
              <a:avLst/>
              <a:gdLst>
                <a:gd name="connsiteX0" fmla="*/ 47450 w 57504"/>
                <a:gd name="connsiteY0" fmla="*/ 17 h 195086"/>
                <a:gd name="connsiteX1" fmla="*/ 55917 w 57504"/>
                <a:gd name="connsiteY1" fmla="*/ 65633 h 195086"/>
                <a:gd name="connsiteX2" fmla="*/ 51684 w 57504"/>
                <a:gd name="connsiteY2" fmla="*/ 116433 h 195086"/>
                <a:gd name="connsiteX3" fmla="*/ 884 w 57504"/>
                <a:gd name="connsiteY3" fmla="*/ 194750 h 195086"/>
                <a:gd name="connsiteX4" fmla="*/ 22050 w 57504"/>
                <a:gd name="connsiteY4" fmla="*/ 141833 h 195086"/>
                <a:gd name="connsiteX5" fmla="*/ 55917 w 57504"/>
                <a:gd name="connsiteY5" fmla="*/ 71983 h 195086"/>
                <a:gd name="connsiteX6" fmla="*/ 47450 w 57504"/>
                <a:gd name="connsiteY6" fmla="*/ 17 h 19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504" h="195086">
                  <a:moveTo>
                    <a:pt x="47450" y="17"/>
                  </a:moveTo>
                  <a:cubicBezTo>
                    <a:pt x="47450" y="-1041"/>
                    <a:pt x="55211" y="46230"/>
                    <a:pt x="55917" y="65633"/>
                  </a:cubicBezTo>
                  <a:cubicBezTo>
                    <a:pt x="56623" y="85036"/>
                    <a:pt x="60856" y="94914"/>
                    <a:pt x="51684" y="116433"/>
                  </a:cubicBezTo>
                  <a:cubicBezTo>
                    <a:pt x="42512" y="137952"/>
                    <a:pt x="5823" y="190517"/>
                    <a:pt x="884" y="194750"/>
                  </a:cubicBezTo>
                  <a:cubicBezTo>
                    <a:pt x="-4055" y="198983"/>
                    <a:pt x="12878" y="162294"/>
                    <a:pt x="22050" y="141833"/>
                  </a:cubicBezTo>
                  <a:cubicBezTo>
                    <a:pt x="31222" y="121372"/>
                    <a:pt x="49920" y="89975"/>
                    <a:pt x="55917" y="71983"/>
                  </a:cubicBezTo>
                  <a:cubicBezTo>
                    <a:pt x="61914" y="53991"/>
                    <a:pt x="47450" y="1075"/>
                    <a:pt x="47450" y="1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138CD82B-C40C-466A-83E8-29510C04F4A9}"/>
                </a:ext>
              </a:extLst>
            </p:cNvPr>
            <p:cNvSpPr/>
            <p:nvPr/>
          </p:nvSpPr>
          <p:spPr>
            <a:xfrm>
              <a:off x="6341664" y="2242555"/>
              <a:ext cx="1066726" cy="448797"/>
            </a:xfrm>
            <a:custGeom>
              <a:avLst/>
              <a:gdLst>
                <a:gd name="connsiteX0" fmla="*/ 1060849 w 1066726"/>
                <a:gd name="connsiteY0" fmla="*/ 448258 h 448797"/>
                <a:gd name="connsiteX1" fmla="*/ 1064024 w 1066726"/>
                <a:gd name="connsiteY1" fmla="*/ 333958 h 448797"/>
                <a:gd name="connsiteX2" fmla="*/ 1019574 w 1066726"/>
                <a:gd name="connsiteY2" fmla="*/ 238708 h 448797"/>
                <a:gd name="connsiteX3" fmla="*/ 662386 w 1066726"/>
                <a:gd name="connsiteY3" fmla="*/ 59320 h 448797"/>
                <a:gd name="connsiteX4" fmla="*/ 400449 w 1066726"/>
                <a:gd name="connsiteY4" fmla="*/ 5345 h 448797"/>
                <a:gd name="connsiteX5" fmla="*/ 146449 w 1066726"/>
                <a:gd name="connsiteY5" fmla="*/ 13283 h 448797"/>
                <a:gd name="connsiteX6" fmla="*/ 3574 w 1066726"/>
                <a:gd name="connsiteY6" fmla="*/ 105358 h 448797"/>
                <a:gd name="connsiteX7" fmla="*/ 48024 w 1066726"/>
                <a:gd name="connsiteY7" fmla="*/ 76783 h 448797"/>
                <a:gd name="connsiteX8" fmla="*/ 101999 w 1066726"/>
                <a:gd name="connsiteY8" fmla="*/ 48208 h 448797"/>
                <a:gd name="connsiteX9" fmla="*/ 214711 w 1066726"/>
                <a:gd name="connsiteY9" fmla="*/ 21220 h 448797"/>
                <a:gd name="connsiteX10" fmla="*/ 375049 w 1066726"/>
                <a:gd name="connsiteY10" fmla="*/ 13283 h 448797"/>
                <a:gd name="connsiteX11" fmla="*/ 536974 w 1066726"/>
                <a:gd name="connsiteY11" fmla="*/ 30745 h 448797"/>
                <a:gd name="connsiteX12" fmla="*/ 748111 w 1066726"/>
                <a:gd name="connsiteY12" fmla="*/ 102183 h 448797"/>
                <a:gd name="connsiteX13" fmla="*/ 998936 w 1066726"/>
                <a:gd name="connsiteY13" fmla="*/ 232358 h 448797"/>
                <a:gd name="connsiteX14" fmla="*/ 1052911 w 1066726"/>
                <a:gd name="connsiteY14" fmla="*/ 284745 h 448797"/>
                <a:gd name="connsiteX15" fmla="*/ 1060849 w 1066726"/>
                <a:gd name="connsiteY15" fmla="*/ 448258 h 44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66726" h="448797">
                  <a:moveTo>
                    <a:pt x="1060849" y="448258"/>
                  </a:moveTo>
                  <a:cubicBezTo>
                    <a:pt x="1062701" y="456460"/>
                    <a:pt x="1070903" y="368883"/>
                    <a:pt x="1064024" y="333958"/>
                  </a:cubicBezTo>
                  <a:cubicBezTo>
                    <a:pt x="1057145" y="299033"/>
                    <a:pt x="1086514" y="284481"/>
                    <a:pt x="1019574" y="238708"/>
                  </a:cubicBezTo>
                  <a:cubicBezTo>
                    <a:pt x="952634" y="192935"/>
                    <a:pt x="765573" y="98214"/>
                    <a:pt x="662386" y="59320"/>
                  </a:cubicBezTo>
                  <a:cubicBezTo>
                    <a:pt x="559199" y="20426"/>
                    <a:pt x="486439" y="13018"/>
                    <a:pt x="400449" y="5345"/>
                  </a:cubicBezTo>
                  <a:cubicBezTo>
                    <a:pt x="314459" y="-2328"/>
                    <a:pt x="212595" y="-3386"/>
                    <a:pt x="146449" y="13283"/>
                  </a:cubicBezTo>
                  <a:cubicBezTo>
                    <a:pt x="80303" y="29952"/>
                    <a:pt x="3574" y="105358"/>
                    <a:pt x="3574" y="105358"/>
                  </a:cubicBezTo>
                  <a:cubicBezTo>
                    <a:pt x="-12830" y="115941"/>
                    <a:pt x="31620" y="86308"/>
                    <a:pt x="48024" y="76783"/>
                  </a:cubicBezTo>
                  <a:cubicBezTo>
                    <a:pt x="64428" y="67258"/>
                    <a:pt x="74218" y="57468"/>
                    <a:pt x="101999" y="48208"/>
                  </a:cubicBezTo>
                  <a:cubicBezTo>
                    <a:pt x="129780" y="38948"/>
                    <a:pt x="169203" y="27041"/>
                    <a:pt x="214711" y="21220"/>
                  </a:cubicBezTo>
                  <a:cubicBezTo>
                    <a:pt x="260219" y="15399"/>
                    <a:pt x="321339" y="11696"/>
                    <a:pt x="375049" y="13283"/>
                  </a:cubicBezTo>
                  <a:cubicBezTo>
                    <a:pt x="428759" y="14870"/>
                    <a:pt x="474797" y="15928"/>
                    <a:pt x="536974" y="30745"/>
                  </a:cubicBezTo>
                  <a:cubicBezTo>
                    <a:pt x="599151" y="45562"/>
                    <a:pt x="671117" y="68581"/>
                    <a:pt x="748111" y="102183"/>
                  </a:cubicBezTo>
                  <a:cubicBezTo>
                    <a:pt x="825105" y="135785"/>
                    <a:pt x="948136" y="201931"/>
                    <a:pt x="998936" y="232358"/>
                  </a:cubicBezTo>
                  <a:cubicBezTo>
                    <a:pt x="1049736" y="262785"/>
                    <a:pt x="1042857" y="255112"/>
                    <a:pt x="1052911" y="284745"/>
                  </a:cubicBezTo>
                  <a:cubicBezTo>
                    <a:pt x="1062965" y="314378"/>
                    <a:pt x="1058997" y="440056"/>
                    <a:pt x="1060849" y="448258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67CC6802-DF13-411B-A8B7-86394CE17A13}"/>
                </a:ext>
              </a:extLst>
            </p:cNvPr>
            <p:cNvSpPr/>
            <p:nvPr/>
          </p:nvSpPr>
          <p:spPr>
            <a:xfrm>
              <a:off x="7219391" y="2609405"/>
              <a:ext cx="177184" cy="100894"/>
            </a:xfrm>
            <a:custGeom>
              <a:avLst/>
              <a:gdLst>
                <a:gd name="connsiteX0" fmla="*/ 2147 w 177184"/>
                <a:gd name="connsiteY0" fmla="*/ 445 h 100894"/>
                <a:gd name="connsiteX1" fmla="*/ 37072 w 177184"/>
                <a:gd name="connsiteY1" fmla="*/ 49658 h 100894"/>
                <a:gd name="connsiteX2" fmla="*/ 87872 w 177184"/>
                <a:gd name="connsiteY2" fmla="*/ 92520 h 100894"/>
                <a:gd name="connsiteX3" fmla="*/ 122797 w 177184"/>
                <a:gd name="connsiteY3" fmla="*/ 97283 h 100894"/>
                <a:gd name="connsiteX4" fmla="*/ 149784 w 177184"/>
                <a:gd name="connsiteY4" fmla="*/ 51245 h 100894"/>
                <a:gd name="connsiteX5" fmla="*/ 176772 w 177184"/>
                <a:gd name="connsiteY5" fmla="*/ 76645 h 100894"/>
                <a:gd name="connsiteX6" fmla="*/ 165659 w 177184"/>
                <a:gd name="connsiteY6" fmla="*/ 67120 h 100894"/>
                <a:gd name="connsiteX7" fmla="*/ 159309 w 177184"/>
                <a:gd name="connsiteY7" fmla="*/ 41720 h 100894"/>
                <a:gd name="connsiteX8" fmla="*/ 138672 w 177184"/>
                <a:gd name="connsiteY8" fmla="*/ 56008 h 100894"/>
                <a:gd name="connsiteX9" fmla="*/ 122797 w 177184"/>
                <a:gd name="connsiteY9" fmla="*/ 79820 h 100894"/>
                <a:gd name="connsiteX10" fmla="*/ 100572 w 177184"/>
                <a:gd name="connsiteY10" fmla="*/ 79820 h 100894"/>
                <a:gd name="connsiteX11" fmla="*/ 2147 w 177184"/>
                <a:gd name="connsiteY11" fmla="*/ 445 h 10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184" h="100894">
                  <a:moveTo>
                    <a:pt x="2147" y="445"/>
                  </a:moveTo>
                  <a:cubicBezTo>
                    <a:pt x="-8436" y="-4582"/>
                    <a:pt x="22785" y="34312"/>
                    <a:pt x="37072" y="49658"/>
                  </a:cubicBezTo>
                  <a:cubicBezTo>
                    <a:pt x="51360" y="65004"/>
                    <a:pt x="73585" y="84583"/>
                    <a:pt x="87872" y="92520"/>
                  </a:cubicBezTo>
                  <a:cubicBezTo>
                    <a:pt x="102159" y="100457"/>
                    <a:pt x="112478" y="104162"/>
                    <a:pt x="122797" y="97283"/>
                  </a:cubicBezTo>
                  <a:cubicBezTo>
                    <a:pt x="133116" y="90404"/>
                    <a:pt x="140788" y="54685"/>
                    <a:pt x="149784" y="51245"/>
                  </a:cubicBezTo>
                  <a:cubicBezTo>
                    <a:pt x="158780" y="47805"/>
                    <a:pt x="174126" y="73999"/>
                    <a:pt x="176772" y="76645"/>
                  </a:cubicBezTo>
                  <a:cubicBezTo>
                    <a:pt x="179418" y="79291"/>
                    <a:pt x="168570" y="72941"/>
                    <a:pt x="165659" y="67120"/>
                  </a:cubicBezTo>
                  <a:cubicBezTo>
                    <a:pt x="162749" y="61299"/>
                    <a:pt x="163807" y="43572"/>
                    <a:pt x="159309" y="41720"/>
                  </a:cubicBezTo>
                  <a:cubicBezTo>
                    <a:pt x="154811" y="39868"/>
                    <a:pt x="144757" y="49658"/>
                    <a:pt x="138672" y="56008"/>
                  </a:cubicBezTo>
                  <a:cubicBezTo>
                    <a:pt x="132587" y="62358"/>
                    <a:pt x="129147" y="75851"/>
                    <a:pt x="122797" y="79820"/>
                  </a:cubicBezTo>
                  <a:cubicBezTo>
                    <a:pt x="116447" y="83789"/>
                    <a:pt x="118828" y="90139"/>
                    <a:pt x="100572" y="79820"/>
                  </a:cubicBezTo>
                  <a:cubicBezTo>
                    <a:pt x="82316" y="69501"/>
                    <a:pt x="12730" y="5472"/>
                    <a:pt x="2147" y="44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71180321-818D-4516-8FB3-D3DCD036E77F}"/>
                </a:ext>
              </a:extLst>
            </p:cNvPr>
            <p:cNvSpPr/>
            <p:nvPr/>
          </p:nvSpPr>
          <p:spPr>
            <a:xfrm>
              <a:off x="6378403" y="2316852"/>
              <a:ext cx="862584" cy="268771"/>
            </a:xfrm>
            <a:custGeom>
              <a:avLst/>
              <a:gdLst>
                <a:gd name="connsiteX0" fmla="*/ 172 w 862584"/>
                <a:gd name="connsiteY0" fmla="*/ 13594 h 268771"/>
                <a:gd name="connsiteX1" fmla="*/ 95422 w 862584"/>
                <a:gd name="connsiteY1" fmla="*/ 894 h 268771"/>
                <a:gd name="connsiteX2" fmla="*/ 203372 w 862584"/>
                <a:gd name="connsiteY2" fmla="*/ 40582 h 268771"/>
                <a:gd name="connsiteX3" fmla="*/ 297035 w 862584"/>
                <a:gd name="connsiteY3" fmla="*/ 48519 h 268771"/>
                <a:gd name="connsiteX4" fmla="*/ 427210 w 862584"/>
                <a:gd name="connsiteY4" fmla="*/ 46932 h 268771"/>
                <a:gd name="connsiteX5" fmla="*/ 541510 w 862584"/>
                <a:gd name="connsiteY5" fmla="*/ 99319 h 268771"/>
                <a:gd name="connsiteX6" fmla="*/ 720897 w 862584"/>
                <a:gd name="connsiteY6" fmla="*/ 202507 h 268771"/>
                <a:gd name="connsiteX7" fmla="*/ 847897 w 862584"/>
                <a:gd name="connsiteY7" fmla="*/ 259657 h 268771"/>
                <a:gd name="connsiteX8" fmla="*/ 854247 w 862584"/>
                <a:gd name="connsiteY8" fmla="*/ 267594 h 268771"/>
                <a:gd name="connsiteX9" fmla="*/ 797097 w 862584"/>
                <a:gd name="connsiteY9" fmla="*/ 248544 h 268771"/>
                <a:gd name="connsiteX10" fmla="*/ 638347 w 862584"/>
                <a:gd name="connsiteY10" fmla="*/ 167582 h 268771"/>
                <a:gd name="connsiteX11" fmla="*/ 522460 w 862584"/>
                <a:gd name="connsiteY11" fmla="*/ 102494 h 268771"/>
                <a:gd name="connsiteX12" fmla="*/ 414510 w 862584"/>
                <a:gd name="connsiteY12" fmla="*/ 62807 h 268771"/>
                <a:gd name="connsiteX13" fmla="*/ 266872 w 862584"/>
                <a:gd name="connsiteY13" fmla="*/ 56457 h 268771"/>
                <a:gd name="connsiteX14" fmla="*/ 147810 w 862584"/>
                <a:gd name="connsiteY14" fmla="*/ 43757 h 268771"/>
                <a:gd name="connsiteX15" fmla="*/ 119235 w 862584"/>
                <a:gd name="connsiteY15" fmla="*/ 21532 h 268771"/>
                <a:gd name="connsiteX16" fmla="*/ 172 w 862584"/>
                <a:gd name="connsiteY16" fmla="*/ 13594 h 26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62584" h="268771">
                  <a:moveTo>
                    <a:pt x="172" y="13594"/>
                  </a:moveTo>
                  <a:cubicBezTo>
                    <a:pt x="-3797" y="10154"/>
                    <a:pt x="61555" y="-3604"/>
                    <a:pt x="95422" y="894"/>
                  </a:cubicBezTo>
                  <a:cubicBezTo>
                    <a:pt x="129289" y="5392"/>
                    <a:pt x="169770" y="32645"/>
                    <a:pt x="203372" y="40582"/>
                  </a:cubicBezTo>
                  <a:cubicBezTo>
                    <a:pt x="236974" y="48520"/>
                    <a:pt x="259729" y="47461"/>
                    <a:pt x="297035" y="48519"/>
                  </a:cubicBezTo>
                  <a:cubicBezTo>
                    <a:pt x="334341" y="49577"/>
                    <a:pt x="386464" y="38465"/>
                    <a:pt x="427210" y="46932"/>
                  </a:cubicBezTo>
                  <a:cubicBezTo>
                    <a:pt x="467956" y="55399"/>
                    <a:pt x="492562" y="73390"/>
                    <a:pt x="541510" y="99319"/>
                  </a:cubicBezTo>
                  <a:cubicBezTo>
                    <a:pt x="590458" y="125248"/>
                    <a:pt x="669833" y="175784"/>
                    <a:pt x="720897" y="202507"/>
                  </a:cubicBezTo>
                  <a:cubicBezTo>
                    <a:pt x="771961" y="229230"/>
                    <a:pt x="825672" y="248809"/>
                    <a:pt x="847897" y="259657"/>
                  </a:cubicBezTo>
                  <a:cubicBezTo>
                    <a:pt x="870122" y="270505"/>
                    <a:pt x="862714" y="269446"/>
                    <a:pt x="854247" y="267594"/>
                  </a:cubicBezTo>
                  <a:cubicBezTo>
                    <a:pt x="845780" y="265742"/>
                    <a:pt x="833080" y="265213"/>
                    <a:pt x="797097" y="248544"/>
                  </a:cubicBezTo>
                  <a:cubicBezTo>
                    <a:pt x="761114" y="231875"/>
                    <a:pt x="684120" y="191924"/>
                    <a:pt x="638347" y="167582"/>
                  </a:cubicBezTo>
                  <a:cubicBezTo>
                    <a:pt x="592574" y="143240"/>
                    <a:pt x="559766" y="119957"/>
                    <a:pt x="522460" y="102494"/>
                  </a:cubicBezTo>
                  <a:cubicBezTo>
                    <a:pt x="485154" y="85031"/>
                    <a:pt x="457108" y="70480"/>
                    <a:pt x="414510" y="62807"/>
                  </a:cubicBezTo>
                  <a:cubicBezTo>
                    <a:pt x="371912" y="55134"/>
                    <a:pt x="311322" y="59632"/>
                    <a:pt x="266872" y="56457"/>
                  </a:cubicBezTo>
                  <a:cubicBezTo>
                    <a:pt x="222422" y="53282"/>
                    <a:pt x="172416" y="49578"/>
                    <a:pt x="147810" y="43757"/>
                  </a:cubicBezTo>
                  <a:cubicBezTo>
                    <a:pt x="123204" y="37936"/>
                    <a:pt x="140401" y="28411"/>
                    <a:pt x="119235" y="21532"/>
                  </a:cubicBezTo>
                  <a:cubicBezTo>
                    <a:pt x="98069" y="14653"/>
                    <a:pt x="4141" y="17034"/>
                    <a:pt x="172" y="13594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7433D7AF-143E-4309-A4AB-50BD99D806CF}"/>
                </a:ext>
              </a:extLst>
            </p:cNvPr>
            <p:cNvSpPr/>
            <p:nvPr/>
          </p:nvSpPr>
          <p:spPr>
            <a:xfrm>
              <a:off x="7791195" y="2808288"/>
              <a:ext cx="377000" cy="39954"/>
            </a:xfrm>
            <a:custGeom>
              <a:avLst/>
              <a:gdLst>
                <a:gd name="connsiteX0" fmla="*/ 1843 w 377000"/>
                <a:gd name="connsiteY0" fmla="*/ 39687 h 39954"/>
                <a:gd name="connsiteX1" fmla="*/ 81218 w 377000"/>
                <a:gd name="connsiteY1" fmla="*/ 12700 h 39954"/>
                <a:gd name="connsiteX2" fmla="*/ 205043 w 377000"/>
                <a:gd name="connsiteY2" fmla="*/ 11112 h 39954"/>
                <a:gd name="connsiteX3" fmla="*/ 297118 w 377000"/>
                <a:gd name="connsiteY3" fmla="*/ 6350 h 39954"/>
                <a:gd name="connsiteX4" fmla="*/ 374905 w 377000"/>
                <a:gd name="connsiteY4" fmla="*/ 0 h 39954"/>
                <a:gd name="connsiteX5" fmla="*/ 346330 w 377000"/>
                <a:gd name="connsiteY5" fmla="*/ 6350 h 39954"/>
                <a:gd name="connsiteX6" fmla="*/ 257430 w 377000"/>
                <a:gd name="connsiteY6" fmla="*/ 15875 h 39954"/>
                <a:gd name="connsiteX7" fmla="*/ 159005 w 377000"/>
                <a:gd name="connsiteY7" fmla="*/ 26987 h 39954"/>
                <a:gd name="connsiteX8" fmla="*/ 1843 w 377000"/>
                <a:gd name="connsiteY8" fmla="*/ 39687 h 3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7000" h="39954">
                  <a:moveTo>
                    <a:pt x="1843" y="39687"/>
                  </a:moveTo>
                  <a:cubicBezTo>
                    <a:pt x="-11122" y="37306"/>
                    <a:pt x="47351" y="17462"/>
                    <a:pt x="81218" y="12700"/>
                  </a:cubicBezTo>
                  <a:cubicBezTo>
                    <a:pt x="115085" y="7938"/>
                    <a:pt x="169060" y="12170"/>
                    <a:pt x="205043" y="11112"/>
                  </a:cubicBezTo>
                  <a:cubicBezTo>
                    <a:pt x="241026" y="10054"/>
                    <a:pt x="268808" y="8202"/>
                    <a:pt x="297118" y="6350"/>
                  </a:cubicBezTo>
                  <a:cubicBezTo>
                    <a:pt x="325428" y="4498"/>
                    <a:pt x="366703" y="0"/>
                    <a:pt x="374905" y="0"/>
                  </a:cubicBezTo>
                  <a:cubicBezTo>
                    <a:pt x="383107" y="0"/>
                    <a:pt x="365909" y="3704"/>
                    <a:pt x="346330" y="6350"/>
                  </a:cubicBezTo>
                  <a:cubicBezTo>
                    <a:pt x="326751" y="8996"/>
                    <a:pt x="257430" y="15875"/>
                    <a:pt x="257430" y="15875"/>
                  </a:cubicBezTo>
                  <a:cubicBezTo>
                    <a:pt x="226209" y="19314"/>
                    <a:pt x="196840" y="26193"/>
                    <a:pt x="159005" y="26987"/>
                  </a:cubicBezTo>
                  <a:cubicBezTo>
                    <a:pt x="121170" y="27781"/>
                    <a:pt x="14808" y="42068"/>
                    <a:pt x="1843" y="3968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1C75410C-9305-4258-A346-A0C60C479111}"/>
                </a:ext>
              </a:extLst>
            </p:cNvPr>
            <p:cNvSpPr/>
            <p:nvPr/>
          </p:nvSpPr>
          <p:spPr>
            <a:xfrm>
              <a:off x="7785766" y="2697055"/>
              <a:ext cx="396177" cy="141563"/>
            </a:xfrm>
            <a:custGeom>
              <a:avLst/>
              <a:gdLst>
                <a:gd name="connsiteX0" fmla="*/ 2509 w 396177"/>
                <a:gd name="connsiteY0" fmla="*/ 141395 h 141563"/>
                <a:gd name="connsiteX1" fmla="*/ 19972 w 396177"/>
                <a:gd name="connsiteY1" fmla="*/ 74720 h 141563"/>
                <a:gd name="connsiteX2" fmla="*/ 94584 w 396177"/>
                <a:gd name="connsiteY2" fmla="*/ 20745 h 141563"/>
                <a:gd name="connsiteX3" fmla="*/ 197772 w 396177"/>
                <a:gd name="connsiteY3" fmla="*/ 4870 h 141563"/>
                <a:gd name="connsiteX4" fmla="*/ 288259 w 396177"/>
                <a:gd name="connsiteY4" fmla="*/ 23920 h 141563"/>
                <a:gd name="connsiteX5" fmla="*/ 394622 w 396177"/>
                <a:gd name="connsiteY5" fmla="*/ 35033 h 141563"/>
                <a:gd name="connsiteX6" fmla="*/ 346997 w 396177"/>
                <a:gd name="connsiteY6" fmla="*/ 30270 h 141563"/>
                <a:gd name="connsiteX7" fmla="*/ 283497 w 396177"/>
                <a:gd name="connsiteY7" fmla="*/ 14395 h 141563"/>
                <a:gd name="connsiteX8" fmla="*/ 112047 w 396177"/>
                <a:gd name="connsiteY8" fmla="*/ 1695 h 141563"/>
                <a:gd name="connsiteX9" fmla="*/ 12034 w 396177"/>
                <a:gd name="connsiteY9" fmla="*/ 54083 h 141563"/>
                <a:gd name="connsiteX10" fmla="*/ 2509 w 396177"/>
                <a:gd name="connsiteY10" fmla="*/ 141395 h 14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6177" h="141563">
                  <a:moveTo>
                    <a:pt x="2509" y="141395"/>
                  </a:moveTo>
                  <a:cubicBezTo>
                    <a:pt x="3832" y="144834"/>
                    <a:pt x="4626" y="94828"/>
                    <a:pt x="19972" y="74720"/>
                  </a:cubicBezTo>
                  <a:cubicBezTo>
                    <a:pt x="35318" y="54612"/>
                    <a:pt x="64951" y="32387"/>
                    <a:pt x="94584" y="20745"/>
                  </a:cubicBezTo>
                  <a:cubicBezTo>
                    <a:pt x="124217" y="9103"/>
                    <a:pt x="165493" y="4341"/>
                    <a:pt x="197772" y="4870"/>
                  </a:cubicBezTo>
                  <a:cubicBezTo>
                    <a:pt x="230051" y="5399"/>
                    <a:pt x="255451" y="18893"/>
                    <a:pt x="288259" y="23920"/>
                  </a:cubicBezTo>
                  <a:cubicBezTo>
                    <a:pt x="321067" y="28947"/>
                    <a:pt x="394622" y="35033"/>
                    <a:pt x="394622" y="35033"/>
                  </a:cubicBezTo>
                  <a:cubicBezTo>
                    <a:pt x="404412" y="36091"/>
                    <a:pt x="365518" y="33710"/>
                    <a:pt x="346997" y="30270"/>
                  </a:cubicBezTo>
                  <a:cubicBezTo>
                    <a:pt x="328476" y="26830"/>
                    <a:pt x="322655" y="19157"/>
                    <a:pt x="283497" y="14395"/>
                  </a:cubicBezTo>
                  <a:cubicBezTo>
                    <a:pt x="244339" y="9632"/>
                    <a:pt x="157291" y="-4920"/>
                    <a:pt x="112047" y="1695"/>
                  </a:cubicBezTo>
                  <a:cubicBezTo>
                    <a:pt x="66803" y="8310"/>
                    <a:pt x="30026" y="35298"/>
                    <a:pt x="12034" y="54083"/>
                  </a:cubicBezTo>
                  <a:cubicBezTo>
                    <a:pt x="-5958" y="72868"/>
                    <a:pt x="1186" y="137956"/>
                    <a:pt x="2509" y="14139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1E888EA8-9AF1-4281-9E6F-00FDEE51DFBB}"/>
                </a:ext>
              </a:extLst>
            </p:cNvPr>
            <p:cNvSpPr/>
            <p:nvPr/>
          </p:nvSpPr>
          <p:spPr>
            <a:xfrm>
              <a:off x="6861173" y="4716457"/>
              <a:ext cx="252263" cy="36925"/>
            </a:xfrm>
            <a:custGeom>
              <a:avLst/>
              <a:gdLst>
                <a:gd name="connsiteX0" fmla="*/ 2 w 252263"/>
                <a:gd name="connsiteY0" fmla="*/ 31756 h 36925"/>
                <a:gd name="connsiteX1" fmla="*/ 112715 w 252263"/>
                <a:gd name="connsiteY1" fmla="*/ 6 h 36925"/>
                <a:gd name="connsiteX2" fmla="*/ 247652 w 252263"/>
                <a:gd name="connsiteY2" fmla="*/ 34931 h 36925"/>
                <a:gd name="connsiteX3" fmla="*/ 211140 w 252263"/>
                <a:gd name="connsiteY3" fmla="*/ 30168 h 36925"/>
                <a:gd name="connsiteX4" fmla="*/ 115890 w 252263"/>
                <a:gd name="connsiteY4" fmla="*/ 9531 h 36925"/>
                <a:gd name="connsiteX5" fmla="*/ 2 w 252263"/>
                <a:gd name="connsiteY5" fmla="*/ 31756 h 3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263" h="36925">
                  <a:moveTo>
                    <a:pt x="2" y="31756"/>
                  </a:moveTo>
                  <a:cubicBezTo>
                    <a:pt x="-527" y="30169"/>
                    <a:pt x="71440" y="-523"/>
                    <a:pt x="112715" y="6"/>
                  </a:cubicBezTo>
                  <a:cubicBezTo>
                    <a:pt x="153990" y="535"/>
                    <a:pt x="231248" y="29904"/>
                    <a:pt x="247652" y="34931"/>
                  </a:cubicBezTo>
                  <a:cubicBezTo>
                    <a:pt x="264056" y="39958"/>
                    <a:pt x="233100" y="34401"/>
                    <a:pt x="211140" y="30168"/>
                  </a:cubicBezTo>
                  <a:cubicBezTo>
                    <a:pt x="189180" y="25935"/>
                    <a:pt x="147375" y="12441"/>
                    <a:pt x="115890" y="9531"/>
                  </a:cubicBezTo>
                  <a:cubicBezTo>
                    <a:pt x="84405" y="6621"/>
                    <a:pt x="531" y="33343"/>
                    <a:pt x="2" y="31756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AE367265-BBB1-48EA-9347-2BF69BAEA2DA}"/>
                </a:ext>
              </a:extLst>
            </p:cNvPr>
            <p:cNvSpPr/>
            <p:nvPr/>
          </p:nvSpPr>
          <p:spPr>
            <a:xfrm>
              <a:off x="6962629" y="3655133"/>
              <a:ext cx="102770" cy="303117"/>
            </a:xfrm>
            <a:custGeom>
              <a:avLst/>
              <a:gdLst>
                <a:gd name="connsiteX0" fmla="*/ 102770 w 102770"/>
                <a:gd name="connsiteY0" fmla="*/ 17 h 303117"/>
                <a:gd name="connsiteX1" fmla="*/ 26570 w 102770"/>
                <a:gd name="connsiteY1" fmla="*/ 103205 h 303117"/>
                <a:gd name="connsiteX2" fmla="*/ 4345 w 102770"/>
                <a:gd name="connsiteY2" fmla="*/ 152417 h 303117"/>
                <a:gd name="connsiteX3" fmla="*/ 2757 w 102770"/>
                <a:gd name="connsiteY3" fmla="*/ 219092 h 303117"/>
                <a:gd name="connsiteX4" fmla="*/ 34507 w 102770"/>
                <a:gd name="connsiteY4" fmla="*/ 301642 h 303117"/>
                <a:gd name="connsiteX5" fmla="*/ 17045 w 102770"/>
                <a:gd name="connsiteY5" fmla="*/ 268305 h 303117"/>
                <a:gd name="connsiteX6" fmla="*/ 5932 w 102770"/>
                <a:gd name="connsiteY6" fmla="*/ 220680 h 303117"/>
                <a:gd name="connsiteX7" fmla="*/ 4345 w 102770"/>
                <a:gd name="connsiteY7" fmla="*/ 154005 h 303117"/>
                <a:gd name="connsiteX8" fmla="*/ 24982 w 102770"/>
                <a:gd name="connsiteY8" fmla="*/ 95267 h 303117"/>
                <a:gd name="connsiteX9" fmla="*/ 102770 w 102770"/>
                <a:gd name="connsiteY9" fmla="*/ 17 h 30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770" h="303117">
                  <a:moveTo>
                    <a:pt x="102770" y="17"/>
                  </a:moveTo>
                  <a:cubicBezTo>
                    <a:pt x="103035" y="1340"/>
                    <a:pt x="42974" y="77805"/>
                    <a:pt x="26570" y="103205"/>
                  </a:cubicBezTo>
                  <a:cubicBezTo>
                    <a:pt x="10166" y="128605"/>
                    <a:pt x="8314" y="133103"/>
                    <a:pt x="4345" y="152417"/>
                  </a:cubicBezTo>
                  <a:cubicBezTo>
                    <a:pt x="376" y="171732"/>
                    <a:pt x="-2270" y="194221"/>
                    <a:pt x="2757" y="219092"/>
                  </a:cubicBezTo>
                  <a:cubicBezTo>
                    <a:pt x="7784" y="243963"/>
                    <a:pt x="32126" y="293440"/>
                    <a:pt x="34507" y="301642"/>
                  </a:cubicBezTo>
                  <a:cubicBezTo>
                    <a:pt x="36888" y="309844"/>
                    <a:pt x="21808" y="281799"/>
                    <a:pt x="17045" y="268305"/>
                  </a:cubicBezTo>
                  <a:cubicBezTo>
                    <a:pt x="12282" y="254811"/>
                    <a:pt x="8049" y="239730"/>
                    <a:pt x="5932" y="220680"/>
                  </a:cubicBezTo>
                  <a:cubicBezTo>
                    <a:pt x="3815" y="201630"/>
                    <a:pt x="1170" y="174907"/>
                    <a:pt x="4345" y="154005"/>
                  </a:cubicBezTo>
                  <a:cubicBezTo>
                    <a:pt x="7520" y="133103"/>
                    <a:pt x="9372" y="116963"/>
                    <a:pt x="24982" y="95267"/>
                  </a:cubicBezTo>
                  <a:cubicBezTo>
                    <a:pt x="40592" y="73571"/>
                    <a:pt x="102505" y="-1306"/>
                    <a:pt x="102770" y="1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0AD79FC7-B4CE-428C-8B7F-AB6FEE7D5BAB}"/>
                </a:ext>
              </a:extLst>
            </p:cNvPr>
            <p:cNvSpPr/>
            <p:nvPr/>
          </p:nvSpPr>
          <p:spPr>
            <a:xfrm>
              <a:off x="7413554" y="3956048"/>
              <a:ext cx="108099" cy="39697"/>
            </a:xfrm>
            <a:custGeom>
              <a:avLst/>
              <a:gdLst>
                <a:gd name="connsiteX0" fmla="*/ 108021 w 108099"/>
                <a:gd name="connsiteY0" fmla="*/ 2 h 39697"/>
                <a:gd name="connsiteX1" fmla="*/ 60396 w 108099"/>
                <a:gd name="connsiteY1" fmla="*/ 25402 h 39697"/>
                <a:gd name="connsiteX2" fmla="*/ 71 w 108099"/>
                <a:gd name="connsiteY2" fmla="*/ 39690 h 39697"/>
                <a:gd name="connsiteX3" fmla="*/ 49284 w 108099"/>
                <a:gd name="connsiteY3" fmla="*/ 26990 h 39697"/>
                <a:gd name="connsiteX4" fmla="*/ 108021 w 108099"/>
                <a:gd name="connsiteY4" fmla="*/ 2 h 3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99" h="39697">
                  <a:moveTo>
                    <a:pt x="108021" y="2"/>
                  </a:moveTo>
                  <a:cubicBezTo>
                    <a:pt x="109873" y="-263"/>
                    <a:pt x="78388" y="18787"/>
                    <a:pt x="60396" y="25402"/>
                  </a:cubicBezTo>
                  <a:cubicBezTo>
                    <a:pt x="42404" y="32017"/>
                    <a:pt x="1923" y="39425"/>
                    <a:pt x="71" y="39690"/>
                  </a:cubicBezTo>
                  <a:cubicBezTo>
                    <a:pt x="-1781" y="39955"/>
                    <a:pt x="32880" y="33076"/>
                    <a:pt x="49284" y="26990"/>
                  </a:cubicBezTo>
                  <a:cubicBezTo>
                    <a:pt x="65688" y="20905"/>
                    <a:pt x="106169" y="267"/>
                    <a:pt x="108021" y="2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EBAD95E6-7F1E-4845-8677-5483269A4279}"/>
                </a:ext>
              </a:extLst>
            </p:cNvPr>
            <p:cNvSpPr/>
            <p:nvPr/>
          </p:nvSpPr>
          <p:spPr>
            <a:xfrm>
              <a:off x="7852752" y="2370678"/>
              <a:ext cx="527412" cy="2407623"/>
            </a:xfrm>
            <a:custGeom>
              <a:avLst/>
              <a:gdLst>
                <a:gd name="connsiteX0" fmla="*/ 412408 w 527412"/>
                <a:gd name="connsiteY0" fmla="*/ 37242 h 2407623"/>
                <a:gd name="connsiteX1" fmla="*/ 366688 w 527412"/>
                <a:gd name="connsiteY1" fmla="*/ 347122 h 2407623"/>
                <a:gd name="connsiteX2" fmla="*/ 193968 w 527412"/>
                <a:gd name="connsiteY2" fmla="*/ 712882 h 2407623"/>
                <a:gd name="connsiteX3" fmla="*/ 46648 w 527412"/>
                <a:gd name="connsiteY3" fmla="*/ 931322 h 2407623"/>
                <a:gd name="connsiteX4" fmla="*/ 36488 w 527412"/>
                <a:gd name="connsiteY4" fmla="*/ 1363122 h 2407623"/>
                <a:gd name="connsiteX5" fmla="*/ 493688 w 527412"/>
                <a:gd name="connsiteY5" fmla="*/ 2343562 h 2407623"/>
                <a:gd name="connsiteX6" fmla="*/ 447968 w 527412"/>
                <a:gd name="connsiteY6" fmla="*/ 2196242 h 2407623"/>
                <a:gd name="connsiteX7" fmla="*/ 87288 w 527412"/>
                <a:gd name="connsiteY7" fmla="*/ 1251362 h 2407623"/>
                <a:gd name="connsiteX8" fmla="*/ 412408 w 527412"/>
                <a:gd name="connsiteY8" fmla="*/ 37242 h 240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412" h="2407623">
                  <a:moveTo>
                    <a:pt x="412408" y="37242"/>
                  </a:moveTo>
                  <a:cubicBezTo>
                    <a:pt x="458975" y="-113465"/>
                    <a:pt x="403095" y="234515"/>
                    <a:pt x="366688" y="347122"/>
                  </a:cubicBezTo>
                  <a:cubicBezTo>
                    <a:pt x="330281" y="459729"/>
                    <a:pt x="247308" y="615515"/>
                    <a:pt x="193968" y="712882"/>
                  </a:cubicBezTo>
                  <a:cubicBezTo>
                    <a:pt x="140628" y="810249"/>
                    <a:pt x="72895" y="822949"/>
                    <a:pt x="46648" y="931322"/>
                  </a:cubicBezTo>
                  <a:cubicBezTo>
                    <a:pt x="20401" y="1039695"/>
                    <a:pt x="-38019" y="1127749"/>
                    <a:pt x="36488" y="1363122"/>
                  </a:cubicBezTo>
                  <a:cubicBezTo>
                    <a:pt x="110995" y="1598495"/>
                    <a:pt x="425108" y="2204709"/>
                    <a:pt x="493688" y="2343562"/>
                  </a:cubicBezTo>
                  <a:cubicBezTo>
                    <a:pt x="562268" y="2482415"/>
                    <a:pt x="515701" y="2378275"/>
                    <a:pt x="447968" y="2196242"/>
                  </a:cubicBezTo>
                  <a:cubicBezTo>
                    <a:pt x="380235" y="2014209"/>
                    <a:pt x="94908" y="1603575"/>
                    <a:pt x="87288" y="1251362"/>
                  </a:cubicBezTo>
                  <a:cubicBezTo>
                    <a:pt x="79668" y="899149"/>
                    <a:pt x="365841" y="187949"/>
                    <a:pt x="412408" y="37242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21C9383E-84E3-4559-8150-989395DD9210}"/>
                </a:ext>
              </a:extLst>
            </p:cNvPr>
            <p:cNvSpPr/>
            <p:nvPr/>
          </p:nvSpPr>
          <p:spPr>
            <a:xfrm>
              <a:off x="7819370" y="3039524"/>
              <a:ext cx="181637" cy="45780"/>
            </a:xfrm>
            <a:custGeom>
              <a:avLst/>
              <a:gdLst>
                <a:gd name="connsiteX0" fmla="*/ 655 w 181637"/>
                <a:gd name="connsiteY0" fmla="*/ 539 h 45780"/>
                <a:gd name="connsiteX1" fmla="*/ 97493 w 181637"/>
                <a:gd name="connsiteY1" fmla="*/ 18001 h 45780"/>
                <a:gd name="connsiteX2" fmla="*/ 148293 w 181637"/>
                <a:gd name="connsiteY2" fmla="*/ 29114 h 45780"/>
                <a:gd name="connsiteX3" fmla="*/ 181630 w 181637"/>
                <a:gd name="connsiteY3" fmla="*/ 44989 h 45780"/>
                <a:gd name="connsiteX4" fmla="*/ 149880 w 181637"/>
                <a:gd name="connsiteY4" fmla="*/ 40226 h 45780"/>
                <a:gd name="connsiteX5" fmla="*/ 655 w 181637"/>
                <a:gd name="connsiteY5" fmla="*/ 539 h 4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637" h="45780">
                  <a:moveTo>
                    <a:pt x="655" y="539"/>
                  </a:moveTo>
                  <a:cubicBezTo>
                    <a:pt x="-8076" y="-3165"/>
                    <a:pt x="72887" y="13239"/>
                    <a:pt x="97493" y="18001"/>
                  </a:cubicBezTo>
                  <a:cubicBezTo>
                    <a:pt x="122099" y="22763"/>
                    <a:pt x="134270" y="24616"/>
                    <a:pt x="148293" y="29114"/>
                  </a:cubicBezTo>
                  <a:cubicBezTo>
                    <a:pt x="162316" y="33612"/>
                    <a:pt x="181366" y="43137"/>
                    <a:pt x="181630" y="44989"/>
                  </a:cubicBezTo>
                  <a:cubicBezTo>
                    <a:pt x="181894" y="46841"/>
                    <a:pt x="175544" y="45518"/>
                    <a:pt x="149880" y="40226"/>
                  </a:cubicBezTo>
                  <a:cubicBezTo>
                    <a:pt x="124216" y="34934"/>
                    <a:pt x="9386" y="4243"/>
                    <a:pt x="655" y="539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790ACE98-8CD1-4BFA-A444-A5FCC2D5989E}"/>
                </a:ext>
              </a:extLst>
            </p:cNvPr>
            <p:cNvSpPr/>
            <p:nvPr/>
          </p:nvSpPr>
          <p:spPr>
            <a:xfrm>
              <a:off x="7734534" y="1511655"/>
              <a:ext cx="454157" cy="1149463"/>
            </a:xfrm>
            <a:custGeom>
              <a:avLst/>
              <a:gdLst>
                <a:gd name="connsiteX0" fmla="*/ 2941 w 454157"/>
                <a:gd name="connsiteY0" fmla="*/ 5995 h 1149463"/>
                <a:gd name="connsiteX1" fmla="*/ 95016 w 454157"/>
                <a:gd name="connsiteY1" fmla="*/ 50445 h 1149463"/>
                <a:gd name="connsiteX2" fmla="*/ 225191 w 454157"/>
                <a:gd name="connsiteY2" fmla="*/ 174270 h 1149463"/>
                <a:gd name="connsiteX3" fmla="*/ 307741 w 454157"/>
                <a:gd name="connsiteY3" fmla="*/ 450495 h 1149463"/>
                <a:gd name="connsiteX4" fmla="*/ 345841 w 454157"/>
                <a:gd name="connsiteY4" fmla="*/ 885470 h 1149463"/>
                <a:gd name="connsiteX5" fmla="*/ 339491 w 454157"/>
                <a:gd name="connsiteY5" fmla="*/ 1053745 h 1149463"/>
                <a:gd name="connsiteX6" fmla="*/ 453791 w 454157"/>
                <a:gd name="connsiteY6" fmla="*/ 1148995 h 1149463"/>
                <a:gd name="connsiteX7" fmla="*/ 374416 w 454157"/>
                <a:gd name="connsiteY7" fmla="*/ 1085495 h 1149463"/>
                <a:gd name="connsiteX8" fmla="*/ 333141 w 454157"/>
                <a:gd name="connsiteY8" fmla="*/ 980720 h 1149463"/>
                <a:gd name="connsiteX9" fmla="*/ 275991 w 454157"/>
                <a:gd name="connsiteY9" fmla="*/ 371120 h 1149463"/>
                <a:gd name="connsiteX10" fmla="*/ 206141 w 454157"/>
                <a:gd name="connsiteY10" fmla="*/ 174270 h 1149463"/>
                <a:gd name="connsiteX11" fmla="*/ 2941 w 454157"/>
                <a:gd name="connsiteY11" fmla="*/ 5995 h 1149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4157" h="1149463">
                  <a:moveTo>
                    <a:pt x="2941" y="5995"/>
                  </a:moveTo>
                  <a:cubicBezTo>
                    <a:pt x="-15580" y="-14642"/>
                    <a:pt x="57974" y="22399"/>
                    <a:pt x="95016" y="50445"/>
                  </a:cubicBezTo>
                  <a:cubicBezTo>
                    <a:pt x="132058" y="78491"/>
                    <a:pt x="189737" y="107595"/>
                    <a:pt x="225191" y="174270"/>
                  </a:cubicBezTo>
                  <a:cubicBezTo>
                    <a:pt x="260645" y="240945"/>
                    <a:pt x="287633" y="331962"/>
                    <a:pt x="307741" y="450495"/>
                  </a:cubicBezTo>
                  <a:cubicBezTo>
                    <a:pt x="327849" y="569028"/>
                    <a:pt x="340549" y="784928"/>
                    <a:pt x="345841" y="885470"/>
                  </a:cubicBezTo>
                  <a:cubicBezTo>
                    <a:pt x="351133" y="986012"/>
                    <a:pt x="321499" y="1009824"/>
                    <a:pt x="339491" y="1053745"/>
                  </a:cubicBezTo>
                  <a:cubicBezTo>
                    <a:pt x="357483" y="1097666"/>
                    <a:pt x="447970" y="1143703"/>
                    <a:pt x="453791" y="1148995"/>
                  </a:cubicBezTo>
                  <a:cubicBezTo>
                    <a:pt x="459612" y="1154287"/>
                    <a:pt x="394524" y="1113541"/>
                    <a:pt x="374416" y="1085495"/>
                  </a:cubicBezTo>
                  <a:cubicBezTo>
                    <a:pt x="354308" y="1057449"/>
                    <a:pt x="349545" y="1099783"/>
                    <a:pt x="333141" y="980720"/>
                  </a:cubicBezTo>
                  <a:cubicBezTo>
                    <a:pt x="316737" y="861658"/>
                    <a:pt x="297158" y="505528"/>
                    <a:pt x="275991" y="371120"/>
                  </a:cubicBezTo>
                  <a:cubicBezTo>
                    <a:pt x="254824" y="236712"/>
                    <a:pt x="247945" y="234066"/>
                    <a:pt x="206141" y="174270"/>
                  </a:cubicBezTo>
                  <a:cubicBezTo>
                    <a:pt x="164337" y="114474"/>
                    <a:pt x="21462" y="26632"/>
                    <a:pt x="2941" y="599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509545E7-DC1E-40AF-B1D3-AFF062AF0675}"/>
                </a:ext>
              </a:extLst>
            </p:cNvPr>
            <p:cNvSpPr/>
            <p:nvPr/>
          </p:nvSpPr>
          <p:spPr>
            <a:xfrm>
              <a:off x="6104242" y="1234820"/>
              <a:ext cx="1557102" cy="754120"/>
            </a:xfrm>
            <a:custGeom>
              <a:avLst/>
              <a:gdLst>
                <a:gd name="connsiteX0" fmla="*/ 1557033 w 1557102"/>
                <a:gd name="connsiteY0" fmla="*/ 292355 h 754120"/>
                <a:gd name="connsiteX1" fmla="*/ 1471308 w 1557102"/>
                <a:gd name="connsiteY1" fmla="*/ 209805 h 754120"/>
                <a:gd name="connsiteX2" fmla="*/ 1309383 w 1557102"/>
                <a:gd name="connsiteY2" fmla="*/ 98680 h 754120"/>
                <a:gd name="connsiteX3" fmla="*/ 1087133 w 1557102"/>
                <a:gd name="connsiteY3" fmla="*/ 6605 h 754120"/>
                <a:gd name="connsiteX4" fmla="*/ 677558 w 1557102"/>
                <a:gd name="connsiteY4" fmla="*/ 25655 h 754120"/>
                <a:gd name="connsiteX5" fmla="*/ 385458 w 1557102"/>
                <a:gd name="connsiteY5" fmla="*/ 171705 h 754120"/>
                <a:gd name="connsiteX6" fmla="*/ 236233 w 1557102"/>
                <a:gd name="connsiteY6" fmla="*/ 390780 h 754120"/>
                <a:gd name="connsiteX7" fmla="*/ 163208 w 1557102"/>
                <a:gd name="connsiteY7" fmla="*/ 571755 h 754120"/>
                <a:gd name="connsiteX8" fmla="*/ 1283 w 1557102"/>
                <a:gd name="connsiteY8" fmla="*/ 749555 h 754120"/>
                <a:gd name="connsiteX9" fmla="*/ 96533 w 1557102"/>
                <a:gd name="connsiteY9" fmla="*/ 676530 h 754120"/>
                <a:gd name="connsiteX10" fmla="*/ 258458 w 1557102"/>
                <a:gd name="connsiteY10" fmla="*/ 413005 h 754120"/>
                <a:gd name="connsiteX11" fmla="*/ 426733 w 1557102"/>
                <a:gd name="connsiteY11" fmla="*/ 143130 h 754120"/>
                <a:gd name="connsiteX12" fmla="*/ 709308 w 1557102"/>
                <a:gd name="connsiteY12" fmla="*/ 25655 h 754120"/>
                <a:gd name="connsiteX13" fmla="*/ 1096658 w 1557102"/>
                <a:gd name="connsiteY13" fmla="*/ 41530 h 754120"/>
                <a:gd name="connsiteX14" fmla="*/ 1458608 w 1557102"/>
                <a:gd name="connsiteY14" fmla="*/ 155830 h 754120"/>
                <a:gd name="connsiteX15" fmla="*/ 1557033 w 1557102"/>
                <a:gd name="connsiteY15" fmla="*/ 292355 h 7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57102" h="754120">
                  <a:moveTo>
                    <a:pt x="1557033" y="292355"/>
                  </a:moveTo>
                  <a:cubicBezTo>
                    <a:pt x="1559150" y="301351"/>
                    <a:pt x="1512583" y="242084"/>
                    <a:pt x="1471308" y="209805"/>
                  </a:cubicBezTo>
                  <a:cubicBezTo>
                    <a:pt x="1430033" y="177526"/>
                    <a:pt x="1373412" y="132547"/>
                    <a:pt x="1309383" y="98680"/>
                  </a:cubicBezTo>
                  <a:cubicBezTo>
                    <a:pt x="1245354" y="64813"/>
                    <a:pt x="1192437" y="18776"/>
                    <a:pt x="1087133" y="6605"/>
                  </a:cubicBezTo>
                  <a:cubicBezTo>
                    <a:pt x="981829" y="-5566"/>
                    <a:pt x="794504" y="-1862"/>
                    <a:pt x="677558" y="25655"/>
                  </a:cubicBezTo>
                  <a:cubicBezTo>
                    <a:pt x="560612" y="53172"/>
                    <a:pt x="459012" y="110851"/>
                    <a:pt x="385458" y="171705"/>
                  </a:cubicBezTo>
                  <a:cubicBezTo>
                    <a:pt x="311904" y="232559"/>
                    <a:pt x="273275" y="324105"/>
                    <a:pt x="236233" y="390780"/>
                  </a:cubicBezTo>
                  <a:cubicBezTo>
                    <a:pt x="199191" y="457455"/>
                    <a:pt x="202366" y="511959"/>
                    <a:pt x="163208" y="571755"/>
                  </a:cubicBezTo>
                  <a:cubicBezTo>
                    <a:pt x="124050" y="631551"/>
                    <a:pt x="12395" y="732093"/>
                    <a:pt x="1283" y="749555"/>
                  </a:cubicBezTo>
                  <a:cubicBezTo>
                    <a:pt x="-9829" y="767017"/>
                    <a:pt x="53671" y="732622"/>
                    <a:pt x="96533" y="676530"/>
                  </a:cubicBezTo>
                  <a:cubicBezTo>
                    <a:pt x="139395" y="620438"/>
                    <a:pt x="203425" y="501905"/>
                    <a:pt x="258458" y="413005"/>
                  </a:cubicBezTo>
                  <a:cubicBezTo>
                    <a:pt x="313491" y="324105"/>
                    <a:pt x="351591" y="207688"/>
                    <a:pt x="426733" y="143130"/>
                  </a:cubicBezTo>
                  <a:cubicBezTo>
                    <a:pt x="501875" y="78572"/>
                    <a:pt x="597654" y="42588"/>
                    <a:pt x="709308" y="25655"/>
                  </a:cubicBezTo>
                  <a:cubicBezTo>
                    <a:pt x="820962" y="8722"/>
                    <a:pt x="971775" y="19834"/>
                    <a:pt x="1096658" y="41530"/>
                  </a:cubicBezTo>
                  <a:cubicBezTo>
                    <a:pt x="1221541" y="63226"/>
                    <a:pt x="1386112" y="117730"/>
                    <a:pt x="1458608" y="155830"/>
                  </a:cubicBezTo>
                  <a:cubicBezTo>
                    <a:pt x="1531104" y="193930"/>
                    <a:pt x="1554916" y="283359"/>
                    <a:pt x="1557033" y="29235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007283ED-09EB-4795-93A7-77F10D4DDE28}"/>
                </a:ext>
              </a:extLst>
            </p:cNvPr>
            <p:cNvSpPr/>
            <p:nvPr/>
          </p:nvSpPr>
          <p:spPr>
            <a:xfrm>
              <a:off x="6408701" y="1249972"/>
              <a:ext cx="1154717" cy="413277"/>
            </a:xfrm>
            <a:custGeom>
              <a:avLst/>
              <a:gdLst>
                <a:gd name="connsiteX0" fmla="*/ 2682 w 1154717"/>
                <a:gd name="connsiteY0" fmla="*/ 381978 h 413277"/>
                <a:gd name="connsiteX1" fmla="*/ 91582 w 1154717"/>
                <a:gd name="connsiteY1" fmla="*/ 312128 h 413277"/>
                <a:gd name="connsiteX2" fmla="*/ 207999 w 1154717"/>
                <a:gd name="connsiteY2" fmla="*/ 244395 h 413277"/>
                <a:gd name="connsiteX3" fmla="*/ 478932 w 1154717"/>
                <a:gd name="connsiteY3" fmla="*/ 197828 h 413277"/>
                <a:gd name="connsiteX4" fmla="*/ 637682 w 1154717"/>
                <a:gd name="connsiteY4" fmla="*/ 216878 h 413277"/>
                <a:gd name="connsiteX5" fmla="*/ 874749 w 1154717"/>
                <a:gd name="connsiteY5" fmla="*/ 312128 h 413277"/>
                <a:gd name="connsiteX6" fmla="*/ 1137216 w 1154717"/>
                <a:gd name="connsiteY6" fmla="*/ 407378 h 413277"/>
                <a:gd name="connsiteX7" fmla="*/ 1126632 w 1154717"/>
                <a:gd name="connsiteY7" fmla="*/ 388328 h 413277"/>
                <a:gd name="connsiteX8" fmla="*/ 1096999 w 1154717"/>
                <a:gd name="connsiteY8" fmla="*/ 267678 h 413277"/>
                <a:gd name="connsiteX9" fmla="*/ 883216 w 1154717"/>
                <a:gd name="connsiteY9" fmla="*/ 123745 h 413277"/>
                <a:gd name="connsiteX10" fmla="*/ 787966 w 1154717"/>
                <a:gd name="connsiteY10" fmla="*/ 24261 h 413277"/>
                <a:gd name="connsiteX11" fmla="*/ 375216 w 1154717"/>
                <a:gd name="connsiteY11" fmla="*/ 7328 h 413277"/>
                <a:gd name="connsiteX12" fmla="*/ 127566 w 1154717"/>
                <a:gd name="connsiteY12" fmla="*/ 123745 h 413277"/>
                <a:gd name="connsiteX13" fmla="*/ 30199 w 1154717"/>
                <a:gd name="connsiteY13" fmla="*/ 267678 h 413277"/>
                <a:gd name="connsiteX14" fmla="*/ 2682 w 1154717"/>
                <a:gd name="connsiteY14" fmla="*/ 381978 h 41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54717" h="413277">
                  <a:moveTo>
                    <a:pt x="2682" y="381978"/>
                  </a:moveTo>
                  <a:cubicBezTo>
                    <a:pt x="12912" y="389386"/>
                    <a:pt x="57363" y="335058"/>
                    <a:pt x="91582" y="312128"/>
                  </a:cubicBezTo>
                  <a:cubicBezTo>
                    <a:pt x="125801" y="289198"/>
                    <a:pt x="143441" y="263445"/>
                    <a:pt x="207999" y="244395"/>
                  </a:cubicBezTo>
                  <a:cubicBezTo>
                    <a:pt x="272557" y="225345"/>
                    <a:pt x="407318" y="202414"/>
                    <a:pt x="478932" y="197828"/>
                  </a:cubicBezTo>
                  <a:cubicBezTo>
                    <a:pt x="550546" y="193242"/>
                    <a:pt x="571713" y="197828"/>
                    <a:pt x="637682" y="216878"/>
                  </a:cubicBezTo>
                  <a:cubicBezTo>
                    <a:pt x="703651" y="235928"/>
                    <a:pt x="791493" y="280378"/>
                    <a:pt x="874749" y="312128"/>
                  </a:cubicBezTo>
                  <a:cubicBezTo>
                    <a:pt x="958005" y="343878"/>
                    <a:pt x="1095235" y="394678"/>
                    <a:pt x="1137216" y="407378"/>
                  </a:cubicBezTo>
                  <a:cubicBezTo>
                    <a:pt x="1179197" y="420078"/>
                    <a:pt x="1133335" y="411611"/>
                    <a:pt x="1126632" y="388328"/>
                  </a:cubicBezTo>
                  <a:cubicBezTo>
                    <a:pt x="1119929" y="365045"/>
                    <a:pt x="1137568" y="311775"/>
                    <a:pt x="1096999" y="267678"/>
                  </a:cubicBezTo>
                  <a:cubicBezTo>
                    <a:pt x="1056430" y="223581"/>
                    <a:pt x="934722" y="164314"/>
                    <a:pt x="883216" y="123745"/>
                  </a:cubicBezTo>
                  <a:cubicBezTo>
                    <a:pt x="831711" y="83175"/>
                    <a:pt x="872633" y="43664"/>
                    <a:pt x="787966" y="24261"/>
                  </a:cubicBezTo>
                  <a:cubicBezTo>
                    <a:pt x="703299" y="4858"/>
                    <a:pt x="485283" y="-9253"/>
                    <a:pt x="375216" y="7328"/>
                  </a:cubicBezTo>
                  <a:cubicBezTo>
                    <a:pt x="265149" y="23909"/>
                    <a:pt x="185069" y="80353"/>
                    <a:pt x="127566" y="123745"/>
                  </a:cubicBezTo>
                  <a:cubicBezTo>
                    <a:pt x="70063" y="167137"/>
                    <a:pt x="46780" y="227461"/>
                    <a:pt x="30199" y="267678"/>
                  </a:cubicBezTo>
                  <a:cubicBezTo>
                    <a:pt x="13618" y="307895"/>
                    <a:pt x="-7548" y="374570"/>
                    <a:pt x="2682" y="381978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E4158D63-8BBB-4874-85A8-C4D93576832A}"/>
                </a:ext>
              </a:extLst>
            </p:cNvPr>
            <p:cNvSpPr/>
            <p:nvPr/>
          </p:nvSpPr>
          <p:spPr>
            <a:xfrm>
              <a:off x="7813001" y="1650992"/>
              <a:ext cx="214174" cy="968600"/>
            </a:xfrm>
            <a:custGeom>
              <a:avLst/>
              <a:gdLst>
                <a:gd name="connsiteX0" fmla="*/ 674 w 214174"/>
                <a:gd name="connsiteY0" fmla="*/ 8 h 968600"/>
                <a:gd name="connsiteX1" fmla="*/ 102274 w 214174"/>
                <a:gd name="connsiteY1" fmla="*/ 165108 h 968600"/>
                <a:gd name="connsiteX2" fmla="*/ 102274 w 214174"/>
                <a:gd name="connsiteY2" fmla="*/ 438158 h 968600"/>
                <a:gd name="connsiteX3" fmla="*/ 102274 w 214174"/>
                <a:gd name="connsiteY3" fmla="*/ 657233 h 968600"/>
                <a:gd name="connsiteX4" fmla="*/ 181649 w 214174"/>
                <a:gd name="connsiteY4" fmla="*/ 882658 h 968600"/>
                <a:gd name="connsiteX5" fmla="*/ 194349 w 214174"/>
                <a:gd name="connsiteY5" fmla="*/ 968383 h 968600"/>
                <a:gd name="connsiteX6" fmla="*/ 213399 w 214174"/>
                <a:gd name="connsiteY6" fmla="*/ 879483 h 968600"/>
                <a:gd name="connsiteX7" fmla="*/ 165774 w 214174"/>
                <a:gd name="connsiteY7" fmla="*/ 365133 h 968600"/>
                <a:gd name="connsiteX8" fmla="*/ 159424 w 214174"/>
                <a:gd name="connsiteY8" fmla="*/ 171458 h 968600"/>
                <a:gd name="connsiteX9" fmla="*/ 674 w 214174"/>
                <a:gd name="connsiteY9" fmla="*/ 8 h 96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174" h="968600">
                  <a:moveTo>
                    <a:pt x="674" y="8"/>
                  </a:moveTo>
                  <a:cubicBezTo>
                    <a:pt x="-8851" y="-1050"/>
                    <a:pt x="85341" y="92083"/>
                    <a:pt x="102274" y="165108"/>
                  </a:cubicBezTo>
                  <a:cubicBezTo>
                    <a:pt x="119207" y="238133"/>
                    <a:pt x="102274" y="438158"/>
                    <a:pt x="102274" y="438158"/>
                  </a:cubicBezTo>
                  <a:cubicBezTo>
                    <a:pt x="102274" y="520179"/>
                    <a:pt x="89045" y="583150"/>
                    <a:pt x="102274" y="657233"/>
                  </a:cubicBezTo>
                  <a:cubicBezTo>
                    <a:pt x="115503" y="731316"/>
                    <a:pt x="166303" y="830800"/>
                    <a:pt x="181649" y="882658"/>
                  </a:cubicBezTo>
                  <a:cubicBezTo>
                    <a:pt x="196995" y="934516"/>
                    <a:pt x="189057" y="968912"/>
                    <a:pt x="194349" y="968383"/>
                  </a:cubicBezTo>
                  <a:cubicBezTo>
                    <a:pt x="199641" y="967854"/>
                    <a:pt x="218162" y="980025"/>
                    <a:pt x="213399" y="879483"/>
                  </a:cubicBezTo>
                  <a:cubicBezTo>
                    <a:pt x="208637" y="778941"/>
                    <a:pt x="174770" y="483137"/>
                    <a:pt x="165774" y="365133"/>
                  </a:cubicBezTo>
                  <a:cubicBezTo>
                    <a:pt x="156778" y="247129"/>
                    <a:pt x="182707" y="228079"/>
                    <a:pt x="159424" y="171458"/>
                  </a:cubicBezTo>
                  <a:cubicBezTo>
                    <a:pt x="136141" y="114837"/>
                    <a:pt x="10199" y="1066"/>
                    <a:pt x="674" y="8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0CF13D33-19BB-40B8-A3E5-3EEA7F552138}"/>
                </a:ext>
              </a:extLst>
            </p:cNvPr>
            <p:cNvSpPr/>
            <p:nvPr/>
          </p:nvSpPr>
          <p:spPr>
            <a:xfrm>
              <a:off x="7216074" y="2741604"/>
              <a:ext cx="35633" cy="249949"/>
            </a:xfrm>
            <a:custGeom>
              <a:avLst/>
              <a:gdLst>
                <a:gd name="connsiteX0" fmla="*/ 701 w 35633"/>
                <a:gd name="connsiteY0" fmla="*/ 4771 h 249949"/>
                <a:gd name="connsiteX1" fmla="*/ 35626 w 35633"/>
                <a:gd name="connsiteY1" fmla="*/ 65096 h 249949"/>
                <a:gd name="connsiteX2" fmla="*/ 3876 w 35633"/>
                <a:gd name="connsiteY2" fmla="*/ 246071 h 249949"/>
                <a:gd name="connsiteX3" fmla="*/ 10226 w 35633"/>
                <a:gd name="connsiteY3" fmla="*/ 176221 h 249949"/>
                <a:gd name="connsiteX4" fmla="*/ 701 w 35633"/>
                <a:gd name="connsiteY4" fmla="*/ 4771 h 24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33" h="249949">
                  <a:moveTo>
                    <a:pt x="701" y="4771"/>
                  </a:moveTo>
                  <a:cubicBezTo>
                    <a:pt x="4934" y="-13750"/>
                    <a:pt x="35097" y="24879"/>
                    <a:pt x="35626" y="65096"/>
                  </a:cubicBezTo>
                  <a:cubicBezTo>
                    <a:pt x="36155" y="105313"/>
                    <a:pt x="8109" y="227550"/>
                    <a:pt x="3876" y="246071"/>
                  </a:cubicBezTo>
                  <a:cubicBezTo>
                    <a:pt x="-357" y="264592"/>
                    <a:pt x="7580" y="212733"/>
                    <a:pt x="10226" y="176221"/>
                  </a:cubicBezTo>
                  <a:cubicBezTo>
                    <a:pt x="12872" y="139709"/>
                    <a:pt x="-3532" y="23292"/>
                    <a:pt x="701" y="4771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76BA1EC6-7773-4C3E-B7B2-AFFBE34F2318}"/>
                </a:ext>
              </a:extLst>
            </p:cNvPr>
            <p:cNvSpPr/>
            <p:nvPr/>
          </p:nvSpPr>
          <p:spPr>
            <a:xfrm>
              <a:off x="6523255" y="4380818"/>
              <a:ext cx="118956" cy="64908"/>
            </a:xfrm>
            <a:custGeom>
              <a:avLst/>
              <a:gdLst>
                <a:gd name="connsiteX0" fmla="*/ 118845 w 118956"/>
                <a:gd name="connsiteY0" fmla="*/ 682 h 64908"/>
                <a:gd name="connsiteX1" fmla="*/ 50583 w 118956"/>
                <a:gd name="connsiteY1" fmla="*/ 8620 h 64908"/>
                <a:gd name="connsiteX2" fmla="*/ 9308 w 118956"/>
                <a:gd name="connsiteY2" fmla="*/ 30845 h 64908"/>
                <a:gd name="connsiteX3" fmla="*/ 1370 w 118956"/>
                <a:gd name="connsiteY3" fmla="*/ 64182 h 64908"/>
                <a:gd name="connsiteX4" fmla="*/ 29945 w 118956"/>
                <a:gd name="connsiteY4" fmla="*/ 51482 h 64908"/>
                <a:gd name="connsiteX5" fmla="*/ 66458 w 118956"/>
                <a:gd name="connsiteY5" fmla="*/ 24495 h 64908"/>
                <a:gd name="connsiteX6" fmla="*/ 118845 w 118956"/>
                <a:gd name="connsiteY6" fmla="*/ 682 h 64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956" h="64908">
                  <a:moveTo>
                    <a:pt x="118845" y="682"/>
                  </a:moveTo>
                  <a:cubicBezTo>
                    <a:pt x="116199" y="-1964"/>
                    <a:pt x="68839" y="3593"/>
                    <a:pt x="50583" y="8620"/>
                  </a:cubicBezTo>
                  <a:cubicBezTo>
                    <a:pt x="32327" y="13647"/>
                    <a:pt x="17510" y="21585"/>
                    <a:pt x="9308" y="30845"/>
                  </a:cubicBezTo>
                  <a:cubicBezTo>
                    <a:pt x="1106" y="40105"/>
                    <a:pt x="-2069" y="60743"/>
                    <a:pt x="1370" y="64182"/>
                  </a:cubicBezTo>
                  <a:cubicBezTo>
                    <a:pt x="4809" y="67621"/>
                    <a:pt x="19097" y="58097"/>
                    <a:pt x="29945" y="51482"/>
                  </a:cubicBezTo>
                  <a:cubicBezTo>
                    <a:pt x="40793" y="44867"/>
                    <a:pt x="56668" y="31639"/>
                    <a:pt x="66458" y="24495"/>
                  </a:cubicBezTo>
                  <a:cubicBezTo>
                    <a:pt x="76248" y="17351"/>
                    <a:pt x="121491" y="3328"/>
                    <a:pt x="118845" y="682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CE9A919E-95F4-4D01-9E11-6810070FB5C4}"/>
                </a:ext>
              </a:extLst>
            </p:cNvPr>
            <p:cNvSpPr/>
            <p:nvPr/>
          </p:nvSpPr>
          <p:spPr>
            <a:xfrm>
              <a:off x="7187785" y="4339160"/>
              <a:ext cx="31156" cy="99511"/>
            </a:xfrm>
            <a:custGeom>
              <a:avLst/>
              <a:gdLst>
                <a:gd name="connsiteX0" fmla="*/ 30048 w 31156"/>
                <a:gd name="connsiteY0" fmla="*/ 7 h 99511"/>
                <a:gd name="connsiteX1" fmla="*/ 25815 w 31156"/>
                <a:gd name="connsiteY1" fmla="*/ 65623 h 99511"/>
                <a:gd name="connsiteX2" fmla="*/ 415 w 31156"/>
                <a:gd name="connsiteY2" fmla="*/ 99490 h 99511"/>
                <a:gd name="connsiteX3" fmla="*/ 10998 w 31156"/>
                <a:gd name="connsiteY3" fmla="*/ 69857 h 99511"/>
                <a:gd name="connsiteX4" fmla="*/ 30048 w 31156"/>
                <a:gd name="connsiteY4" fmla="*/ 7 h 99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56" h="99511">
                  <a:moveTo>
                    <a:pt x="30048" y="7"/>
                  </a:moveTo>
                  <a:cubicBezTo>
                    <a:pt x="32517" y="-699"/>
                    <a:pt x="30754" y="49043"/>
                    <a:pt x="25815" y="65623"/>
                  </a:cubicBezTo>
                  <a:cubicBezTo>
                    <a:pt x="20876" y="82203"/>
                    <a:pt x="2884" y="98784"/>
                    <a:pt x="415" y="99490"/>
                  </a:cubicBezTo>
                  <a:cubicBezTo>
                    <a:pt x="-2054" y="100196"/>
                    <a:pt x="7118" y="83262"/>
                    <a:pt x="10998" y="69857"/>
                  </a:cubicBezTo>
                  <a:cubicBezTo>
                    <a:pt x="14878" y="56452"/>
                    <a:pt x="27579" y="713"/>
                    <a:pt x="30048" y="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0314602A-A79E-4A84-BC3D-D16CE8DA6A56}"/>
                </a:ext>
              </a:extLst>
            </p:cNvPr>
            <p:cNvSpPr/>
            <p:nvPr/>
          </p:nvSpPr>
          <p:spPr>
            <a:xfrm>
              <a:off x="7126157" y="4483044"/>
              <a:ext cx="29082" cy="115140"/>
            </a:xfrm>
            <a:custGeom>
              <a:avLst/>
              <a:gdLst>
                <a:gd name="connsiteX0" fmla="*/ 21826 w 29082"/>
                <a:gd name="connsiteY0" fmla="*/ 56 h 115140"/>
                <a:gd name="connsiteX1" fmla="*/ 28176 w 29082"/>
                <a:gd name="connsiteY1" fmla="*/ 57206 h 115140"/>
                <a:gd name="connsiteX2" fmla="*/ 660 w 29082"/>
                <a:gd name="connsiteY2" fmla="*/ 114356 h 115140"/>
                <a:gd name="connsiteX3" fmla="*/ 9126 w 29082"/>
                <a:gd name="connsiteY3" fmla="*/ 88956 h 115140"/>
                <a:gd name="connsiteX4" fmla="*/ 15476 w 29082"/>
                <a:gd name="connsiteY4" fmla="*/ 67789 h 115140"/>
                <a:gd name="connsiteX5" fmla="*/ 21826 w 29082"/>
                <a:gd name="connsiteY5" fmla="*/ 56 h 115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82" h="115140">
                  <a:moveTo>
                    <a:pt x="21826" y="56"/>
                  </a:moveTo>
                  <a:cubicBezTo>
                    <a:pt x="23943" y="-1708"/>
                    <a:pt x="31704" y="38156"/>
                    <a:pt x="28176" y="57206"/>
                  </a:cubicBezTo>
                  <a:cubicBezTo>
                    <a:pt x="24648" y="76256"/>
                    <a:pt x="3835" y="109064"/>
                    <a:pt x="660" y="114356"/>
                  </a:cubicBezTo>
                  <a:cubicBezTo>
                    <a:pt x="-2515" y="119648"/>
                    <a:pt x="6657" y="96717"/>
                    <a:pt x="9126" y="88956"/>
                  </a:cubicBezTo>
                  <a:cubicBezTo>
                    <a:pt x="11595" y="81195"/>
                    <a:pt x="14770" y="77314"/>
                    <a:pt x="15476" y="67789"/>
                  </a:cubicBezTo>
                  <a:cubicBezTo>
                    <a:pt x="16182" y="58264"/>
                    <a:pt x="19709" y="1820"/>
                    <a:pt x="21826" y="56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69B99840-9363-4A95-A2B9-4CD6FDF7D19C}"/>
                </a:ext>
              </a:extLst>
            </p:cNvPr>
            <p:cNvSpPr/>
            <p:nvPr/>
          </p:nvSpPr>
          <p:spPr>
            <a:xfrm>
              <a:off x="5424388" y="2546199"/>
              <a:ext cx="712887" cy="1334364"/>
            </a:xfrm>
            <a:custGeom>
              <a:avLst/>
              <a:gdLst>
                <a:gd name="connsiteX0" fmla="*/ 712887 w 712887"/>
                <a:gd name="connsiteY0" fmla="*/ 151 h 1334364"/>
                <a:gd name="connsiteX1" fmla="*/ 531912 w 712887"/>
                <a:gd name="connsiteY1" fmla="*/ 358926 h 1334364"/>
                <a:gd name="connsiteX2" fmla="*/ 382687 w 712887"/>
                <a:gd name="connsiteY2" fmla="*/ 606576 h 1334364"/>
                <a:gd name="connsiteX3" fmla="*/ 338237 w 712887"/>
                <a:gd name="connsiteY3" fmla="*/ 784376 h 1334364"/>
                <a:gd name="connsiteX4" fmla="*/ 131862 w 712887"/>
                <a:gd name="connsiteY4" fmla="*/ 1038376 h 1334364"/>
                <a:gd name="connsiteX5" fmla="*/ 17562 w 712887"/>
                <a:gd name="connsiteY5" fmla="*/ 1327301 h 1334364"/>
                <a:gd name="connsiteX6" fmla="*/ 20737 w 712887"/>
                <a:gd name="connsiteY6" fmla="*/ 1209826 h 1334364"/>
                <a:gd name="connsiteX7" fmla="*/ 211237 w 712887"/>
                <a:gd name="connsiteY7" fmla="*/ 822476 h 1334364"/>
                <a:gd name="connsiteX8" fmla="*/ 531912 w 712887"/>
                <a:gd name="connsiteY8" fmla="*/ 320826 h 1334364"/>
                <a:gd name="connsiteX9" fmla="*/ 712887 w 712887"/>
                <a:gd name="connsiteY9" fmla="*/ 151 h 133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2887" h="1334364">
                  <a:moveTo>
                    <a:pt x="712887" y="151"/>
                  </a:moveTo>
                  <a:cubicBezTo>
                    <a:pt x="712887" y="6501"/>
                    <a:pt x="586945" y="257855"/>
                    <a:pt x="531912" y="358926"/>
                  </a:cubicBezTo>
                  <a:cubicBezTo>
                    <a:pt x="476879" y="459997"/>
                    <a:pt x="414966" y="535668"/>
                    <a:pt x="382687" y="606576"/>
                  </a:cubicBezTo>
                  <a:cubicBezTo>
                    <a:pt x="350408" y="677484"/>
                    <a:pt x="380041" y="712409"/>
                    <a:pt x="338237" y="784376"/>
                  </a:cubicBezTo>
                  <a:cubicBezTo>
                    <a:pt x="296433" y="856343"/>
                    <a:pt x="185308" y="947889"/>
                    <a:pt x="131862" y="1038376"/>
                  </a:cubicBezTo>
                  <a:cubicBezTo>
                    <a:pt x="78416" y="1128864"/>
                    <a:pt x="36083" y="1298726"/>
                    <a:pt x="17562" y="1327301"/>
                  </a:cubicBezTo>
                  <a:cubicBezTo>
                    <a:pt x="-959" y="1355876"/>
                    <a:pt x="-11542" y="1293963"/>
                    <a:pt x="20737" y="1209826"/>
                  </a:cubicBezTo>
                  <a:cubicBezTo>
                    <a:pt x="53016" y="1125689"/>
                    <a:pt x="126041" y="970643"/>
                    <a:pt x="211237" y="822476"/>
                  </a:cubicBezTo>
                  <a:cubicBezTo>
                    <a:pt x="296433" y="674309"/>
                    <a:pt x="450950" y="453118"/>
                    <a:pt x="531912" y="320826"/>
                  </a:cubicBezTo>
                  <a:cubicBezTo>
                    <a:pt x="612874" y="188534"/>
                    <a:pt x="712887" y="-6199"/>
                    <a:pt x="712887" y="151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01667343-7165-4B69-8DEF-F2EA05456B93}"/>
                </a:ext>
              </a:extLst>
            </p:cNvPr>
            <p:cNvSpPr/>
            <p:nvPr/>
          </p:nvSpPr>
          <p:spPr>
            <a:xfrm>
              <a:off x="4582738" y="2127646"/>
              <a:ext cx="1478473" cy="1412109"/>
            </a:xfrm>
            <a:custGeom>
              <a:avLst/>
              <a:gdLst>
                <a:gd name="connsiteX0" fmla="*/ 1478337 w 1478473"/>
                <a:gd name="connsiteY0" fmla="*/ 107554 h 1412109"/>
                <a:gd name="connsiteX1" fmla="*/ 1281487 w 1478473"/>
                <a:gd name="connsiteY1" fmla="*/ 402829 h 1412109"/>
                <a:gd name="connsiteX2" fmla="*/ 967162 w 1478473"/>
                <a:gd name="connsiteY2" fmla="*/ 799704 h 1412109"/>
                <a:gd name="connsiteX3" fmla="*/ 694112 w 1478473"/>
                <a:gd name="connsiteY3" fmla="*/ 1031479 h 1412109"/>
                <a:gd name="connsiteX4" fmla="*/ 5137 w 1478473"/>
                <a:gd name="connsiteY4" fmla="*/ 1406129 h 1412109"/>
                <a:gd name="connsiteX5" fmla="*/ 411537 w 1478473"/>
                <a:gd name="connsiteY5" fmla="*/ 1218804 h 1412109"/>
                <a:gd name="connsiteX6" fmla="*/ 998912 w 1478473"/>
                <a:gd name="connsiteY6" fmla="*/ 666354 h 1412109"/>
                <a:gd name="connsiteX7" fmla="*/ 1306887 w 1478473"/>
                <a:gd name="connsiteY7" fmla="*/ 40879 h 1412109"/>
                <a:gd name="connsiteX8" fmla="*/ 1478337 w 1478473"/>
                <a:gd name="connsiteY8" fmla="*/ 107554 h 141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8473" h="1412109">
                  <a:moveTo>
                    <a:pt x="1478337" y="107554"/>
                  </a:moveTo>
                  <a:cubicBezTo>
                    <a:pt x="1474104" y="167879"/>
                    <a:pt x="1366683" y="287471"/>
                    <a:pt x="1281487" y="402829"/>
                  </a:cubicBezTo>
                  <a:cubicBezTo>
                    <a:pt x="1196291" y="518187"/>
                    <a:pt x="1065058" y="694929"/>
                    <a:pt x="967162" y="799704"/>
                  </a:cubicBezTo>
                  <a:cubicBezTo>
                    <a:pt x="869266" y="904479"/>
                    <a:pt x="854450" y="930408"/>
                    <a:pt x="694112" y="1031479"/>
                  </a:cubicBezTo>
                  <a:cubicBezTo>
                    <a:pt x="533774" y="1132550"/>
                    <a:pt x="52233" y="1374908"/>
                    <a:pt x="5137" y="1406129"/>
                  </a:cubicBezTo>
                  <a:cubicBezTo>
                    <a:pt x="-41959" y="1437350"/>
                    <a:pt x="245908" y="1342100"/>
                    <a:pt x="411537" y="1218804"/>
                  </a:cubicBezTo>
                  <a:cubicBezTo>
                    <a:pt x="577166" y="1095508"/>
                    <a:pt x="849687" y="862675"/>
                    <a:pt x="998912" y="666354"/>
                  </a:cubicBezTo>
                  <a:cubicBezTo>
                    <a:pt x="1148137" y="470033"/>
                    <a:pt x="1226454" y="140362"/>
                    <a:pt x="1306887" y="40879"/>
                  </a:cubicBezTo>
                  <a:cubicBezTo>
                    <a:pt x="1387320" y="-58604"/>
                    <a:pt x="1482570" y="47229"/>
                    <a:pt x="1478337" y="107554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AECA94B3-9F5A-42BF-B82B-89070E97D91F}"/>
                </a:ext>
              </a:extLst>
            </p:cNvPr>
            <p:cNvSpPr/>
            <p:nvPr/>
          </p:nvSpPr>
          <p:spPr>
            <a:xfrm>
              <a:off x="4777052" y="3009870"/>
              <a:ext cx="223658" cy="209580"/>
            </a:xfrm>
            <a:custGeom>
              <a:avLst/>
              <a:gdLst>
                <a:gd name="connsiteX0" fmla="*/ 265 w 223658"/>
                <a:gd name="connsiteY0" fmla="*/ 30 h 209580"/>
                <a:gd name="connsiteX1" fmla="*/ 40481 w 223658"/>
                <a:gd name="connsiteY1" fmla="*/ 105863 h 209580"/>
                <a:gd name="connsiteX2" fmla="*/ 137848 w 223658"/>
                <a:gd name="connsiteY2" fmla="*/ 188413 h 209580"/>
                <a:gd name="connsiteX3" fmla="*/ 222515 w 223658"/>
                <a:gd name="connsiteY3" fmla="*/ 209580 h 209580"/>
                <a:gd name="connsiteX4" fmla="*/ 182298 w 223658"/>
                <a:gd name="connsiteY4" fmla="*/ 188413 h 209580"/>
                <a:gd name="connsiteX5" fmla="*/ 118798 w 223658"/>
                <a:gd name="connsiteY5" fmla="*/ 150313 h 209580"/>
                <a:gd name="connsiteX6" fmla="*/ 57415 w 223658"/>
                <a:gd name="connsiteY6" fmla="*/ 95280 h 209580"/>
                <a:gd name="connsiteX7" fmla="*/ 265 w 223658"/>
                <a:gd name="connsiteY7" fmla="*/ 30 h 20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658" h="209580">
                  <a:moveTo>
                    <a:pt x="265" y="30"/>
                  </a:moveTo>
                  <a:cubicBezTo>
                    <a:pt x="-2557" y="1794"/>
                    <a:pt x="17551" y="74466"/>
                    <a:pt x="40481" y="105863"/>
                  </a:cubicBezTo>
                  <a:cubicBezTo>
                    <a:pt x="63411" y="137260"/>
                    <a:pt x="107509" y="171127"/>
                    <a:pt x="137848" y="188413"/>
                  </a:cubicBezTo>
                  <a:cubicBezTo>
                    <a:pt x="168187" y="205699"/>
                    <a:pt x="215107" y="209580"/>
                    <a:pt x="222515" y="209580"/>
                  </a:cubicBezTo>
                  <a:cubicBezTo>
                    <a:pt x="229923" y="209580"/>
                    <a:pt x="199584" y="198291"/>
                    <a:pt x="182298" y="188413"/>
                  </a:cubicBezTo>
                  <a:cubicBezTo>
                    <a:pt x="165012" y="178535"/>
                    <a:pt x="139612" y="165835"/>
                    <a:pt x="118798" y="150313"/>
                  </a:cubicBezTo>
                  <a:cubicBezTo>
                    <a:pt x="97984" y="134791"/>
                    <a:pt x="74701" y="116447"/>
                    <a:pt x="57415" y="95280"/>
                  </a:cubicBezTo>
                  <a:cubicBezTo>
                    <a:pt x="40129" y="74113"/>
                    <a:pt x="3087" y="-1734"/>
                    <a:pt x="265" y="30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1BBE2D4B-2ED3-4308-BA14-768C19E727BF}"/>
                </a:ext>
              </a:extLst>
            </p:cNvPr>
            <p:cNvSpPr/>
            <p:nvPr/>
          </p:nvSpPr>
          <p:spPr>
            <a:xfrm>
              <a:off x="4999535" y="3158861"/>
              <a:ext cx="109878" cy="95948"/>
            </a:xfrm>
            <a:custGeom>
              <a:avLst/>
              <a:gdLst>
                <a:gd name="connsiteX0" fmla="*/ 32 w 109878"/>
                <a:gd name="connsiteY0" fmla="*/ 60589 h 95948"/>
                <a:gd name="connsiteX1" fmla="*/ 61415 w 109878"/>
                <a:gd name="connsiteY1" fmla="*/ 94456 h 95948"/>
                <a:gd name="connsiteX2" fmla="*/ 105865 w 109878"/>
                <a:gd name="connsiteY2" fmla="*/ 1322 h 95948"/>
                <a:gd name="connsiteX3" fmla="*/ 105865 w 109878"/>
                <a:gd name="connsiteY3" fmla="*/ 41539 h 95948"/>
                <a:gd name="connsiteX4" fmla="*/ 88932 w 109878"/>
                <a:gd name="connsiteY4" fmla="*/ 69056 h 95948"/>
                <a:gd name="connsiteX5" fmla="*/ 69882 w 109878"/>
                <a:gd name="connsiteY5" fmla="*/ 85989 h 95948"/>
                <a:gd name="connsiteX6" fmla="*/ 32 w 109878"/>
                <a:gd name="connsiteY6" fmla="*/ 60589 h 9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878" h="95948">
                  <a:moveTo>
                    <a:pt x="32" y="60589"/>
                  </a:moveTo>
                  <a:cubicBezTo>
                    <a:pt x="-1379" y="62000"/>
                    <a:pt x="43776" y="104334"/>
                    <a:pt x="61415" y="94456"/>
                  </a:cubicBezTo>
                  <a:cubicBezTo>
                    <a:pt x="79054" y="84578"/>
                    <a:pt x="98457" y="10141"/>
                    <a:pt x="105865" y="1322"/>
                  </a:cubicBezTo>
                  <a:cubicBezTo>
                    <a:pt x="113273" y="-7497"/>
                    <a:pt x="108687" y="30250"/>
                    <a:pt x="105865" y="41539"/>
                  </a:cubicBezTo>
                  <a:cubicBezTo>
                    <a:pt x="103043" y="52828"/>
                    <a:pt x="94929" y="61648"/>
                    <a:pt x="88932" y="69056"/>
                  </a:cubicBezTo>
                  <a:cubicBezTo>
                    <a:pt x="82935" y="76464"/>
                    <a:pt x="80818" y="85636"/>
                    <a:pt x="69882" y="85989"/>
                  </a:cubicBezTo>
                  <a:cubicBezTo>
                    <a:pt x="58946" y="86342"/>
                    <a:pt x="1443" y="59178"/>
                    <a:pt x="32" y="60589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0D7365E6-2B5E-47B6-9876-CA3F50678135}"/>
                </a:ext>
              </a:extLst>
            </p:cNvPr>
            <p:cNvSpPr/>
            <p:nvPr/>
          </p:nvSpPr>
          <p:spPr>
            <a:xfrm>
              <a:off x="5045884" y="2866196"/>
              <a:ext cx="68046" cy="298254"/>
            </a:xfrm>
            <a:custGeom>
              <a:avLst/>
              <a:gdLst>
                <a:gd name="connsiteX0" fmla="*/ 12949 w 68046"/>
                <a:gd name="connsiteY0" fmla="*/ 1887 h 298254"/>
                <a:gd name="connsiteX1" fmla="*/ 249 w 68046"/>
                <a:gd name="connsiteY1" fmla="*/ 67504 h 298254"/>
                <a:gd name="connsiteX2" fmla="*/ 25649 w 68046"/>
                <a:gd name="connsiteY2" fmla="*/ 124654 h 298254"/>
                <a:gd name="connsiteX3" fmla="*/ 15066 w 68046"/>
                <a:gd name="connsiteY3" fmla="*/ 183921 h 298254"/>
                <a:gd name="connsiteX4" fmla="*/ 29883 w 68046"/>
                <a:gd name="connsiteY4" fmla="*/ 243187 h 298254"/>
                <a:gd name="connsiteX5" fmla="*/ 67983 w 68046"/>
                <a:gd name="connsiteY5" fmla="*/ 298221 h 298254"/>
                <a:gd name="connsiteX6" fmla="*/ 38349 w 68046"/>
                <a:gd name="connsiteY6" fmla="*/ 249537 h 298254"/>
                <a:gd name="connsiteX7" fmla="*/ 17183 w 68046"/>
                <a:gd name="connsiteY7" fmla="*/ 145821 h 298254"/>
                <a:gd name="connsiteX8" fmla="*/ 12949 w 68046"/>
                <a:gd name="connsiteY8" fmla="*/ 1887 h 298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46" h="298254">
                  <a:moveTo>
                    <a:pt x="12949" y="1887"/>
                  </a:moveTo>
                  <a:cubicBezTo>
                    <a:pt x="10127" y="-11166"/>
                    <a:pt x="-1868" y="47043"/>
                    <a:pt x="249" y="67504"/>
                  </a:cubicBezTo>
                  <a:cubicBezTo>
                    <a:pt x="2366" y="87965"/>
                    <a:pt x="23180" y="105251"/>
                    <a:pt x="25649" y="124654"/>
                  </a:cubicBezTo>
                  <a:cubicBezTo>
                    <a:pt x="28118" y="144057"/>
                    <a:pt x="14360" y="164166"/>
                    <a:pt x="15066" y="183921"/>
                  </a:cubicBezTo>
                  <a:cubicBezTo>
                    <a:pt x="15772" y="203676"/>
                    <a:pt x="21064" y="224137"/>
                    <a:pt x="29883" y="243187"/>
                  </a:cubicBezTo>
                  <a:cubicBezTo>
                    <a:pt x="38702" y="262237"/>
                    <a:pt x="66572" y="297163"/>
                    <a:pt x="67983" y="298221"/>
                  </a:cubicBezTo>
                  <a:cubicBezTo>
                    <a:pt x="69394" y="299279"/>
                    <a:pt x="46816" y="274937"/>
                    <a:pt x="38349" y="249537"/>
                  </a:cubicBezTo>
                  <a:cubicBezTo>
                    <a:pt x="29882" y="224137"/>
                    <a:pt x="22122" y="182863"/>
                    <a:pt x="17183" y="145821"/>
                  </a:cubicBezTo>
                  <a:cubicBezTo>
                    <a:pt x="12244" y="108779"/>
                    <a:pt x="15771" y="14940"/>
                    <a:pt x="12949" y="188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96068C73-2699-458F-A7E1-15D3D6D69D89}"/>
                </a:ext>
              </a:extLst>
            </p:cNvPr>
            <p:cNvSpPr/>
            <p:nvPr/>
          </p:nvSpPr>
          <p:spPr>
            <a:xfrm>
              <a:off x="5171603" y="1062540"/>
              <a:ext cx="751275" cy="1637560"/>
            </a:xfrm>
            <a:custGeom>
              <a:avLst/>
              <a:gdLst>
                <a:gd name="connsiteX0" fmla="*/ 749772 w 751275"/>
                <a:gd name="connsiteY0" fmla="*/ 4260 h 1637560"/>
                <a:gd name="connsiteX1" fmla="*/ 543397 w 751275"/>
                <a:gd name="connsiteY1" fmla="*/ 150310 h 1637560"/>
                <a:gd name="connsiteX2" fmla="*/ 400522 w 751275"/>
                <a:gd name="connsiteY2" fmla="*/ 521785 h 1637560"/>
                <a:gd name="connsiteX3" fmla="*/ 327497 w 751275"/>
                <a:gd name="connsiteY3" fmla="*/ 864685 h 1637560"/>
                <a:gd name="connsiteX4" fmla="*/ 289397 w 751275"/>
                <a:gd name="connsiteY4" fmla="*/ 1134560 h 1637560"/>
                <a:gd name="connsiteX5" fmla="*/ 472 w 751275"/>
                <a:gd name="connsiteY5" fmla="*/ 1636210 h 1637560"/>
                <a:gd name="connsiteX6" fmla="*/ 365597 w 751275"/>
                <a:gd name="connsiteY6" fmla="*/ 969460 h 1637560"/>
                <a:gd name="connsiteX7" fmla="*/ 429097 w 751275"/>
                <a:gd name="connsiteY7" fmla="*/ 296360 h 1637560"/>
                <a:gd name="connsiteX8" fmla="*/ 749772 w 751275"/>
                <a:gd name="connsiteY8" fmla="*/ 4260 h 163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1275" h="1637560">
                  <a:moveTo>
                    <a:pt x="749772" y="4260"/>
                  </a:moveTo>
                  <a:cubicBezTo>
                    <a:pt x="768822" y="-20082"/>
                    <a:pt x="601605" y="64056"/>
                    <a:pt x="543397" y="150310"/>
                  </a:cubicBezTo>
                  <a:cubicBezTo>
                    <a:pt x="485189" y="236564"/>
                    <a:pt x="436505" y="402723"/>
                    <a:pt x="400522" y="521785"/>
                  </a:cubicBezTo>
                  <a:cubicBezTo>
                    <a:pt x="364539" y="640847"/>
                    <a:pt x="346018" y="762556"/>
                    <a:pt x="327497" y="864685"/>
                  </a:cubicBezTo>
                  <a:cubicBezTo>
                    <a:pt x="308976" y="966814"/>
                    <a:pt x="343901" y="1005973"/>
                    <a:pt x="289397" y="1134560"/>
                  </a:cubicBezTo>
                  <a:cubicBezTo>
                    <a:pt x="234893" y="1263148"/>
                    <a:pt x="-12228" y="1663727"/>
                    <a:pt x="472" y="1636210"/>
                  </a:cubicBezTo>
                  <a:cubicBezTo>
                    <a:pt x="13172" y="1608693"/>
                    <a:pt x="294160" y="1192768"/>
                    <a:pt x="365597" y="969460"/>
                  </a:cubicBezTo>
                  <a:cubicBezTo>
                    <a:pt x="437034" y="746152"/>
                    <a:pt x="364539" y="457756"/>
                    <a:pt x="429097" y="296360"/>
                  </a:cubicBezTo>
                  <a:cubicBezTo>
                    <a:pt x="493655" y="134964"/>
                    <a:pt x="730722" y="28602"/>
                    <a:pt x="749772" y="4260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89C83A75-FA49-4A95-A6D0-3CB70369BC66}"/>
                </a:ext>
              </a:extLst>
            </p:cNvPr>
            <p:cNvSpPr/>
            <p:nvPr/>
          </p:nvSpPr>
          <p:spPr>
            <a:xfrm>
              <a:off x="4873041" y="895350"/>
              <a:ext cx="896134" cy="1449294"/>
            </a:xfrm>
            <a:custGeom>
              <a:avLst/>
              <a:gdLst>
                <a:gd name="connsiteX0" fmla="*/ 895934 w 896134"/>
                <a:gd name="connsiteY0" fmla="*/ 0 h 1449294"/>
                <a:gd name="connsiteX1" fmla="*/ 622884 w 896134"/>
                <a:gd name="connsiteY1" fmla="*/ 288925 h 1449294"/>
                <a:gd name="connsiteX2" fmla="*/ 410159 w 896134"/>
                <a:gd name="connsiteY2" fmla="*/ 822325 h 1449294"/>
                <a:gd name="connsiteX3" fmla="*/ 314909 w 896134"/>
                <a:gd name="connsiteY3" fmla="*/ 1130300 h 1449294"/>
                <a:gd name="connsiteX4" fmla="*/ 178384 w 896134"/>
                <a:gd name="connsiteY4" fmla="*/ 1336675 h 1449294"/>
                <a:gd name="connsiteX5" fmla="*/ 584 w 896134"/>
                <a:gd name="connsiteY5" fmla="*/ 1447800 h 1449294"/>
                <a:gd name="connsiteX6" fmla="*/ 241884 w 896134"/>
                <a:gd name="connsiteY6" fmla="*/ 1260475 h 1449294"/>
                <a:gd name="connsiteX7" fmla="*/ 406984 w 896134"/>
                <a:gd name="connsiteY7" fmla="*/ 723900 h 1449294"/>
                <a:gd name="connsiteX8" fmla="*/ 521284 w 896134"/>
                <a:gd name="connsiteY8" fmla="*/ 434975 h 1449294"/>
                <a:gd name="connsiteX9" fmla="*/ 578434 w 896134"/>
                <a:gd name="connsiteY9" fmla="*/ 288925 h 1449294"/>
                <a:gd name="connsiteX10" fmla="*/ 895934 w 896134"/>
                <a:gd name="connsiteY10" fmla="*/ 0 h 144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6134" h="1449294">
                  <a:moveTo>
                    <a:pt x="895934" y="0"/>
                  </a:moveTo>
                  <a:cubicBezTo>
                    <a:pt x="903342" y="0"/>
                    <a:pt x="703847" y="151871"/>
                    <a:pt x="622884" y="288925"/>
                  </a:cubicBezTo>
                  <a:cubicBezTo>
                    <a:pt x="541921" y="425979"/>
                    <a:pt x="461488" y="682096"/>
                    <a:pt x="410159" y="822325"/>
                  </a:cubicBezTo>
                  <a:cubicBezTo>
                    <a:pt x="358830" y="962554"/>
                    <a:pt x="353538" y="1044575"/>
                    <a:pt x="314909" y="1130300"/>
                  </a:cubicBezTo>
                  <a:cubicBezTo>
                    <a:pt x="276280" y="1216025"/>
                    <a:pt x="230771" y="1283758"/>
                    <a:pt x="178384" y="1336675"/>
                  </a:cubicBezTo>
                  <a:cubicBezTo>
                    <a:pt x="125996" y="1389592"/>
                    <a:pt x="-9999" y="1460500"/>
                    <a:pt x="584" y="1447800"/>
                  </a:cubicBezTo>
                  <a:cubicBezTo>
                    <a:pt x="11167" y="1435100"/>
                    <a:pt x="174151" y="1381125"/>
                    <a:pt x="241884" y="1260475"/>
                  </a:cubicBezTo>
                  <a:cubicBezTo>
                    <a:pt x="309617" y="1139825"/>
                    <a:pt x="360417" y="861483"/>
                    <a:pt x="406984" y="723900"/>
                  </a:cubicBezTo>
                  <a:cubicBezTo>
                    <a:pt x="453551" y="586317"/>
                    <a:pt x="492709" y="507471"/>
                    <a:pt x="521284" y="434975"/>
                  </a:cubicBezTo>
                  <a:cubicBezTo>
                    <a:pt x="549859" y="362479"/>
                    <a:pt x="518638" y="358775"/>
                    <a:pt x="578434" y="288925"/>
                  </a:cubicBezTo>
                  <a:cubicBezTo>
                    <a:pt x="638230" y="219075"/>
                    <a:pt x="888526" y="0"/>
                    <a:pt x="895934" y="0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A74AF5ED-3340-4BF3-B552-9F4FB880B2C1}"/>
                </a:ext>
              </a:extLst>
            </p:cNvPr>
            <p:cNvSpPr/>
            <p:nvPr/>
          </p:nvSpPr>
          <p:spPr>
            <a:xfrm>
              <a:off x="4380744" y="2081894"/>
              <a:ext cx="510266" cy="623236"/>
            </a:xfrm>
            <a:custGeom>
              <a:avLst/>
              <a:gdLst>
                <a:gd name="connsiteX0" fmla="*/ 508756 w 510266"/>
                <a:gd name="connsiteY0" fmla="*/ 906 h 623236"/>
                <a:gd name="connsiteX1" fmla="*/ 194431 w 510266"/>
                <a:gd name="connsiteY1" fmla="*/ 251731 h 623236"/>
                <a:gd name="connsiteX2" fmla="*/ 756 w 510266"/>
                <a:gd name="connsiteY2" fmla="*/ 620031 h 623236"/>
                <a:gd name="connsiteX3" fmla="*/ 134106 w 510266"/>
                <a:gd name="connsiteY3" fmla="*/ 416831 h 623236"/>
                <a:gd name="connsiteX4" fmla="*/ 305556 w 510266"/>
                <a:gd name="connsiteY4" fmla="*/ 175531 h 623236"/>
                <a:gd name="connsiteX5" fmla="*/ 508756 w 510266"/>
                <a:gd name="connsiteY5" fmla="*/ 906 h 62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0266" h="623236">
                  <a:moveTo>
                    <a:pt x="508756" y="906"/>
                  </a:moveTo>
                  <a:cubicBezTo>
                    <a:pt x="490235" y="13606"/>
                    <a:pt x="279098" y="148544"/>
                    <a:pt x="194431" y="251731"/>
                  </a:cubicBezTo>
                  <a:cubicBezTo>
                    <a:pt x="109764" y="354918"/>
                    <a:pt x="10810" y="592514"/>
                    <a:pt x="756" y="620031"/>
                  </a:cubicBezTo>
                  <a:cubicBezTo>
                    <a:pt x="-9298" y="647548"/>
                    <a:pt x="83306" y="490914"/>
                    <a:pt x="134106" y="416831"/>
                  </a:cubicBezTo>
                  <a:cubicBezTo>
                    <a:pt x="184906" y="342748"/>
                    <a:pt x="240469" y="239031"/>
                    <a:pt x="305556" y="175531"/>
                  </a:cubicBezTo>
                  <a:cubicBezTo>
                    <a:pt x="370643" y="112031"/>
                    <a:pt x="527277" y="-11794"/>
                    <a:pt x="508756" y="906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6077C042-4517-44A1-9996-C9BC1323390F}"/>
                </a:ext>
              </a:extLst>
            </p:cNvPr>
            <p:cNvSpPr/>
            <p:nvPr/>
          </p:nvSpPr>
          <p:spPr>
            <a:xfrm>
              <a:off x="4365542" y="2481586"/>
              <a:ext cx="473194" cy="509283"/>
            </a:xfrm>
            <a:custGeom>
              <a:avLst/>
              <a:gdLst>
                <a:gd name="connsiteX0" fmla="*/ 473158 w 473194"/>
                <a:gd name="connsiteY0" fmla="*/ 1264 h 509283"/>
                <a:gd name="connsiteX1" fmla="*/ 257258 w 473194"/>
                <a:gd name="connsiteY1" fmla="*/ 169539 h 509283"/>
                <a:gd name="connsiteX2" fmla="*/ 79458 w 473194"/>
                <a:gd name="connsiteY2" fmla="*/ 360039 h 509283"/>
                <a:gd name="connsiteX3" fmla="*/ 83 w 473194"/>
                <a:gd name="connsiteY3" fmla="*/ 509264 h 509283"/>
                <a:gd name="connsiteX4" fmla="*/ 92158 w 473194"/>
                <a:gd name="connsiteY4" fmla="*/ 350514 h 509283"/>
                <a:gd name="connsiteX5" fmla="*/ 273133 w 473194"/>
                <a:gd name="connsiteY5" fmla="*/ 106039 h 509283"/>
                <a:gd name="connsiteX6" fmla="*/ 473158 w 473194"/>
                <a:gd name="connsiteY6" fmla="*/ 1264 h 50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3194" h="509283">
                  <a:moveTo>
                    <a:pt x="473158" y="1264"/>
                  </a:moveTo>
                  <a:cubicBezTo>
                    <a:pt x="470512" y="11847"/>
                    <a:pt x="322875" y="109743"/>
                    <a:pt x="257258" y="169539"/>
                  </a:cubicBezTo>
                  <a:cubicBezTo>
                    <a:pt x="191641" y="229335"/>
                    <a:pt x="122320" y="303418"/>
                    <a:pt x="79458" y="360039"/>
                  </a:cubicBezTo>
                  <a:cubicBezTo>
                    <a:pt x="36596" y="416660"/>
                    <a:pt x="-2034" y="510852"/>
                    <a:pt x="83" y="509264"/>
                  </a:cubicBezTo>
                  <a:cubicBezTo>
                    <a:pt x="2200" y="507676"/>
                    <a:pt x="46650" y="417718"/>
                    <a:pt x="92158" y="350514"/>
                  </a:cubicBezTo>
                  <a:cubicBezTo>
                    <a:pt x="137666" y="283310"/>
                    <a:pt x="211221" y="163718"/>
                    <a:pt x="273133" y="106039"/>
                  </a:cubicBezTo>
                  <a:cubicBezTo>
                    <a:pt x="335045" y="48360"/>
                    <a:pt x="475804" y="-9319"/>
                    <a:pt x="473158" y="1264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78D00FC9-1883-41F1-A055-AEF6F79A92D2}"/>
                </a:ext>
              </a:extLst>
            </p:cNvPr>
            <p:cNvSpPr/>
            <p:nvPr/>
          </p:nvSpPr>
          <p:spPr>
            <a:xfrm>
              <a:off x="4574036" y="2831615"/>
              <a:ext cx="528403" cy="325949"/>
            </a:xfrm>
            <a:custGeom>
              <a:avLst/>
              <a:gdLst>
                <a:gd name="connsiteX0" fmla="*/ 528189 w 528403"/>
                <a:gd name="connsiteY0" fmla="*/ 485 h 325949"/>
                <a:gd name="connsiteX1" fmla="*/ 296414 w 528403"/>
                <a:gd name="connsiteY1" fmla="*/ 108435 h 325949"/>
                <a:gd name="connsiteX2" fmla="*/ 156714 w 528403"/>
                <a:gd name="connsiteY2" fmla="*/ 152885 h 325949"/>
                <a:gd name="connsiteX3" fmla="*/ 4314 w 528403"/>
                <a:gd name="connsiteY3" fmla="*/ 324335 h 325949"/>
                <a:gd name="connsiteX4" fmla="*/ 48764 w 528403"/>
                <a:gd name="connsiteY4" fmla="*/ 232260 h 325949"/>
                <a:gd name="connsiteX5" fmla="*/ 121789 w 528403"/>
                <a:gd name="connsiteY5" fmla="*/ 121135 h 325949"/>
                <a:gd name="connsiteX6" fmla="*/ 334514 w 528403"/>
                <a:gd name="connsiteY6" fmla="*/ 70335 h 325949"/>
                <a:gd name="connsiteX7" fmla="*/ 528189 w 528403"/>
                <a:gd name="connsiteY7" fmla="*/ 485 h 3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8403" h="325949">
                  <a:moveTo>
                    <a:pt x="528189" y="485"/>
                  </a:moveTo>
                  <a:cubicBezTo>
                    <a:pt x="521839" y="6835"/>
                    <a:pt x="358326" y="83035"/>
                    <a:pt x="296414" y="108435"/>
                  </a:cubicBezTo>
                  <a:cubicBezTo>
                    <a:pt x="234502" y="133835"/>
                    <a:pt x="205397" y="116902"/>
                    <a:pt x="156714" y="152885"/>
                  </a:cubicBezTo>
                  <a:cubicBezTo>
                    <a:pt x="108031" y="188868"/>
                    <a:pt x="22306" y="311106"/>
                    <a:pt x="4314" y="324335"/>
                  </a:cubicBezTo>
                  <a:cubicBezTo>
                    <a:pt x="-13678" y="337564"/>
                    <a:pt x="29185" y="266127"/>
                    <a:pt x="48764" y="232260"/>
                  </a:cubicBezTo>
                  <a:cubicBezTo>
                    <a:pt x="68343" y="198393"/>
                    <a:pt x="74164" y="148122"/>
                    <a:pt x="121789" y="121135"/>
                  </a:cubicBezTo>
                  <a:cubicBezTo>
                    <a:pt x="169414" y="94148"/>
                    <a:pt x="271014" y="88856"/>
                    <a:pt x="334514" y="70335"/>
                  </a:cubicBezTo>
                  <a:cubicBezTo>
                    <a:pt x="398014" y="51814"/>
                    <a:pt x="534539" y="-5865"/>
                    <a:pt x="528189" y="48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E7086EF5-239F-484E-9014-866F2C9F6B4E}"/>
                </a:ext>
              </a:extLst>
            </p:cNvPr>
            <p:cNvSpPr/>
            <p:nvPr/>
          </p:nvSpPr>
          <p:spPr>
            <a:xfrm>
              <a:off x="4183327" y="2384422"/>
              <a:ext cx="312910" cy="847748"/>
            </a:xfrm>
            <a:custGeom>
              <a:avLst/>
              <a:gdLst>
                <a:gd name="connsiteX0" fmla="*/ 312473 w 312910"/>
                <a:gd name="connsiteY0" fmla="*/ 3 h 847748"/>
                <a:gd name="connsiteX1" fmla="*/ 125148 w 312910"/>
                <a:gd name="connsiteY1" fmla="*/ 323853 h 847748"/>
                <a:gd name="connsiteX2" fmla="*/ 23548 w 312910"/>
                <a:gd name="connsiteY2" fmla="*/ 669928 h 847748"/>
                <a:gd name="connsiteX3" fmla="*/ 23548 w 312910"/>
                <a:gd name="connsiteY3" fmla="*/ 847728 h 847748"/>
                <a:gd name="connsiteX4" fmla="*/ 1323 w 312910"/>
                <a:gd name="connsiteY4" fmla="*/ 660403 h 847748"/>
                <a:gd name="connsiteX5" fmla="*/ 67998 w 312910"/>
                <a:gd name="connsiteY5" fmla="*/ 317503 h 847748"/>
                <a:gd name="connsiteX6" fmla="*/ 312473 w 312910"/>
                <a:gd name="connsiteY6" fmla="*/ 3 h 84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910" h="847748">
                  <a:moveTo>
                    <a:pt x="312473" y="3"/>
                  </a:moveTo>
                  <a:cubicBezTo>
                    <a:pt x="321998" y="1061"/>
                    <a:pt x="173302" y="212199"/>
                    <a:pt x="125148" y="323853"/>
                  </a:cubicBezTo>
                  <a:cubicBezTo>
                    <a:pt x="76994" y="435507"/>
                    <a:pt x="40481" y="582616"/>
                    <a:pt x="23548" y="669928"/>
                  </a:cubicBezTo>
                  <a:cubicBezTo>
                    <a:pt x="6615" y="757241"/>
                    <a:pt x="27252" y="849315"/>
                    <a:pt x="23548" y="847728"/>
                  </a:cubicBezTo>
                  <a:cubicBezTo>
                    <a:pt x="19844" y="846141"/>
                    <a:pt x="-6085" y="748774"/>
                    <a:pt x="1323" y="660403"/>
                  </a:cubicBezTo>
                  <a:cubicBezTo>
                    <a:pt x="8731" y="572032"/>
                    <a:pt x="17727" y="425982"/>
                    <a:pt x="67998" y="317503"/>
                  </a:cubicBezTo>
                  <a:cubicBezTo>
                    <a:pt x="118269" y="209024"/>
                    <a:pt x="302948" y="-1055"/>
                    <a:pt x="312473" y="3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4DB18954-E26F-43F1-A239-CCCFCC88EE99}"/>
                </a:ext>
              </a:extLst>
            </p:cNvPr>
            <p:cNvSpPr/>
            <p:nvPr/>
          </p:nvSpPr>
          <p:spPr>
            <a:xfrm>
              <a:off x="5069233" y="639010"/>
              <a:ext cx="1059459" cy="832108"/>
            </a:xfrm>
            <a:custGeom>
              <a:avLst/>
              <a:gdLst>
                <a:gd name="connsiteX0" fmla="*/ 1014067 w 1059459"/>
                <a:gd name="connsiteY0" fmla="*/ 24565 h 832108"/>
                <a:gd name="connsiteX1" fmla="*/ 960092 w 1059459"/>
                <a:gd name="connsiteY1" fmla="*/ 24565 h 832108"/>
                <a:gd name="connsiteX2" fmla="*/ 572742 w 1059459"/>
                <a:gd name="connsiteY2" fmla="*/ 170615 h 832108"/>
                <a:gd name="connsiteX3" fmla="*/ 175867 w 1059459"/>
                <a:gd name="connsiteY3" fmla="*/ 510340 h 832108"/>
                <a:gd name="connsiteX4" fmla="*/ 1242 w 1059459"/>
                <a:gd name="connsiteY4" fmla="*/ 831015 h 832108"/>
                <a:gd name="connsiteX5" fmla="*/ 112367 w 1059459"/>
                <a:gd name="connsiteY5" fmla="*/ 602415 h 832108"/>
                <a:gd name="connsiteX6" fmla="*/ 379067 w 1059459"/>
                <a:gd name="connsiteY6" fmla="*/ 265865 h 832108"/>
                <a:gd name="connsiteX7" fmla="*/ 1014067 w 1059459"/>
                <a:gd name="connsiteY7" fmla="*/ 24565 h 832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9459" h="832108">
                  <a:moveTo>
                    <a:pt x="1014067" y="24565"/>
                  </a:moveTo>
                  <a:cubicBezTo>
                    <a:pt x="1110905" y="-15652"/>
                    <a:pt x="1033646" y="223"/>
                    <a:pt x="960092" y="24565"/>
                  </a:cubicBezTo>
                  <a:cubicBezTo>
                    <a:pt x="886538" y="48907"/>
                    <a:pt x="703446" y="89653"/>
                    <a:pt x="572742" y="170615"/>
                  </a:cubicBezTo>
                  <a:cubicBezTo>
                    <a:pt x="442038" y="251578"/>
                    <a:pt x="271117" y="400273"/>
                    <a:pt x="175867" y="510340"/>
                  </a:cubicBezTo>
                  <a:cubicBezTo>
                    <a:pt x="80617" y="620407"/>
                    <a:pt x="11825" y="815669"/>
                    <a:pt x="1242" y="831015"/>
                  </a:cubicBezTo>
                  <a:cubicBezTo>
                    <a:pt x="-9341" y="846361"/>
                    <a:pt x="49396" y="696607"/>
                    <a:pt x="112367" y="602415"/>
                  </a:cubicBezTo>
                  <a:cubicBezTo>
                    <a:pt x="175338" y="508223"/>
                    <a:pt x="227725" y="365878"/>
                    <a:pt x="379067" y="265865"/>
                  </a:cubicBezTo>
                  <a:cubicBezTo>
                    <a:pt x="530409" y="165853"/>
                    <a:pt x="917229" y="64782"/>
                    <a:pt x="1014067" y="2456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262A97A1-5176-4BBE-8C59-110A649B3552}"/>
                </a:ext>
              </a:extLst>
            </p:cNvPr>
            <p:cNvSpPr/>
            <p:nvPr/>
          </p:nvSpPr>
          <p:spPr>
            <a:xfrm>
              <a:off x="6667649" y="1136466"/>
              <a:ext cx="763277" cy="194379"/>
            </a:xfrm>
            <a:custGeom>
              <a:avLst/>
              <a:gdLst>
                <a:gd name="connsiteX0" fmla="*/ 752326 w 763277"/>
                <a:gd name="connsiteY0" fmla="*/ 190684 h 194379"/>
                <a:gd name="connsiteX1" fmla="*/ 707876 w 763277"/>
                <a:gd name="connsiteY1" fmla="*/ 165284 h 194379"/>
                <a:gd name="connsiteX2" fmla="*/ 463401 w 763277"/>
                <a:gd name="connsiteY2" fmla="*/ 44634 h 194379"/>
                <a:gd name="connsiteX3" fmla="*/ 6201 w 763277"/>
                <a:gd name="connsiteY3" fmla="*/ 184 h 194379"/>
                <a:gd name="connsiteX4" fmla="*/ 222101 w 763277"/>
                <a:gd name="connsiteY4" fmla="*/ 31934 h 194379"/>
                <a:gd name="connsiteX5" fmla="*/ 552301 w 763277"/>
                <a:gd name="connsiteY5" fmla="*/ 104959 h 194379"/>
                <a:gd name="connsiteX6" fmla="*/ 752326 w 763277"/>
                <a:gd name="connsiteY6" fmla="*/ 190684 h 19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3277" h="194379">
                  <a:moveTo>
                    <a:pt x="752326" y="190684"/>
                  </a:moveTo>
                  <a:cubicBezTo>
                    <a:pt x="778255" y="200738"/>
                    <a:pt x="756030" y="189626"/>
                    <a:pt x="707876" y="165284"/>
                  </a:cubicBezTo>
                  <a:cubicBezTo>
                    <a:pt x="659722" y="140942"/>
                    <a:pt x="580347" y="72151"/>
                    <a:pt x="463401" y="44634"/>
                  </a:cubicBezTo>
                  <a:cubicBezTo>
                    <a:pt x="346455" y="17117"/>
                    <a:pt x="46418" y="2301"/>
                    <a:pt x="6201" y="184"/>
                  </a:cubicBezTo>
                  <a:cubicBezTo>
                    <a:pt x="-34016" y="-1933"/>
                    <a:pt x="131084" y="14472"/>
                    <a:pt x="222101" y="31934"/>
                  </a:cubicBezTo>
                  <a:cubicBezTo>
                    <a:pt x="313118" y="49396"/>
                    <a:pt x="468693" y="82205"/>
                    <a:pt x="552301" y="104959"/>
                  </a:cubicBezTo>
                  <a:cubicBezTo>
                    <a:pt x="635909" y="127713"/>
                    <a:pt x="726397" y="180630"/>
                    <a:pt x="752326" y="190684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BE2C5B3F-9D97-4976-B803-44C3404E4E8A}"/>
                </a:ext>
              </a:extLst>
            </p:cNvPr>
            <p:cNvSpPr/>
            <p:nvPr/>
          </p:nvSpPr>
          <p:spPr>
            <a:xfrm>
              <a:off x="5767467" y="785987"/>
              <a:ext cx="816965" cy="655971"/>
            </a:xfrm>
            <a:custGeom>
              <a:avLst/>
              <a:gdLst>
                <a:gd name="connsiteX0" fmla="*/ 738108 w 816965"/>
                <a:gd name="connsiteY0" fmla="*/ 36338 h 655971"/>
                <a:gd name="connsiteX1" fmla="*/ 490458 w 816965"/>
                <a:gd name="connsiteY1" fmla="*/ 137938 h 655971"/>
                <a:gd name="connsiteX2" fmla="*/ 220583 w 816965"/>
                <a:gd name="connsiteY2" fmla="*/ 369713 h 655971"/>
                <a:gd name="connsiteX3" fmla="*/ 1508 w 816965"/>
                <a:gd name="connsiteY3" fmla="*/ 655463 h 655971"/>
                <a:gd name="connsiteX4" fmla="*/ 134858 w 816965"/>
                <a:gd name="connsiteY4" fmla="*/ 433213 h 655971"/>
                <a:gd name="connsiteX5" fmla="*/ 344408 w 816965"/>
                <a:gd name="connsiteY5" fmla="*/ 201438 h 655971"/>
                <a:gd name="connsiteX6" fmla="*/ 785733 w 816965"/>
                <a:gd name="connsiteY6" fmla="*/ 10938 h 655971"/>
                <a:gd name="connsiteX7" fmla="*/ 738108 w 816965"/>
                <a:gd name="connsiteY7" fmla="*/ 36338 h 655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6965" h="655971">
                  <a:moveTo>
                    <a:pt x="738108" y="36338"/>
                  </a:moveTo>
                  <a:cubicBezTo>
                    <a:pt x="688896" y="57505"/>
                    <a:pt x="576712" y="82376"/>
                    <a:pt x="490458" y="137938"/>
                  </a:cubicBezTo>
                  <a:cubicBezTo>
                    <a:pt x="404204" y="193500"/>
                    <a:pt x="302075" y="283459"/>
                    <a:pt x="220583" y="369713"/>
                  </a:cubicBezTo>
                  <a:cubicBezTo>
                    <a:pt x="139091" y="455967"/>
                    <a:pt x="15795" y="644880"/>
                    <a:pt x="1508" y="655463"/>
                  </a:cubicBezTo>
                  <a:cubicBezTo>
                    <a:pt x="-12780" y="666046"/>
                    <a:pt x="77708" y="508884"/>
                    <a:pt x="134858" y="433213"/>
                  </a:cubicBezTo>
                  <a:cubicBezTo>
                    <a:pt x="192008" y="357542"/>
                    <a:pt x="235929" y="271817"/>
                    <a:pt x="344408" y="201438"/>
                  </a:cubicBezTo>
                  <a:cubicBezTo>
                    <a:pt x="452887" y="131059"/>
                    <a:pt x="712708" y="38984"/>
                    <a:pt x="785733" y="10938"/>
                  </a:cubicBezTo>
                  <a:cubicBezTo>
                    <a:pt x="858758" y="-17108"/>
                    <a:pt x="787320" y="15171"/>
                    <a:pt x="738108" y="36338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AADCB60B-1E8A-4F73-AFA1-DC614F76C067}"/>
                </a:ext>
              </a:extLst>
            </p:cNvPr>
            <p:cNvSpPr/>
            <p:nvPr/>
          </p:nvSpPr>
          <p:spPr>
            <a:xfrm>
              <a:off x="7701310" y="1317328"/>
              <a:ext cx="530921" cy="862487"/>
            </a:xfrm>
            <a:custGeom>
              <a:avLst/>
              <a:gdLst>
                <a:gd name="connsiteX0" fmla="*/ 1240 w 530921"/>
                <a:gd name="connsiteY0" fmla="*/ 16172 h 862487"/>
                <a:gd name="connsiteX1" fmla="*/ 240953 w 530921"/>
                <a:gd name="connsiteY1" fmla="*/ 271760 h 862487"/>
                <a:gd name="connsiteX2" fmla="*/ 442565 w 530921"/>
                <a:gd name="connsiteY2" fmla="*/ 651172 h 862487"/>
                <a:gd name="connsiteX3" fmla="*/ 528290 w 530921"/>
                <a:gd name="connsiteY3" fmla="*/ 862310 h 862487"/>
                <a:gd name="connsiteX4" fmla="*/ 498128 w 530921"/>
                <a:gd name="connsiteY4" fmla="*/ 679747 h 862487"/>
                <a:gd name="connsiteX5" fmla="*/ 390178 w 530921"/>
                <a:gd name="connsiteY5" fmla="*/ 289222 h 862487"/>
                <a:gd name="connsiteX6" fmla="*/ 156815 w 530921"/>
                <a:gd name="connsiteY6" fmla="*/ 55860 h 862487"/>
                <a:gd name="connsiteX7" fmla="*/ 1240 w 530921"/>
                <a:gd name="connsiteY7" fmla="*/ 16172 h 86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0921" h="862487">
                  <a:moveTo>
                    <a:pt x="1240" y="16172"/>
                  </a:moveTo>
                  <a:cubicBezTo>
                    <a:pt x="15263" y="52155"/>
                    <a:pt x="167399" y="165927"/>
                    <a:pt x="240953" y="271760"/>
                  </a:cubicBezTo>
                  <a:cubicBezTo>
                    <a:pt x="314507" y="377593"/>
                    <a:pt x="394676" y="552747"/>
                    <a:pt x="442565" y="651172"/>
                  </a:cubicBezTo>
                  <a:cubicBezTo>
                    <a:pt x="490454" y="749597"/>
                    <a:pt x="519030" y="857548"/>
                    <a:pt x="528290" y="862310"/>
                  </a:cubicBezTo>
                  <a:cubicBezTo>
                    <a:pt x="537551" y="867073"/>
                    <a:pt x="521147" y="775262"/>
                    <a:pt x="498128" y="679747"/>
                  </a:cubicBezTo>
                  <a:cubicBezTo>
                    <a:pt x="475109" y="584232"/>
                    <a:pt x="447064" y="393203"/>
                    <a:pt x="390178" y="289222"/>
                  </a:cubicBezTo>
                  <a:cubicBezTo>
                    <a:pt x="333293" y="185241"/>
                    <a:pt x="218198" y="102691"/>
                    <a:pt x="156815" y="55860"/>
                  </a:cubicBezTo>
                  <a:cubicBezTo>
                    <a:pt x="95432" y="9029"/>
                    <a:pt x="-12783" y="-19811"/>
                    <a:pt x="1240" y="16172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A1D5434B-0AB2-489F-92B9-FB289325793D}"/>
                </a:ext>
              </a:extLst>
            </p:cNvPr>
            <p:cNvSpPr/>
            <p:nvPr/>
          </p:nvSpPr>
          <p:spPr>
            <a:xfrm>
              <a:off x="8171349" y="2132041"/>
              <a:ext cx="80938" cy="493820"/>
            </a:xfrm>
            <a:custGeom>
              <a:avLst/>
              <a:gdLst>
                <a:gd name="connsiteX0" fmla="*/ 29676 w 80938"/>
                <a:gd name="connsiteY0" fmla="*/ 1559 h 493820"/>
                <a:gd name="connsiteX1" fmla="*/ 78889 w 80938"/>
                <a:gd name="connsiteY1" fmla="*/ 169834 h 493820"/>
                <a:gd name="connsiteX2" fmla="*/ 64601 w 80938"/>
                <a:gd name="connsiteY2" fmla="*/ 298422 h 493820"/>
                <a:gd name="connsiteX3" fmla="*/ 1101 w 80938"/>
                <a:gd name="connsiteY3" fmla="*/ 493684 h 493820"/>
                <a:gd name="connsiteX4" fmla="*/ 23326 w 80938"/>
                <a:gd name="connsiteY4" fmla="*/ 325409 h 493820"/>
                <a:gd name="connsiteX5" fmla="*/ 10626 w 80938"/>
                <a:gd name="connsiteY5" fmla="*/ 101572 h 493820"/>
                <a:gd name="connsiteX6" fmla="*/ 29676 w 80938"/>
                <a:gd name="connsiteY6" fmla="*/ 1559 h 49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938" h="493820">
                  <a:moveTo>
                    <a:pt x="29676" y="1559"/>
                  </a:moveTo>
                  <a:cubicBezTo>
                    <a:pt x="41053" y="12936"/>
                    <a:pt x="73068" y="120357"/>
                    <a:pt x="78889" y="169834"/>
                  </a:cubicBezTo>
                  <a:cubicBezTo>
                    <a:pt x="84710" y="219311"/>
                    <a:pt x="77566" y="244447"/>
                    <a:pt x="64601" y="298422"/>
                  </a:cubicBezTo>
                  <a:cubicBezTo>
                    <a:pt x="51636" y="352397"/>
                    <a:pt x="7980" y="489186"/>
                    <a:pt x="1101" y="493684"/>
                  </a:cubicBezTo>
                  <a:cubicBezTo>
                    <a:pt x="-5778" y="498182"/>
                    <a:pt x="21739" y="390761"/>
                    <a:pt x="23326" y="325409"/>
                  </a:cubicBezTo>
                  <a:cubicBezTo>
                    <a:pt x="24913" y="260057"/>
                    <a:pt x="11420" y="160309"/>
                    <a:pt x="10626" y="101572"/>
                  </a:cubicBezTo>
                  <a:cubicBezTo>
                    <a:pt x="9832" y="42835"/>
                    <a:pt x="18299" y="-9818"/>
                    <a:pt x="29676" y="1559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15BD1200-5C84-410A-AADD-766C29FDB512}"/>
                </a:ext>
              </a:extLst>
            </p:cNvPr>
            <p:cNvSpPr/>
            <p:nvPr/>
          </p:nvSpPr>
          <p:spPr>
            <a:xfrm>
              <a:off x="7633319" y="2786354"/>
              <a:ext cx="174311" cy="159198"/>
            </a:xfrm>
            <a:custGeom>
              <a:avLst/>
              <a:gdLst>
                <a:gd name="connsiteX0" fmla="*/ 174006 w 174311"/>
                <a:gd name="connsiteY0" fmla="*/ 72734 h 159198"/>
                <a:gd name="connsiteX1" fmla="*/ 89869 w 174311"/>
                <a:gd name="connsiteY1" fmla="*/ 110834 h 159198"/>
                <a:gd name="connsiteX2" fmla="*/ 42244 w 174311"/>
                <a:gd name="connsiteY2" fmla="*/ 158459 h 159198"/>
                <a:gd name="connsiteX3" fmla="*/ 26369 w 174311"/>
                <a:gd name="connsiteY3" fmla="*/ 136234 h 159198"/>
                <a:gd name="connsiteX4" fmla="*/ 2556 w 174311"/>
                <a:gd name="connsiteY4" fmla="*/ 88609 h 159198"/>
                <a:gd name="connsiteX5" fmla="*/ 93044 w 174311"/>
                <a:gd name="connsiteY5" fmla="*/ 6059 h 159198"/>
                <a:gd name="connsiteX6" fmla="*/ 118444 w 174311"/>
                <a:gd name="connsiteY6" fmla="*/ 12409 h 159198"/>
                <a:gd name="connsiteX7" fmla="*/ 174006 w 174311"/>
                <a:gd name="connsiteY7" fmla="*/ 72734 h 159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311" h="159198">
                  <a:moveTo>
                    <a:pt x="174006" y="72734"/>
                  </a:moveTo>
                  <a:cubicBezTo>
                    <a:pt x="169243" y="89138"/>
                    <a:pt x="111829" y="96547"/>
                    <a:pt x="89869" y="110834"/>
                  </a:cubicBezTo>
                  <a:cubicBezTo>
                    <a:pt x="67909" y="125121"/>
                    <a:pt x="52827" y="154226"/>
                    <a:pt x="42244" y="158459"/>
                  </a:cubicBezTo>
                  <a:cubicBezTo>
                    <a:pt x="31661" y="162692"/>
                    <a:pt x="32984" y="147876"/>
                    <a:pt x="26369" y="136234"/>
                  </a:cubicBezTo>
                  <a:cubicBezTo>
                    <a:pt x="19754" y="124592"/>
                    <a:pt x="-8556" y="110305"/>
                    <a:pt x="2556" y="88609"/>
                  </a:cubicBezTo>
                  <a:cubicBezTo>
                    <a:pt x="13668" y="66913"/>
                    <a:pt x="73729" y="18759"/>
                    <a:pt x="93044" y="6059"/>
                  </a:cubicBezTo>
                  <a:cubicBezTo>
                    <a:pt x="112359" y="-6641"/>
                    <a:pt x="110507" y="3149"/>
                    <a:pt x="118444" y="12409"/>
                  </a:cubicBezTo>
                  <a:cubicBezTo>
                    <a:pt x="126381" y="21669"/>
                    <a:pt x="178769" y="56330"/>
                    <a:pt x="174006" y="72734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9125F675-A23D-4C92-ABFA-197ACE56D919}"/>
                </a:ext>
              </a:extLst>
            </p:cNvPr>
            <p:cNvSpPr/>
            <p:nvPr/>
          </p:nvSpPr>
          <p:spPr>
            <a:xfrm>
              <a:off x="8021638" y="1745545"/>
              <a:ext cx="141941" cy="825118"/>
            </a:xfrm>
            <a:custGeom>
              <a:avLst/>
              <a:gdLst>
                <a:gd name="connsiteX0" fmla="*/ 52387 w 141941"/>
                <a:gd name="connsiteY0" fmla="*/ 105480 h 825118"/>
                <a:gd name="connsiteX1" fmla="*/ 134937 w 141941"/>
                <a:gd name="connsiteY1" fmla="*/ 313443 h 825118"/>
                <a:gd name="connsiteX2" fmla="*/ 138112 w 141941"/>
                <a:gd name="connsiteY2" fmla="*/ 362655 h 825118"/>
                <a:gd name="connsiteX3" fmla="*/ 141287 w 141941"/>
                <a:gd name="connsiteY3" fmla="*/ 610305 h 825118"/>
                <a:gd name="connsiteX4" fmla="*/ 134937 w 141941"/>
                <a:gd name="connsiteY4" fmla="*/ 784930 h 825118"/>
                <a:gd name="connsiteX5" fmla="*/ 115887 w 141941"/>
                <a:gd name="connsiteY5" fmla="*/ 819855 h 825118"/>
                <a:gd name="connsiteX6" fmla="*/ 106362 w 141941"/>
                <a:gd name="connsiteY6" fmla="*/ 702380 h 825118"/>
                <a:gd name="connsiteX7" fmla="*/ 73025 w 141941"/>
                <a:gd name="connsiteY7" fmla="*/ 403930 h 825118"/>
                <a:gd name="connsiteX8" fmla="*/ 58737 w 141941"/>
                <a:gd name="connsiteY8" fmla="*/ 173743 h 825118"/>
                <a:gd name="connsiteX9" fmla="*/ 0 w 141941"/>
                <a:gd name="connsiteY9" fmla="*/ 705 h 825118"/>
                <a:gd name="connsiteX10" fmla="*/ 52387 w 141941"/>
                <a:gd name="connsiteY10" fmla="*/ 105480 h 82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941" h="825118">
                  <a:moveTo>
                    <a:pt x="52387" y="105480"/>
                  </a:moveTo>
                  <a:cubicBezTo>
                    <a:pt x="74876" y="157603"/>
                    <a:pt x="120650" y="270581"/>
                    <a:pt x="134937" y="313443"/>
                  </a:cubicBezTo>
                  <a:cubicBezTo>
                    <a:pt x="149224" y="356305"/>
                    <a:pt x="137054" y="313178"/>
                    <a:pt x="138112" y="362655"/>
                  </a:cubicBezTo>
                  <a:cubicBezTo>
                    <a:pt x="139170" y="412132"/>
                    <a:pt x="141816" y="539926"/>
                    <a:pt x="141287" y="610305"/>
                  </a:cubicBezTo>
                  <a:cubicBezTo>
                    <a:pt x="140758" y="680684"/>
                    <a:pt x="139170" y="750005"/>
                    <a:pt x="134937" y="784930"/>
                  </a:cubicBezTo>
                  <a:cubicBezTo>
                    <a:pt x="130704" y="819855"/>
                    <a:pt x="120649" y="833613"/>
                    <a:pt x="115887" y="819855"/>
                  </a:cubicBezTo>
                  <a:cubicBezTo>
                    <a:pt x="111125" y="806097"/>
                    <a:pt x="113506" y="771701"/>
                    <a:pt x="106362" y="702380"/>
                  </a:cubicBezTo>
                  <a:cubicBezTo>
                    <a:pt x="99218" y="633059"/>
                    <a:pt x="80962" y="492036"/>
                    <a:pt x="73025" y="403930"/>
                  </a:cubicBezTo>
                  <a:cubicBezTo>
                    <a:pt x="65088" y="315824"/>
                    <a:pt x="70908" y="240947"/>
                    <a:pt x="58737" y="173743"/>
                  </a:cubicBezTo>
                  <a:cubicBezTo>
                    <a:pt x="46566" y="106539"/>
                    <a:pt x="0" y="8642"/>
                    <a:pt x="0" y="705"/>
                  </a:cubicBezTo>
                  <a:cubicBezTo>
                    <a:pt x="0" y="-7232"/>
                    <a:pt x="29898" y="53357"/>
                    <a:pt x="52387" y="10548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2C697EE7-CB8E-4205-986C-5827411453BC}"/>
                </a:ext>
              </a:extLst>
            </p:cNvPr>
            <p:cNvSpPr/>
            <p:nvPr/>
          </p:nvSpPr>
          <p:spPr>
            <a:xfrm>
              <a:off x="6133481" y="1188311"/>
              <a:ext cx="1038779" cy="573207"/>
            </a:xfrm>
            <a:custGeom>
              <a:avLst/>
              <a:gdLst>
                <a:gd name="connsiteX0" fmla="*/ 1030907 w 1038779"/>
                <a:gd name="connsiteY0" fmla="*/ 62639 h 573207"/>
                <a:gd name="connsiteX1" fmla="*/ 813419 w 1038779"/>
                <a:gd name="connsiteY1" fmla="*/ 38827 h 573207"/>
                <a:gd name="connsiteX2" fmla="*/ 380032 w 1038779"/>
                <a:gd name="connsiteY2" fmla="*/ 153127 h 573207"/>
                <a:gd name="connsiteX3" fmla="*/ 156194 w 1038779"/>
                <a:gd name="connsiteY3" fmla="*/ 337277 h 573207"/>
                <a:gd name="connsiteX4" fmla="*/ 6969 w 1038779"/>
                <a:gd name="connsiteY4" fmla="*/ 567464 h 573207"/>
                <a:gd name="connsiteX5" fmla="*/ 29194 w 1038779"/>
                <a:gd name="connsiteY5" fmla="*/ 489677 h 573207"/>
                <a:gd name="connsiteX6" fmla="*/ 70469 w 1038779"/>
                <a:gd name="connsiteY6" fmla="*/ 337277 h 573207"/>
                <a:gd name="connsiteX7" fmla="*/ 295894 w 1038779"/>
                <a:gd name="connsiteY7" fmla="*/ 108677 h 573207"/>
                <a:gd name="connsiteX8" fmla="*/ 546719 w 1038779"/>
                <a:gd name="connsiteY8" fmla="*/ 727 h 573207"/>
                <a:gd name="connsiteX9" fmla="*/ 1030907 w 1038779"/>
                <a:gd name="connsiteY9" fmla="*/ 62639 h 573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8779" h="573207">
                  <a:moveTo>
                    <a:pt x="1030907" y="62639"/>
                  </a:moveTo>
                  <a:cubicBezTo>
                    <a:pt x="1075357" y="68989"/>
                    <a:pt x="921898" y="23746"/>
                    <a:pt x="813419" y="38827"/>
                  </a:cubicBezTo>
                  <a:cubicBezTo>
                    <a:pt x="704940" y="53908"/>
                    <a:pt x="489569" y="103385"/>
                    <a:pt x="380032" y="153127"/>
                  </a:cubicBezTo>
                  <a:cubicBezTo>
                    <a:pt x="270494" y="202869"/>
                    <a:pt x="218371" y="268221"/>
                    <a:pt x="156194" y="337277"/>
                  </a:cubicBezTo>
                  <a:cubicBezTo>
                    <a:pt x="94017" y="406333"/>
                    <a:pt x="28136" y="542064"/>
                    <a:pt x="6969" y="567464"/>
                  </a:cubicBezTo>
                  <a:cubicBezTo>
                    <a:pt x="-14198" y="592864"/>
                    <a:pt x="18611" y="528041"/>
                    <a:pt x="29194" y="489677"/>
                  </a:cubicBezTo>
                  <a:cubicBezTo>
                    <a:pt x="39777" y="451313"/>
                    <a:pt x="26019" y="400777"/>
                    <a:pt x="70469" y="337277"/>
                  </a:cubicBezTo>
                  <a:cubicBezTo>
                    <a:pt x="114919" y="273777"/>
                    <a:pt x="216519" y="164769"/>
                    <a:pt x="295894" y="108677"/>
                  </a:cubicBezTo>
                  <a:cubicBezTo>
                    <a:pt x="375269" y="52585"/>
                    <a:pt x="427127" y="8929"/>
                    <a:pt x="546719" y="727"/>
                  </a:cubicBezTo>
                  <a:cubicBezTo>
                    <a:pt x="666311" y="-7475"/>
                    <a:pt x="986457" y="56289"/>
                    <a:pt x="1030907" y="62639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252CCABC-D632-4EB3-86B9-ED3DF88039EE}"/>
                </a:ext>
              </a:extLst>
            </p:cNvPr>
            <p:cNvSpPr/>
            <p:nvPr/>
          </p:nvSpPr>
          <p:spPr>
            <a:xfrm>
              <a:off x="7397105" y="971293"/>
              <a:ext cx="433718" cy="178067"/>
            </a:xfrm>
            <a:custGeom>
              <a:avLst/>
              <a:gdLst>
                <a:gd name="connsiteX0" fmla="*/ 10170 w 433718"/>
                <a:gd name="connsiteY0" fmla="*/ 178057 h 178067"/>
                <a:gd name="connsiteX1" fmla="*/ 51445 w 433718"/>
                <a:gd name="connsiteY1" fmla="*/ 70107 h 178067"/>
                <a:gd name="connsiteX2" fmla="*/ 187970 w 433718"/>
                <a:gd name="connsiteY2" fmla="*/ 16132 h 178067"/>
                <a:gd name="connsiteX3" fmla="*/ 432445 w 433718"/>
                <a:gd name="connsiteY3" fmla="*/ 257 h 178067"/>
                <a:gd name="connsiteX4" fmla="*/ 73670 w 433718"/>
                <a:gd name="connsiteY4" fmla="*/ 25657 h 178067"/>
                <a:gd name="connsiteX5" fmla="*/ 6995 w 433718"/>
                <a:gd name="connsiteY5" fmla="*/ 63757 h 178067"/>
                <a:gd name="connsiteX6" fmla="*/ 10170 w 433718"/>
                <a:gd name="connsiteY6" fmla="*/ 178057 h 17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3718" h="178067">
                  <a:moveTo>
                    <a:pt x="10170" y="178057"/>
                  </a:moveTo>
                  <a:cubicBezTo>
                    <a:pt x="17578" y="179115"/>
                    <a:pt x="21812" y="97094"/>
                    <a:pt x="51445" y="70107"/>
                  </a:cubicBezTo>
                  <a:cubicBezTo>
                    <a:pt x="81078" y="43119"/>
                    <a:pt x="124470" y="27774"/>
                    <a:pt x="187970" y="16132"/>
                  </a:cubicBezTo>
                  <a:cubicBezTo>
                    <a:pt x="251470" y="4490"/>
                    <a:pt x="451495" y="-1330"/>
                    <a:pt x="432445" y="257"/>
                  </a:cubicBezTo>
                  <a:cubicBezTo>
                    <a:pt x="413395" y="1844"/>
                    <a:pt x="144578" y="15074"/>
                    <a:pt x="73670" y="25657"/>
                  </a:cubicBezTo>
                  <a:cubicBezTo>
                    <a:pt x="2762" y="36240"/>
                    <a:pt x="20753" y="43119"/>
                    <a:pt x="6995" y="63757"/>
                  </a:cubicBezTo>
                  <a:cubicBezTo>
                    <a:pt x="-6763" y="84395"/>
                    <a:pt x="2762" y="176999"/>
                    <a:pt x="10170" y="17805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8CF26298-B1D3-43CE-8B4E-3893B02F36A4}"/>
                </a:ext>
              </a:extLst>
            </p:cNvPr>
            <p:cNvSpPr/>
            <p:nvPr/>
          </p:nvSpPr>
          <p:spPr>
            <a:xfrm>
              <a:off x="7508832" y="1058978"/>
              <a:ext cx="259624" cy="192249"/>
            </a:xfrm>
            <a:custGeom>
              <a:avLst/>
              <a:gdLst>
                <a:gd name="connsiteX0" fmla="*/ 43 w 259624"/>
                <a:gd name="connsiteY0" fmla="*/ 191972 h 192249"/>
                <a:gd name="connsiteX1" fmla="*/ 82593 w 259624"/>
                <a:gd name="connsiteY1" fmla="*/ 71322 h 192249"/>
                <a:gd name="connsiteX2" fmla="*/ 254043 w 259624"/>
                <a:gd name="connsiteY2" fmla="*/ 1472 h 192249"/>
                <a:gd name="connsiteX3" fmla="*/ 206418 w 259624"/>
                <a:gd name="connsiteY3" fmla="*/ 30047 h 192249"/>
                <a:gd name="connsiteX4" fmla="*/ 92118 w 259624"/>
                <a:gd name="connsiteY4" fmla="*/ 103072 h 192249"/>
                <a:gd name="connsiteX5" fmla="*/ 43 w 259624"/>
                <a:gd name="connsiteY5" fmla="*/ 191972 h 192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24" h="192249">
                  <a:moveTo>
                    <a:pt x="43" y="191972"/>
                  </a:moveTo>
                  <a:cubicBezTo>
                    <a:pt x="-1544" y="186680"/>
                    <a:pt x="40260" y="103072"/>
                    <a:pt x="82593" y="71322"/>
                  </a:cubicBezTo>
                  <a:cubicBezTo>
                    <a:pt x="124926" y="39572"/>
                    <a:pt x="233406" y="8351"/>
                    <a:pt x="254043" y="1472"/>
                  </a:cubicBezTo>
                  <a:cubicBezTo>
                    <a:pt x="274680" y="-5407"/>
                    <a:pt x="233406" y="13114"/>
                    <a:pt x="206418" y="30047"/>
                  </a:cubicBezTo>
                  <a:cubicBezTo>
                    <a:pt x="179431" y="46980"/>
                    <a:pt x="125455" y="80847"/>
                    <a:pt x="92118" y="103072"/>
                  </a:cubicBezTo>
                  <a:cubicBezTo>
                    <a:pt x="58781" y="125297"/>
                    <a:pt x="1630" y="197264"/>
                    <a:pt x="43" y="191972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179B4B91-8942-4EE6-AE86-0EA1B79A472F}"/>
                </a:ext>
              </a:extLst>
            </p:cNvPr>
            <p:cNvSpPr/>
            <p:nvPr/>
          </p:nvSpPr>
          <p:spPr>
            <a:xfrm>
              <a:off x="6978600" y="717587"/>
              <a:ext cx="335118" cy="357228"/>
            </a:xfrm>
            <a:custGeom>
              <a:avLst/>
              <a:gdLst>
                <a:gd name="connsiteX0" fmla="*/ 328663 w 335118"/>
                <a:gd name="connsiteY0" fmla="*/ 357151 h 357228"/>
                <a:gd name="connsiteX1" fmla="*/ 300088 w 335118"/>
                <a:gd name="connsiteY1" fmla="*/ 250788 h 357228"/>
                <a:gd name="connsiteX2" fmla="*/ 304850 w 335118"/>
                <a:gd name="connsiteY2" fmla="*/ 179351 h 357228"/>
                <a:gd name="connsiteX3" fmla="*/ 261988 w 335118"/>
                <a:gd name="connsiteY3" fmla="*/ 112676 h 357228"/>
                <a:gd name="connsiteX4" fmla="*/ 223888 w 335118"/>
                <a:gd name="connsiteY4" fmla="*/ 33301 h 357228"/>
                <a:gd name="connsiteX5" fmla="*/ 222300 w 335118"/>
                <a:gd name="connsiteY5" fmla="*/ 33301 h 357228"/>
                <a:gd name="connsiteX6" fmla="*/ 154038 w 335118"/>
                <a:gd name="connsiteY6" fmla="*/ 31713 h 357228"/>
                <a:gd name="connsiteX7" fmla="*/ 88950 w 335118"/>
                <a:gd name="connsiteY7" fmla="*/ 11076 h 357228"/>
                <a:gd name="connsiteX8" fmla="*/ 3225 w 335118"/>
                <a:gd name="connsiteY8" fmla="*/ 6313 h 357228"/>
                <a:gd name="connsiteX9" fmla="*/ 31800 w 335118"/>
                <a:gd name="connsiteY9" fmla="*/ 99976 h 357228"/>
                <a:gd name="connsiteX10" fmla="*/ 158800 w 335118"/>
                <a:gd name="connsiteY10" fmla="*/ 233326 h 357228"/>
                <a:gd name="connsiteX11" fmla="*/ 328663 w 335118"/>
                <a:gd name="connsiteY11" fmla="*/ 357151 h 357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5118" h="357228">
                  <a:moveTo>
                    <a:pt x="328663" y="357151"/>
                  </a:moveTo>
                  <a:cubicBezTo>
                    <a:pt x="352211" y="360061"/>
                    <a:pt x="304057" y="280421"/>
                    <a:pt x="300088" y="250788"/>
                  </a:cubicBezTo>
                  <a:cubicBezTo>
                    <a:pt x="296119" y="221155"/>
                    <a:pt x="311200" y="202370"/>
                    <a:pt x="304850" y="179351"/>
                  </a:cubicBezTo>
                  <a:cubicBezTo>
                    <a:pt x="298500" y="156332"/>
                    <a:pt x="275482" y="137018"/>
                    <a:pt x="261988" y="112676"/>
                  </a:cubicBezTo>
                  <a:cubicBezTo>
                    <a:pt x="248494" y="88334"/>
                    <a:pt x="223888" y="33301"/>
                    <a:pt x="223888" y="33301"/>
                  </a:cubicBezTo>
                  <a:cubicBezTo>
                    <a:pt x="217273" y="20072"/>
                    <a:pt x="222300" y="33301"/>
                    <a:pt x="222300" y="33301"/>
                  </a:cubicBezTo>
                  <a:cubicBezTo>
                    <a:pt x="210658" y="33036"/>
                    <a:pt x="176263" y="35417"/>
                    <a:pt x="154038" y="31713"/>
                  </a:cubicBezTo>
                  <a:cubicBezTo>
                    <a:pt x="131813" y="28009"/>
                    <a:pt x="114085" y="15309"/>
                    <a:pt x="88950" y="11076"/>
                  </a:cubicBezTo>
                  <a:cubicBezTo>
                    <a:pt x="63815" y="6843"/>
                    <a:pt x="12750" y="-8504"/>
                    <a:pt x="3225" y="6313"/>
                  </a:cubicBezTo>
                  <a:cubicBezTo>
                    <a:pt x="-6300" y="21130"/>
                    <a:pt x="5871" y="62141"/>
                    <a:pt x="31800" y="99976"/>
                  </a:cubicBezTo>
                  <a:cubicBezTo>
                    <a:pt x="57729" y="137811"/>
                    <a:pt x="109323" y="189141"/>
                    <a:pt x="158800" y="233326"/>
                  </a:cubicBezTo>
                  <a:cubicBezTo>
                    <a:pt x="208277" y="277511"/>
                    <a:pt x="305115" y="354241"/>
                    <a:pt x="328663" y="357151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0447EAAE-21A7-4454-B09B-939626FBB843}"/>
                </a:ext>
              </a:extLst>
            </p:cNvPr>
            <p:cNvSpPr/>
            <p:nvPr/>
          </p:nvSpPr>
          <p:spPr>
            <a:xfrm>
              <a:off x="6302839" y="803867"/>
              <a:ext cx="458885" cy="397699"/>
            </a:xfrm>
            <a:custGeom>
              <a:avLst/>
              <a:gdLst>
                <a:gd name="connsiteX0" fmla="*/ 448799 w 458885"/>
                <a:gd name="connsiteY0" fmla="*/ 27983 h 397699"/>
                <a:gd name="connsiteX1" fmla="*/ 148761 w 458885"/>
                <a:gd name="connsiteY1" fmla="*/ 216896 h 397699"/>
                <a:gd name="connsiteX2" fmla="*/ 1124 w 458885"/>
                <a:gd name="connsiteY2" fmla="*/ 396283 h 397699"/>
                <a:gd name="connsiteX3" fmla="*/ 220199 w 458885"/>
                <a:gd name="connsiteY3" fmla="*/ 116883 h 397699"/>
                <a:gd name="connsiteX4" fmla="*/ 372599 w 458885"/>
                <a:gd name="connsiteY4" fmla="*/ 10521 h 397699"/>
                <a:gd name="connsiteX5" fmla="*/ 448799 w 458885"/>
                <a:gd name="connsiteY5" fmla="*/ 27983 h 39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885" h="397699">
                  <a:moveTo>
                    <a:pt x="448799" y="27983"/>
                  </a:moveTo>
                  <a:cubicBezTo>
                    <a:pt x="411493" y="62379"/>
                    <a:pt x="223373" y="155513"/>
                    <a:pt x="148761" y="216896"/>
                  </a:cubicBezTo>
                  <a:cubicBezTo>
                    <a:pt x="74149" y="278279"/>
                    <a:pt x="-10782" y="412952"/>
                    <a:pt x="1124" y="396283"/>
                  </a:cubicBezTo>
                  <a:cubicBezTo>
                    <a:pt x="13030" y="379614"/>
                    <a:pt x="158286" y="181177"/>
                    <a:pt x="220199" y="116883"/>
                  </a:cubicBezTo>
                  <a:cubicBezTo>
                    <a:pt x="282111" y="52589"/>
                    <a:pt x="334499" y="26131"/>
                    <a:pt x="372599" y="10521"/>
                  </a:cubicBezTo>
                  <a:cubicBezTo>
                    <a:pt x="410699" y="-5089"/>
                    <a:pt x="486105" y="-6413"/>
                    <a:pt x="448799" y="27983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5FDBAD72-F7F5-4BB3-9DDF-768528D3C389}"/>
                </a:ext>
              </a:extLst>
            </p:cNvPr>
            <p:cNvSpPr/>
            <p:nvPr/>
          </p:nvSpPr>
          <p:spPr>
            <a:xfrm>
              <a:off x="6530348" y="1009303"/>
              <a:ext cx="524502" cy="135799"/>
            </a:xfrm>
            <a:custGeom>
              <a:avLst/>
              <a:gdLst>
                <a:gd name="connsiteX0" fmla="*/ 524502 w 524502"/>
                <a:gd name="connsiteY0" fmla="*/ 40035 h 135799"/>
                <a:gd name="connsiteX1" fmla="*/ 300665 w 524502"/>
                <a:gd name="connsiteY1" fmla="*/ 20985 h 135799"/>
                <a:gd name="connsiteX2" fmla="*/ 10152 w 524502"/>
                <a:gd name="connsiteY2" fmla="*/ 135285 h 135799"/>
                <a:gd name="connsiteX3" fmla="*/ 76827 w 524502"/>
                <a:gd name="connsiteY3" fmla="*/ 60672 h 135799"/>
                <a:gd name="connsiteX4" fmla="*/ 181602 w 524502"/>
                <a:gd name="connsiteY4" fmla="*/ 1935 h 135799"/>
                <a:gd name="connsiteX5" fmla="*/ 294315 w 524502"/>
                <a:gd name="connsiteY5" fmla="*/ 13047 h 135799"/>
                <a:gd name="connsiteX6" fmla="*/ 524502 w 524502"/>
                <a:gd name="connsiteY6" fmla="*/ 40035 h 13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4502" h="135799">
                  <a:moveTo>
                    <a:pt x="524502" y="40035"/>
                  </a:moveTo>
                  <a:cubicBezTo>
                    <a:pt x="455446" y="22572"/>
                    <a:pt x="386390" y="5110"/>
                    <a:pt x="300665" y="20985"/>
                  </a:cubicBezTo>
                  <a:cubicBezTo>
                    <a:pt x="214940" y="36860"/>
                    <a:pt x="47458" y="128670"/>
                    <a:pt x="10152" y="135285"/>
                  </a:cubicBezTo>
                  <a:cubicBezTo>
                    <a:pt x="-27154" y="141900"/>
                    <a:pt x="48252" y="82897"/>
                    <a:pt x="76827" y="60672"/>
                  </a:cubicBezTo>
                  <a:cubicBezTo>
                    <a:pt x="105402" y="38447"/>
                    <a:pt x="145354" y="9873"/>
                    <a:pt x="181602" y="1935"/>
                  </a:cubicBezTo>
                  <a:cubicBezTo>
                    <a:pt x="217850" y="-6003"/>
                    <a:pt x="294315" y="13047"/>
                    <a:pt x="294315" y="13047"/>
                  </a:cubicBezTo>
                  <a:lnTo>
                    <a:pt x="524502" y="40035"/>
                  </a:ln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A95C5F45-DC06-4593-9863-EFC2C7B142D3}"/>
                </a:ext>
              </a:extLst>
            </p:cNvPr>
            <p:cNvSpPr/>
            <p:nvPr/>
          </p:nvSpPr>
          <p:spPr>
            <a:xfrm>
              <a:off x="6857713" y="882647"/>
              <a:ext cx="387649" cy="303861"/>
            </a:xfrm>
            <a:custGeom>
              <a:avLst/>
              <a:gdLst>
                <a:gd name="connsiteX0" fmla="*/ 287 w 387649"/>
                <a:gd name="connsiteY0" fmla="*/ 3 h 303861"/>
                <a:gd name="connsiteX1" fmla="*/ 170150 w 387649"/>
                <a:gd name="connsiteY1" fmla="*/ 95253 h 303861"/>
                <a:gd name="connsiteX2" fmla="*/ 303500 w 387649"/>
                <a:gd name="connsiteY2" fmla="*/ 230191 h 303861"/>
                <a:gd name="connsiteX3" fmla="*/ 387637 w 387649"/>
                <a:gd name="connsiteY3" fmla="*/ 303216 h 303861"/>
                <a:gd name="connsiteX4" fmla="*/ 308262 w 387649"/>
                <a:gd name="connsiteY4" fmla="*/ 255591 h 303861"/>
                <a:gd name="connsiteX5" fmla="*/ 133637 w 387649"/>
                <a:gd name="connsiteY5" fmla="*/ 92078 h 303861"/>
                <a:gd name="connsiteX6" fmla="*/ 287 w 387649"/>
                <a:gd name="connsiteY6" fmla="*/ 3 h 30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649" h="303861">
                  <a:moveTo>
                    <a:pt x="287" y="3"/>
                  </a:moveTo>
                  <a:cubicBezTo>
                    <a:pt x="6372" y="532"/>
                    <a:pt x="119615" y="56888"/>
                    <a:pt x="170150" y="95253"/>
                  </a:cubicBezTo>
                  <a:cubicBezTo>
                    <a:pt x="220685" y="133618"/>
                    <a:pt x="267252" y="195530"/>
                    <a:pt x="303500" y="230191"/>
                  </a:cubicBezTo>
                  <a:cubicBezTo>
                    <a:pt x="339748" y="264852"/>
                    <a:pt x="386843" y="298983"/>
                    <a:pt x="387637" y="303216"/>
                  </a:cubicBezTo>
                  <a:cubicBezTo>
                    <a:pt x="388431" y="307449"/>
                    <a:pt x="350595" y="290781"/>
                    <a:pt x="308262" y="255591"/>
                  </a:cubicBezTo>
                  <a:cubicBezTo>
                    <a:pt x="265929" y="220401"/>
                    <a:pt x="180997" y="130443"/>
                    <a:pt x="133637" y="92078"/>
                  </a:cubicBezTo>
                  <a:cubicBezTo>
                    <a:pt x="86277" y="53713"/>
                    <a:pt x="-5798" y="-526"/>
                    <a:pt x="287" y="3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A9983F69-3FAA-4A73-8395-BFEC653E2F1B}"/>
                </a:ext>
              </a:extLst>
            </p:cNvPr>
            <p:cNvSpPr/>
            <p:nvPr/>
          </p:nvSpPr>
          <p:spPr>
            <a:xfrm>
              <a:off x="6586285" y="5242548"/>
              <a:ext cx="259280" cy="605136"/>
            </a:xfrm>
            <a:custGeom>
              <a:avLst/>
              <a:gdLst>
                <a:gd name="connsiteX0" fmla="*/ 7132 w 259280"/>
                <a:gd name="connsiteY0" fmla="*/ 435 h 605136"/>
                <a:gd name="connsiteX1" fmla="*/ 248432 w 259280"/>
                <a:gd name="connsiteY1" fmla="*/ 59702 h 605136"/>
                <a:gd name="connsiteX2" fmla="*/ 214565 w 259280"/>
                <a:gd name="connsiteY2" fmla="*/ 188819 h 605136"/>
                <a:gd name="connsiteX3" fmla="*/ 187048 w 259280"/>
                <a:gd name="connsiteY3" fmla="*/ 345452 h 605136"/>
                <a:gd name="connsiteX4" fmla="*/ 140482 w 259280"/>
                <a:gd name="connsiteY4" fmla="*/ 519019 h 605136"/>
                <a:gd name="connsiteX5" fmla="*/ 127782 w 259280"/>
                <a:gd name="connsiteY5" fmla="*/ 546535 h 605136"/>
                <a:gd name="connsiteX6" fmla="*/ 30415 w 259280"/>
                <a:gd name="connsiteY6" fmla="*/ 603685 h 605136"/>
                <a:gd name="connsiteX7" fmla="*/ 93915 w 259280"/>
                <a:gd name="connsiteY7" fmla="*/ 480919 h 605136"/>
                <a:gd name="connsiteX8" fmla="*/ 60048 w 259280"/>
                <a:gd name="connsiteY8" fmla="*/ 377202 h 605136"/>
                <a:gd name="connsiteX9" fmla="*/ 36765 w 259280"/>
                <a:gd name="connsiteY9" fmla="*/ 209985 h 605136"/>
                <a:gd name="connsiteX10" fmla="*/ 57932 w 259280"/>
                <a:gd name="connsiteY10" fmla="*/ 87219 h 605136"/>
                <a:gd name="connsiteX11" fmla="*/ 7132 w 259280"/>
                <a:gd name="connsiteY11" fmla="*/ 435 h 60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280" h="605136">
                  <a:moveTo>
                    <a:pt x="7132" y="435"/>
                  </a:moveTo>
                  <a:cubicBezTo>
                    <a:pt x="38882" y="-4151"/>
                    <a:pt x="213860" y="28305"/>
                    <a:pt x="248432" y="59702"/>
                  </a:cubicBezTo>
                  <a:cubicBezTo>
                    <a:pt x="283004" y="91099"/>
                    <a:pt x="224796" y="141194"/>
                    <a:pt x="214565" y="188819"/>
                  </a:cubicBezTo>
                  <a:cubicBezTo>
                    <a:pt x="204334" y="236444"/>
                    <a:pt x="199395" y="290419"/>
                    <a:pt x="187048" y="345452"/>
                  </a:cubicBezTo>
                  <a:cubicBezTo>
                    <a:pt x="174701" y="400485"/>
                    <a:pt x="150360" y="485505"/>
                    <a:pt x="140482" y="519019"/>
                  </a:cubicBezTo>
                  <a:cubicBezTo>
                    <a:pt x="130604" y="552533"/>
                    <a:pt x="146126" y="532424"/>
                    <a:pt x="127782" y="546535"/>
                  </a:cubicBezTo>
                  <a:cubicBezTo>
                    <a:pt x="109438" y="560646"/>
                    <a:pt x="36059" y="614621"/>
                    <a:pt x="30415" y="603685"/>
                  </a:cubicBezTo>
                  <a:cubicBezTo>
                    <a:pt x="24771" y="592749"/>
                    <a:pt x="88976" y="518666"/>
                    <a:pt x="93915" y="480919"/>
                  </a:cubicBezTo>
                  <a:cubicBezTo>
                    <a:pt x="98854" y="443172"/>
                    <a:pt x="69573" y="422358"/>
                    <a:pt x="60048" y="377202"/>
                  </a:cubicBezTo>
                  <a:cubicBezTo>
                    <a:pt x="50523" y="332046"/>
                    <a:pt x="37118" y="258315"/>
                    <a:pt x="36765" y="209985"/>
                  </a:cubicBezTo>
                  <a:cubicBezTo>
                    <a:pt x="36412" y="161655"/>
                    <a:pt x="55815" y="121791"/>
                    <a:pt x="57932" y="87219"/>
                  </a:cubicBezTo>
                  <a:cubicBezTo>
                    <a:pt x="60049" y="52647"/>
                    <a:pt x="-24618" y="5021"/>
                    <a:pt x="7132" y="43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62EEEDCA-747A-4684-A198-C362922BD249}"/>
                </a:ext>
              </a:extLst>
            </p:cNvPr>
            <p:cNvSpPr/>
            <p:nvPr/>
          </p:nvSpPr>
          <p:spPr>
            <a:xfrm>
              <a:off x="6167538" y="5194934"/>
              <a:ext cx="447499" cy="711919"/>
            </a:xfrm>
            <a:custGeom>
              <a:avLst/>
              <a:gdLst>
                <a:gd name="connsiteX0" fmla="*/ 444929 w 447499"/>
                <a:gd name="connsiteY0" fmla="*/ 113666 h 711919"/>
                <a:gd name="connsiteX1" fmla="*/ 271362 w 447499"/>
                <a:gd name="connsiteY1" fmla="*/ 282999 h 711919"/>
                <a:gd name="connsiteX2" fmla="*/ 167645 w 447499"/>
                <a:gd name="connsiteY2" fmla="*/ 363433 h 711919"/>
                <a:gd name="connsiteX3" fmla="*/ 106262 w 447499"/>
                <a:gd name="connsiteY3" fmla="*/ 467149 h 711919"/>
                <a:gd name="connsiteX4" fmla="*/ 61812 w 447499"/>
                <a:gd name="connsiteY4" fmla="*/ 598383 h 711919"/>
                <a:gd name="connsiteX5" fmla="*/ 68162 w 447499"/>
                <a:gd name="connsiteY5" fmla="*/ 710566 h 711919"/>
                <a:gd name="connsiteX6" fmla="*/ 19479 w 447499"/>
                <a:gd name="connsiteY6" fmla="*/ 520066 h 711919"/>
                <a:gd name="connsiteX7" fmla="*/ 2545 w 447499"/>
                <a:gd name="connsiteY7" fmla="*/ 363433 h 711919"/>
                <a:gd name="connsiteX8" fmla="*/ 70279 w 447499"/>
                <a:gd name="connsiteY8" fmla="*/ 310516 h 711919"/>
                <a:gd name="connsiteX9" fmla="*/ 118962 w 447499"/>
                <a:gd name="connsiteY9" fmla="*/ 215266 h 711919"/>
                <a:gd name="connsiteX10" fmla="*/ 214212 w 447499"/>
                <a:gd name="connsiteY10" fmla="*/ 143299 h 711919"/>
                <a:gd name="connsiteX11" fmla="*/ 332745 w 447499"/>
                <a:gd name="connsiteY11" fmla="*/ 7833 h 711919"/>
                <a:gd name="connsiteX12" fmla="*/ 372962 w 447499"/>
                <a:gd name="connsiteY12" fmla="*/ 22649 h 711919"/>
                <a:gd name="connsiteX13" fmla="*/ 444929 w 447499"/>
                <a:gd name="connsiteY13" fmla="*/ 113666 h 71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7499" h="711919">
                  <a:moveTo>
                    <a:pt x="444929" y="113666"/>
                  </a:moveTo>
                  <a:cubicBezTo>
                    <a:pt x="427996" y="157058"/>
                    <a:pt x="317576" y="241371"/>
                    <a:pt x="271362" y="282999"/>
                  </a:cubicBezTo>
                  <a:cubicBezTo>
                    <a:pt x="225148" y="324627"/>
                    <a:pt x="195162" y="332741"/>
                    <a:pt x="167645" y="363433"/>
                  </a:cubicBezTo>
                  <a:cubicBezTo>
                    <a:pt x="140128" y="394125"/>
                    <a:pt x="123901" y="427991"/>
                    <a:pt x="106262" y="467149"/>
                  </a:cubicBezTo>
                  <a:cubicBezTo>
                    <a:pt x="88623" y="506307"/>
                    <a:pt x="68162" y="557814"/>
                    <a:pt x="61812" y="598383"/>
                  </a:cubicBezTo>
                  <a:cubicBezTo>
                    <a:pt x="55462" y="638952"/>
                    <a:pt x="75217" y="723619"/>
                    <a:pt x="68162" y="710566"/>
                  </a:cubicBezTo>
                  <a:cubicBezTo>
                    <a:pt x="61107" y="697513"/>
                    <a:pt x="30415" y="577922"/>
                    <a:pt x="19479" y="520066"/>
                  </a:cubicBezTo>
                  <a:cubicBezTo>
                    <a:pt x="8543" y="462210"/>
                    <a:pt x="-5922" y="398358"/>
                    <a:pt x="2545" y="363433"/>
                  </a:cubicBezTo>
                  <a:cubicBezTo>
                    <a:pt x="11012" y="328508"/>
                    <a:pt x="50876" y="335211"/>
                    <a:pt x="70279" y="310516"/>
                  </a:cubicBezTo>
                  <a:cubicBezTo>
                    <a:pt x="89682" y="285822"/>
                    <a:pt x="94973" y="243135"/>
                    <a:pt x="118962" y="215266"/>
                  </a:cubicBezTo>
                  <a:cubicBezTo>
                    <a:pt x="142951" y="187397"/>
                    <a:pt x="178582" y="177871"/>
                    <a:pt x="214212" y="143299"/>
                  </a:cubicBezTo>
                  <a:cubicBezTo>
                    <a:pt x="249842" y="108727"/>
                    <a:pt x="306287" y="27941"/>
                    <a:pt x="332745" y="7833"/>
                  </a:cubicBezTo>
                  <a:cubicBezTo>
                    <a:pt x="359203" y="-12275"/>
                    <a:pt x="355676" y="11360"/>
                    <a:pt x="372962" y="22649"/>
                  </a:cubicBezTo>
                  <a:cubicBezTo>
                    <a:pt x="390248" y="33938"/>
                    <a:pt x="461862" y="70274"/>
                    <a:pt x="444929" y="113666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B021D627-FF3D-4183-9D04-ABFF30677E4F}"/>
                </a:ext>
              </a:extLst>
            </p:cNvPr>
            <p:cNvSpPr/>
            <p:nvPr/>
          </p:nvSpPr>
          <p:spPr>
            <a:xfrm>
              <a:off x="5306741" y="5202432"/>
              <a:ext cx="472742" cy="1062436"/>
            </a:xfrm>
            <a:custGeom>
              <a:avLst/>
              <a:gdLst>
                <a:gd name="connsiteX0" fmla="*/ 443819 w 472742"/>
                <a:gd name="connsiteY0" fmla="*/ 14728 h 1062436"/>
                <a:gd name="connsiteX1" fmla="*/ 133939 w 472742"/>
                <a:gd name="connsiteY1" fmla="*/ 405888 h 1062436"/>
                <a:gd name="connsiteX2" fmla="*/ 27259 w 472742"/>
                <a:gd name="connsiteY2" fmla="*/ 614168 h 1062436"/>
                <a:gd name="connsiteX3" fmla="*/ 133939 w 472742"/>
                <a:gd name="connsiteY3" fmla="*/ 1061208 h 1062436"/>
                <a:gd name="connsiteX4" fmla="*/ 57739 w 472742"/>
                <a:gd name="connsiteY4" fmla="*/ 741168 h 1062436"/>
                <a:gd name="connsiteX5" fmla="*/ 22179 w 472742"/>
                <a:gd name="connsiteY5" fmla="*/ 563368 h 1062436"/>
                <a:gd name="connsiteX6" fmla="*/ 413339 w 472742"/>
                <a:gd name="connsiteY6" fmla="*/ 126488 h 1062436"/>
                <a:gd name="connsiteX7" fmla="*/ 443819 w 472742"/>
                <a:gd name="connsiteY7" fmla="*/ 14728 h 106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2742" h="1062436">
                  <a:moveTo>
                    <a:pt x="443819" y="14728"/>
                  </a:moveTo>
                  <a:cubicBezTo>
                    <a:pt x="397252" y="61295"/>
                    <a:pt x="203366" y="305982"/>
                    <a:pt x="133939" y="405888"/>
                  </a:cubicBezTo>
                  <a:cubicBezTo>
                    <a:pt x="64512" y="505794"/>
                    <a:pt x="27259" y="504948"/>
                    <a:pt x="27259" y="614168"/>
                  </a:cubicBezTo>
                  <a:cubicBezTo>
                    <a:pt x="27259" y="723388"/>
                    <a:pt x="128859" y="1040041"/>
                    <a:pt x="133939" y="1061208"/>
                  </a:cubicBezTo>
                  <a:cubicBezTo>
                    <a:pt x="139019" y="1082375"/>
                    <a:pt x="76366" y="824141"/>
                    <a:pt x="57739" y="741168"/>
                  </a:cubicBezTo>
                  <a:cubicBezTo>
                    <a:pt x="39112" y="658195"/>
                    <a:pt x="-37088" y="665815"/>
                    <a:pt x="22179" y="563368"/>
                  </a:cubicBezTo>
                  <a:cubicBezTo>
                    <a:pt x="81446" y="460921"/>
                    <a:pt x="345606" y="213695"/>
                    <a:pt x="413339" y="126488"/>
                  </a:cubicBezTo>
                  <a:cubicBezTo>
                    <a:pt x="481072" y="39281"/>
                    <a:pt x="490386" y="-31839"/>
                    <a:pt x="443819" y="14728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8E05D161-480A-4F18-B145-40B784219B35}"/>
                </a:ext>
              </a:extLst>
            </p:cNvPr>
            <p:cNvSpPr/>
            <p:nvPr/>
          </p:nvSpPr>
          <p:spPr>
            <a:xfrm>
              <a:off x="5730815" y="5913749"/>
              <a:ext cx="133937" cy="318827"/>
            </a:xfrm>
            <a:custGeom>
              <a:avLst/>
              <a:gdLst>
                <a:gd name="connsiteX0" fmla="*/ 34985 w 133937"/>
                <a:gd name="connsiteY0" fmla="*/ 1276 h 318827"/>
                <a:gd name="connsiteX1" fmla="*/ 60 w 133937"/>
                <a:gd name="connsiteY1" fmla="*/ 118751 h 318827"/>
                <a:gd name="connsiteX2" fmla="*/ 44510 w 133937"/>
                <a:gd name="connsiteY2" fmla="*/ 271151 h 318827"/>
                <a:gd name="connsiteX3" fmla="*/ 133410 w 133937"/>
                <a:gd name="connsiteY3" fmla="*/ 318776 h 318827"/>
                <a:gd name="connsiteX4" fmla="*/ 79435 w 133937"/>
                <a:gd name="connsiteY4" fmla="*/ 264801 h 318827"/>
                <a:gd name="connsiteX5" fmla="*/ 38160 w 133937"/>
                <a:gd name="connsiteY5" fmla="*/ 194951 h 318827"/>
                <a:gd name="connsiteX6" fmla="*/ 34985 w 133937"/>
                <a:gd name="connsiteY6" fmla="*/ 1276 h 31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937" h="318827">
                  <a:moveTo>
                    <a:pt x="34985" y="1276"/>
                  </a:moveTo>
                  <a:cubicBezTo>
                    <a:pt x="28635" y="-11424"/>
                    <a:pt x="-1527" y="73772"/>
                    <a:pt x="60" y="118751"/>
                  </a:cubicBezTo>
                  <a:cubicBezTo>
                    <a:pt x="1647" y="163730"/>
                    <a:pt x="22285" y="237814"/>
                    <a:pt x="44510" y="271151"/>
                  </a:cubicBezTo>
                  <a:cubicBezTo>
                    <a:pt x="66735" y="304488"/>
                    <a:pt x="127589" y="319834"/>
                    <a:pt x="133410" y="318776"/>
                  </a:cubicBezTo>
                  <a:cubicBezTo>
                    <a:pt x="139231" y="317718"/>
                    <a:pt x="95310" y="285439"/>
                    <a:pt x="79435" y="264801"/>
                  </a:cubicBezTo>
                  <a:cubicBezTo>
                    <a:pt x="63560" y="244164"/>
                    <a:pt x="46627" y="232522"/>
                    <a:pt x="38160" y="194951"/>
                  </a:cubicBezTo>
                  <a:cubicBezTo>
                    <a:pt x="29693" y="157380"/>
                    <a:pt x="41335" y="13976"/>
                    <a:pt x="34985" y="1276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33590610-4A36-42E4-B0C9-A4F86969B85C}"/>
                </a:ext>
              </a:extLst>
            </p:cNvPr>
            <p:cNvSpPr/>
            <p:nvPr/>
          </p:nvSpPr>
          <p:spPr>
            <a:xfrm>
              <a:off x="4745072" y="709150"/>
              <a:ext cx="750301" cy="779823"/>
            </a:xfrm>
            <a:custGeom>
              <a:avLst/>
              <a:gdLst>
                <a:gd name="connsiteX0" fmla="*/ 749795 w 750301"/>
                <a:gd name="connsiteY0" fmla="*/ 2050 h 779823"/>
                <a:gd name="connsiteX1" fmla="*/ 516961 w 750301"/>
                <a:gd name="connsiteY1" fmla="*/ 133283 h 779823"/>
                <a:gd name="connsiteX2" fmla="*/ 368795 w 750301"/>
                <a:gd name="connsiteY2" fmla="*/ 230650 h 779823"/>
                <a:gd name="connsiteX3" fmla="*/ 195228 w 750301"/>
                <a:gd name="connsiteY3" fmla="*/ 493117 h 779823"/>
                <a:gd name="connsiteX4" fmla="*/ 4728 w 750301"/>
                <a:gd name="connsiteY4" fmla="*/ 776750 h 779823"/>
                <a:gd name="connsiteX5" fmla="*/ 68228 w 750301"/>
                <a:gd name="connsiteY5" fmla="*/ 624350 h 779823"/>
                <a:gd name="connsiteX6" fmla="*/ 182528 w 750301"/>
                <a:gd name="connsiteY6" fmla="*/ 328017 h 779823"/>
                <a:gd name="connsiteX7" fmla="*/ 449228 w 750301"/>
                <a:gd name="connsiteY7" fmla="*/ 74017 h 779823"/>
                <a:gd name="connsiteX8" fmla="*/ 749795 w 750301"/>
                <a:gd name="connsiteY8" fmla="*/ 2050 h 77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301" h="779823">
                  <a:moveTo>
                    <a:pt x="749795" y="2050"/>
                  </a:moveTo>
                  <a:cubicBezTo>
                    <a:pt x="761084" y="11928"/>
                    <a:pt x="580461" y="95183"/>
                    <a:pt x="516961" y="133283"/>
                  </a:cubicBezTo>
                  <a:cubicBezTo>
                    <a:pt x="453461" y="171383"/>
                    <a:pt x="422417" y="170678"/>
                    <a:pt x="368795" y="230650"/>
                  </a:cubicBezTo>
                  <a:cubicBezTo>
                    <a:pt x="315173" y="290622"/>
                    <a:pt x="255906" y="402100"/>
                    <a:pt x="195228" y="493117"/>
                  </a:cubicBezTo>
                  <a:cubicBezTo>
                    <a:pt x="134550" y="584134"/>
                    <a:pt x="25895" y="754878"/>
                    <a:pt x="4728" y="776750"/>
                  </a:cubicBezTo>
                  <a:cubicBezTo>
                    <a:pt x="-16439" y="798622"/>
                    <a:pt x="38595" y="699139"/>
                    <a:pt x="68228" y="624350"/>
                  </a:cubicBezTo>
                  <a:cubicBezTo>
                    <a:pt x="97861" y="549561"/>
                    <a:pt x="119028" y="419739"/>
                    <a:pt x="182528" y="328017"/>
                  </a:cubicBezTo>
                  <a:cubicBezTo>
                    <a:pt x="246028" y="236295"/>
                    <a:pt x="359623" y="129756"/>
                    <a:pt x="449228" y="74017"/>
                  </a:cubicBezTo>
                  <a:cubicBezTo>
                    <a:pt x="538833" y="18278"/>
                    <a:pt x="738506" y="-7828"/>
                    <a:pt x="749795" y="2050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CFB8E36C-BEB7-4429-B2EE-D07FC087BC4E}"/>
                </a:ext>
              </a:extLst>
            </p:cNvPr>
            <p:cNvSpPr/>
            <p:nvPr/>
          </p:nvSpPr>
          <p:spPr>
            <a:xfrm>
              <a:off x="4266810" y="1532463"/>
              <a:ext cx="466072" cy="567342"/>
            </a:xfrm>
            <a:custGeom>
              <a:avLst/>
              <a:gdLst>
                <a:gd name="connsiteX0" fmla="*/ 466057 w 466072"/>
                <a:gd name="connsiteY0" fmla="*/ 4237 h 567342"/>
                <a:gd name="connsiteX1" fmla="*/ 339057 w 466072"/>
                <a:gd name="connsiteY1" fmla="*/ 241304 h 567342"/>
                <a:gd name="connsiteX2" fmla="*/ 267090 w 466072"/>
                <a:gd name="connsiteY2" fmla="*/ 372537 h 567342"/>
                <a:gd name="connsiteX3" fmla="*/ 390 w 466072"/>
                <a:gd name="connsiteY3" fmla="*/ 567270 h 567342"/>
                <a:gd name="connsiteX4" fmla="*/ 207823 w 466072"/>
                <a:gd name="connsiteY4" fmla="*/ 393704 h 567342"/>
                <a:gd name="connsiteX5" fmla="*/ 220523 w 466072"/>
                <a:gd name="connsiteY5" fmla="*/ 262470 h 567342"/>
                <a:gd name="connsiteX6" fmla="*/ 330590 w 466072"/>
                <a:gd name="connsiteY6" fmla="*/ 101604 h 567342"/>
                <a:gd name="connsiteX7" fmla="*/ 466057 w 466072"/>
                <a:gd name="connsiteY7" fmla="*/ 4237 h 567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072" h="567342">
                  <a:moveTo>
                    <a:pt x="466057" y="4237"/>
                  </a:moveTo>
                  <a:cubicBezTo>
                    <a:pt x="467468" y="27520"/>
                    <a:pt x="372218" y="179921"/>
                    <a:pt x="339057" y="241304"/>
                  </a:cubicBezTo>
                  <a:cubicBezTo>
                    <a:pt x="305896" y="302687"/>
                    <a:pt x="323534" y="318209"/>
                    <a:pt x="267090" y="372537"/>
                  </a:cubicBezTo>
                  <a:cubicBezTo>
                    <a:pt x="210645" y="426865"/>
                    <a:pt x="10268" y="563742"/>
                    <a:pt x="390" y="567270"/>
                  </a:cubicBezTo>
                  <a:cubicBezTo>
                    <a:pt x="-9488" y="570798"/>
                    <a:pt x="171134" y="444504"/>
                    <a:pt x="207823" y="393704"/>
                  </a:cubicBezTo>
                  <a:cubicBezTo>
                    <a:pt x="244512" y="342904"/>
                    <a:pt x="200062" y="311153"/>
                    <a:pt x="220523" y="262470"/>
                  </a:cubicBezTo>
                  <a:cubicBezTo>
                    <a:pt x="240984" y="213787"/>
                    <a:pt x="294607" y="143937"/>
                    <a:pt x="330590" y="101604"/>
                  </a:cubicBezTo>
                  <a:cubicBezTo>
                    <a:pt x="366573" y="59271"/>
                    <a:pt x="464646" y="-19046"/>
                    <a:pt x="466057" y="423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44E41125-2899-4284-8583-0E9D8F652C0C}"/>
                </a:ext>
              </a:extLst>
            </p:cNvPr>
            <p:cNvSpPr/>
            <p:nvPr/>
          </p:nvSpPr>
          <p:spPr>
            <a:xfrm>
              <a:off x="4044662" y="2018381"/>
              <a:ext cx="409725" cy="1050072"/>
            </a:xfrm>
            <a:custGeom>
              <a:avLst/>
              <a:gdLst>
                <a:gd name="connsiteX0" fmla="*/ 404571 w 409725"/>
                <a:gd name="connsiteY0" fmla="*/ 5152 h 1050072"/>
                <a:gd name="connsiteX1" fmla="*/ 332605 w 409725"/>
                <a:gd name="connsiteY1" fmla="*/ 208352 h 1050072"/>
                <a:gd name="connsiteX2" fmla="*/ 133638 w 409725"/>
                <a:gd name="connsiteY2" fmla="*/ 470819 h 1050072"/>
                <a:gd name="connsiteX3" fmla="*/ 2405 w 409725"/>
                <a:gd name="connsiteY3" fmla="*/ 792552 h 1050072"/>
                <a:gd name="connsiteX4" fmla="*/ 48971 w 409725"/>
                <a:gd name="connsiteY4" fmla="*/ 1042319 h 1050072"/>
                <a:gd name="connsiteX5" fmla="*/ 53205 w 409725"/>
                <a:gd name="connsiteY5" fmla="*/ 974586 h 1050072"/>
                <a:gd name="connsiteX6" fmla="*/ 27805 w 409725"/>
                <a:gd name="connsiteY6" fmla="*/ 851819 h 1050072"/>
                <a:gd name="connsiteX7" fmla="*/ 205605 w 409725"/>
                <a:gd name="connsiteY7" fmla="*/ 424252 h 1050072"/>
                <a:gd name="connsiteX8" fmla="*/ 404571 w 409725"/>
                <a:gd name="connsiteY8" fmla="*/ 5152 h 105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9725" h="1050072">
                  <a:moveTo>
                    <a:pt x="404571" y="5152"/>
                  </a:moveTo>
                  <a:cubicBezTo>
                    <a:pt x="425738" y="-30831"/>
                    <a:pt x="377761" y="130741"/>
                    <a:pt x="332605" y="208352"/>
                  </a:cubicBezTo>
                  <a:cubicBezTo>
                    <a:pt x="287449" y="285963"/>
                    <a:pt x="188671" y="373452"/>
                    <a:pt x="133638" y="470819"/>
                  </a:cubicBezTo>
                  <a:cubicBezTo>
                    <a:pt x="78605" y="568186"/>
                    <a:pt x="16516" y="697302"/>
                    <a:pt x="2405" y="792552"/>
                  </a:cubicBezTo>
                  <a:cubicBezTo>
                    <a:pt x="-11706" y="887802"/>
                    <a:pt x="40504" y="1011980"/>
                    <a:pt x="48971" y="1042319"/>
                  </a:cubicBezTo>
                  <a:cubicBezTo>
                    <a:pt x="57438" y="1072658"/>
                    <a:pt x="56733" y="1006336"/>
                    <a:pt x="53205" y="974586"/>
                  </a:cubicBezTo>
                  <a:cubicBezTo>
                    <a:pt x="49677" y="942836"/>
                    <a:pt x="2405" y="943541"/>
                    <a:pt x="27805" y="851819"/>
                  </a:cubicBezTo>
                  <a:cubicBezTo>
                    <a:pt x="53205" y="760097"/>
                    <a:pt x="143516" y="558308"/>
                    <a:pt x="205605" y="424252"/>
                  </a:cubicBezTo>
                  <a:cubicBezTo>
                    <a:pt x="267694" y="290197"/>
                    <a:pt x="383404" y="41135"/>
                    <a:pt x="404571" y="5152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BD74287A-E81C-4826-8994-0214B764255A}"/>
                </a:ext>
              </a:extLst>
            </p:cNvPr>
            <p:cNvSpPr/>
            <p:nvPr/>
          </p:nvSpPr>
          <p:spPr>
            <a:xfrm>
              <a:off x="4176913" y="2782807"/>
              <a:ext cx="191947" cy="1001597"/>
            </a:xfrm>
            <a:custGeom>
              <a:avLst/>
              <a:gdLst>
                <a:gd name="connsiteX0" fmla="*/ 191887 w 191947"/>
                <a:gd name="connsiteY0" fmla="*/ 2726 h 1001597"/>
                <a:gd name="connsiteX1" fmla="*/ 56420 w 191947"/>
                <a:gd name="connsiteY1" fmla="*/ 337160 h 1001597"/>
                <a:gd name="connsiteX2" fmla="*/ 1387 w 191947"/>
                <a:gd name="connsiteY2" fmla="*/ 608093 h 1001597"/>
                <a:gd name="connsiteX3" fmla="*/ 107220 w 191947"/>
                <a:gd name="connsiteY3" fmla="*/ 989093 h 1001597"/>
                <a:gd name="connsiteX4" fmla="*/ 52187 w 191947"/>
                <a:gd name="connsiteY4" fmla="*/ 874793 h 1001597"/>
                <a:gd name="connsiteX5" fmla="*/ 73354 w 191947"/>
                <a:gd name="connsiteY5" fmla="*/ 531893 h 1001597"/>
                <a:gd name="connsiteX6" fmla="*/ 191887 w 191947"/>
                <a:gd name="connsiteY6" fmla="*/ 2726 h 100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947" h="1001597">
                  <a:moveTo>
                    <a:pt x="191887" y="2726"/>
                  </a:moveTo>
                  <a:cubicBezTo>
                    <a:pt x="189065" y="-29729"/>
                    <a:pt x="88170" y="236266"/>
                    <a:pt x="56420" y="337160"/>
                  </a:cubicBezTo>
                  <a:cubicBezTo>
                    <a:pt x="24670" y="438055"/>
                    <a:pt x="-7080" y="499438"/>
                    <a:pt x="1387" y="608093"/>
                  </a:cubicBezTo>
                  <a:cubicBezTo>
                    <a:pt x="9854" y="716748"/>
                    <a:pt x="98753" y="944643"/>
                    <a:pt x="107220" y="989093"/>
                  </a:cubicBezTo>
                  <a:cubicBezTo>
                    <a:pt x="115687" y="1033543"/>
                    <a:pt x="57831" y="950993"/>
                    <a:pt x="52187" y="874793"/>
                  </a:cubicBezTo>
                  <a:cubicBezTo>
                    <a:pt x="46543" y="798593"/>
                    <a:pt x="49365" y="671593"/>
                    <a:pt x="73354" y="531893"/>
                  </a:cubicBezTo>
                  <a:cubicBezTo>
                    <a:pt x="97343" y="392193"/>
                    <a:pt x="194709" y="35181"/>
                    <a:pt x="191887" y="2726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2C139D35-2D11-4647-BB23-1DA09FB61B38}"/>
                </a:ext>
              </a:extLst>
            </p:cNvPr>
            <p:cNvSpPr/>
            <p:nvPr/>
          </p:nvSpPr>
          <p:spPr>
            <a:xfrm>
              <a:off x="4300687" y="3716793"/>
              <a:ext cx="573707" cy="713700"/>
            </a:xfrm>
            <a:custGeom>
              <a:avLst/>
              <a:gdLst>
                <a:gd name="connsiteX0" fmla="*/ 380 w 573707"/>
                <a:gd name="connsiteY0" fmla="*/ 74 h 713700"/>
                <a:gd name="connsiteX1" fmla="*/ 85046 w 573707"/>
                <a:gd name="connsiteY1" fmla="*/ 262540 h 713700"/>
                <a:gd name="connsiteX2" fmla="*/ 190880 w 573707"/>
                <a:gd name="connsiteY2" fmla="*/ 533474 h 713700"/>
                <a:gd name="connsiteX3" fmla="*/ 559180 w 573707"/>
                <a:gd name="connsiteY3" fmla="*/ 707040 h 713700"/>
                <a:gd name="connsiteX4" fmla="*/ 482980 w 573707"/>
                <a:gd name="connsiteY4" fmla="*/ 664707 h 713700"/>
                <a:gd name="connsiteX5" fmla="*/ 326346 w 573707"/>
                <a:gd name="connsiteY5" fmla="*/ 541940 h 713700"/>
                <a:gd name="connsiteX6" fmla="*/ 118913 w 573707"/>
                <a:gd name="connsiteY6" fmla="*/ 287940 h 713700"/>
                <a:gd name="connsiteX7" fmla="*/ 380 w 573707"/>
                <a:gd name="connsiteY7" fmla="*/ 74 h 71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3707" h="713700">
                  <a:moveTo>
                    <a:pt x="380" y="74"/>
                  </a:moveTo>
                  <a:cubicBezTo>
                    <a:pt x="-5264" y="-4159"/>
                    <a:pt x="53296" y="173640"/>
                    <a:pt x="85046" y="262540"/>
                  </a:cubicBezTo>
                  <a:cubicBezTo>
                    <a:pt x="116796" y="351440"/>
                    <a:pt x="111858" y="459391"/>
                    <a:pt x="190880" y="533474"/>
                  </a:cubicBezTo>
                  <a:cubicBezTo>
                    <a:pt x="269902" y="607557"/>
                    <a:pt x="510497" y="685168"/>
                    <a:pt x="559180" y="707040"/>
                  </a:cubicBezTo>
                  <a:cubicBezTo>
                    <a:pt x="607863" y="728912"/>
                    <a:pt x="521786" y="692224"/>
                    <a:pt x="482980" y="664707"/>
                  </a:cubicBezTo>
                  <a:cubicBezTo>
                    <a:pt x="444174" y="637190"/>
                    <a:pt x="387024" y="604734"/>
                    <a:pt x="326346" y="541940"/>
                  </a:cubicBezTo>
                  <a:cubicBezTo>
                    <a:pt x="265668" y="479146"/>
                    <a:pt x="171830" y="375429"/>
                    <a:pt x="118913" y="287940"/>
                  </a:cubicBezTo>
                  <a:cubicBezTo>
                    <a:pt x="65996" y="200451"/>
                    <a:pt x="6024" y="4307"/>
                    <a:pt x="380" y="74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190D6F4E-80AE-43C3-90E0-CEF41C73CFD0}"/>
                </a:ext>
              </a:extLst>
            </p:cNvPr>
            <p:cNvSpPr/>
            <p:nvPr/>
          </p:nvSpPr>
          <p:spPr>
            <a:xfrm>
              <a:off x="5428176" y="386422"/>
              <a:ext cx="1288296" cy="337155"/>
            </a:xfrm>
            <a:custGeom>
              <a:avLst/>
              <a:gdLst>
                <a:gd name="connsiteX0" fmla="*/ 1248849 w 1288296"/>
                <a:gd name="connsiteY0" fmla="*/ 80303 h 337155"/>
                <a:gd name="connsiteX1" fmla="*/ 1172649 w 1288296"/>
                <a:gd name="connsiteY1" fmla="*/ 4103 h 337155"/>
                <a:gd name="connsiteX2" fmla="*/ 785299 w 1288296"/>
                <a:gd name="connsiteY2" fmla="*/ 13628 h 337155"/>
                <a:gd name="connsiteX3" fmla="*/ 413824 w 1288296"/>
                <a:gd name="connsiteY3" fmla="*/ 42203 h 337155"/>
                <a:gd name="connsiteX4" fmla="*/ 10599 w 1288296"/>
                <a:gd name="connsiteY4" fmla="*/ 334303 h 337155"/>
                <a:gd name="connsiteX5" fmla="*/ 159824 w 1288296"/>
                <a:gd name="connsiteY5" fmla="*/ 181903 h 337155"/>
                <a:gd name="connsiteX6" fmla="*/ 610674 w 1288296"/>
                <a:gd name="connsiteY6" fmla="*/ 32678 h 337155"/>
                <a:gd name="connsiteX7" fmla="*/ 1248849 w 1288296"/>
                <a:gd name="connsiteY7" fmla="*/ 80303 h 337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296" h="337155">
                  <a:moveTo>
                    <a:pt x="1248849" y="80303"/>
                  </a:moveTo>
                  <a:cubicBezTo>
                    <a:pt x="1342511" y="75541"/>
                    <a:pt x="1249907" y="15215"/>
                    <a:pt x="1172649" y="4103"/>
                  </a:cubicBezTo>
                  <a:cubicBezTo>
                    <a:pt x="1095391" y="-7009"/>
                    <a:pt x="911770" y="7278"/>
                    <a:pt x="785299" y="13628"/>
                  </a:cubicBezTo>
                  <a:cubicBezTo>
                    <a:pt x="658828" y="19978"/>
                    <a:pt x="542941" y="-11243"/>
                    <a:pt x="413824" y="42203"/>
                  </a:cubicBezTo>
                  <a:cubicBezTo>
                    <a:pt x="284707" y="95649"/>
                    <a:pt x="52932" y="311020"/>
                    <a:pt x="10599" y="334303"/>
                  </a:cubicBezTo>
                  <a:cubicBezTo>
                    <a:pt x="-31734" y="357586"/>
                    <a:pt x="59812" y="232174"/>
                    <a:pt x="159824" y="181903"/>
                  </a:cubicBezTo>
                  <a:cubicBezTo>
                    <a:pt x="259836" y="131632"/>
                    <a:pt x="432345" y="53845"/>
                    <a:pt x="610674" y="32678"/>
                  </a:cubicBezTo>
                  <a:cubicBezTo>
                    <a:pt x="789003" y="11511"/>
                    <a:pt x="1155187" y="85065"/>
                    <a:pt x="1248849" y="80303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CA8B8C80-3D52-4EEE-AF51-11E9FE1A034A}"/>
                </a:ext>
              </a:extLst>
            </p:cNvPr>
            <p:cNvSpPr/>
            <p:nvPr/>
          </p:nvSpPr>
          <p:spPr>
            <a:xfrm>
              <a:off x="6755355" y="315250"/>
              <a:ext cx="1218513" cy="562405"/>
            </a:xfrm>
            <a:custGeom>
              <a:avLst/>
              <a:gdLst>
                <a:gd name="connsiteX0" fmla="*/ 1045 w 1218513"/>
                <a:gd name="connsiteY0" fmla="*/ 141950 h 562405"/>
                <a:gd name="connsiteX1" fmla="*/ 183078 w 1218513"/>
                <a:gd name="connsiteY1" fmla="*/ 2250 h 562405"/>
                <a:gd name="connsiteX2" fmla="*/ 462478 w 1218513"/>
                <a:gd name="connsiteY2" fmla="*/ 65750 h 562405"/>
                <a:gd name="connsiteX3" fmla="*/ 733412 w 1218513"/>
                <a:gd name="connsiteY3" fmla="*/ 196983 h 562405"/>
                <a:gd name="connsiteX4" fmla="*/ 923912 w 1218513"/>
                <a:gd name="connsiteY4" fmla="*/ 370550 h 562405"/>
                <a:gd name="connsiteX5" fmla="*/ 1216012 w 1218513"/>
                <a:gd name="connsiteY5" fmla="*/ 556817 h 562405"/>
                <a:gd name="connsiteX6" fmla="*/ 1042445 w 1218513"/>
                <a:gd name="connsiteY6" fmla="*/ 484850 h 562405"/>
                <a:gd name="connsiteX7" fmla="*/ 661445 w 1218513"/>
                <a:gd name="connsiteY7" fmla="*/ 196983 h 562405"/>
                <a:gd name="connsiteX8" fmla="*/ 263512 w 1218513"/>
                <a:gd name="connsiteY8" fmla="*/ 40350 h 562405"/>
                <a:gd name="connsiteX9" fmla="*/ 1045 w 1218513"/>
                <a:gd name="connsiteY9" fmla="*/ 141950 h 56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8513" h="562405">
                  <a:moveTo>
                    <a:pt x="1045" y="141950"/>
                  </a:moveTo>
                  <a:cubicBezTo>
                    <a:pt x="-12361" y="135600"/>
                    <a:pt x="106173" y="14950"/>
                    <a:pt x="183078" y="2250"/>
                  </a:cubicBezTo>
                  <a:cubicBezTo>
                    <a:pt x="259984" y="-10450"/>
                    <a:pt x="370756" y="33294"/>
                    <a:pt x="462478" y="65750"/>
                  </a:cubicBezTo>
                  <a:cubicBezTo>
                    <a:pt x="554200" y="98206"/>
                    <a:pt x="656506" y="146183"/>
                    <a:pt x="733412" y="196983"/>
                  </a:cubicBezTo>
                  <a:cubicBezTo>
                    <a:pt x="810318" y="247783"/>
                    <a:pt x="843479" y="310578"/>
                    <a:pt x="923912" y="370550"/>
                  </a:cubicBezTo>
                  <a:cubicBezTo>
                    <a:pt x="1004345" y="430522"/>
                    <a:pt x="1196257" y="537767"/>
                    <a:pt x="1216012" y="556817"/>
                  </a:cubicBezTo>
                  <a:cubicBezTo>
                    <a:pt x="1235767" y="575867"/>
                    <a:pt x="1134873" y="544822"/>
                    <a:pt x="1042445" y="484850"/>
                  </a:cubicBezTo>
                  <a:cubicBezTo>
                    <a:pt x="950017" y="424878"/>
                    <a:pt x="791267" y="271066"/>
                    <a:pt x="661445" y="196983"/>
                  </a:cubicBezTo>
                  <a:cubicBezTo>
                    <a:pt x="531623" y="122900"/>
                    <a:pt x="373579" y="50228"/>
                    <a:pt x="263512" y="40350"/>
                  </a:cubicBezTo>
                  <a:cubicBezTo>
                    <a:pt x="153445" y="30472"/>
                    <a:pt x="14451" y="148300"/>
                    <a:pt x="1045" y="141950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75FF5B3B-8FE4-4268-ACDC-32B02AAB2816}"/>
                </a:ext>
              </a:extLst>
            </p:cNvPr>
            <p:cNvSpPr/>
            <p:nvPr/>
          </p:nvSpPr>
          <p:spPr>
            <a:xfrm>
              <a:off x="7931180" y="867473"/>
              <a:ext cx="569513" cy="1104773"/>
            </a:xfrm>
            <a:custGeom>
              <a:avLst/>
              <a:gdLst>
                <a:gd name="connsiteX0" fmla="*/ 2087 w 569513"/>
                <a:gd name="connsiteY0" fmla="*/ 360 h 1104773"/>
                <a:gd name="connsiteX1" fmla="*/ 213753 w 569513"/>
                <a:gd name="connsiteY1" fmla="*/ 317860 h 1104773"/>
                <a:gd name="connsiteX2" fmla="*/ 408487 w 569513"/>
                <a:gd name="connsiteY2" fmla="*/ 618427 h 1104773"/>
                <a:gd name="connsiteX3" fmla="*/ 548187 w 569513"/>
                <a:gd name="connsiteY3" fmla="*/ 1092560 h 1104773"/>
                <a:gd name="connsiteX4" fmla="*/ 548187 w 569513"/>
                <a:gd name="connsiteY4" fmla="*/ 914760 h 1104773"/>
                <a:gd name="connsiteX5" fmla="*/ 349220 w 569513"/>
                <a:gd name="connsiteY5" fmla="*/ 381360 h 1104773"/>
                <a:gd name="connsiteX6" fmla="*/ 2087 w 569513"/>
                <a:gd name="connsiteY6" fmla="*/ 360 h 110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9513" h="1104773">
                  <a:moveTo>
                    <a:pt x="2087" y="360"/>
                  </a:moveTo>
                  <a:cubicBezTo>
                    <a:pt x="-20491" y="-10223"/>
                    <a:pt x="146020" y="214849"/>
                    <a:pt x="213753" y="317860"/>
                  </a:cubicBezTo>
                  <a:cubicBezTo>
                    <a:pt x="281486" y="420871"/>
                    <a:pt x="352748" y="489310"/>
                    <a:pt x="408487" y="618427"/>
                  </a:cubicBezTo>
                  <a:cubicBezTo>
                    <a:pt x="464226" y="747544"/>
                    <a:pt x="524904" y="1043171"/>
                    <a:pt x="548187" y="1092560"/>
                  </a:cubicBezTo>
                  <a:cubicBezTo>
                    <a:pt x="571470" y="1141949"/>
                    <a:pt x="581348" y="1033293"/>
                    <a:pt x="548187" y="914760"/>
                  </a:cubicBezTo>
                  <a:cubicBezTo>
                    <a:pt x="515026" y="796227"/>
                    <a:pt x="437415" y="533054"/>
                    <a:pt x="349220" y="381360"/>
                  </a:cubicBezTo>
                  <a:cubicBezTo>
                    <a:pt x="261025" y="229666"/>
                    <a:pt x="24665" y="10943"/>
                    <a:pt x="2087" y="360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3300F1B5-5A00-48D9-8255-6D8857A2DEDB}"/>
                </a:ext>
              </a:extLst>
            </p:cNvPr>
            <p:cNvSpPr/>
            <p:nvPr/>
          </p:nvSpPr>
          <p:spPr>
            <a:xfrm>
              <a:off x="8469938" y="1958519"/>
              <a:ext cx="134477" cy="1349366"/>
            </a:xfrm>
            <a:custGeom>
              <a:avLst/>
              <a:gdLst>
                <a:gd name="connsiteX0" fmla="*/ 43295 w 134477"/>
                <a:gd name="connsiteY0" fmla="*/ 5748 h 1349366"/>
                <a:gd name="connsiteX1" fmla="*/ 81395 w 134477"/>
                <a:gd name="connsiteY1" fmla="*/ 293614 h 1349366"/>
                <a:gd name="connsiteX2" fmla="*/ 132195 w 134477"/>
                <a:gd name="connsiteY2" fmla="*/ 695781 h 1349366"/>
                <a:gd name="connsiteX3" fmla="*/ 962 w 134477"/>
                <a:gd name="connsiteY3" fmla="*/ 1335014 h 1349366"/>
                <a:gd name="connsiteX4" fmla="*/ 72929 w 134477"/>
                <a:gd name="connsiteY4" fmla="*/ 1093714 h 1349366"/>
                <a:gd name="connsiteX5" fmla="*/ 77162 w 134477"/>
                <a:gd name="connsiteY5" fmla="*/ 556081 h 1349366"/>
                <a:gd name="connsiteX6" fmla="*/ 43295 w 134477"/>
                <a:gd name="connsiteY6" fmla="*/ 5748 h 134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477" h="1349366">
                  <a:moveTo>
                    <a:pt x="43295" y="5748"/>
                  </a:moveTo>
                  <a:cubicBezTo>
                    <a:pt x="44000" y="-37996"/>
                    <a:pt x="66578" y="178609"/>
                    <a:pt x="81395" y="293614"/>
                  </a:cubicBezTo>
                  <a:cubicBezTo>
                    <a:pt x="96212" y="408619"/>
                    <a:pt x="145600" y="522214"/>
                    <a:pt x="132195" y="695781"/>
                  </a:cubicBezTo>
                  <a:cubicBezTo>
                    <a:pt x="118790" y="869348"/>
                    <a:pt x="10840" y="1268692"/>
                    <a:pt x="962" y="1335014"/>
                  </a:cubicBezTo>
                  <a:cubicBezTo>
                    <a:pt x="-8916" y="1401336"/>
                    <a:pt x="60229" y="1223536"/>
                    <a:pt x="72929" y="1093714"/>
                  </a:cubicBezTo>
                  <a:cubicBezTo>
                    <a:pt x="85629" y="963892"/>
                    <a:pt x="86334" y="740231"/>
                    <a:pt x="77162" y="556081"/>
                  </a:cubicBezTo>
                  <a:cubicBezTo>
                    <a:pt x="67990" y="371931"/>
                    <a:pt x="42590" y="49492"/>
                    <a:pt x="43295" y="5748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243FBDD4-1FC4-40A5-A160-8629ADA820B4}"/>
                </a:ext>
              </a:extLst>
            </p:cNvPr>
            <p:cNvSpPr/>
            <p:nvPr/>
          </p:nvSpPr>
          <p:spPr>
            <a:xfrm>
              <a:off x="8469295" y="3301139"/>
              <a:ext cx="532466" cy="811953"/>
            </a:xfrm>
            <a:custGeom>
              <a:avLst/>
              <a:gdLst>
                <a:gd name="connsiteX0" fmla="*/ 5838 w 532466"/>
                <a:gd name="connsiteY0" fmla="*/ 861 h 811953"/>
                <a:gd name="connsiteX1" fmla="*/ 48172 w 532466"/>
                <a:gd name="connsiteY1" fmla="*/ 309894 h 811953"/>
                <a:gd name="connsiteX2" fmla="*/ 386838 w 532466"/>
                <a:gd name="connsiteY2" fmla="*/ 737461 h 811953"/>
                <a:gd name="connsiteX3" fmla="*/ 526538 w 532466"/>
                <a:gd name="connsiteY3" fmla="*/ 792494 h 811953"/>
                <a:gd name="connsiteX4" fmla="*/ 463038 w 532466"/>
                <a:gd name="connsiteY4" fmla="*/ 758628 h 811953"/>
                <a:gd name="connsiteX5" fmla="*/ 82038 w 532466"/>
                <a:gd name="connsiteY5" fmla="*/ 237928 h 811953"/>
                <a:gd name="connsiteX6" fmla="*/ 5838 w 532466"/>
                <a:gd name="connsiteY6" fmla="*/ 861 h 81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2466" h="811953">
                  <a:moveTo>
                    <a:pt x="5838" y="861"/>
                  </a:moveTo>
                  <a:cubicBezTo>
                    <a:pt x="194" y="12855"/>
                    <a:pt x="-15328" y="187127"/>
                    <a:pt x="48172" y="309894"/>
                  </a:cubicBezTo>
                  <a:cubicBezTo>
                    <a:pt x="111672" y="432661"/>
                    <a:pt x="307110" y="657028"/>
                    <a:pt x="386838" y="737461"/>
                  </a:cubicBezTo>
                  <a:cubicBezTo>
                    <a:pt x="466566" y="817894"/>
                    <a:pt x="513838" y="788966"/>
                    <a:pt x="526538" y="792494"/>
                  </a:cubicBezTo>
                  <a:cubicBezTo>
                    <a:pt x="539238" y="796022"/>
                    <a:pt x="537121" y="851056"/>
                    <a:pt x="463038" y="758628"/>
                  </a:cubicBezTo>
                  <a:cubicBezTo>
                    <a:pt x="388955" y="666200"/>
                    <a:pt x="160355" y="371984"/>
                    <a:pt x="82038" y="237928"/>
                  </a:cubicBezTo>
                  <a:cubicBezTo>
                    <a:pt x="3721" y="103872"/>
                    <a:pt x="11482" y="-11133"/>
                    <a:pt x="5838" y="861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DB4D7816-1A77-4CF5-A09D-4824D62865BB}"/>
                </a:ext>
              </a:extLst>
            </p:cNvPr>
            <p:cNvSpPr/>
            <p:nvPr/>
          </p:nvSpPr>
          <p:spPr>
            <a:xfrm>
              <a:off x="8593576" y="3880932"/>
              <a:ext cx="499248" cy="322617"/>
            </a:xfrm>
            <a:custGeom>
              <a:avLst/>
              <a:gdLst>
                <a:gd name="connsiteX0" fmla="*/ 8557 w 499248"/>
                <a:gd name="connsiteY0" fmla="*/ 1035 h 322617"/>
                <a:gd name="connsiteX1" fmla="*/ 355691 w 499248"/>
                <a:gd name="connsiteY1" fmla="*/ 276201 h 322617"/>
                <a:gd name="connsiteX2" fmla="*/ 491157 w 499248"/>
                <a:gd name="connsiteY2" fmla="*/ 314301 h 322617"/>
                <a:gd name="connsiteX3" fmla="*/ 139791 w 499248"/>
                <a:gd name="connsiteY3" fmla="*/ 187301 h 322617"/>
                <a:gd name="connsiteX4" fmla="*/ 8557 w 499248"/>
                <a:gd name="connsiteY4" fmla="*/ 1035 h 322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248" h="322617">
                  <a:moveTo>
                    <a:pt x="8557" y="1035"/>
                  </a:moveTo>
                  <a:cubicBezTo>
                    <a:pt x="44540" y="15852"/>
                    <a:pt x="275258" y="223990"/>
                    <a:pt x="355691" y="276201"/>
                  </a:cubicBezTo>
                  <a:cubicBezTo>
                    <a:pt x="436124" y="328412"/>
                    <a:pt x="527140" y="329118"/>
                    <a:pt x="491157" y="314301"/>
                  </a:cubicBezTo>
                  <a:cubicBezTo>
                    <a:pt x="455174" y="299484"/>
                    <a:pt x="223047" y="240218"/>
                    <a:pt x="139791" y="187301"/>
                  </a:cubicBezTo>
                  <a:cubicBezTo>
                    <a:pt x="56536" y="134384"/>
                    <a:pt x="-27426" y="-13782"/>
                    <a:pt x="8557" y="103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388A1201-F19A-4618-91EC-4E82B606885D}"/>
                </a:ext>
              </a:extLst>
            </p:cNvPr>
            <p:cNvSpPr/>
            <p:nvPr/>
          </p:nvSpPr>
          <p:spPr>
            <a:xfrm>
              <a:off x="8351054" y="3693070"/>
              <a:ext cx="543593" cy="640638"/>
            </a:xfrm>
            <a:custGeom>
              <a:avLst/>
              <a:gdLst>
                <a:gd name="connsiteX0" fmla="*/ 14013 w 543593"/>
                <a:gd name="connsiteY0" fmla="*/ 2630 h 640638"/>
                <a:gd name="connsiteX1" fmla="*/ 98679 w 543593"/>
                <a:gd name="connsiteY1" fmla="*/ 256630 h 640638"/>
                <a:gd name="connsiteX2" fmla="*/ 538946 w 543593"/>
                <a:gd name="connsiteY2" fmla="*/ 637630 h 640638"/>
                <a:gd name="connsiteX3" fmla="*/ 310346 w 543593"/>
                <a:gd name="connsiteY3" fmla="*/ 413263 h 640638"/>
                <a:gd name="connsiteX4" fmla="*/ 14013 w 543593"/>
                <a:gd name="connsiteY4" fmla="*/ 2630 h 64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3593" h="640638">
                  <a:moveTo>
                    <a:pt x="14013" y="2630"/>
                  </a:moveTo>
                  <a:cubicBezTo>
                    <a:pt x="-21265" y="-23475"/>
                    <a:pt x="11190" y="150797"/>
                    <a:pt x="98679" y="256630"/>
                  </a:cubicBezTo>
                  <a:cubicBezTo>
                    <a:pt x="186168" y="362463"/>
                    <a:pt x="503668" y="611525"/>
                    <a:pt x="538946" y="637630"/>
                  </a:cubicBezTo>
                  <a:cubicBezTo>
                    <a:pt x="574224" y="663735"/>
                    <a:pt x="399951" y="514157"/>
                    <a:pt x="310346" y="413263"/>
                  </a:cubicBezTo>
                  <a:cubicBezTo>
                    <a:pt x="220741" y="312369"/>
                    <a:pt x="49291" y="28735"/>
                    <a:pt x="14013" y="2630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264B616A-920D-4B9C-974A-E9C37E1CAB5C}"/>
                </a:ext>
              </a:extLst>
            </p:cNvPr>
            <p:cNvSpPr/>
            <p:nvPr/>
          </p:nvSpPr>
          <p:spPr>
            <a:xfrm>
              <a:off x="8043153" y="3471206"/>
              <a:ext cx="650446" cy="1261072"/>
            </a:xfrm>
            <a:custGeom>
              <a:avLst/>
              <a:gdLst>
                <a:gd name="connsiteX0" fmla="*/ 152580 w 650446"/>
                <a:gd name="connsiteY0" fmla="*/ 127 h 1261072"/>
                <a:gd name="connsiteX1" fmla="*/ 97547 w 650446"/>
                <a:gd name="connsiteY1" fmla="*/ 317627 h 1261072"/>
                <a:gd name="connsiteX2" fmla="*/ 262647 w 650446"/>
                <a:gd name="connsiteY2" fmla="*/ 859494 h 1261072"/>
                <a:gd name="connsiteX3" fmla="*/ 647880 w 650446"/>
                <a:gd name="connsiteY3" fmla="*/ 1257427 h 1261072"/>
                <a:gd name="connsiteX4" fmla="*/ 415047 w 650446"/>
                <a:gd name="connsiteY4" fmla="*/ 1033061 h 1261072"/>
                <a:gd name="connsiteX5" fmla="*/ 114480 w 650446"/>
                <a:gd name="connsiteY5" fmla="*/ 635127 h 1261072"/>
                <a:gd name="connsiteX6" fmla="*/ 180 w 650446"/>
                <a:gd name="connsiteY6" fmla="*/ 283761 h 1261072"/>
                <a:gd name="connsiteX7" fmla="*/ 152580 w 650446"/>
                <a:gd name="connsiteY7" fmla="*/ 127 h 1261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0446" h="1261072">
                  <a:moveTo>
                    <a:pt x="152580" y="127"/>
                  </a:moveTo>
                  <a:cubicBezTo>
                    <a:pt x="168808" y="5771"/>
                    <a:pt x="79203" y="174399"/>
                    <a:pt x="97547" y="317627"/>
                  </a:cubicBezTo>
                  <a:cubicBezTo>
                    <a:pt x="115891" y="460855"/>
                    <a:pt x="170925" y="702861"/>
                    <a:pt x="262647" y="859494"/>
                  </a:cubicBezTo>
                  <a:cubicBezTo>
                    <a:pt x="354369" y="1016127"/>
                    <a:pt x="622480" y="1228499"/>
                    <a:pt x="647880" y="1257427"/>
                  </a:cubicBezTo>
                  <a:cubicBezTo>
                    <a:pt x="673280" y="1286355"/>
                    <a:pt x="503947" y="1136778"/>
                    <a:pt x="415047" y="1033061"/>
                  </a:cubicBezTo>
                  <a:cubicBezTo>
                    <a:pt x="326147" y="929344"/>
                    <a:pt x="183625" y="760010"/>
                    <a:pt x="114480" y="635127"/>
                  </a:cubicBezTo>
                  <a:cubicBezTo>
                    <a:pt x="45335" y="510244"/>
                    <a:pt x="-3348" y="389594"/>
                    <a:pt x="180" y="283761"/>
                  </a:cubicBezTo>
                  <a:cubicBezTo>
                    <a:pt x="3708" y="177928"/>
                    <a:pt x="136352" y="-5517"/>
                    <a:pt x="152580" y="12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DA91A64A-25B1-4B0D-8401-3A04A02654C9}"/>
                </a:ext>
              </a:extLst>
            </p:cNvPr>
            <p:cNvSpPr/>
            <p:nvPr/>
          </p:nvSpPr>
          <p:spPr>
            <a:xfrm>
              <a:off x="8203152" y="3366820"/>
              <a:ext cx="824486" cy="1160121"/>
            </a:xfrm>
            <a:custGeom>
              <a:avLst/>
              <a:gdLst>
                <a:gd name="connsiteX0" fmla="*/ 140748 w 824486"/>
                <a:gd name="connsiteY0" fmla="*/ 28313 h 1160121"/>
                <a:gd name="connsiteX1" fmla="*/ 128048 w 824486"/>
                <a:gd name="connsiteY1" fmla="*/ 100280 h 1160121"/>
                <a:gd name="connsiteX2" fmla="*/ 149215 w 824486"/>
                <a:gd name="connsiteY2" fmla="*/ 659080 h 1160121"/>
                <a:gd name="connsiteX3" fmla="*/ 373581 w 824486"/>
                <a:gd name="connsiteY3" fmla="*/ 985047 h 1160121"/>
                <a:gd name="connsiteX4" fmla="*/ 822315 w 824486"/>
                <a:gd name="connsiteY4" fmla="*/ 1158613 h 1160121"/>
                <a:gd name="connsiteX5" fmla="*/ 530215 w 824486"/>
                <a:gd name="connsiteY5" fmla="*/ 1061247 h 1160121"/>
                <a:gd name="connsiteX6" fmla="*/ 208481 w 824486"/>
                <a:gd name="connsiteY6" fmla="*/ 921547 h 1160121"/>
                <a:gd name="connsiteX7" fmla="*/ 1048 w 824486"/>
                <a:gd name="connsiteY7" fmla="*/ 417780 h 1160121"/>
                <a:gd name="connsiteX8" fmla="*/ 140748 w 824486"/>
                <a:gd name="connsiteY8" fmla="*/ 28313 h 1160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4486" h="1160121">
                  <a:moveTo>
                    <a:pt x="140748" y="28313"/>
                  </a:moveTo>
                  <a:cubicBezTo>
                    <a:pt x="161915" y="-24604"/>
                    <a:pt x="126637" y="-4848"/>
                    <a:pt x="128048" y="100280"/>
                  </a:cubicBezTo>
                  <a:cubicBezTo>
                    <a:pt x="129459" y="205408"/>
                    <a:pt x="108293" y="511619"/>
                    <a:pt x="149215" y="659080"/>
                  </a:cubicBezTo>
                  <a:cubicBezTo>
                    <a:pt x="190137" y="806541"/>
                    <a:pt x="261398" y="901792"/>
                    <a:pt x="373581" y="985047"/>
                  </a:cubicBezTo>
                  <a:cubicBezTo>
                    <a:pt x="485764" y="1068302"/>
                    <a:pt x="796209" y="1145913"/>
                    <a:pt x="822315" y="1158613"/>
                  </a:cubicBezTo>
                  <a:cubicBezTo>
                    <a:pt x="848421" y="1171313"/>
                    <a:pt x="632521" y="1100758"/>
                    <a:pt x="530215" y="1061247"/>
                  </a:cubicBezTo>
                  <a:cubicBezTo>
                    <a:pt x="427909" y="1021736"/>
                    <a:pt x="296675" y="1028791"/>
                    <a:pt x="208481" y="921547"/>
                  </a:cubicBezTo>
                  <a:cubicBezTo>
                    <a:pt x="120287" y="814303"/>
                    <a:pt x="15159" y="570180"/>
                    <a:pt x="1048" y="417780"/>
                  </a:cubicBezTo>
                  <a:cubicBezTo>
                    <a:pt x="-13063" y="265380"/>
                    <a:pt x="119581" y="81230"/>
                    <a:pt x="140748" y="28313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7C1DF362-31AB-4F16-8F32-CB17DA4F483B}"/>
                </a:ext>
              </a:extLst>
            </p:cNvPr>
            <p:cNvSpPr/>
            <p:nvPr/>
          </p:nvSpPr>
          <p:spPr>
            <a:xfrm>
              <a:off x="8269916" y="2426833"/>
              <a:ext cx="269427" cy="926592"/>
            </a:xfrm>
            <a:custGeom>
              <a:avLst/>
              <a:gdLst>
                <a:gd name="connsiteX0" fmla="*/ 245434 w 269427"/>
                <a:gd name="connsiteY0" fmla="*/ 2042 h 926592"/>
                <a:gd name="connsiteX1" fmla="*/ 267659 w 269427"/>
                <a:gd name="connsiteY1" fmla="*/ 348117 h 926592"/>
                <a:gd name="connsiteX2" fmla="*/ 194634 w 269427"/>
                <a:gd name="connsiteY2" fmla="*/ 646567 h 926592"/>
                <a:gd name="connsiteX3" fmla="*/ 959 w 269427"/>
                <a:gd name="connsiteY3" fmla="*/ 925967 h 926592"/>
                <a:gd name="connsiteX4" fmla="*/ 124784 w 269427"/>
                <a:gd name="connsiteY4" fmla="*/ 706892 h 926592"/>
                <a:gd name="connsiteX5" fmla="*/ 229559 w 269427"/>
                <a:gd name="connsiteY5" fmla="*/ 227467 h 926592"/>
                <a:gd name="connsiteX6" fmla="*/ 245434 w 269427"/>
                <a:gd name="connsiteY6" fmla="*/ 2042 h 92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427" h="926592">
                  <a:moveTo>
                    <a:pt x="245434" y="2042"/>
                  </a:moveTo>
                  <a:cubicBezTo>
                    <a:pt x="251784" y="22150"/>
                    <a:pt x="276126" y="240696"/>
                    <a:pt x="267659" y="348117"/>
                  </a:cubicBezTo>
                  <a:cubicBezTo>
                    <a:pt x="259192" y="455538"/>
                    <a:pt x="239084" y="550259"/>
                    <a:pt x="194634" y="646567"/>
                  </a:cubicBezTo>
                  <a:cubicBezTo>
                    <a:pt x="150184" y="742875"/>
                    <a:pt x="12601" y="915913"/>
                    <a:pt x="959" y="925967"/>
                  </a:cubicBezTo>
                  <a:cubicBezTo>
                    <a:pt x="-10683" y="936021"/>
                    <a:pt x="86684" y="823309"/>
                    <a:pt x="124784" y="706892"/>
                  </a:cubicBezTo>
                  <a:cubicBezTo>
                    <a:pt x="162884" y="590475"/>
                    <a:pt x="211567" y="340709"/>
                    <a:pt x="229559" y="227467"/>
                  </a:cubicBezTo>
                  <a:cubicBezTo>
                    <a:pt x="247551" y="114225"/>
                    <a:pt x="239084" y="-18066"/>
                    <a:pt x="245434" y="2042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09B7A8F3-78D5-464B-BC3B-B85E1CA7C482}"/>
                </a:ext>
              </a:extLst>
            </p:cNvPr>
            <p:cNvSpPr/>
            <p:nvPr/>
          </p:nvSpPr>
          <p:spPr>
            <a:xfrm>
              <a:off x="7581743" y="1041240"/>
              <a:ext cx="577386" cy="321465"/>
            </a:xfrm>
            <a:custGeom>
              <a:avLst/>
              <a:gdLst>
                <a:gd name="connsiteX0" fmla="*/ 157 w 577386"/>
                <a:gd name="connsiteY0" fmla="*/ 136685 h 321465"/>
                <a:gd name="connsiteX1" fmla="*/ 333532 w 577386"/>
                <a:gd name="connsiteY1" fmla="*/ 89060 h 321465"/>
                <a:gd name="connsiteX2" fmla="*/ 571657 w 577386"/>
                <a:gd name="connsiteY2" fmla="*/ 320835 h 321465"/>
                <a:gd name="connsiteX3" fmla="*/ 485932 w 577386"/>
                <a:gd name="connsiteY3" fmla="*/ 152560 h 321465"/>
                <a:gd name="connsiteX4" fmla="*/ 292257 w 577386"/>
                <a:gd name="connsiteY4" fmla="*/ 160 h 321465"/>
                <a:gd name="connsiteX5" fmla="*/ 157 w 577386"/>
                <a:gd name="connsiteY5" fmla="*/ 136685 h 32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7386" h="321465">
                  <a:moveTo>
                    <a:pt x="157" y="136685"/>
                  </a:moveTo>
                  <a:cubicBezTo>
                    <a:pt x="7036" y="151502"/>
                    <a:pt x="238282" y="58368"/>
                    <a:pt x="333532" y="89060"/>
                  </a:cubicBezTo>
                  <a:cubicBezTo>
                    <a:pt x="428782" y="119752"/>
                    <a:pt x="546257" y="310252"/>
                    <a:pt x="571657" y="320835"/>
                  </a:cubicBezTo>
                  <a:cubicBezTo>
                    <a:pt x="597057" y="331418"/>
                    <a:pt x="532499" y="206006"/>
                    <a:pt x="485932" y="152560"/>
                  </a:cubicBezTo>
                  <a:cubicBezTo>
                    <a:pt x="439365" y="99114"/>
                    <a:pt x="371103" y="5452"/>
                    <a:pt x="292257" y="160"/>
                  </a:cubicBezTo>
                  <a:cubicBezTo>
                    <a:pt x="213411" y="-5132"/>
                    <a:pt x="-6722" y="121868"/>
                    <a:pt x="157" y="13668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6983C328-D02D-4972-A44D-02FAB1610EB0}"/>
                </a:ext>
              </a:extLst>
            </p:cNvPr>
            <p:cNvSpPr/>
            <p:nvPr/>
          </p:nvSpPr>
          <p:spPr>
            <a:xfrm>
              <a:off x="5911798" y="819941"/>
              <a:ext cx="622437" cy="1040485"/>
            </a:xfrm>
            <a:custGeom>
              <a:avLst/>
              <a:gdLst>
                <a:gd name="connsiteX0" fmla="*/ 611769 w 622437"/>
                <a:gd name="connsiteY0" fmla="*/ 39426 h 1040485"/>
                <a:gd name="connsiteX1" fmla="*/ 268869 w 622437"/>
                <a:gd name="connsiteY1" fmla="*/ 323059 h 1040485"/>
                <a:gd name="connsiteX2" fmla="*/ 112235 w 622437"/>
                <a:gd name="connsiteY2" fmla="*/ 636326 h 1040485"/>
                <a:gd name="connsiteX3" fmla="*/ 19102 w 622437"/>
                <a:gd name="connsiteY3" fmla="*/ 1038492 h 1040485"/>
                <a:gd name="connsiteX4" fmla="*/ 19102 w 622437"/>
                <a:gd name="connsiteY4" fmla="*/ 784492 h 1040485"/>
                <a:gd name="connsiteX5" fmla="*/ 40269 w 622437"/>
                <a:gd name="connsiteY5" fmla="*/ 636326 h 1040485"/>
                <a:gd name="connsiteX6" fmla="*/ 489002 w 622437"/>
                <a:gd name="connsiteY6" fmla="*/ 64826 h 1040485"/>
                <a:gd name="connsiteX7" fmla="*/ 611769 w 622437"/>
                <a:gd name="connsiteY7" fmla="*/ 39426 h 104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437" h="1040485">
                  <a:moveTo>
                    <a:pt x="611769" y="39426"/>
                  </a:moveTo>
                  <a:cubicBezTo>
                    <a:pt x="575080" y="82465"/>
                    <a:pt x="352125" y="223576"/>
                    <a:pt x="268869" y="323059"/>
                  </a:cubicBezTo>
                  <a:cubicBezTo>
                    <a:pt x="185613" y="422542"/>
                    <a:pt x="153863" y="517087"/>
                    <a:pt x="112235" y="636326"/>
                  </a:cubicBezTo>
                  <a:cubicBezTo>
                    <a:pt x="70607" y="755565"/>
                    <a:pt x="34624" y="1013798"/>
                    <a:pt x="19102" y="1038492"/>
                  </a:cubicBezTo>
                  <a:cubicBezTo>
                    <a:pt x="3580" y="1063186"/>
                    <a:pt x="15574" y="851520"/>
                    <a:pt x="19102" y="784492"/>
                  </a:cubicBezTo>
                  <a:cubicBezTo>
                    <a:pt x="22630" y="717464"/>
                    <a:pt x="-38048" y="756270"/>
                    <a:pt x="40269" y="636326"/>
                  </a:cubicBezTo>
                  <a:cubicBezTo>
                    <a:pt x="118586" y="516382"/>
                    <a:pt x="391635" y="160782"/>
                    <a:pt x="489002" y="64826"/>
                  </a:cubicBezTo>
                  <a:cubicBezTo>
                    <a:pt x="586369" y="-31130"/>
                    <a:pt x="648458" y="-3613"/>
                    <a:pt x="611769" y="39426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78D0CC11-B16C-4233-9BA6-51AC646A8ECE}"/>
                </a:ext>
              </a:extLst>
            </p:cNvPr>
            <p:cNvSpPr/>
            <p:nvPr/>
          </p:nvSpPr>
          <p:spPr>
            <a:xfrm>
              <a:off x="4986327" y="2174011"/>
              <a:ext cx="571778" cy="560618"/>
            </a:xfrm>
            <a:custGeom>
              <a:avLst/>
              <a:gdLst>
                <a:gd name="connsiteX0" fmla="*/ 571193 w 571778"/>
                <a:gd name="connsiteY0" fmla="*/ 229 h 560618"/>
                <a:gd name="connsiteX1" fmla="*/ 454353 w 571778"/>
                <a:gd name="connsiteY1" fmla="*/ 299949 h 560618"/>
                <a:gd name="connsiteX2" fmla="*/ 2233 w 571778"/>
                <a:gd name="connsiteY2" fmla="*/ 548869 h 560618"/>
                <a:gd name="connsiteX3" fmla="*/ 286713 w 571778"/>
                <a:gd name="connsiteY3" fmla="*/ 492989 h 560618"/>
                <a:gd name="connsiteX4" fmla="*/ 423873 w 571778"/>
                <a:gd name="connsiteY4" fmla="*/ 254229 h 560618"/>
                <a:gd name="connsiteX5" fmla="*/ 571193 w 571778"/>
                <a:gd name="connsiteY5" fmla="*/ 229 h 560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778" h="560618">
                  <a:moveTo>
                    <a:pt x="571193" y="229"/>
                  </a:moveTo>
                  <a:cubicBezTo>
                    <a:pt x="576273" y="7849"/>
                    <a:pt x="549180" y="208509"/>
                    <a:pt x="454353" y="299949"/>
                  </a:cubicBezTo>
                  <a:cubicBezTo>
                    <a:pt x="359526" y="391389"/>
                    <a:pt x="30173" y="516696"/>
                    <a:pt x="2233" y="548869"/>
                  </a:cubicBezTo>
                  <a:cubicBezTo>
                    <a:pt x="-25707" y="581042"/>
                    <a:pt x="216440" y="542096"/>
                    <a:pt x="286713" y="492989"/>
                  </a:cubicBezTo>
                  <a:cubicBezTo>
                    <a:pt x="356986" y="443882"/>
                    <a:pt x="372226" y="332122"/>
                    <a:pt x="423873" y="254229"/>
                  </a:cubicBezTo>
                  <a:cubicBezTo>
                    <a:pt x="475520" y="176336"/>
                    <a:pt x="566113" y="-7391"/>
                    <a:pt x="571193" y="229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143E8AEA-23F1-44D6-A2D6-E990F4896F02}"/>
                </a:ext>
              </a:extLst>
            </p:cNvPr>
            <p:cNvSpPr/>
            <p:nvPr/>
          </p:nvSpPr>
          <p:spPr>
            <a:xfrm>
              <a:off x="8172939" y="2348209"/>
              <a:ext cx="308213" cy="996269"/>
            </a:xfrm>
            <a:custGeom>
              <a:avLst/>
              <a:gdLst>
                <a:gd name="connsiteX0" fmla="*/ 302194 w 308213"/>
                <a:gd name="connsiteY0" fmla="*/ 5524 h 996269"/>
                <a:gd name="connsiteX1" fmla="*/ 247161 w 308213"/>
                <a:gd name="connsiteY1" fmla="*/ 399224 h 996269"/>
                <a:gd name="connsiteX2" fmla="*/ 170961 w 308213"/>
                <a:gd name="connsiteY2" fmla="*/ 742124 h 996269"/>
                <a:gd name="connsiteX3" fmla="*/ 1628 w 308213"/>
                <a:gd name="connsiteY3" fmla="*/ 996124 h 996269"/>
                <a:gd name="connsiteX4" fmla="*/ 98994 w 308213"/>
                <a:gd name="connsiteY4" fmla="*/ 708258 h 996269"/>
                <a:gd name="connsiteX5" fmla="*/ 302194 w 308213"/>
                <a:gd name="connsiteY5" fmla="*/ 5524 h 996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213" h="996269">
                  <a:moveTo>
                    <a:pt x="302194" y="5524"/>
                  </a:moveTo>
                  <a:cubicBezTo>
                    <a:pt x="326889" y="-45982"/>
                    <a:pt x="269033" y="276457"/>
                    <a:pt x="247161" y="399224"/>
                  </a:cubicBezTo>
                  <a:cubicBezTo>
                    <a:pt x="225289" y="521991"/>
                    <a:pt x="211883" y="642641"/>
                    <a:pt x="170961" y="742124"/>
                  </a:cubicBezTo>
                  <a:cubicBezTo>
                    <a:pt x="130039" y="841607"/>
                    <a:pt x="13622" y="1001768"/>
                    <a:pt x="1628" y="996124"/>
                  </a:cubicBezTo>
                  <a:cubicBezTo>
                    <a:pt x="-10367" y="990480"/>
                    <a:pt x="46077" y="869830"/>
                    <a:pt x="98994" y="708258"/>
                  </a:cubicBezTo>
                  <a:cubicBezTo>
                    <a:pt x="151911" y="546686"/>
                    <a:pt x="277499" y="57030"/>
                    <a:pt x="302194" y="5524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FA668522-D067-4DFB-BA25-25D40C12EC98}"/>
                </a:ext>
              </a:extLst>
            </p:cNvPr>
            <p:cNvSpPr/>
            <p:nvPr/>
          </p:nvSpPr>
          <p:spPr>
            <a:xfrm>
              <a:off x="4677578" y="1920591"/>
              <a:ext cx="523215" cy="544417"/>
            </a:xfrm>
            <a:custGeom>
              <a:avLst/>
              <a:gdLst>
                <a:gd name="connsiteX0" fmla="*/ 523072 w 523215"/>
                <a:gd name="connsiteY0" fmla="*/ 284 h 544417"/>
                <a:gd name="connsiteX1" fmla="*/ 453222 w 523215"/>
                <a:gd name="connsiteY1" fmla="*/ 171734 h 544417"/>
                <a:gd name="connsiteX2" fmla="*/ 386547 w 523215"/>
                <a:gd name="connsiteY2" fmla="*/ 276509 h 544417"/>
                <a:gd name="connsiteX3" fmla="*/ 5547 w 523215"/>
                <a:gd name="connsiteY3" fmla="*/ 538447 h 544417"/>
                <a:gd name="connsiteX4" fmla="*/ 178585 w 523215"/>
                <a:gd name="connsiteY4" fmla="*/ 433672 h 544417"/>
                <a:gd name="connsiteX5" fmla="*/ 434172 w 523215"/>
                <a:gd name="connsiteY5" fmla="*/ 139984 h 544417"/>
                <a:gd name="connsiteX6" fmla="*/ 523072 w 523215"/>
                <a:gd name="connsiteY6" fmla="*/ 284 h 54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3215" h="544417">
                  <a:moveTo>
                    <a:pt x="523072" y="284"/>
                  </a:moveTo>
                  <a:cubicBezTo>
                    <a:pt x="526247" y="5576"/>
                    <a:pt x="475976" y="125697"/>
                    <a:pt x="453222" y="171734"/>
                  </a:cubicBezTo>
                  <a:cubicBezTo>
                    <a:pt x="430468" y="217771"/>
                    <a:pt x="461160" y="215390"/>
                    <a:pt x="386547" y="276509"/>
                  </a:cubicBezTo>
                  <a:cubicBezTo>
                    <a:pt x="311934" y="337628"/>
                    <a:pt x="40207" y="512253"/>
                    <a:pt x="5547" y="538447"/>
                  </a:cubicBezTo>
                  <a:cubicBezTo>
                    <a:pt x="-29113" y="564641"/>
                    <a:pt x="107148" y="500082"/>
                    <a:pt x="178585" y="433672"/>
                  </a:cubicBezTo>
                  <a:cubicBezTo>
                    <a:pt x="250022" y="367262"/>
                    <a:pt x="375434" y="215655"/>
                    <a:pt x="434172" y="139984"/>
                  </a:cubicBezTo>
                  <a:cubicBezTo>
                    <a:pt x="492910" y="64313"/>
                    <a:pt x="519897" y="-5008"/>
                    <a:pt x="523072" y="284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6B60BEB6-A007-4F6C-9D5E-DFF2FC845296}"/>
                </a:ext>
              </a:extLst>
            </p:cNvPr>
            <p:cNvSpPr/>
            <p:nvPr/>
          </p:nvSpPr>
          <p:spPr>
            <a:xfrm>
              <a:off x="5169630" y="2067152"/>
              <a:ext cx="276667" cy="492770"/>
            </a:xfrm>
            <a:custGeom>
              <a:avLst/>
              <a:gdLst>
                <a:gd name="connsiteX0" fmla="*/ 275495 w 276667"/>
                <a:gd name="connsiteY0" fmla="*/ 4536 h 492770"/>
                <a:gd name="connsiteX1" fmla="*/ 121508 w 276667"/>
                <a:gd name="connsiteY1" fmla="*/ 366486 h 492770"/>
                <a:gd name="connsiteX2" fmla="*/ 858 w 276667"/>
                <a:gd name="connsiteY2" fmla="*/ 485548 h 492770"/>
                <a:gd name="connsiteX3" fmla="*/ 183420 w 276667"/>
                <a:gd name="connsiteY3" fmla="*/ 185511 h 492770"/>
                <a:gd name="connsiteX4" fmla="*/ 275495 w 276667"/>
                <a:gd name="connsiteY4" fmla="*/ 4536 h 49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667" h="492770">
                  <a:moveTo>
                    <a:pt x="275495" y="4536"/>
                  </a:moveTo>
                  <a:cubicBezTo>
                    <a:pt x="265176" y="34698"/>
                    <a:pt x="167281" y="286318"/>
                    <a:pt x="121508" y="366486"/>
                  </a:cubicBezTo>
                  <a:cubicBezTo>
                    <a:pt x="75735" y="446654"/>
                    <a:pt x="-9461" y="515710"/>
                    <a:pt x="858" y="485548"/>
                  </a:cubicBezTo>
                  <a:cubicBezTo>
                    <a:pt x="11177" y="455386"/>
                    <a:pt x="141087" y="269648"/>
                    <a:pt x="183420" y="185511"/>
                  </a:cubicBezTo>
                  <a:cubicBezTo>
                    <a:pt x="225753" y="101374"/>
                    <a:pt x="285814" y="-25626"/>
                    <a:pt x="275495" y="4536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59204D6A-051F-4F5B-84A3-3776F29D60CA}"/>
                </a:ext>
              </a:extLst>
            </p:cNvPr>
            <p:cNvSpPr/>
            <p:nvPr/>
          </p:nvSpPr>
          <p:spPr>
            <a:xfrm rot="442545">
              <a:off x="4306291" y="4302951"/>
              <a:ext cx="472498" cy="1310922"/>
            </a:xfrm>
            <a:custGeom>
              <a:avLst/>
              <a:gdLst>
                <a:gd name="connsiteX0" fmla="*/ 669951 w 683800"/>
                <a:gd name="connsiteY0" fmla="*/ 19761 h 1310922"/>
                <a:gd name="connsiteX1" fmla="*/ 606451 w 683800"/>
                <a:gd name="connsiteY1" fmla="*/ 254711 h 1310922"/>
                <a:gd name="connsiteX2" fmla="*/ 511201 w 683800"/>
                <a:gd name="connsiteY2" fmla="*/ 623011 h 1310922"/>
                <a:gd name="connsiteX3" fmla="*/ 371501 w 683800"/>
                <a:gd name="connsiteY3" fmla="*/ 889711 h 1310922"/>
                <a:gd name="connsiteX4" fmla="*/ 9551 w 683800"/>
                <a:gd name="connsiteY4" fmla="*/ 1302461 h 1310922"/>
                <a:gd name="connsiteX5" fmla="*/ 123851 w 683800"/>
                <a:gd name="connsiteY5" fmla="*/ 1137361 h 1310922"/>
                <a:gd name="connsiteX6" fmla="*/ 327051 w 683800"/>
                <a:gd name="connsiteY6" fmla="*/ 775411 h 1310922"/>
                <a:gd name="connsiteX7" fmla="*/ 669951 w 683800"/>
                <a:gd name="connsiteY7" fmla="*/ 19761 h 131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3800" h="1310922">
                  <a:moveTo>
                    <a:pt x="669951" y="19761"/>
                  </a:moveTo>
                  <a:cubicBezTo>
                    <a:pt x="716518" y="-67022"/>
                    <a:pt x="632909" y="154169"/>
                    <a:pt x="606451" y="254711"/>
                  </a:cubicBezTo>
                  <a:cubicBezTo>
                    <a:pt x="579993" y="355253"/>
                    <a:pt x="550359" y="517178"/>
                    <a:pt x="511201" y="623011"/>
                  </a:cubicBezTo>
                  <a:cubicBezTo>
                    <a:pt x="472043" y="728844"/>
                    <a:pt x="455109" y="776469"/>
                    <a:pt x="371501" y="889711"/>
                  </a:cubicBezTo>
                  <a:cubicBezTo>
                    <a:pt x="287893" y="1002953"/>
                    <a:pt x="50826" y="1261186"/>
                    <a:pt x="9551" y="1302461"/>
                  </a:cubicBezTo>
                  <a:cubicBezTo>
                    <a:pt x="-31724" y="1343736"/>
                    <a:pt x="70934" y="1225203"/>
                    <a:pt x="123851" y="1137361"/>
                  </a:cubicBezTo>
                  <a:cubicBezTo>
                    <a:pt x="176768" y="1049519"/>
                    <a:pt x="239209" y="961678"/>
                    <a:pt x="327051" y="775411"/>
                  </a:cubicBezTo>
                  <a:cubicBezTo>
                    <a:pt x="414893" y="589144"/>
                    <a:pt x="623384" y="106544"/>
                    <a:pt x="669951" y="19761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4B6B6038-F8AE-4F20-898D-80061667D4FC}"/>
                </a:ext>
              </a:extLst>
            </p:cNvPr>
            <p:cNvSpPr/>
            <p:nvPr/>
          </p:nvSpPr>
          <p:spPr>
            <a:xfrm>
              <a:off x="6654391" y="5765255"/>
              <a:ext cx="83843" cy="1291225"/>
            </a:xfrm>
            <a:custGeom>
              <a:avLst/>
              <a:gdLst>
                <a:gd name="connsiteX0" fmla="*/ 82959 w 83843"/>
                <a:gd name="connsiteY0" fmla="*/ 545 h 1291225"/>
                <a:gd name="connsiteX1" fmla="*/ 13109 w 83843"/>
                <a:gd name="connsiteY1" fmla="*/ 711745 h 1291225"/>
                <a:gd name="connsiteX2" fmla="*/ 82959 w 83843"/>
                <a:gd name="connsiteY2" fmla="*/ 1264195 h 1291225"/>
                <a:gd name="connsiteX3" fmla="*/ 409 w 83843"/>
                <a:gd name="connsiteY3" fmla="*/ 1143545 h 1291225"/>
                <a:gd name="connsiteX4" fmla="*/ 51209 w 83843"/>
                <a:gd name="connsiteY4" fmla="*/ 603795 h 1291225"/>
                <a:gd name="connsiteX5" fmla="*/ 82959 w 83843"/>
                <a:gd name="connsiteY5" fmla="*/ 545 h 129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43" h="1291225">
                  <a:moveTo>
                    <a:pt x="82959" y="545"/>
                  </a:moveTo>
                  <a:cubicBezTo>
                    <a:pt x="76609" y="18537"/>
                    <a:pt x="13109" y="501137"/>
                    <a:pt x="13109" y="711745"/>
                  </a:cubicBezTo>
                  <a:cubicBezTo>
                    <a:pt x="13109" y="922353"/>
                    <a:pt x="85076" y="1192228"/>
                    <a:pt x="82959" y="1264195"/>
                  </a:cubicBezTo>
                  <a:cubicBezTo>
                    <a:pt x="80842" y="1336162"/>
                    <a:pt x="5701" y="1253612"/>
                    <a:pt x="409" y="1143545"/>
                  </a:cubicBezTo>
                  <a:cubicBezTo>
                    <a:pt x="-4883" y="1033478"/>
                    <a:pt x="42742" y="793237"/>
                    <a:pt x="51209" y="603795"/>
                  </a:cubicBezTo>
                  <a:cubicBezTo>
                    <a:pt x="59676" y="414353"/>
                    <a:pt x="89309" y="-17447"/>
                    <a:pt x="82959" y="54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88D8E29F-EE5F-439B-8049-F88D5B81BB78}"/>
                </a:ext>
              </a:extLst>
            </p:cNvPr>
            <p:cNvSpPr/>
            <p:nvPr/>
          </p:nvSpPr>
          <p:spPr>
            <a:xfrm>
              <a:off x="4793205" y="4053070"/>
              <a:ext cx="334449" cy="310396"/>
            </a:xfrm>
            <a:custGeom>
              <a:avLst/>
              <a:gdLst>
                <a:gd name="connsiteX0" fmla="*/ 1045 w 334449"/>
                <a:gd name="connsiteY0" fmla="*/ 1405 h 310396"/>
                <a:gd name="connsiteX1" fmla="*/ 232820 w 334449"/>
                <a:gd name="connsiteY1" fmla="*/ 277630 h 310396"/>
                <a:gd name="connsiteX2" fmla="*/ 334420 w 334449"/>
                <a:gd name="connsiteY2" fmla="*/ 303030 h 310396"/>
                <a:gd name="connsiteX3" fmla="*/ 242345 w 334449"/>
                <a:gd name="connsiteY3" fmla="*/ 258580 h 310396"/>
                <a:gd name="connsiteX4" fmla="*/ 150270 w 334449"/>
                <a:gd name="connsiteY4" fmla="*/ 172855 h 310396"/>
                <a:gd name="connsiteX5" fmla="*/ 1045 w 334449"/>
                <a:gd name="connsiteY5" fmla="*/ 1405 h 310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49" h="310396">
                  <a:moveTo>
                    <a:pt x="1045" y="1405"/>
                  </a:moveTo>
                  <a:cubicBezTo>
                    <a:pt x="14803" y="18867"/>
                    <a:pt x="177258" y="227359"/>
                    <a:pt x="232820" y="277630"/>
                  </a:cubicBezTo>
                  <a:cubicBezTo>
                    <a:pt x="288382" y="327901"/>
                    <a:pt x="332833" y="306205"/>
                    <a:pt x="334420" y="303030"/>
                  </a:cubicBezTo>
                  <a:cubicBezTo>
                    <a:pt x="336007" y="299855"/>
                    <a:pt x="273037" y="280276"/>
                    <a:pt x="242345" y="258580"/>
                  </a:cubicBezTo>
                  <a:cubicBezTo>
                    <a:pt x="211653" y="236884"/>
                    <a:pt x="187312" y="211484"/>
                    <a:pt x="150270" y="172855"/>
                  </a:cubicBezTo>
                  <a:cubicBezTo>
                    <a:pt x="113228" y="134226"/>
                    <a:pt x="-12713" y="-16057"/>
                    <a:pt x="1045" y="1405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365472A3-E86B-444D-8F4D-6BF1EB9E2288}"/>
                </a:ext>
              </a:extLst>
            </p:cNvPr>
            <p:cNvSpPr/>
            <p:nvPr/>
          </p:nvSpPr>
          <p:spPr>
            <a:xfrm>
              <a:off x="4778045" y="4025642"/>
              <a:ext cx="80512" cy="398619"/>
            </a:xfrm>
            <a:custGeom>
              <a:avLst/>
              <a:gdLst>
                <a:gd name="connsiteX0" fmla="*/ 38430 w 80512"/>
                <a:gd name="connsiteY0" fmla="*/ 258 h 398619"/>
                <a:gd name="connsiteX1" fmla="*/ 330 w 80512"/>
                <a:gd name="connsiteY1" fmla="*/ 146308 h 398619"/>
                <a:gd name="connsiteX2" fmla="*/ 22555 w 80512"/>
                <a:gd name="connsiteY2" fmla="*/ 254258 h 398619"/>
                <a:gd name="connsiteX3" fmla="*/ 67005 w 80512"/>
                <a:gd name="connsiteY3" fmla="*/ 397133 h 398619"/>
                <a:gd name="connsiteX4" fmla="*/ 67005 w 80512"/>
                <a:gd name="connsiteY4" fmla="*/ 324108 h 398619"/>
                <a:gd name="connsiteX5" fmla="*/ 60655 w 80512"/>
                <a:gd name="connsiteY5" fmla="*/ 247908 h 398619"/>
                <a:gd name="connsiteX6" fmla="*/ 70180 w 80512"/>
                <a:gd name="connsiteY6" fmla="*/ 152658 h 398619"/>
                <a:gd name="connsiteX7" fmla="*/ 79705 w 80512"/>
                <a:gd name="connsiteY7" fmla="*/ 111383 h 398619"/>
                <a:gd name="connsiteX8" fmla="*/ 38430 w 80512"/>
                <a:gd name="connsiteY8" fmla="*/ 258 h 39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12" h="398619">
                  <a:moveTo>
                    <a:pt x="38430" y="258"/>
                  </a:moveTo>
                  <a:cubicBezTo>
                    <a:pt x="25201" y="6079"/>
                    <a:pt x="2976" y="103975"/>
                    <a:pt x="330" y="146308"/>
                  </a:cubicBezTo>
                  <a:cubicBezTo>
                    <a:pt x="-2316" y="188641"/>
                    <a:pt x="11443" y="212454"/>
                    <a:pt x="22555" y="254258"/>
                  </a:cubicBezTo>
                  <a:cubicBezTo>
                    <a:pt x="33667" y="296062"/>
                    <a:pt x="59597" y="385491"/>
                    <a:pt x="67005" y="397133"/>
                  </a:cubicBezTo>
                  <a:cubicBezTo>
                    <a:pt x="74413" y="408775"/>
                    <a:pt x="68063" y="348979"/>
                    <a:pt x="67005" y="324108"/>
                  </a:cubicBezTo>
                  <a:cubicBezTo>
                    <a:pt x="65947" y="299237"/>
                    <a:pt x="60126" y="276483"/>
                    <a:pt x="60655" y="247908"/>
                  </a:cubicBezTo>
                  <a:cubicBezTo>
                    <a:pt x="61184" y="219333"/>
                    <a:pt x="67005" y="175412"/>
                    <a:pt x="70180" y="152658"/>
                  </a:cubicBezTo>
                  <a:cubicBezTo>
                    <a:pt x="73355" y="129904"/>
                    <a:pt x="83409" y="134137"/>
                    <a:pt x="79705" y="111383"/>
                  </a:cubicBezTo>
                  <a:cubicBezTo>
                    <a:pt x="76001" y="88629"/>
                    <a:pt x="51659" y="-5563"/>
                    <a:pt x="38430" y="258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7EA539D1-079B-4892-994E-C769BDFAB2D3}"/>
                </a:ext>
              </a:extLst>
            </p:cNvPr>
            <p:cNvSpPr/>
            <p:nvPr/>
          </p:nvSpPr>
          <p:spPr>
            <a:xfrm rot="353124">
              <a:off x="3859001" y="562925"/>
              <a:ext cx="1478465" cy="2094062"/>
            </a:xfrm>
            <a:custGeom>
              <a:avLst/>
              <a:gdLst>
                <a:gd name="connsiteX0" fmla="*/ 1468226 w 1478465"/>
                <a:gd name="connsiteY0" fmla="*/ 60223 h 2094062"/>
                <a:gd name="connsiteX1" fmla="*/ 1407266 w 1478465"/>
                <a:gd name="connsiteY1" fmla="*/ 65303 h 2094062"/>
                <a:gd name="connsiteX2" fmla="*/ 1127866 w 1478465"/>
                <a:gd name="connsiteY2" fmla="*/ 232943 h 2094062"/>
                <a:gd name="connsiteX3" fmla="*/ 878946 w 1478465"/>
                <a:gd name="connsiteY3" fmla="*/ 690143 h 2094062"/>
                <a:gd name="connsiteX4" fmla="*/ 584306 w 1478465"/>
                <a:gd name="connsiteY4" fmla="*/ 969543 h 2094062"/>
                <a:gd name="connsiteX5" fmla="*/ 452226 w 1478465"/>
                <a:gd name="connsiteY5" fmla="*/ 1264183 h 2094062"/>
                <a:gd name="connsiteX6" fmla="*/ 386186 w 1478465"/>
                <a:gd name="connsiteY6" fmla="*/ 1767103 h 2094062"/>
                <a:gd name="connsiteX7" fmla="*/ 106 w 1478465"/>
                <a:gd name="connsiteY7" fmla="*/ 2092223 h 2094062"/>
                <a:gd name="connsiteX8" fmla="*/ 426826 w 1478465"/>
                <a:gd name="connsiteY8" fmla="*/ 1624863 h 2094062"/>
                <a:gd name="connsiteX9" fmla="*/ 807826 w 1478465"/>
                <a:gd name="connsiteY9" fmla="*/ 781583 h 2094062"/>
                <a:gd name="connsiteX10" fmla="*/ 1239626 w 1478465"/>
                <a:gd name="connsiteY10" fmla="*/ 55143 h 2094062"/>
                <a:gd name="connsiteX11" fmla="*/ 1468226 w 1478465"/>
                <a:gd name="connsiteY11" fmla="*/ 60223 h 209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8465" h="2094062">
                  <a:moveTo>
                    <a:pt x="1468226" y="60223"/>
                  </a:moveTo>
                  <a:cubicBezTo>
                    <a:pt x="1496166" y="61916"/>
                    <a:pt x="1463993" y="36516"/>
                    <a:pt x="1407266" y="65303"/>
                  </a:cubicBezTo>
                  <a:cubicBezTo>
                    <a:pt x="1350539" y="94090"/>
                    <a:pt x="1215919" y="128803"/>
                    <a:pt x="1127866" y="232943"/>
                  </a:cubicBezTo>
                  <a:cubicBezTo>
                    <a:pt x="1039813" y="337083"/>
                    <a:pt x="969539" y="567376"/>
                    <a:pt x="878946" y="690143"/>
                  </a:cubicBezTo>
                  <a:cubicBezTo>
                    <a:pt x="788353" y="812910"/>
                    <a:pt x="655426" y="873870"/>
                    <a:pt x="584306" y="969543"/>
                  </a:cubicBezTo>
                  <a:cubicBezTo>
                    <a:pt x="513186" y="1065216"/>
                    <a:pt x="485246" y="1131256"/>
                    <a:pt x="452226" y="1264183"/>
                  </a:cubicBezTo>
                  <a:cubicBezTo>
                    <a:pt x="419206" y="1397110"/>
                    <a:pt x="461539" y="1629096"/>
                    <a:pt x="386186" y="1767103"/>
                  </a:cubicBezTo>
                  <a:cubicBezTo>
                    <a:pt x="310833" y="1905110"/>
                    <a:pt x="-6667" y="2115930"/>
                    <a:pt x="106" y="2092223"/>
                  </a:cubicBezTo>
                  <a:cubicBezTo>
                    <a:pt x="6879" y="2068516"/>
                    <a:pt x="292206" y="1843303"/>
                    <a:pt x="426826" y="1624863"/>
                  </a:cubicBezTo>
                  <a:cubicBezTo>
                    <a:pt x="561446" y="1406423"/>
                    <a:pt x="672359" y="1043203"/>
                    <a:pt x="807826" y="781583"/>
                  </a:cubicBezTo>
                  <a:cubicBezTo>
                    <a:pt x="943293" y="519963"/>
                    <a:pt x="1132099" y="181296"/>
                    <a:pt x="1239626" y="55143"/>
                  </a:cubicBezTo>
                  <a:cubicBezTo>
                    <a:pt x="1347153" y="-71010"/>
                    <a:pt x="1440286" y="58530"/>
                    <a:pt x="1468226" y="60223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01E4644A-0574-4FCD-8310-2E065AACFBE5}"/>
                </a:ext>
              </a:extLst>
            </p:cNvPr>
            <p:cNvSpPr/>
            <p:nvPr/>
          </p:nvSpPr>
          <p:spPr>
            <a:xfrm>
              <a:off x="4789150" y="2880366"/>
              <a:ext cx="460669" cy="205279"/>
            </a:xfrm>
            <a:custGeom>
              <a:avLst/>
              <a:gdLst>
                <a:gd name="connsiteX0" fmla="*/ 460183 w 460669"/>
                <a:gd name="connsiteY0" fmla="*/ 417 h 205279"/>
                <a:gd name="connsiteX1" fmla="*/ 210417 w 460669"/>
                <a:gd name="connsiteY1" fmla="*/ 186684 h 205279"/>
                <a:gd name="connsiteX2" fmla="*/ 2983 w 460669"/>
                <a:gd name="connsiteY2" fmla="*/ 199384 h 205279"/>
                <a:gd name="connsiteX3" fmla="*/ 94000 w 460669"/>
                <a:gd name="connsiteY3" fmla="*/ 193034 h 205279"/>
                <a:gd name="connsiteX4" fmla="*/ 182900 w 460669"/>
                <a:gd name="connsiteY4" fmla="*/ 148584 h 205279"/>
                <a:gd name="connsiteX5" fmla="*/ 271800 w 460669"/>
                <a:gd name="connsiteY5" fmla="*/ 135884 h 205279"/>
                <a:gd name="connsiteX6" fmla="*/ 460183 w 460669"/>
                <a:gd name="connsiteY6" fmla="*/ 417 h 205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0669" h="205279">
                  <a:moveTo>
                    <a:pt x="460183" y="417"/>
                  </a:moveTo>
                  <a:cubicBezTo>
                    <a:pt x="449953" y="8884"/>
                    <a:pt x="286617" y="153523"/>
                    <a:pt x="210417" y="186684"/>
                  </a:cubicBezTo>
                  <a:cubicBezTo>
                    <a:pt x="134217" y="219845"/>
                    <a:pt x="22386" y="198326"/>
                    <a:pt x="2983" y="199384"/>
                  </a:cubicBezTo>
                  <a:cubicBezTo>
                    <a:pt x="-16420" y="200442"/>
                    <a:pt x="64014" y="201501"/>
                    <a:pt x="94000" y="193034"/>
                  </a:cubicBezTo>
                  <a:cubicBezTo>
                    <a:pt x="123986" y="184567"/>
                    <a:pt x="153267" y="158109"/>
                    <a:pt x="182900" y="148584"/>
                  </a:cubicBezTo>
                  <a:cubicBezTo>
                    <a:pt x="212533" y="139059"/>
                    <a:pt x="227350" y="157051"/>
                    <a:pt x="271800" y="135884"/>
                  </a:cubicBezTo>
                  <a:cubicBezTo>
                    <a:pt x="316250" y="114717"/>
                    <a:pt x="470413" y="-8050"/>
                    <a:pt x="460183" y="417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8EBA3F21-914B-48FC-BCAE-A01736D290B3}"/>
                </a:ext>
              </a:extLst>
            </p:cNvPr>
            <p:cNvSpPr/>
            <p:nvPr/>
          </p:nvSpPr>
          <p:spPr>
            <a:xfrm>
              <a:off x="4916849" y="2818965"/>
              <a:ext cx="255446" cy="203331"/>
            </a:xfrm>
            <a:custGeom>
              <a:avLst/>
              <a:gdLst>
                <a:gd name="connsiteX0" fmla="*/ 252051 w 255446"/>
                <a:gd name="connsiteY0" fmla="*/ 2552 h 203331"/>
                <a:gd name="connsiteX1" fmla="*/ 91184 w 255446"/>
                <a:gd name="connsiteY1" fmla="*/ 165535 h 203331"/>
                <a:gd name="connsiteX2" fmla="*/ 168 w 255446"/>
                <a:gd name="connsiteY2" fmla="*/ 201518 h 203331"/>
                <a:gd name="connsiteX3" fmla="*/ 112351 w 255446"/>
                <a:gd name="connsiteY3" fmla="*/ 184585 h 203331"/>
                <a:gd name="connsiteX4" fmla="*/ 194901 w 255446"/>
                <a:gd name="connsiteY4" fmla="*/ 72402 h 203331"/>
                <a:gd name="connsiteX5" fmla="*/ 252051 w 255446"/>
                <a:gd name="connsiteY5" fmla="*/ 2552 h 20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446" h="203331">
                  <a:moveTo>
                    <a:pt x="252051" y="2552"/>
                  </a:moveTo>
                  <a:cubicBezTo>
                    <a:pt x="234765" y="18074"/>
                    <a:pt x="133164" y="132374"/>
                    <a:pt x="91184" y="165535"/>
                  </a:cubicBezTo>
                  <a:cubicBezTo>
                    <a:pt x="49204" y="198696"/>
                    <a:pt x="-3360" y="198343"/>
                    <a:pt x="168" y="201518"/>
                  </a:cubicBezTo>
                  <a:cubicBezTo>
                    <a:pt x="3696" y="204693"/>
                    <a:pt x="79896" y="206104"/>
                    <a:pt x="112351" y="184585"/>
                  </a:cubicBezTo>
                  <a:cubicBezTo>
                    <a:pt x="144806" y="163066"/>
                    <a:pt x="173734" y="98508"/>
                    <a:pt x="194901" y="72402"/>
                  </a:cubicBezTo>
                  <a:cubicBezTo>
                    <a:pt x="216068" y="46297"/>
                    <a:pt x="269337" y="-12970"/>
                    <a:pt x="252051" y="2552"/>
                  </a:cubicBezTo>
                  <a:close/>
                </a:path>
              </a:pathLst>
            </a:cu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4E832FAC-F4C7-4D7F-818A-7B098C451C02}"/>
                </a:ext>
              </a:extLst>
            </p:cNvPr>
            <p:cNvGrpSpPr/>
            <p:nvPr/>
          </p:nvGrpSpPr>
          <p:grpSpPr>
            <a:xfrm>
              <a:off x="4845337" y="3492030"/>
              <a:ext cx="553174" cy="1934171"/>
              <a:chOff x="1823394" y="1494829"/>
              <a:chExt cx="553174" cy="1934171"/>
            </a:xfrm>
          </p:grpSpPr>
          <p:grpSp>
            <p:nvGrpSpPr>
              <p:cNvPr id="148" name="グループ化 147">
                <a:extLst>
                  <a:ext uri="{FF2B5EF4-FFF2-40B4-BE49-F238E27FC236}">
                    <a16:creationId xmlns:a16="http://schemas.microsoft.com/office/drawing/2014/main" id="{56685218-1320-455D-9B7E-46CCC4693CB5}"/>
                  </a:ext>
                </a:extLst>
              </p:cNvPr>
              <p:cNvGrpSpPr/>
              <p:nvPr/>
            </p:nvGrpSpPr>
            <p:grpSpPr>
              <a:xfrm>
                <a:off x="2019995" y="2139888"/>
                <a:ext cx="356573" cy="1289112"/>
                <a:chOff x="4962816" y="3529664"/>
                <a:chExt cx="356573" cy="1289112"/>
              </a:xfrm>
            </p:grpSpPr>
            <p:grpSp>
              <p:nvGrpSpPr>
                <p:cNvPr id="149" name="グループ化 148">
                  <a:extLst>
                    <a:ext uri="{FF2B5EF4-FFF2-40B4-BE49-F238E27FC236}">
                      <a16:creationId xmlns:a16="http://schemas.microsoft.com/office/drawing/2014/main" id="{43661048-F3FC-4ABA-818D-53615A739323}"/>
                    </a:ext>
                  </a:extLst>
                </p:cNvPr>
                <p:cNvGrpSpPr/>
                <p:nvPr/>
              </p:nvGrpSpPr>
              <p:grpSpPr>
                <a:xfrm>
                  <a:off x="5042465" y="4133081"/>
                  <a:ext cx="123568" cy="148315"/>
                  <a:chOff x="5035556" y="1895855"/>
                  <a:chExt cx="320241" cy="384375"/>
                </a:xfrm>
              </p:grpSpPr>
              <p:sp>
                <p:nvSpPr>
                  <p:cNvPr id="169" name="フリーフォーム: 図形 168">
                    <a:extLst>
                      <a:ext uri="{FF2B5EF4-FFF2-40B4-BE49-F238E27FC236}">
                        <a16:creationId xmlns:a16="http://schemas.microsoft.com/office/drawing/2014/main" id="{51051C0A-DCEB-4DB2-994E-1C499253597B}"/>
                      </a:ext>
                    </a:extLst>
                  </p:cNvPr>
                  <p:cNvSpPr/>
                  <p:nvPr/>
                </p:nvSpPr>
                <p:spPr>
                  <a:xfrm>
                    <a:off x="5035556" y="1895855"/>
                    <a:ext cx="320241" cy="384375"/>
                  </a:xfrm>
                  <a:custGeom>
                    <a:avLst/>
                    <a:gdLst>
                      <a:gd name="connsiteX0" fmla="*/ 2118 w 320241"/>
                      <a:gd name="connsiteY0" fmla="*/ 214469 h 384374"/>
                      <a:gd name="connsiteX1" fmla="*/ 55034 w 320241"/>
                      <a:gd name="connsiteY1" fmla="*/ 159435 h 384374"/>
                      <a:gd name="connsiteX2" fmla="*/ 110068 w 320241"/>
                      <a:gd name="connsiteY2" fmla="*/ 62069 h 384374"/>
                      <a:gd name="connsiteX3" fmla="*/ 110068 w 320241"/>
                      <a:gd name="connsiteY3" fmla="*/ 28202 h 384374"/>
                      <a:gd name="connsiteX4" fmla="*/ 86784 w 320241"/>
                      <a:gd name="connsiteY4" fmla="*/ 7035 h 384374"/>
                      <a:gd name="connsiteX5" fmla="*/ 107951 w 320241"/>
                      <a:gd name="connsiteY5" fmla="*/ 685 h 384374"/>
                      <a:gd name="connsiteX6" fmla="*/ 150284 w 320241"/>
                      <a:gd name="connsiteY6" fmla="*/ 2802 h 384374"/>
                      <a:gd name="connsiteX7" fmla="*/ 179918 w 320241"/>
                      <a:gd name="connsiteY7" fmla="*/ 23969 h 384374"/>
                      <a:gd name="connsiteX8" fmla="*/ 182034 w 320241"/>
                      <a:gd name="connsiteY8" fmla="*/ 36669 h 384374"/>
                      <a:gd name="connsiteX9" fmla="*/ 169334 w 320241"/>
                      <a:gd name="connsiteY9" fmla="*/ 62069 h 384374"/>
                      <a:gd name="connsiteX10" fmla="*/ 162984 w 320241"/>
                      <a:gd name="connsiteY10" fmla="*/ 76885 h 384374"/>
                      <a:gd name="connsiteX11" fmla="*/ 232834 w 320241"/>
                      <a:gd name="connsiteY11" fmla="*/ 81119 h 384374"/>
                      <a:gd name="connsiteX12" fmla="*/ 249768 w 320241"/>
                      <a:gd name="connsiteY12" fmla="*/ 81119 h 384374"/>
                      <a:gd name="connsiteX13" fmla="*/ 277284 w 320241"/>
                      <a:gd name="connsiteY13" fmla="*/ 57835 h 384374"/>
                      <a:gd name="connsiteX14" fmla="*/ 296334 w 320241"/>
                      <a:gd name="connsiteY14" fmla="*/ 79002 h 384374"/>
                      <a:gd name="connsiteX15" fmla="*/ 319618 w 320241"/>
                      <a:gd name="connsiteY15" fmla="*/ 110752 h 384374"/>
                      <a:gd name="connsiteX16" fmla="*/ 311151 w 320241"/>
                      <a:gd name="connsiteY16" fmla="*/ 114985 h 384374"/>
                      <a:gd name="connsiteX17" fmla="*/ 285751 w 320241"/>
                      <a:gd name="connsiteY17" fmla="*/ 167902 h 384374"/>
                      <a:gd name="connsiteX18" fmla="*/ 264584 w 320241"/>
                      <a:gd name="connsiteY18" fmla="*/ 206002 h 384374"/>
                      <a:gd name="connsiteX19" fmla="*/ 241301 w 320241"/>
                      <a:gd name="connsiteY19" fmla="*/ 244102 h 384374"/>
                      <a:gd name="connsiteX20" fmla="*/ 192618 w 320241"/>
                      <a:gd name="connsiteY20" fmla="*/ 303369 h 384374"/>
                      <a:gd name="connsiteX21" fmla="*/ 103718 w 320241"/>
                      <a:gd name="connsiteY21" fmla="*/ 360519 h 384374"/>
                      <a:gd name="connsiteX22" fmla="*/ 1 w 320241"/>
                      <a:gd name="connsiteY22" fmla="*/ 383802 h 384374"/>
                      <a:gd name="connsiteX23" fmla="*/ 105834 w 320241"/>
                      <a:gd name="connsiteY23" fmla="*/ 339352 h 384374"/>
                      <a:gd name="connsiteX24" fmla="*/ 188384 w 320241"/>
                      <a:gd name="connsiteY24" fmla="*/ 233519 h 384374"/>
                      <a:gd name="connsiteX25" fmla="*/ 232834 w 320241"/>
                      <a:gd name="connsiteY25" fmla="*/ 140385 h 384374"/>
                      <a:gd name="connsiteX26" fmla="*/ 241301 w 320241"/>
                      <a:gd name="connsiteY26" fmla="*/ 102285 h 384374"/>
                      <a:gd name="connsiteX27" fmla="*/ 179918 w 320241"/>
                      <a:gd name="connsiteY27" fmla="*/ 100169 h 384374"/>
                      <a:gd name="connsiteX28" fmla="*/ 135468 w 320241"/>
                      <a:gd name="connsiteY28" fmla="*/ 93819 h 384374"/>
                      <a:gd name="connsiteX29" fmla="*/ 101601 w 320241"/>
                      <a:gd name="connsiteY29" fmla="*/ 144619 h 384374"/>
                      <a:gd name="connsiteX30" fmla="*/ 2118 w 320241"/>
                      <a:gd name="connsiteY30" fmla="*/ 214469 h 3843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320241" h="384374">
                        <a:moveTo>
                          <a:pt x="2118" y="214469"/>
                        </a:moveTo>
                        <a:cubicBezTo>
                          <a:pt x="-5643" y="216938"/>
                          <a:pt x="37042" y="184835"/>
                          <a:pt x="55034" y="159435"/>
                        </a:cubicBezTo>
                        <a:cubicBezTo>
                          <a:pt x="73026" y="134035"/>
                          <a:pt x="100896" y="83941"/>
                          <a:pt x="110068" y="62069"/>
                        </a:cubicBezTo>
                        <a:cubicBezTo>
                          <a:pt x="119240" y="40197"/>
                          <a:pt x="113949" y="37374"/>
                          <a:pt x="110068" y="28202"/>
                        </a:cubicBezTo>
                        <a:cubicBezTo>
                          <a:pt x="106187" y="19030"/>
                          <a:pt x="87137" y="11621"/>
                          <a:pt x="86784" y="7035"/>
                        </a:cubicBezTo>
                        <a:cubicBezTo>
                          <a:pt x="86431" y="2449"/>
                          <a:pt x="97368" y="1390"/>
                          <a:pt x="107951" y="685"/>
                        </a:cubicBezTo>
                        <a:cubicBezTo>
                          <a:pt x="118534" y="-20"/>
                          <a:pt x="138290" y="-1079"/>
                          <a:pt x="150284" y="2802"/>
                        </a:cubicBezTo>
                        <a:cubicBezTo>
                          <a:pt x="162278" y="6683"/>
                          <a:pt x="174626" y="18325"/>
                          <a:pt x="179918" y="23969"/>
                        </a:cubicBezTo>
                        <a:cubicBezTo>
                          <a:pt x="185210" y="29613"/>
                          <a:pt x="183798" y="30319"/>
                          <a:pt x="182034" y="36669"/>
                        </a:cubicBezTo>
                        <a:cubicBezTo>
                          <a:pt x="180270" y="43019"/>
                          <a:pt x="172509" y="55366"/>
                          <a:pt x="169334" y="62069"/>
                        </a:cubicBezTo>
                        <a:cubicBezTo>
                          <a:pt x="166159" y="68772"/>
                          <a:pt x="152401" y="73710"/>
                          <a:pt x="162984" y="76885"/>
                        </a:cubicBezTo>
                        <a:cubicBezTo>
                          <a:pt x="173567" y="80060"/>
                          <a:pt x="218370" y="80413"/>
                          <a:pt x="232834" y="81119"/>
                        </a:cubicBezTo>
                        <a:cubicBezTo>
                          <a:pt x="247298" y="81825"/>
                          <a:pt x="242360" y="85000"/>
                          <a:pt x="249768" y="81119"/>
                        </a:cubicBezTo>
                        <a:cubicBezTo>
                          <a:pt x="257176" y="77238"/>
                          <a:pt x="269523" y="58188"/>
                          <a:pt x="277284" y="57835"/>
                        </a:cubicBezTo>
                        <a:cubicBezTo>
                          <a:pt x="285045" y="57482"/>
                          <a:pt x="289278" y="70183"/>
                          <a:pt x="296334" y="79002"/>
                        </a:cubicBezTo>
                        <a:cubicBezTo>
                          <a:pt x="303390" y="87821"/>
                          <a:pt x="317149" y="104755"/>
                          <a:pt x="319618" y="110752"/>
                        </a:cubicBezTo>
                        <a:cubicBezTo>
                          <a:pt x="322088" y="116749"/>
                          <a:pt x="316796" y="105460"/>
                          <a:pt x="311151" y="114985"/>
                        </a:cubicBezTo>
                        <a:cubicBezTo>
                          <a:pt x="305507" y="124510"/>
                          <a:pt x="293512" y="152732"/>
                          <a:pt x="285751" y="167902"/>
                        </a:cubicBezTo>
                        <a:cubicBezTo>
                          <a:pt x="277990" y="183072"/>
                          <a:pt x="271992" y="193302"/>
                          <a:pt x="264584" y="206002"/>
                        </a:cubicBezTo>
                        <a:cubicBezTo>
                          <a:pt x="257176" y="218702"/>
                          <a:pt x="253295" y="227874"/>
                          <a:pt x="241301" y="244102"/>
                        </a:cubicBezTo>
                        <a:cubicBezTo>
                          <a:pt x="229307" y="260330"/>
                          <a:pt x="215549" y="283966"/>
                          <a:pt x="192618" y="303369"/>
                        </a:cubicBezTo>
                        <a:cubicBezTo>
                          <a:pt x="169688" y="322772"/>
                          <a:pt x="135821" y="347113"/>
                          <a:pt x="103718" y="360519"/>
                        </a:cubicBezTo>
                        <a:cubicBezTo>
                          <a:pt x="71615" y="373925"/>
                          <a:pt x="-352" y="387330"/>
                          <a:pt x="1" y="383802"/>
                        </a:cubicBezTo>
                        <a:cubicBezTo>
                          <a:pt x="354" y="380274"/>
                          <a:pt x="74437" y="364399"/>
                          <a:pt x="105834" y="339352"/>
                        </a:cubicBezTo>
                        <a:cubicBezTo>
                          <a:pt x="137231" y="314305"/>
                          <a:pt x="167217" y="266680"/>
                          <a:pt x="188384" y="233519"/>
                        </a:cubicBezTo>
                        <a:cubicBezTo>
                          <a:pt x="209551" y="200358"/>
                          <a:pt x="224015" y="162257"/>
                          <a:pt x="232834" y="140385"/>
                        </a:cubicBezTo>
                        <a:cubicBezTo>
                          <a:pt x="241653" y="118513"/>
                          <a:pt x="250120" y="108988"/>
                          <a:pt x="241301" y="102285"/>
                        </a:cubicBezTo>
                        <a:cubicBezTo>
                          <a:pt x="232482" y="95582"/>
                          <a:pt x="197557" y="101580"/>
                          <a:pt x="179918" y="100169"/>
                        </a:cubicBezTo>
                        <a:cubicBezTo>
                          <a:pt x="162279" y="98758"/>
                          <a:pt x="148521" y="86411"/>
                          <a:pt x="135468" y="93819"/>
                        </a:cubicBezTo>
                        <a:cubicBezTo>
                          <a:pt x="122415" y="101227"/>
                          <a:pt x="120298" y="124864"/>
                          <a:pt x="101601" y="144619"/>
                        </a:cubicBezTo>
                        <a:cubicBezTo>
                          <a:pt x="82904" y="164374"/>
                          <a:pt x="9879" y="212000"/>
                          <a:pt x="2118" y="214469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0" name="フリーフォーム: 図形 169">
                    <a:extLst>
                      <a:ext uri="{FF2B5EF4-FFF2-40B4-BE49-F238E27FC236}">
                        <a16:creationId xmlns:a16="http://schemas.microsoft.com/office/drawing/2014/main" id="{13A2A29A-96C0-4CF1-8090-D6E63B789E02}"/>
                      </a:ext>
                    </a:extLst>
                  </p:cNvPr>
                  <p:cNvSpPr/>
                  <p:nvPr/>
                </p:nvSpPr>
                <p:spPr>
                  <a:xfrm>
                    <a:off x="5138252" y="2084079"/>
                    <a:ext cx="202219" cy="122262"/>
                  </a:xfrm>
                  <a:custGeom>
                    <a:avLst/>
                    <a:gdLst>
                      <a:gd name="connsiteX0" fmla="*/ 1015 w 202218"/>
                      <a:gd name="connsiteY0" fmla="*/ 838 h 122262"/>
                      <a:gd name="connsiteX1" fmla="*/ 58165 w 202218"/>
                      <a:gd name="connsiteY1" fmla="*/ 36821 h 122262"/>
                      <a:gd name="connsiteX2" fmla="*/ 159765 w 202218"/>
                      <a:gd name="connsiteY2" fmla="*/ 117254 h 122262"/>
                      <a:gd name="connsiteX3" fmla="*/ 185165 w 202218"/>
                      <a:gd name="connsiteY3" fmla="*/ 110904 h 122262"/>
                      <a:gd name="connsiteX4" fmla="*/ 202098 w 202218"/>
                      <a:gd name="connsiteY4" fmla="*/ 87621 h 122262"/>
                      <a:gd name="connsiteX5" fmla="*/ 176698 w 202218"/>
                      <a:gd name="connsiteY5" fmla="*/ 55871 h 122262"/>
                      <a:gd name="connsiteX6" fmla="*/ 104731 w 202218"/>
                      <a:gd name="connsiteY6" fmla="*/ 15654 h 122262"/>
                      <a:gd name="connsiteX7" fmla="*/ 1015 w 202218"/>
                      <a:gd name="connsiteY7" fmla="*/ 838 h 1222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02218" h="122262">
                        <a:moveTo>
                          <a:pt x="1015" y="838"/>
                        </a:moveTo>
                        <a:cubicBezTo>
                          <a:pt x="-6746" y="4366"/>
                          <a:pt x="31707" y="17418"/>
                          <a:pt x="58165" y="36821"/>
                        </a:cubicBezTo>
                        <a:cubicBezTo>
                          <a:pt x="84623" y="56224"/>
                          <a:pt x="138598" y="104907"/>
                          <a:pt x="159765" y="117254"/>
                        </a:cubicBezTo>
                        <a:cubicBezTo>
                          <a:pt x="180932" y="129601"/>
                          <a:pt x="178110" y="115843"/>
                          <a:pt x="185165" y="110904"/>
                        </a:cubicBezTo>
                        <a:cubicBezTo>
                          <a:pt x="192220" y="105965"/>
                          <a:pt x="203509" y="96793"/>
                          <a:pt x="202098" y="87621"/>
                        </a:cubicBezTo>
                        <a:cubicBezTo>
                          <a:pt x="200687" y="78449"/>
                          <a:pt x="192926" y="67866"/>
                          <a:pt x="176698" y="55871"/>
                        </a:cubicBezTo>
                        <a:cubicBezTo>
                          <a:pt x="160470" y="43877"/>
                          <a:pt x="130484" y="25885"/>
                          <a:pt x="104731" y="15654"/>
                        </a:cubicBezTo>
                        <a:cubicBezTo>
                          <a:pt x="78978" y="5423"/>
                          <a:pt x="8776" y="-2690"/>
                          <a:pt x="1015" y="838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50" name="グループ化 149">
                  <a:extLst>
                    <a:ext uri="{FF2B5EF4-FFF2-40B4-BE49-F238E27FC236}">
                      <a16:creationId xmlns:a16="http://schemas.microsoft.com/office/drawing/2014/main" id="{5CAFA408-4EAE-468E-BF97-85E154F76352}"/>
                    </a:ext>
                  </a:extLst>
                </p:cNvPr>
                <p:cNvGrpSpPr/>
                <p:nvPr/>
              </p:nvGrpSpPr>
              <p:grpSpPr>
                <a:xfrm>
                  <a:off x="4962816" y="3529664"/>
                  <a:ext cx="356573" cy="1289112"/>
                  <a:chOff x="4962816" y="3529664"/>
                  <a:chExt cx="356573" cy="1289112"/>
                </a:xfrm>
              </p:grpSpPr>
              <p:sp>
                <p:nvSpPr>
                  <p:cNvPr id="151" name="フリーフォーム: 図形 150">
                    <a:extLst>
                      <a:ext uri="{FF2B5EF4-FFF2-40B4-BE49-F238E27FC236}">
                        <a16:creationId xmlns:a16="http://schemas.microsoft.com/office/drawing/2014/main" id="{DAFD378B-7CBB-44F1-BB41-DAE6FBE58158}"/>
                      </a:ext>
                    </a:extLst>
                  </p:cNvPr>
                  <p:cNvSpPr/>
                  <p:nvPr/>
                </p:nvSpPr>
                <p:spPr>
                  <a:xfrm>
                    <a:off x="5071483" y="4759552"/>
                    <a:ext cx="247906" cy="51664"/>
                  </a:xfrm>
                  <a:custGeom>
                    <a:avLst/>
                    <a:gdLst>
                      <a:gd name="connsiteX0" fmla="*/ 50 w 247906"/>
                      <a:gd name="connsiteY0" fmla="*/ 9298 h 51664"/>
                      <a:gd name="connsiteX1" fmla="*/ 158800 w 247906"/>
                      <a:gd name="connsiteY1" fmla="*/ 51631 h 51664"/>
                      <a:gd name="connsiteX2" fmla="*/ 247700 w 247906"/>
                      <a:gd name="connsiteY2" fmla="*/ 831 h 51664"/>
                      <a:gd name="connsiteX3" fmla="*/ 182084 w 247906"/>
                      <a:gd name="connsiteY3" fmla="*/ 21998 h 51664"/>
                      <a:gd name="connsiteX4" fmla="*/ 141867 w 247906"/>
                      <a:gd name="connsiteY4" fmla="*/ 47398 h 51664"/>
                      <a:gd name="connsiteX5" fmla="*/ 50 w 247906"/>
                      <a:gd name="connsiteY5" fmla="*/ 9298 h 51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7906" h="51664">
                        <a:moveTo>
                          <a:pt x="50" y="9298"/>
                        </a:moveTo>
                        <a:cubicBezTo>
                          <a:pt x="2872" y="10003"/>
                          <a:pt x="117525" y="53042"/>
                          <a:pt x="158800" y="51631"/>
                        </a:cubicBezTo>
                        <a:cubicBezTo>
                          <a:pt x="200075" y="50220"/>
                          <a:pt x="243819" y="5770"/>
                          <a:pt x="247700" y="831"/>
                        </a:cubicBezTo>
                        <a:cubicBezTo>
                          <a:pt x="251581" y="-4108"/>
                          <a:pt x="199723" y="14237"/>
                          <a:pt x="182084" y="21998"/>
                        </a:cubicBezTo>
                        <a:cubicBezTo>
                          <a:pt x="164445" y="29759"/>
                          <a:pt x="169736" y="46340"/>
                          <a:pt x="141867" y="47398"/>
                        </a:cubicBezTo>
                        <a:cubicBezTo>
                          <a:pt x="113998" y="48456"/>
                          <a:pt x="-2772" y="8593"/>
                          <a:pt x="50" y="9298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152" name="グループ化 151">
                    <a:extLst>
                      <a:ext uri="{FF2B5EF4-FFF2-40B4-BE49-F238E27FC236}">
                        <a16:creationId xmlns:a16="http://schemas.microsoft.com/office/drawing/2014/main" id="{ECE8DFF9-F964-4FA5-8D6C-C071431E323C}"/>
                      </a:ext>
                    </a:extLst>
                  </p:cNvPr>
                  <p:cNvGrpSpPr/>
                  <p:nvPr/>
                </p:nvGrpSpPr>
                <p:grpSpPr>
                  <a:xfrm>
                    <a:off x="4962816" y="3529664"/>
                    <a:ext cx="316470" cy="1289112"/>
                    <a:chOff x="4962816" y="3529664"/>
                    <a:chExt cx="316470" cy="1289112"/>
                  </a:xfrm>
                </p:grpSpPr>
                <p:sp>
                  <p:nvSpPr>
                    <p:cNvPr id="153" name="フリーフォーム: 図形 152">
                      <a:extLst>
                        <a:ext uri="{FF2B5EF4-FFF2-40B4-BE49-F238E27FC236}">
                          <a16:creationId xmlns:a16="http://schemas.microsoft.com/office/drawing/2014/main" id="{D5FEB617-AAC3-4BE0-B0BE-FD54849AEB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8478" y="3529664"/>
                      <a:ext cx="32710" cy="222649"/>
                    </a:xfrm>
                    <a:custGeom>
                      <a:avLst/>
                      <a:gdLst>
                        <a:gd name="connsiteX0" fmla="*/ 9189 w 32710"/>
                        <a:gd name="connsiteY0" fmla="*/ 936 h 222649"/>
                        <a:gd name="connsiteX1" fmla="*/ 21889 w 32710"/>
                        <a:gd name="connsiteY1" fmla="*/ 49619 h 222649"/>
                        <a:gd name="connsiteX2" fmla="*/ 32472 w 32710"/>
                        <a:gd name="connsiteY2" fmla="*/ 106769 h 222649"/>
                        <a:gd name="connsiteX3" fmla="*/ 11305 w 32710"/>
                        <a:gd name="connsiteY3" fmla="*/ 221069 h 222649"/>
                        <a:gd name="connsiteX4" fmla="*/ 28239 w 32710"/>
                        <a:gd name="connsiteY4" fmla="*/ 168153 h 222649"/>
                        <a:gd name="connsiteX5" fmla="*/ 722 w 32710"/>
                        <a:gd name="connsiteY5" fmla="*/ 94069 h 222649"/>
                        <a:gd name="connsiteX6" fmla="*/ 9189 w 32710"/>
                        <a:gd name="connsiteY6" fmla="*/ 936 h 22264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710" h="222649">
                          <a:moveTo>
                            <a:pt x="9189" y="936"/>
                          </a:moveTo>
                          <a:cubicBezTo>
                            <a:pt x="12717" y="-6472"/>
                            <a:pt x="18009" y="31980"/>
                            <a:pt x="21889" y="49619"/>
                          </a:cubicBezTo>
                          <a:cubicBezTo>
                            <a:pt x="25769" y="67258"/>
                            <a:pt x="34236" y="78194"/>
                            <a:pt x="32472" y="106769"/>
                          </a:cubicBezTo>
                          <a:cubicBezTo>
                            <a:pt x="30708" y="135344"/>
                            <a:pt x="12010" y="210838"/>
                            <a:pt x="11305" y="221069"/>
                          </a:cubicBezTo>
                          <a:cubicBezTo>
                            <a:pt x="10600" y="231300"/>
                            <a:pt x="30003" y="189320"/>
                            <a:pt x="28239" y="168153"/>
                          </a:cubicBezTo>
                          <a:cubicBezTo>
                            <a:pt x="26475" y="146986"/>
                            <a:pt x="3897" y="117352"/>
                            <a:pt x="722" y="94069"/>
                          </a:cubicBezTo>
                          <a:cubicBezTo>
                            <a:pt x="-2453" y="70786"/>
                            <a:pt x="5661" y="8344"/>
                            <a:pt x="9189" y="936"/>
                          </a:cubicBezTo>
                          <a:close/>
                        </a:path>
                      </a:pathLst>
                    </a:custGeom>
                    <a:solidFill>
                      <a:srgbClr val="4472C4"/>
                    </a:solidFill>
                    <a:ln w="254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grpSp>
                  <p:nvGrpSpPr>
                    <p:cNvPr id="154" name="グループ化 153">
                      <a:extLst>
                        <a:ext uri="{FF2B5EF4-FFF2-40B4-BE49-F238E27FC236}">
                          <a16:creationId xmlns:a16="http://schemas.microsoft.com/office/drawing/2014/main" id="{B62DC43A-C098-42A9-AF01-838848123D4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962816" y="3727561"/>
                      <a:ext cx="316470" cy="1091215"/>
                      <a:chOff x="4962816" y="3746475"/>
                      <a:chExt cx="316470" cy="1091215"/>
                    </a:xfrm>
                  </p:grpSpPr>
                  <p:sp>
                    <p:nvSpPr>
                      <p:cNvPr id="155" name="フリーフォーム: 図形 154">
                        <a:extLst>
                          <a:ext uri="{FF2B5EF4-FFF2-40B4-BE49-F238E27FC236}">
                            <a16:creationId xmlns:a16="http://schemas.microsoft.com/office/drawing/2014/main" id="{97B6DA9F-5643-4691-B858-15058CC04FB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62816" y="3775566"/>
                        <a:ext cx="122789" cy="1062124"/>
                      </a:xfrm>
                      <a:custGeom>
                        <a:avLst/>
                        <a:gdLst>
                          <a:gd name="connsiteX0" fmla="*/ 17701 w 122789"/>
                          <a:gd name="connsiteY0" fmla="*/ 567 h 1062124"/>
                          <a:gd name="connsiteX1" fmla="*/ 9234 w 122789"/>
                          <a:gd name="connsiteY1" fmla="*/ 133917 h 1062124"/>
                          <a:gd name="connsiteX2" fmla="*/ 70617 w 122789"/>
                          <a:gd name="connsiteY2" fmla="*/ 500101 h 1062124"/>
                          <a:gd name="connsiteX3" fmla="*/ 62151 w 122789"/>
                          <a:gd name="connsiteY3" fmla="*/ 775267 h 1062124"/>
                          <a:gd name="connsiteX4" fmla="*/ 64267 w 122789"/>
                          <a:gd name="connsiteY4" fmla="*/ 931901 h 1062124"/>
                          <a:gd name="connsiteX5" fmla="*/ 117184 w 122789"/>
                          <a:gd name="connsiteY5" fmla="*/ 1058901 h 1062124"/>
                          <a:gd name="connsiteX6" fmla="*/ 117184 w 122789"/>
                          <a:gd name="connsiteY6" fmla="*/ 1008101 h 1062124"/>
                          <a:gd name="connsiteX7" fmla="*/ 81201 w 122789"/>
                          <a:gd name="connsiteY7" fmla="*/ 836651 h 1062124"/>
                          <a:gd name="connsiteX8" fmla="*/ 30401 w 122789"/>
                          <a:gd name="connsiteY8" fmla="*/ 282084 h 1062124"/>
                          <a:gd name="connsiteX9" fmla="*/ 767 w 122789"/>
                          <a:gd name="connsiteY9" fmla="*/ 93701 h 1062124"/>
                          <a:gd name="connsiteX10" fmla="*/ 17701 w 122789"/>
                          <a:gd name="connsiteY10" fmla="*/ 567 h 106212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122789" h="1062124">
                            <a:moveTo>
                              <a:pt x="17701" y="567"/>
                            </a:moveTo>
                            <a:cubicBezTo>
                              <a:pt x="19112" y="7270"/>
                              <a:pt x="415" y="50661"/>
                              <a:pt x="9234" y="133917"/>
                            </a:cubicBezTo>
                            <a:cubicBezTo>
                              <a:pt x="18053" y="217173"/>
                              <a:pt x="61798" y="393209"/>
                              <a:pt x="70617" y="500101"/>
                            </a:cubicBezTo>
                            <a:cubicBezTo>
                              <a:pt x="79436" y="606993"/>
                              <a:pt x="63209" y="703300"/>
                              <a:pt x="62151" y="775267"/>
                            </a:cubicBezTo>
                            <a:cubicBezTo>
                              <a:pt x="61093" y="847234"/>
                              <a:pt x="55095" y="884629"/>
                              <a:pt x="64267" y="931901"/>
                            </a:cubicBezTo>
                            <a:cubicBezTo>
                              <a:pt x="73439" y="979173"/>
                              <a:pt x="108364" y="1046201"/>
                              <a:pt x="117184" y="1058901"/>
                            </a:cubicBezTo>
                            <a:cubicBezTo>
                              <a:pt x="126004" y="1071601"/>
                              <a:pt x="123181" y="1045143"/>
                              <a:pt x="117184" y="1008101"/>
                            </a:cubicBezTo>
                            <a:cubicBezTo>
                              <a:pt x="111187" y="971059"/>
                              <a:pt x="95665" y="957654"/>
                              <a:pt x="81201" y="836651"/>
                            </a:cubicBezTo>
                            <a:cubicBezTo>
                              <a:pt x="66737" y="715648"/>
                              <a:pt x="43807" y="405909"/>
                              <a:pt x="30401" y="282084"/>
                            </a:cubicBezTo>
                            <a:cubicBezTo>
                              <a:pt x="16995" y="158259"/>
                              <a:pt x="5706" y="139562"/>
                              <a:pt x="767" y="93701"/>
                            </a:cubicBezTo>
                            <a:cubicBezTo>
                              <a:pt x="-4172" y="47840"/>
                              <a:pt x="16290" y="-6136"/>
                              <a:pt x="17701" y="567"/>
                            </a:cubicBezTo>
                            <a:close/>
                          </a:path>
                        </a:pathLst>
                      </a:custGeom>
                      <a:solidFill>
                        <a:srgbClr val="4472C4"/>
                      </a:solidFill>
                      <a:ln w="254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56" name="フリーフォーム: 図形 155">
                        <a:extLst>
                          <a:ext uri="{FF2B5EF4-FFF2-40B4-BE49-F238E27FC236}">
                            <a16:creationId xmlns:a16="http://schemas.microsoft.com/office/drawing/2014/main" id="{8DAA90C0-4E63-4038-B310-9702311FD8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43482" y="3746475"/>
                        <a:ext cx="135804" cy="1066540"/>
                      </a:xfrm>
                      <a:custGeom>
                        <a:avLst/>
                        <a:gdLst>
                          <a:gd name="connsiteX0" fmla="*/ 18 w 135804"/>
                          <a:gd name="connsiteY0" fmla="*/ 4258 h 1066540"/>
                          <a:gd name="connsiteX1" fmla="*/ 31768 w 135804"/>
                          <a:gd name="connsiteY1" fmla="*/ 237092 h 1066540"/>
                          <a:gd name="connsiteX2" fmla="*/ 71985 w 135804"/>
                          <a:gd name="connsiteY2" fmla="*/ 749325 h 1066540"/>
                          <a:gd name="connsiteX3" fmla="*/ 133368 w 135804"/>
                          <a:gd name="connsiteY3" fmla="*/ 1060475 h 1066540"/>
                          <a:gd name="connsiteX4" fmla="*/ 116435 w 135804"/>
                          <a:gd name="connsiteY4" fmla="*/ 929242 h 1066540"/>
                          <a:gd name="connsiteX5" fmla="*/ 50818 w 135804"/>
                          <a:gd name="connsiteY5" fmla="*/ 615975 h 1066540"/>
                          <a:gd name="connsiteX6" fmla="*/ 27535 w 135804"/>
                          <a:gd name="connsiteY6" fmla="*/ 127025 h 1066540"/>
                          <a:gd name="connsiteX7" fmla="*/ 18 w 135804"/>
                          <a:gd name="connsiteY7" fmla="*/ 4258 h 106654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135804" h="1066540">
                            <a:moveTo>
                              <a:pt x="18" y="4258"/>
                            </a:moveTo>
                            <a:cubicBezTo>
                              <a:pt x="723" y="22602"/>
                              <a:pt x="19774" y="112914"/>
                              <a:pt x="31768" y="237092"/>
                            </a:cubicBezTo>
                            <a:cubicBezTo>
                              <a:pt x="43762" y="361270"/>
                              <a:pt x="55052" y="612095"/>
                              <a:pt x="71985" y="749325"/>
                            </a:cubicBezTo>
                            <a:cubicBezTo>
                              <a:pt x="88918" y="886555"/>
                              <a:pt x="125960" y="1030489"/>
                              <a:pt x="133368" y="1060475"/>
                            </a:cubicBezTo>
                            <a:cubicBezTo>
                              <a:pt x="140776" y="1090461"/>
                              <a:pt x="130193" y="1003325"/>
                              <a:pt x="116435" y="929242"/>
                            </a:cubicBezTo>
                            <a:cubicBezTo>
                              <a:pt x="102677" y="855159"/>
                              <a:pt x="65635" y="749678"/>
                              <a:pt x="50818" y="615975"/>
                            </a:cubicBezTo>
                            <a:cubicBezTo>
                              <a:pt x="36001" y="482272"/>
                              <a:pt x="35649" y="227214"/>
                              <a:pt x="27535" y="127025"/>
                            </a:cubicBezTo>
                            <a:cubicBezTo>
                              <a:pt x="19421" y="26836"/>
                              <a:pt x="-687" y="-14086"/>
                              <a:pt x="18" y="4258"/>
                            </a:cubicBezTo>
                            <a:close/>
                          </a:path>
                        </a:pathLst>
                      </a:custGeom>
                      <a:solidFill>
                        <a:srgbClr val="4472C4"/>
                      </a:solidFill>
                      <a:ln w="254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57" name="フリーフォーム: 図形 156">
                        <a:extLst>
                          <a:ext uri="{FF2B5EF4-FFF2-40B4-BE49-F238E27FC236}">
                            <a16:creationId xmlns:a16="http://schemas.microsoft.com/office/drawing/2014/main" id="{845A9679-3BE9-4A44-836A-AE8134A759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63010" y="3755195"/>
                        <a:ext cx="182325" cy="21424"/>
                      </a:xfrm>
                      <a:custGeom>
                        <a:avLst/>
                        <a:gdLst>
                          <a:gd name="connsiteX0" fmla="*/ 573 w 182325"/>
                          <a:gd name="connsiteY0" fmla="*/ 14588 h 21424"/>
                          <a:gd name="connsiteX1" fmla="*/ 95823 w 182325"/>
                          <a:gd name="connsiteY1" fmla="*/ 20938 h 21424"/>
                          <a:gd name="connsiteX2" fmla="*/ 180490 w 182325"/>
                          <a:gd name="connsiteY2" fmla="*/ 1888 h 21424"/>
                          <a:gd name="connsiteX3" fmla="*/ 142390 w 182325"/>
                          <a:gd name="connsiteY3" fmla="*/ 1888 h 21424"/>
                          <a:gd name="connsiteX4" fmla="*/ 573 w 182325"/>
                          <a:gd name="connsiteY4" fmla="*/ 14588 h 2142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82325" h="21424">
                            <a:moveTo>
                              <a:pt x="573" y="14588"/>
                            </a:moveTo>
                            <a:cubicBezTo>
                              <a:pt x="-7188" y="17763"/>
                              <a:pt x="65837" y="23055"/>
                              <a:pt x="95823" y="20938"/>
                            </a:cubicBezTo>
                            <a:cubicBezTo>
                              <a:pt x="125809" y="18821"/>
                              <a:pt x="172729" y="5063"/>
                              <a:pt x="180490" y="1888"/>
                            </a:cubicBezTo>
                            <a:cubicBezTo>
                              <a:pt x="188251" y="-1287"/>
                              <a:pt x="170612" y="124"/>
                              <a:pt x="142390" y="1888"/>
                            </a:cubicBezTo>
                            <a:cubicBezTo>
                              <a:pt x="114168" y="3652"/>
                              <a:pt x="8334" y="11413"/>
                              <a:pt x="573" y="14588"/>
                            </a:cubicBezTo>
                            <a:close/>
                          </a:path>
                        </a:pathLst>
                      </a:custGeom>
                      <a:solidFill>
                        <a:srgbClr val="4472C4"/>
                      </a:solidFill>
                      <a:ln w="254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grpSp>
                    <p:nvGrpSpPr>
                      <p:cNvPr id="158" name="グループ化 157">
                        <a:extLst>
                          <a:ext uri="{FF2B5EF4-FFF2-40B4-BE49-F238E27FC236}">
                            <a16:creationId xmlns:a16="http://schemas.microsoft.com/office/drawing/2014/main" id="{793D5F03-A20F-4E76-BA16-13DAD2460206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21379733">
                        <a:off x="5016107" y="3825316"/>
                        <a:ext cx="114781" cy="145953"/>
                        <a:chOff x="5086069" y="982534"/>
                        <a:chExt cx="297465" cy="378252"/>
                      </a:xfrm>
                    </p:grpSpPr>
                    <p:sp>
                      <p:nvSpPr>
                        <p:cNvPr id="165" name="フリーフォーム: 図形 164">
                          <a:extLst>
                            <a:ext uri="{FF2B5EF4-FFF2-40B4-BE49-F238E27FC236}">
                              <a16:creationId xmlns:a16="http://schemas.microsoft.com/office/drawing/2014/main" id="{048192F9-85E1-4043-A9D4-3BD184453CF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086069" y="982534"/>
                          <a:ext cx="119810" cy="378252"/>
                        </a:xfrm>
                        <a:custGeom>
                          <a:avLst/>
                          <a:gdLst>
                            <a:gd name="connsiteX0" fmla="*/ 281 w 119810"/>
                            <a:gd name="connsiteY0" fmla="*/ 16533 h 378252"/>
                            <a:gd name="connsiteX1" fmla="*/ 40498 w 119810"/>
                            <a:gd name="connsiteY1" fmla="*/ 52516 h 378252"/>
                            <a:gd name="connsiteX2" fmla="*/ 40498 w 119810"/>
                            <a:gd name="connsiteY2" fmla="*/ 158349 h 378252"/>
                            <a:gd name="connsiteX3" fmla="*/ 27798 w 119810"/>
                            <a:gd name="connsiteY3" fmla="*/ 310749 h 378252"/>
                            <a:gd name="connsiteX4" fmla="*/ 38381 w 119810"/>
                            <a:gd name="connsiteY4" fmla="*/ 355199 h 378252"/>
                            <a:gd name="connsiteX5" fmla="*/ 80714 w 119810"/>
                            <a:gd name="connsiteY5" fmla="*/ 376366 h 378252"/>
                            <a:gd name="connsiteX6" fmla="*/ 97648 w 119810"/>
                            <a:gd name="connsiteY6" fmla="*/ 308633 h 378252"/>
                            <a:gd name="connsiteX7" fmla="*/ 106114 w 119810"/>
                            <a:gd name="connsiteY7" fmla="*/ 179516 h 378252"/>
                            <a:gd name="connsiteX8" fmla="*/ 99764 w 119810"/>
                            <a:gd name="connsiteY8" fmla="*/ 82149 h 378252"/>
                            <a:gd name="connsiteX9" fmla="*/ 118814 w 119810"/>
                            <a:gd name="connsiteY9" fmla="*/ 37699 h 378252"/>
                            <a:gd name="connsiteX10" fmla="*/ 63781 w 119810"/>
                            <a:gd name="connsiteY10" fmla="*/ 1716 h 378252"/>
                            <a:gd name="connsiteX11" fmla="*/ 281 w 119810"/>
                            <a:gd name="connsiteY11" fmla="*/ 16533 h 37825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</a:cxnLst>
                          <a:rect l="l" t="t" r="r" b="b"/>
                          <a:pathLst>
                            <a:path w="119810" h="378252">
                              <a:moveTo>
                                <a:pt x="281" y="16533"/>
                              </a:moveTo>
                              <a:cubicBezTo>
                                <a:pt x="-3599" y="25000"/>
                                <a:pt x="33795" y="28880"/>
                                <a:pt x="40498" y="52516"/>
                              </a:cubicBezTo>
                              <a:cubicBezTo>
                                <a:pt x="47201" y="76152"/>
                                <a:pt x="42615" y="115310"/>
                                <a:pt x="40498" y="158349"/>
                              </a:cubicBezTo>
                              <a:cubicBezTo>
                                <a:pt x="38381" y="201388"/>
                                <a:pt x="28151" y="277941"/>
                                <a:pt x="27798" y="310749"/>
                              </a:cubicBezTo>
                              <a:cubicBezTo>
                                <a:pt x="27445" y="343557"/>
                                <a:pt x="29562" y="344263"/>
                                <a:pt x="38381" y="355199"/>
                              </a:cubicBezTo>
                              <a:cubicBezTo>
                                <a:pt x="47200" y="366135"/>
                                <a:pt x="70836" y="384127"/>
                                <a:pt x="80714" y="376366"/>
                              </a:cubicBezTo>
                              <a:cubicBezTo>
                                <a:pt x="90592" y="368605"/>
                                <a:pt x="93415" y="341441"/>
                                <a:pt x="97648" y="308633"/>
                              </a:cubicBezTo>
                              <a:cubicBezTo>
                                <a:pt x="101881" y="275825"/>
                                <a:pt x="105761" y="217263"/>
                                <a:pt x="106114" y="179516"/>
                              </a:cubicBezTo>
                              <a:cubicBezTo>
                                <a:pt x="106467" y="141769"/>
                                <a:pt x="97647" y="105785"/>
                                <a:pt x="99764" y="82149"/>
                              </a:cubicBezTo>
                              <a:cubicBezTo>
                                <a:pt x="101881" y="58513"/>
                                <a:pt x="124811" y="51104"/>
                                <a:pt x="118814" y="37699"/>
                              </a:cubicBezTo>
                              <a:cubicBezTo>
                                <a:pt x="112817" y="24294"/>
                                <a:pt x="80009" y="8066"/>
                                <a:pt x="63781" y="1716"/>
                              </a:cubicBezTo>
                              <a:cubicBezTo>
                                <a:pt x="47553" y="-4634"/>
                                <a:pt x="4161" y="8066"/>
                                <a:pt x="281" y="1653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4472C4"/>
                        </a:solidFill>
                        <a:ln w="254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66" name="フリーフォーム: 図形 165">
                          <a:extLst>
                            <a:ext uri="{FF2B5EF4-FFF2-40B4-BE49-F238E27FC236}">
                              <a16:creationId xmlns:a16="http://schemas.microsoft.com/office/drawing/2014/main" id="{35CDB4FA-B5CD-4399-8421-F233836C72C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265981" y="1022262"/>
                          <a:ext cx="57451" cy="54836"/>
                        </a:xfrm>
                        <a:custGeom>
                          <a:avLst/>
                          <a:gdLst>
                            <a:gd name="connsiteX0" fmla="*/ 286 w 57451"/>
                            <a:gd name="connsiteY0" fmla="*/ 88 h 54836"/>
                            <a:gd name="connsiteX1" fmla="*/ 36269 w 57451"/>
                            <a:gd name="connsiteY1" fmla="*/ 53005 h 54836"/>
                            <a:gd name="connsiteX2" fmla="*/ 57436 w 57451"/>
                            <a:gd name="connsiteY2" fmla="*/ 40305 h 54836"/>
                            <a:gd name="connsiteX3" fmla="*/ 286 w 57451"/>
                            <a:gd name="connsiteY3" fmla="*/ 88 h 5483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57451" h="54836">
                              <a:moveTo>
                                <a:pt x="286" y="88"/>
                              </a:moveTo>
                              <a:cubicBezTo>
                                <a:pt x="-3242" y="2205"/>
                                <a:pt x="26744" y="46302"/>
                                <a:pt x="36269" y="53005"/>
                              </a:cubicBezTo>
                              <a:cubicBezTo>
                                <a:pt x="45794" y="59708"/>
                                <a:pt x="56378" y="46302"/>
                                <a:pt x="57436" y="40305"/>
                              </a:cubicBezTo>
                              <a:cubicBezTo>
                                <a:pt x="58494" y="34308"/>
                                <a:pt x="3814" y="-2029"/>
                                <a:pt x="286" y="88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4472C4"/>
                        </a:solidFill>
                        <a:ln w="254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67" name="フリーフォーム: 図形 166">
                          <a:extLst>
                            <a:ext uri="{FF2B5EF4-FFF2-40B4-BE49-F238E27FC236}">
                              <a16:creationId xmlns:a16="http://schemas.microsoft.com/office/drawing/2014/main" id="{FABF82EE-93FF-40A0-B4EE-E5D7F7C0BA3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326083" y="994844"/>
                          <a:ext cx="57451" cy="54836"/>
                        </a:xfrm>
                        <a:custGeom>
                          <a:avLst/>
                          <a:gdLst>
                            <a:gd name="connsiteX0" fmla="*/ 286 w 57451"/>
                            <a:gd name="connsiteY0" fmla="*/ 88 h 54836"/>
                            <a:gd name="connsiteX1" fmla="*/ 36269 w 57451"/>
                            <a:gd name="connsiteY1" fmla="*/ 53005 h 54836"/>
                            <a:gd name="connsiteX2" fmla="*/ 57436 w 57451"/>
                            <a:gd name="connsiteY2" fmla="*/ 40305 h 54836"/>
                            <a:gd name="connsiteX3" fmla="*/ 286 w 57451"/>
                            <a:gd name="connsiteY3" fmla="*/ 88 h 5483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57451" h="54836">
                              <a:moveTo>
                                <a:pt x="286" y="88"/>
                              </a:moveTo>
                              <a:cubicBezTo>
                                <a:pt x="-3242" y="2205"/>
                                <a:pt x="26744" y="46302"/>
                                <a:pt x="36269" y="53005"/>
                              </a:cubicBezTo>
                              <a:cubicBezTo>
                                <a:pt x="45794" y="59708"/>
                                <a:pt x="56378" y="46302"/>
                                <a:pt x="57436" y="40305"/>
                              </a:cubicBezTo>
                              <a:cubicBezTo>
                                <a:pt x="58494" y="34308"/>
                                <a:pt x="3814" y="-2029"/>
                                <a:pt x="286" y="88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4472C4"/>
                        </a:solidFill>
                        <a:ln w="254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68" name="フリーフォーム: 図形 167">
                          <a:extLst>
                            <a:ext uri="{FF2B5EF4-FFF2-40B4-BE49-F238E27FC236}">
                              <a16:creationId xmlns:a16="http://schemas.microsoft.com/office/drawing/2014/main" id="{A3E5E82C-9D22-4244-BDC4-C6A727AED0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77331" y="1135408"/>
                          <a:ext cx="163502" cy="104959"/>
                        </a:xfrm>
                        <a:custGeom>
                          <a:avLst/>
                          <a:gdLst>
                            <a:gd name="connsiteX0" fmla="*/ 36 w 163502"/>
                            <a:gd name="connsiteY0" fmla="*/ 3359 h 104959"/>
                            <a:gd name="connsiteX1" fmla="*/ 61419 w 163502"/>
                            <a:gd name="connsiteY1" fmla="*/ 11825 h 104959"/>
                            <a:gd name="connsiteX2" fmla="*/ 135502 w 163502"/>
                            <a:gd name="connsiteY2" fmla="*/ 43575 h 104959"/>
                            <a:gd name="connsiteX3" fmla="*/ 163019 w 163502"/>
                            <a:gd name="connsiteY3" fmla="*/ 66859 h 104959"/>
                            <a:gd name="connsiteX4" fmla="*/ 150319 w 163502"/>
                            <a:gd name="connsiteY4" fmla="*/ 94375 h 104959"/>
                            <a:gd name="connsiteX5" fmla="*/ 116452 w 163502"/>
                            <a:gd name="connsiteY5" fmla="*/ 104959 h 104959"/>
                            <a:gd name="connsiteX6" fmla="*/ 95286 w 163502"/>
                            <a:gd name="connsiteY6" fmla="*/ 94375 h 104959"/>
                            <a:gd name="connsiteX7" fmla="*/ 69886 w 163502"/>
                            <a:gd name="connsiteY7" fmla="*/ 64742 h 104959"/>
                            <a:gd name="connsiteX8" fmla="*/ 36 w 163502"/>
                            <a:gd name="connsiteY8" fmla="*/ 3359 h 104959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163502" h="104959">
                              <a:moveTo>
                                <a:pt x="36" y="3359"/>
                              </a:moveTo>
                              <a:cubicBezTo>
                                <a:pt x="-1375" y="-5461"/>
                                <a:pt x="38841" y="5122"/>
                                <a:pt x="61419" y="11825"/>
                              </a:cubicBezTo>
                              <a:cubicBezTo>
                                <a:pt x="83997" y="18528"/>
                                <a:pt x="118569" y="34403"/>
                                <a:pt x="135502" y="43575"/>
                              </a:cubicBezTo>
                              <a:cubicBezTo>
                                <a:pt x="152435" y="52747"/>
                                <a:pt x="160550" y="58392"/>
                                <a:pt x="163019" y="66859"/>
                              </a:cubicBezTo>
                              <a:cubicBezTo>
                                <a:pt x="165488" y="75326"/>
                                <a:pt x="158080" y="88025"/>
                                <a:pt x="150319" y="94375"/>
                              </a:cubicBezTo>
                              <a:cubicBezTo>
                                <a:pt x="142558" y="100725"/>
                                <a:pt x="125624" y="104959"/>
                                <a:pt x="116452" y="104959"/>
                              </a:cubicBezTo>
                              <a:cubicBezTo>
                                <a:pt x="107280" y="104959"/>
                                <a:pt x="103047" y="101078"/>
                                <a:pt x="95286" y="94375"/>
                              </a:cubicBezTo>
                              <a:cubicBezTo>
                                <a:pt x="87525" y="87672"/>
                                <a:pt x="82233" y="77442"/>
                                <a:pt x="69886" y="64742"/>
                              </a:cubicBezTo>
                              <a:cubicBezTo>
                                <a:pt x="57539" y="52042"/>
                                <a:pt x="1447" y="12179"/>
                                <a:pt x="36" y="3359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4472C4"/>
                        </a:solidFill>
                        <a:ln w="254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sp>
                    <p:nvSpPr>
                      <p:cNvPr id="159" name="フリーフォーム: 図形 158">
                        <a:extLst>
                          <a:ext uri="{FF2B5EF4-FFF2-40B4-BE49-F238E27FC236}">
                            <a16:creationId xmlns:a16="http://schemas.microsoft.com/office/drawing/2014/main" id="{5FCE69C3-4E52-4374-B6A2-4873839C59E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15222" y="4002223"/>
                        <a:ext cx="126729" cy="148883"/>
                      </a:xfrm>
                      <a:custGeom>
                        <a:avLst/>
                        <a:gdLst>
                          <a:gd name="connsiteX0" fmla="*/ 383 w 328431"/>
                          <a:gd name="connsiteY0" fmla="*/ 224419 h 385847"/>
                          <a:gd name="connsiteX1" fmla="*/ 46950 w 328431"/>
                          <a:gd name="connsiteY1" fmla="*/ 182085 h 385847"/>
                          <a:gd name="connsiteX2" fmla="*/ 80816 w 328431"/>
                          <a:gd name="connsiteY2" fmla="*/ 110119 h 385847"/>
                          <a:gd name="connsiteX3" fmla="*/ 97750 w 328431"/>
                          <a:gd name="connsiteY3" fmla="*/ 82602 h 385847"/>
                          <a:gd name="connsiteX4" fmla="*/ 114683 w 328431"/>
                          <a:gd name="connsiteY4" fmla="*/ 21219 h 385847"/>
                          <a:gd name="connsiteX5" fmla="*/ 91400 w 328431"/>
                          <a:gd name="connsiteY5" fmla="*/ 8519 h 385847"/>
                          <a:gd name="connsiteX6" fmla="*/ 108333 w 328431"/>
                          <a:gd name="connsiteY6" fmla="*/ 6402 h 385847"/>
                          <a:gd name="connsiteX7" fmla="*/ 140083 w 328431"/>
                          <a:gd name="connsiteY7" fmla="*/ 52 h 385847"/>
                          <a:gd name="connsiteX8" fmla="*/ 150666 w 328431"/>
                          <a:gd name="connsiteY8" fmla="*/ 4285 h 385847"/>
                          <a:gd name="connsiteX9" fmla="*/ 195116 w 328431"/>
                          <a:gd name="connsiteY9" fmla="*/ 19102 h 385847"/>
                          <a:gd name="connsiteX10" fmla="*/ 195116 w 328431"/>
                          <a:gd name="connsiteY10" fmla="*/ 21219 h 385847"/>
                          <a:gd name="connsiteX11" fmla="*/ 178183 w 328431"/>
                          <a:gd name="connsiteY11" fmla="*/ 63552 h 385847"/>
                          <a:gd name="connsiteX12" fmla="*/ 159133 w 328431"/>
                          <a:gd name="connsiteY12" fmla="*/ 88952 h 385847"/>
                          <a:gd name="connsiteX13" fmla="*/ 203583 w 328431"/>
                          <a:gd name="connsiteY13" fmla="*/ 88952 h 385847"/>
                          <a:gd name="connsiteX14" fmla="*/ 258616 w 328431"/>
                          <a:gd name="connsiteY14" fmla="*/ 86835 h 385847"/>
                          <a:gd name="connsiteX15" fmla="*/ 273433 w 328431"/>
                          <a:gd name="connsiteY15" fmla="*/ 69902 h 385847"/>
                          <a:gd name="connsiteX16" fmla="*/ 324233 w 328431"/>
                          <a:gd name="connsiteY16" fmla="*/ 84719 h 385847"/>
                          <a:gd name="connsiteX17" fmla="*/ 322116 w 328431"/>
                          <a:gd name="connsiteY17" fmla="*/ 103769 h 385847"/>
                          <a:gd name="connsiteX18" fmla="*/ 294600 w 328431"/>
                          <a:gd name="connsiteY18" fmla="*/ 160919 h 385847"/>
                          <a:gd name="connsiteX19" fmla="*/ 271316 w 328431"/>
                          <a:gd name="connsiteY19" fmla="*/ 205369 h 385847"/>
                          <a:gd name="connsiteX20" fmla="*/ 216283 w 328431"/>
                          <a:gd name="connsiteY20" fmla="*/ 281569 h 385847"/>
                          <a:gd name="connsiteX21" fmla="*/ 165483 w 328431"/>
                          <a:gd name="connsiteY21" fmla="*/ 326019 h 385847"/>
                          <a:gd name="connsiteX22" fmla="*/ 53300 w 328431"/>
                          <a:gd name="connsiteY22" fmla="*/ 376819 h 385847"/>
                          <a:gd name="connsiteX23" fmla="*/ 23666 w 328431"/>
                          <a:gd name="connsiteY23" fmla="*/ 383169 h 385847"/>
                          <a:gd name="connsiteX24" fmla="*/ 76583 w 328431"/>
                          <a:gd name="connsiteY24" fmla="*/ 347185 h 385847"/>
                          <a:gd name="connsiteX25" fmla="*/ 190883 w 328431"/>
                          <a:gd name="connsiteY25" fmla="*/ 230769 h 385847"/>
                          <a:gd name="connsiteX26" fmla="*/ 241683 w 328431"/>
                          <a:gd name="connsiteY26" fmla="*/ 112235 h 385847"/>
                          <a:gd name="connsiteX27" fmla="*/ 193000 w 328431"/>
                          <a:gd name="connsiteY27" fmla="*/ 118585 h 385847"/>
                          <a:gd name="connsiteX28" fmla="*/ 137966 w 328431"/>
                          <a:gd name="connsiteY28" fmla="*/ 127052 h 385847"/>
                          <a:gd name="connsiteX29" fmla="*/ 101983 w 328431"/>
                          <a:gd name="connsiteY29" fmla="*/ 163035 h 385847"/>
                          <a:gd name="connsiteX30" fmla="*/ 74466 w 328431"/>
                          <a:gd name="connsiteY30" fmla="*/ 196902 h 385847"/>
                          <a:gd name="connsiteX31" fmla="*/ 383 w 328431"/>
                          <a:gd name="connsiteY31" fmla="*/ 224419 h 3858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</a:cxnLst>
                        <a:rect l="l" t="t" r="r" b="b"/>
                        <a:pathLst>
                          <a:path w="328431" h="385847">
                            <a:moveTo>
                              <a:pt x="383" y="224419"/>
                            </a:moveTo>
                            <a:cubicBezTo>
                              <a:pt x="-4203" y="221949"/>
                              <a:pt x="33545" y="201135"/>
                              <a:pt x="46950" y="182085"/>
                            </a:cubicBezTo>
                            <a:cubicBezTo>
                              <a:pt x="60356" y="163035"/>
                              <a:pt x="72349" y="126699"/>
                              <a:pt x="80816" y="110119"/>
                            </a:cubicBezTo>
                            <a:cubicBezTo>
                              <a:pt x="89283" y="93538"/>
                              <a:pt x="92106" y="97418"/>
                              <a:pt x="97750" y="82602"/>
                            </a:cubicBezTo>
                            <a:cubicBezTo>
                              <a:pt x="103394" y="67786"/>
                              <a:pt x="115741" y="33566"/>
                              <a:pt x="114683" y="21219"/>
                            </a:cubicBezTo>
                            <a:cubicBezTo>
                              <a:pt x="113625" y="8872"/>
                              <a:pt x="92458" y="10988"/>
                              <a:pt x="91400" y="8519"/>
                            </a:cubicBezTo>
                            <a:cubicBezTo>
                              <a:pt x="90342" y="6049"/>
                              <a:pt x="100219" y="7813"/>
                              <a:pt x="108333" y="6402"/>
                            </a:cubicBezTo>
                            <a:cubicBezTo>
                              <a:pt x="116447" y="4991"/>
                              <a:pt x="133028" y="405"/>
                              <a:pt x="140083" y="52"/>
                            </a:cubicBezTo>
                            <a:cubicBezTo>
                              <a:pt x="147138" y="-301"/>
                              <a:pt x="141494" y="1110"/>
                              <a:pt x="150666" y="4285"/>
                            </a:cubicBezTo>
                            <a:cubicBezTo>
                              <a:pt x="159838" y="7460"/>
                              <a:pt x="195116" y="19102"/>
                              <a:pt x="195116" y="19102"/>
                            </a:cubicBezTo>
                            <a:cubicBezTo>
                              <a:pt x="202524" y="21924"/>
                              <a:pt x="197938" y="13811"/>
                              <a:pt x="195116" y="21219"/>
                            </a:cubicBezTo>
                            <a:cubicBezTo>
                              <a:pt x="192294" y="28627"/>
                              <a:pt x="184180" y="52263"/>
                              <a:pt x="178183" y="63552"/>
                            </a:cubicBezTo>
                            <a:cubicBezTo>
                              <a:pt x="172186" y="74841"/>
                              <a:pt x="154900" y="84719"/>
                              <a:pt x="159133" y="88952"/>
                            </a:cubicBezTo>
                            <a:cubicBezTo>
                              <a:pt x="163366" y="93185"/>
                              <a:pt x="187003" y="89305"/>
                              <a:pt x="203583" y="88952"/>
                            </a:cubicBezTo>
                            <a:cubicBezTo>
                              <a:pt x="220163" y="88599"/>
                              <a:pt x="246974" y="90010"/>
                              <a:pt x="258616" y="86835"/>
                            </a:cubicBezTo>
                            <a:cubicBezTo>
                              <a:pt x="270258" y="83660"/>
                              <a:pt x="262497" y="70255"/>
                              <a:pt x="273433" y="69902"/>
                            </a:cubicBezTo>
                            <a:cubicBezTo>
                              <a:pt x="284369" y="69549"/>
                              <a:pt x="316119" y="79075"/>
                              <a:pt x="324233" y="84719"/>
                            </a:cubicBezTo>
                            <a:cubicBezTo>
                              <a:pt x="332347" y="90363"/>
                              <a:pt x="327055" y="91069"/>
                              <a:pt x="322116" y="103769"/>
                            </a:cubicBezTo>
                            <a:cubicBezTo>
                              <a:pt x="317177" y="116469"/>
                              <a:pt x="303067" y="143986"/>
                              <a:pt x="294600" y="160919"/>
                            </a:cubicBezTo>
                            <a:cubicBezTo>
                              <a:pt x="286133" y="177852"/>
                              <a:pt x="284369" y="185261"/>
                              <a:pt x="271316" y="205369"/>
                            </a:cubicBezTo>
                            <a:cubicBezTo>
                              <a:pt x="258263" y="225477"/>
                              <a:pt x="233922" y="261461"/>
                              <a:pt x="216283" y="281569"/>
                            </a:cubicBezTo>
                            <a:cubicBezTo>
                              <a:pt x="198644" y="301677"/>
                              <a:pt x="192647" y="310144"/>
                              <a:pt x="165483" y="326019"/>
                            </a:cubicBezTo>
                            <a:cubicBezTo>
                              <a:pt x="138319" y="341894"/>
                              <a:pt x="76936" y="367294"/>
                              <a:pt x="53300" y="376819"/>
                            </a:cubicBezTo>
                            <a:cubicBezTo>
                              <a:pt x="29664" y="386344"/>
                              <a:pt x="19786" y="388108"/>
                              <a:pt x="23666" y="383169"/>
                            </a:cubicBezTo>
                            <a:cubicBezTo>
                              <a:pt x="27547" y="378230"/>
                              <a:pt x="48714" y="372585"/>
                              <a:pt x="76583" y="347185"/>
                            </a:cubicBezTo>
                            <a:cubicBezTo>
                              <a:pt x="104453" y="321785"/>
                              <a:pt x="163366" y="269927"/>
                              <a:pt x="190883" y="230769"/>
                            </a:cubicBezTo>
                            <a:cubicBezTo>
                              <a:pt x="218400" y="191611"/>
                              <a:pt x="241330" y="130932"/>
                              <a:pt x="241683" y="112235"/>
                            </a:cubicBezTo>
                            <a:cubicBezTo>
                              <a:pt x="242036" y="93538"/>
                              <a:pt x="210286" y="116116"/>
                              <a:pt x="193000" y="118585"/>
                            </a:cubicBezTo>
                            <a:cubicBezTo>
                              <a:pt x="175714" y="121054"/>
                              <a:pt x="153135" y="119644"/>
                              <a:pt x="137966" y="127052"/>
                            </a:cubicBezTo>
                            <a:cubicBezTo>
                              <a:pt x="122797" y="134460"/>
                              <a:pt x="112566" y="151393"/>
                              <a:pt x="101983" y="163035"/>
                            </a:cubicBezTo>
                            <a:cubicBezTo>
                              <a:pt x="91400" y="174677"/>
                              <a:pt x="89988" y="187024"/>
                              <a:pt x="74466" y="196902"/>
                            </a:cubicBezTo>
                            <a:cubicBezTo>
                              <a:pt x="58944" y="206780"/>
                              <a:pt x="4969" y="226889"/>
                              <a:pt x="383" y="224419"/>
                            </a:cubicBezTo>
                            <a:close/>
                          </a:path>
                        </a:pathLst>
                      </a:custGeom>
                      <a:solidFill>
                        <a:srgbClr val="4472C4"/>
                      </a:solidFill>
                      <a:ln w="254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60" name="フリーフォーム: 図形 159">
                        <a:extLst>
                          <a:ext uri="{FF2B5EF4-FFF2-40B4-BE49-F238E27FC236}">
                            <a16:creationId xmlns:a16="http://schemas.microsoft.com/office/drawing/2014/main" id="{9D18E99D-9D08-49CB-8284-3700150CBFFF}"/>
                          </a:ext>
                        </a:extLst>
                      </p:cNvPr>
                      <p:cNvSpPr/>
                      <p:nvPr/>
                    </p:nvSpPr>
                    <p:spPr>
                      <a:xfrm rot="21204354">
                        <a:off x="5093048" y="4337831"/>
                        <a:ext cx="45719" cy="145213"/>
                      </a:xfrm>
                      <a:custGeom>
                        <a:avLst/>
                        <a:gdLst>
                          <a:gd name="connsiteX0" fmla="*/ 1100 w 115560"/>
                          <a:gd name="connsiteY0" fmla="*/ 4278 h 367043"/>
                          <a:gd name="connsiteX1" fmla="*/ 34967 w 115560"/>
                          <a:gd name="connsiteY1" fmla="*/ 48728 h 367043"/>
                          <a:gd name="connsiteX2" fmla="*/ 37084 w 115560"/>
                          <a:gd name="connsiteY2" fmla="*/ 160911 h 367043"/>
                          <a:gd name="connsiteX3" fmla="*/ 37084 w 115560"/>
                          <a:gd name="connsiteY3" fmla="*/ 281561 h 367043"/>
                          <a:gd name="connsiteX4" fmla="*/ 41317 w 115560"/>
                          <a:gd name="connsiteY4" fmla="*/ 345061 h 367043"/>
                          <a:gd name="connsiteX5" fmla="*/ 79417 w 115560"/>
                          <a:gd name="connsiteY5" fmla="*/ 361994 h 367043"/>
                          <a:gd name="connsiteX6" fmla="*/ 92117 w 115560"/>
                          <a:gd name="connsiteY6" fmla="*/ 262511 h 367043"/>
                          <a:gd name="connsiteX7" fmla="*/ 94234 w 115560"/>
                          <a:gd name="connsiteY7" fmla="*/ 95294 h 367043"/>
                          <a:gd name="connsiteX8" fmla="*/ 115400 w 115560"/>
                          <a:gd name="connsiteY8" fmla="*/ 63544 h 367043"/>
                          <a:gd name="connsiteX9" fmla="*/ 81534 w 115560"/>
                          <a:gd name="connsiteY9" fmla="*/ 10628 h 367043"/>
                          <a:gd name="connsiteX10" fmla="*/ 1100 w 115560"/>
                          <a:gd name="connsiteY10" fmla="*/ 4278 h 36704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115560" h="367043">
                            <a:moveTo>
                              <a:pt x="1100" y="4278"/>
                            </a:moveTo>
                            <a:cubicBezTo>
                              <a:pt x="-6661" y="10628"/>
                              <a:pt x="28970" y="22623"/>
                              <a:pt x="34967" y="48728"/>
                            </a:cubicBezTo>
                            <a:cubicBezTo>
                              <a:pt x="40964" y="74833"/>
                              <a:pt x="36731" y="122106"/>
                              <a:pt x="37084" y="160911"/>
                            </a:cubicBezTo>
                            <a:cubicBezTo>
                              <a:pt x="37437" y="199716"/>
                              <a:pt x="36379" y="250869"/>
                              <a:pt x="37084" y="281561"/>
                            </a:cubicBezTo>
                            <a:cubicBezTo>
                              <a:pt x="37790" y="312253"/>
                              <a:pt x="34262" y="331656"/>
                              <a:pt x="41317" y="345061"/>
                            </a:cubicBezTo>
                            <a:cubicBezTo>
                              <a:pt x="48372" y="358466"/>
                              <a:pt x="70950" y="375752"/>
                              <a:pt x="79417" y="361994"/>
                            </a:cubicBezTo>
                            <a:cubicBezTo>
                              <a:pt x="87884" y="348236"/>
                              <a:pt x="89648" y="306961"/>
                              <a:pt x="92117" y="262511"/>
                            </a:cubicBezTo>
                            <a:cubicBezTo>
                              <a:pt x="94587" y="218061"/>
                              <a:pt x="90354" y="128455"/>
                              <a:pt x="94234" y="95294"/>
                            </a:cubicBezTo>
                            <a:cubicBezTo>
                              <a:pt x="98114" y="62133"/>
                              <a:pt x="117517" y="77655"/>
                              <a:pt x="115400" y="63544"/>
                            </a:cubicBezTo>
                            <a:cubicBezTo>
                              <a:pt x="113283" y="49433"/>
                              <a:pt x="96351" y="23681"/>
                              <a:pt x="81534" y="10628"/>
                            </a:cubicBezTo>
                            <a:cubicBezTo>
                              <a:pt x="66717" y="-2425"/>
                              <a:pt x="8861" y="-2072"/>
                              <a:pt x="1100" y="4278"/>
                            </a:cubicBezTo>
                            <a:close/>
                          </a:path>
                        </a:pathLst>
                      </a:custGeom>
                      <a:solidFill>
                        <a:srgbClr val="4472C4"/>
                      </a:solidFill>
                      <a:ln w="254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grpSp>
                    <p:nvGrpSpPr>
                      <p:cNvPr id="161" name="グループ化 160">
                        <a:extLst>
                          <a:ext uri="{FF2B5EF4-FFF2-40B4-BE49-F238E27FC236}">
                            <a16:creationId xmlns:a16="http://schemas.microsoft.com/office/drawing/2014/main" id="{EBAC29B2-740C-46F7-B572-61CF45704F02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20806741">
                        <a:off x="5085605" y="4559946"/>
                        <a:ext cx="124638" cy="134633"/>
                        <a:chOff x="5037360" y="2833757"/>
                        <a:chExt cx="323014" cy="348917"/>
                      </a:xfrm>
                    </p:grpSpPr>
                    <p:sp>
                      <p:nvSpPr>
                        <p:cNvPr id="162" name="フリーフォーム: 図形 161">
                          <a:extLst>
                            <a:ext uri="{FF2B5EF4-FFF2-40B4-BE49-F238E27FC236}">
                              <a16:creationId xmlns:a16="http://schemas.microsoft.com/office/drawing/2014/main" id="{7C30E888-1E50-43FD-AB78-2C5E3F7652B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052483" y="2842683"/>
                          <a:ext cx="307891" cy="337032"/>
                        </a:xfrm>
                        <a:custGeom>
                          <a:avLst/>
                          <a:gdLst>
                            <a:gd name="connsiteX0" fmla="*/ 0 w 307891"/>
                            <a:gd name="connsiteY0" fmla="*/ 19050 h 337032"/>
                            <a:gd name="connsiteX1" fmla="*/ 57150 w 307891"/>
                            <a:gd name="connsiteY1" fmla="*/ 99484 h 337032"/>
                            <a:gd name="connsiteX2" fmla="*/ 169334 w 307891"/>
                            <a:gd name="connsiteY2" fmla="*/ 277284 h 337032"/>
                            <a:gd name="connsiteX3" fmla="*/ 184150 w 307891"/>
                            <a:gd name="connsiteY3" fmla="*/ 309034 h 337032"/>
                            <a:gd name="connsiteX4" fmla="*/ 162984 w 307891"/>
                            <a:gd name="connsiteY4" fmla="*/ 315384 h 337032"/>
                            <a:gd name="connsiteX5" fmla="*/ 162984 w 307891"/>
                            <a:gd name="connsiteY5" fmla="*/ 330200 h 337032"/>
                            <a:gd name="connsiteX6" fmla="*/ 207434 w 307891"/>
                            <a:gd name="connsiteY6" fmla="*/ 330200 h 337032"/>
                            <a:gd name="connsiteX7" fmla="*/ 302684 w 307891"/>
                            <a:gd name="connsiteY7" fmla="*/ 336550 h 337032"/>
                            <a:gd name="connsiteX8" fmla="*/ 292100 w 307891"/>
                            <a:gd name="connsiteY8" fmla="*/ 315384 h 337032"/>
                            <a:gd name="connsiteX9" fmla="*/ 264584 w 307891"/>
                            <a:gd name="connsiteY9" fmla="*/ 277284 h 337032"/>
                            <a:gd name="connsiteX10" fmla="*/ 160867 w 307891"/>
                            <a:gd name="connsiteY10" fmla="*/ 116417 h 337032"/>
                            <a:gd name="connsiteX11" fmla="*/ 107950 w 307891"/>
                            <a:gd name="connsiteY11" fmla="*/ 25400 h 337032"/>
                            <a:gd name="connsiteX12" fmla="*/ 135467 w 307891"/>
                            <a:gd name="connsiteY12" fmla="*/ 12700 h 337032"/>
                            <a:gd name="connsiteX13" fmla="*/ 129117 w 307891"/>
                            <a:gd name="connsiteY13" fmla="*/ 2117 h 337032"/>
                            <a:gd name="connsiteX14" fmla="*/ 57150 w 307891"/>
                            <a:gd name="connsiteY14" fmla="*/ 0 h 337032"/>
                            <a:gd name="connsiteX15" fmla="*/ 0 w 307891"/>
                            <a:gd name="connsiteY15" fmla="*/ 19050 h 33703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</a:cxnLst>
                          <a:rect l="l" t="t" r="r" b="b"/>
                          <a:pathLst>
                            <a:path w="307891" h="337032">
                              <a:moveTo>
                                <a:pt x="0" y="19050"/>
                              </a:moveTo>
                              <a:cubicBezTo>
                                <a:pt x="0" y="35631"/>
                                <a:pt x="28928" y="56445"/>
                                <a:pt x="57150" y="99484"/>
                              </a:cubicBezTo>
                              <a:cubicBezTo>
                                <a:pt x="85372" y="142523"/>
                                <a:pt x="148167" y="242359"/>
                                <a:pt x="169334" y="277284"/>
                              </a:cubicBezTo>
                              <a:cubicBezTo>
                                <a:pt x="190501" y="312209"/>
                                <a:pt x="185208" y="302684"/>
                                <a:pt x="184150" y="309034"/>
                              </a:cubicBezTo>
                              <a:cubicBezTo>
                                <a:pt x="183092" y="315384"/>
                                <a:pt x="166512" y="311856"/>
                                <a:pt x="162984" y="315384"/>
                              </a:cubicBezTo>
                              <a:cubicBezTo>
                                <a:pt x="159456" y="318912"/>
                                <a:pt x="155576" y="327731"/>
                                <a:pt x="162984" y="330200"/>
                              </a:cubicBezTo>
                              <a:cubicBezTo>
                                <a:pt x="170392" y="332669"/>
                                <a:pt x="184151" y="329142"/>
                                <a:pt x="207434" y="330200"/>
                              </a:cubicBezTo>
                              <a:cubicBezTo>
                                <a:pt x="230717" y="331258"/>
                                <a:pt x="288573" y="339019"/>
                                <a:pt x="302684" y="336550"/>
                              </a:cubicBezTo>
                              <a:cubicBezTo>
                                <a:pt x="316795" y="334081"/>
                                <a:pt x="298450" y="325262"/>
                                <a:pt x="292100" y="315384"/>
                              </a:cubicBezTo>
                              <a:cubicBezTo>
                                <a:pt x="285750" y="305506"/>
                                <a:pt x="286456" y="310445"/>
                                <a:pt x="264584" y="277284"/>
                              </a:cubicBezTo>
                              <a:cubicBezTo>
                                <a:pt x="242712" y="244123"/>
                                <a:pt x="186973" y="158398"/>
                                <a:pt x="160867" y="116417"/>
                              </a:cubicBezTo>
                              <a:cubicBezTo>
                                <a:pt x="134761" y="74436"/>
                                <a:pt x="112183" y="42686"/>
                                <a:pt x="107950" y="25400"/>
                              </a:cubicBezTo>
                              <a:cubicBezTo>
                                <a:pt x="103717" y="8114"/>
                                <a:pt x="131939" y="16580"/>
                                <a:pt x="135467" y="12700"/>
                              </a:cubicBezTo>
                              <a:cubicBezTo>
                                <a:pt x="138995" y="8820"/>
                                <a:pt x="142170" y="4234"/>
                                <a:pt x="129117" y="2117"/>
                              </a:cubicBezTo>
                              <a:cubicBezTo>
                                <a:pt x="116064" y="0"/>
                                <a:pt x="75847" y="0"/>
                                <a:pt x="57150" y="0"/>
                              </a:cubicBezTo>
                              <a:cubicBezTo>
                                <a:pt x="38453" y="0"/>
                                <a:pt x="0" y="2469"/>
                                <a:pt x="0" y="1905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4472C4"/>
                        </a:solidFill>
                        <a:ln w="254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63" name="フリーフォーム: 図形 162">
                          <a:extLst>
                            <a:ext uri="{FF2B5EF4-FFF2-40B4-BE49-F238E27FC236}">
                              <a16:creationId xmlns:a16="http://schemas.microsoft.com/office/drawing/2014/main" id="{280B758D-F004-48A6-98D2-B4A8344356C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037360" y="2838414"/>
                          <a:ext cx="322351" cy="344260"/>
                        </a:xfrm>
                        <a:custGeom>
                          <a:avLst/>
                          <a:gdLst>
                            <a:gd name="connsiteX0" fmla="*/ 239490 w 322351"/>
                            <a:gd name="connsiteY0" fmla="*/ 36019 h 344260"/>
                            <a:gd name="connsiteX1" fmla="*/ 205623 w 322351"/>
                            <a:gd name="connsiteY1" fmla="*/ 91053 h 344260"/>
                            <a:gd name="connsiteX2" fmla="*/ 87090 w 322351"/>
                            <a:gd name="connsiteY2" fmla="*/ 226519 h 344260"/>
                            <a:gd name="connsiteX3" fmla="*/ 17240 w 322351"/>
                            <a:gd name="connsiteY3" fmla="*/ 309069 h 344260"/>
                            <a:gd name="connsiteX4" fmla="*/ 307 w 322351"/>
                            <a:gd name="connsiteY4" fmla="*/ 328119 h 344260"/>
                            <a:gd name="connsiteX5" fmla="*/ 13007 w 322351"/>
                            <a:gd name="connsiteY5" fmla="*/ 338703 h 344260"/>
                            <a:gd name="connsiteX6" fmla="*/ 84973 w 322351"/>
                            <a:gd name="connsiteY6" fmla="*/ 342936 h 344260"/>
                            <a:gd name="connsiteX7" fmla="*/ 80740 w 322351"/>
                            <a:gd name="connsiteY7" fmla="*/ 315419 h 344260"/>
                            <a:gd name="connsiteX8" fmla="*/ 97673 w 322351"/>
                            <a:gd name="connsiteY8" fmla="*/ 281553 h 344260"/>
                            <a:gd name="connsiteX9" fmla="*/ 290290 w 322351"/>
                            <a:gd name="connsiteY9" fmla="*/ 31786 h 344260"/>
                            <a:gd name="connsiteX10" fmla="*/ 309340 w 322351"/>
                            <a:gd name="connsiteY10" fmla="*/ 14853 h 344260"/>
                            <a:gd name="connsiteX11" fmla="*/ 317807 w 322351"/>
                            <a:gd name="connsiteY11" fmla="*/ 36 h 344260"/>
                            <a:gd name="connsiteX12" fmla="*/ 239490 w 322351"/>
                            <a:gd name="connsiteY12" fmla="*/ 36019 h 34426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</a:cxnLst>
                          <a:rect l="l" t="t" r="r" b="b"/>
                          <a:pathLst>
                            <a:path w="322351" h="344260">
                              <a:moveTo>
                                <a:pt x="239490" y="36019"/>
                              </a:moveTo>
                              <a:cubicBezTo>
                                <a:pt x="220793" y="51189"/>
                                <a:pt x="231023" y="59303"/>
                                <a:pt x="205623" y="91053"/>
                              </a:cubicBezTo>
                              <a:cubicBezTo>
                                <a:pt x="180223" y="122803"/>
                                <a:pt x="118487" y="190183"/>
                                <a:pt x="87090" y="226519"/>
                              </a:cubicBezTo>
                              <a:cubicBezTo>
                                <a:pt x="55693" y="262855"/>
                                <a:pt x="31704" y="292136"/>
                                <a:pt x="17240" y="309069"/>
                              </a:cubicBezTo>
                              <a:cubicBezTo>
                                <a:pt x="2776" y="326002"/>
                                <a:pt x="1012" y="323180"/>
                                <a:pt x="307" y="328119"/>
                              </a:cubicBezTo>
                              <a:cubicBezTo>
                                <a:pt x="-398" y="333058"/>
                                <a:pt x="-1104" y="336233"/>
                                <a:pt x="13007" y="338703"/>
                              </a:cubicBezTo>
                              <a:cubicBezTo>
                                <a:pt x="27118" y="341173"/>
                                <a:pt x="73684" y="346817"/>
                                <a:pt x="84973" y="342936"/>
                              </a:cubicBezTo>
                              <a:cubicBezTo>
                                <a:pt x="96262" y="339055"/>
                                <a:pt x="78623" y="325649"/>
                                <a:pt x="80740" y="315419"/>
                              </a:cubicBezTo>
                              <a:cubicBezTo>
                                <a:pt x="82857" y="305189"/>
                                <a:pt x="62748" y="328825"/>
                                <a:pt x="97673" y="281553"/>
                              </a:cubicBezTo>
                              <a:cubicBezTo>
                                <a:pt x="132598" y="234281"/>
                                <a:pt x="255012" y="76236"/>
                                <a:pt x="290290" y="31786"/>
                              </a:cubicBezTo>
                              <a:cubicBezTo>
                                <a:pt x="325568" y="-12664"/>
                                <a:pt x="304754" y="20145"/>
                                <a:pt x="309340" y="14853"/>
                              </a:cubicBezTo>
                              <a:cubicBezTo>
                                <a:pt x="313926" y="9561"/>
                                <a:pt x="330154" y="1094"/>
                                <a:pt x="317807" y="36"/>
                              </a:cubicBezTo>
                              <a:cubicBezTo>
                                <a:pt x="305460" y="-1022"/>
                                <a:pt x="258187" y="20849"/>
                                <a:pt x="239490" y="36019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4472C4"/>
                        </a:solidFill>
                        <a:ln w="254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64" name="フリーフォーム: 図形 163">
                          <a:extLst>
                            <a:ext uri="{FF2B5EF4-FFF2-40B4-BE49-F238E27FC236}">
                              <a16:creationId xmlns:a16="http://schemas.microsoft.com/office/drawing/2014/main" id="{A7BF13C8-88F3-4C7E-A940-121AAB42A2A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257310" y="2833757"/>
                          <a:ext cx="96832" cy="77755"/>
                        </a:xfrm>
                        <a:custGeom>
                          <a:avLst/>
                          <a:gdLst>
                            <a:gd name="connsiteX0" fmla="*/ 2078 w 96832"/>
                            <a:gd name="connsiteY0" fmla="*/ 4693 h 77755"/>
                            <a:gd name="connsiteX1" fmla="*/ 89390 w 96832"/>
                            <a:gd name="connsiteY1" fmla="*/ 3106 h 77755"/>
                            <a:gd name="connsiteX2" fmla="*/ 89390 w 96832"/>
                            <a:gd name="connsiteY2" fmla="*/ 20568 h 77755"/>
                            <a:gd name="connsiteX3" fmla="*/ 65578 w 96832"/>
                            <a:gd name="connsiteY3" fmla="*/ 28506 h 77755"/>
                            <a:gd name="connsiteX4" fmla="*/ 43353 w 96832"/>
                            <a:gd name="connsiteY4" fmla="*/ 60256 h 77755"/>
                            <a:gd name="connsiteX5" fmla="*/ 19540 w 96832"/>
                            <a:gd name="connsiteY5" fmla="*/ 76131 h 77755"/>
                            <a:gd name="connsiteX6" fmla="*/ 5253 w 96832"/>
                            <a:gd name="connsiteY6" fmla="*/ 74543 h 77755"/>
                            <a:gd name="connsiteX7" fmla="*/ 17953 w 96832"/>
                            <a:gd name="connsiteY7" fmla="*/ 52318 h 77755"/>
                            <a:gd name="connsiteX8" fmla="*/ 27478 w 96832"/>
                            <a:gd name="connsiteY8" fmla="*/ 49143 h 77755"/>
                            <a:gd name="connsiteX9" fmla="*/ 2078 w 96832"/>
                            <a:gd name="connsiteY9" fmla="*/ 4693 h 7775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</a:cxnLst>
                          <a:rect l="l" t="t" r="r" b="b"/>
                          <a:pathLst>
                            <a:path w="96832" h="77755">
                              <a:moveTo>
                                <a:pt x="2078" y="4693"/>
                              </a:moveTo>
                              <a:cubicBezTo>
                                <a:pt x="12397" y="-2980"/>
                                <a:pt x="74838" y="460"/>
                                <a:pt x="89390" y="3106"/>
                              </a:cubicBezTo>
                              <a:cubicBezTo>
                                <a:pt x="103942" y="5752"/>
                                <a:pt x="93359" y="16335"/>
                                <a:pt x="89390" y="20568"/>
                              </a:cubicBezTo>
                              <a:cubicBezTo>
                                <a:pt x="85421" y="24801"/>
                                <a:pt x="73251" y="21891"/>
                                <a:pt x="65578" y="28506"/>
                              </a:cubicBezTo>
                              <a:cubicBezTo>
                                <a:pt x="57905" y="35121"/>
                                <a:pt x="51026" y="52319"/>
                                <a:pt x="43353" y="60256"/>
                              </a:cubicBezTo>
                              <a:cubicBezTo>
                                <a:pt x="35680" y="68194"/>
                                <a:pt x="25890" y="73750"/>
                                <a:pt x="19540" y="76131"/>
                              </a:cubicBezTo>
                              <a:cubicBezTo>
                                <a:pt x="13190" y="78512"/>
                                <a:pt x="5517" y="78512"/>
                                <a:pt x="5253" y="74543"/>
                              </a:cubicBezTo>
                              <a:cubicBezTo>
                                <a:pt x="4989" y="70574"/>
                                <a:pt x="14249" y="56551"/>
                                <a:pt x="17953" y="52318"/>
                              </a:cubicBezTo>
                              <a:cubicBezTo>
                                <a:pt x="21657" y="48085"/>
                                <a:pt x="31976" y="53376"/>
                                <a:pt x="27478" y="49143"/>
                              </a:cubicBezTo>
                              <a:cubicBezTo>
                                <a:pt x="22980" y="44910"/>
                                <a:pt x="-8241" y="12366"/>
                                <a:pt x="2078" y="469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4472C4"/>
                        </a:solidFill>
                        <a:ln w="2540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71" name="グループ化 170">
                <a:extLst>
                  <a:ext uri="{FF2B5EF4-FFF2-40B4-BE49-F238E27FC236}">
                    <a16:creationId xmlns:a16="http://schemas.microsoft.com/office/drawing/2014/main" id="{773C71F7-5F19-4434-846D-3D355A8C46FC}"/>
                  </a:ext>
                </a:extLst>
              </p:cNvPr>
              <p:cNvGrpSpPr/>
              <p:nvPr/>
            </p:nvGrpSpPr>
            <p:grpSpPr>
              <a:xfrm>
                <a:off x="1823394" y="1752175"/>
                <a:ext cx="520977" cy="577179"/>
                <a:chOff x="4991100" y="1161810"/>
                <a:chExt cx="1666219" cy="1845969"/>
              </a:xfrm>
            </p:grpSpPr>
            <p:grpSp>
              <p:nvGrpSpPr>
                <p:cNvPr id="172" name="グループ化 171">
                  <a:extLst>
                    <a:ext uri="{FF2B5EF4-FFF2-40B4-BE49-F238E27FC236}">
                      <a16:creationId xmlns:a16="http://schemas.microsoft.com/office/drawing/2014/main" id="{1AA989EE-1754-44BF-BDA0-E060F1406208}"/>
                    </a:ext>
                  </a:extLst>
                </p:cNvPr>
                <p:cNvGrpSpPr/>
                <p:nvPr/>
              </p:nvGrpSpPr>
              <p:grpSpPr>
                <a:xfrm rot="993133">
                  <a:off x="5626464" y="1457880"/>
                  <a:ext cx="917057" cy="917336"/>
                  <a:chOff x="3984049" y="1244057"/>
                  <a:chExt cx="4328052" cy="4329366"/>
                </a:xfrm>
              </p:grpSpPr>
              <p:grpSp>
                <p:nvGrpSpPr>
                  <p:cNvPr id="454" name="グループ化 453">
                    <a:extLst>
                      <a:ext uri="{FF2B5EF4-FFF2-40B4-BE49-F238E27FC236}">
                        <a16:creationId xmlns:a16="http://schemas.microsoft.com/office/drawing/2014/main" id="{7D8DF3EF-EE8B-41C3-B6D4-40C5319801EF}"/>
                      </a:ext>
                    </a:extLst>
                  </p:cNvPr>
                  <p:cNvGrpSpPr/>
                  <p:nvPr/>
                </p:nvGrpSpPr>
                <p:grpSpPr>
                  <a:xfrm>
                    <a:off x="5383441" y="1244057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590" name="グループ化 589">
                      <a:extLst>
                        <a:ext uri="{FF2B5EF4-FFF2-40B4-BE49-F238E27FC236}">
                          <a16:creationId xmlns:a16="http://schemas.microsoft.com/office/drawing/2014/main" id="{25B6EE37-BA80-4563-B347-7C3B3C82930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658" name="グループ化 657">
                        <a:extLst>
                          <a:ext uri="{FF2B5EF4-FFF2-40B4-BE49-F238E27FC236}">
                            <a16:creationId xmlns:a16="http://schemas.microsoft.com/office/drawing/2014/main" id="{9D6A7E84-B323-4CE4-9C8E-6D275908444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692" name="グループ化 691">
                          <a:extLst>
                            <a:ext uri="{FF2B5EF4-FFF2-40B4-BE49-F238E27FC236}">
                              <a16:creationId xmlns:a16="http://schemas.microsoft.com/office/drawing/2014/main" id="{159AC28B-0A30-4112-80D0-C818A8E1798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718" name="グループ化 717">
                            <a:extLst>
                              <a:ext uri="{FF2B5EF4-FFF2-40B4-BE49-F238E27FC236}">
                                <a16:creationId xmlns:a16="http://schemas.microsoft.com/office/drawing/2014/main" id="{FAAEC251-D838-40F7-86DB-6E9832C0C5C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22" name="フリーフォーム: 図形 721">
                              <a:extLst>
                                <a:ext uri="{FF2B5EF4-FFF2-40B4-BE49-F238E27FC236}">
                                  <a16:creationId xmlns:a16="http://schemas.microsoft.com/office/drawing/2014/main" id="{2181419A-35BA-44D0-87C0-6799B47C42A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23" name="フリーフォーム: 図形 722">
                              <a:extLst>
                                <a:ext uri="{FF2B5EF4-FFF2-40B4-BE49-F238E27FC236}">
                                  <a16:creationId xmlns:a16="http://schemas.microsoft.com/office/drawing/2014/main" id="{0AF502B1-DA25-4CDF-A94B-E1973E24444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719" name="グループ化 718">
                            <a:extLst>
                              <a:ext uri="{FF2B5EF4-FFF2-40B4-BE49-F238E27FC236}">
                                <a16:creationId xmlns:a16="http://schemas.microsoft.com/office/drawing/2014/main" id="{2119A484-07DA-4E99-A409-E62E559FFF7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20" name="フリーフォーム: 図形 719">
                              <a:extLst>
                                <a:ext uri="{FF2B5EF4-FFF2-40B4-BE49-F238E27FC236}">
                                  <a16:creationId xmlns:a16="http://schemas.microsoft.com/office/drawing/2014/main" id="{6BB7F1F6-7DB1-4790-9DA1-CD0364B0710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21" name="フリーフォーム: 図形 720">
                              <a:extLst>
                                <a:ext uri="{FF2B5EF4-FFF2-40B4-BE49-F238E27FC236}">
                                  <a16:creationId xmlns:a16="http://schemas.microsoft.com/office/drawing/2014/main" id="{5F22378C-3BCD-42E0-A3E3-1B9639DAB3D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93" name="グループ化 692">
                          <a:extLst>
                            <a:ext uri="{FF2B5EF4-FFF2-40B4-BE49-F238E27FC236}">
                              <a16:creationId xmlns:a16="http://schemas.microsoft.com/office/drawing/2014/main" id="{80264B66-8E44-4512-A5D6-F0DF935B4B0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712" name="グループ化 711">
                            <a:extLst>
                              <a:ext uri="{FF2B5EF4-FFF2-40B4-BE49-F238E27FC236}">
                                <a16:creationId xmlns:a16="http://schemas.microsoft.com/office/drawing/2014/main" id="{09018D3B-A038-42CD-9382-AA2F2DE595F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16" name="フリーフォーム: 図形 715">
                              <a:extLst>
                                <a:ext uri="{FF2B5EF4-FFF2-40B4-BE49-F238E27FC236}">
                                  <a16:creationId xmlns:a16="http://schemas.microsoft.com/office/drawing/2014/main" id="{3B4564A9-7876-4C6A-ACC3-9430C979F6D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17" name="フリーフォーム: 図形 716">
                              <a:extLst>
                                <a:ext uri="{FF2B5EF4-FFF2-40B4-BE49-F238E27FC236}">
                                  <a16:creationId xmlns:a16="http://schemas.microsoft.com/office/drawing/2014/main" id="{DCB53313-C766-403A-AB73-5C492C401E4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713" name="グループ化 712">
                            <a:extLst>
                              <a:ext uri="{FF2B5EF4-FFF2-40B4-BE49-F238E27FC236}">
                                <a16:creationId xmlns:a16="http://schemas.microsoft.com/office/drawing/2014/main" id="{FC988EC3-78B2-465B-9102-C6111AE8044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14" name="フリーフォーム: 図形 713">
                              <a:extLst>
                                <a:ext uri="{FF2B5EF4-FFF2-40B4-BE49-F238E27FC236}">
                                  <a16:creationId xmlns:a16="http://schemas.microsoft.com/office/drawing/2014/main" id="{B4309051-CBF3-44A6-B250-639349B51D1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15" name="フリーフォーム: 図形 714">
                              <a:extLst>
                                <a:ext uri="{FF2B5EF4-FFF2-40B4-BE49-F238E27FC236}">
                                  <a16:creationId xmlns:a16="http://schemas.microsoft.com/office/drawing/2014/main" id="{AFDB475F-8D26-45E8-8145-A63393C5F44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94" name="グループ化 693">
                          <a:extLst>
                            <a:ext uri="{FF2B5EF4-FFF2-40B4-BE49-F238E27FC236}">
                              <a16:creationId xmlns:a16="http://schemas.microsoft.com/office/drawing/2014/main" id="{3D914A87-0613-4BE4-84FB-79E10B7A6BC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707" name="フリーフォーム: 図形 706">
                            <a:extLst>
                              <a:ext uri="{FF2B5EF4-FFF2-40B4-BE49-F238E27FC236}">
                                <a16:creationId xmlns:a16="http://schemas.microsoft.com/office/drawing/2014/main" id="{F8570B3E-A92E-4959-B0E4-9887D88AB3E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8" name="フリーフォーム: 図形 707">
                            <a:extLst>
                              <a:ext uri="{FF2B5EF4-FFF2-40B4-BE49-F238E27FC236}">
                                <a16:creationId xmlns:a16="http://schemas.microsoft.com/office/drawing/2014/main" id="{EE877585-5529-4351-A5CE-F52D808FA4E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9" name="フリーフォーム: 図形 708">
                            <a:extLst>
                              <a:ext uri="{FF2B5EF4-FFF2-40B4-BE49-F238E27FC236}">
                                <a16:creationId xmlns:a16="http://schemas.microsoft.com/office/drawing/2014/main" id="{858BF1AA-0854-465F-A4E1-D42A14B969C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10" name="フリーフォーム: 図形 709">
                            <a:extLst>
                              <a:ext uri="{FF2B5EF4-FFF2-40B4-BE49-F238E27FC236}">
                                <a16:creationId xmlns:a16="http://schemas.microsoft.com/office/drawing/2014/main" id="{52FD55D8-3E15-43A1-A8F5-74E1201E068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11" name="フリーフォーム: 図形 710">
                            <a:extLst>
                              <a:ext uri="{FF2B5EF4-FFF2-40B4-BE49-F238E27FC236}">
                                <a16:creationId xmlns:a16="http://schemas.microsoft.com/office/drawing/2014/main" id="{4806DF2C-3817-473C-A3CB-F75DEE59B3C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95" name="グループ化 694">
                          <a:extLst>
                            <a:ext uri="{FF2B5EF4-FFF2-40B4-BE49-F238E27FC236}">
                              <a16:creationId xmlns:a16="http://schemas.microsoft.com/office/drawing/2014/main" id="{26EE8068-44B6-43F5-ADB7-E3675A1C970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702" name="フリーフォーム: 図形 701">
                            <a:extLst>
                              <a:ext uri="{FF2B5EF4-FFF2-40B4-BE49-F238E27FC236}">
                                <a16:creationId xmlns:a16="http://schemas.microsoft.com/office/drawing/2014/main" id="{51FD0C9C-24B5-40EF-BF62-01F2F95777E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3" name="フリーフォーム: 図形 702">
                            <a:extLst>
                              <a:ext uri="{FF2B5EF4-FFF2-40B4-BE49-F238E27FC236}">
                                <a16:creationId xmlns:a16="http://schemas.microsoft.com/office/drawing/2014/main" id="{975E8479-20A7-4941-A724-812410147B5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4" name="フリーフォーム: 図形 703">
                            <a:extLst>
                              <a:ext uri="{FF2B5EF4-FFF2-40B4-BE49-F238E27FC236}">
                                <a16:creationId xmlns:a16="http://schemas.microsoft.com/office/drawing/2014/main" id="{EC675E89-FC0C-44DA-B44A-9C77090311F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5" name="フリーフォーム: 図形 704">
                            <a:extLst>
                              <a:ext uri="{FF2B5EF4-FFF2-40B4-BE49-F238E27FC236}">
                                <a16:creationId xmlns:a16="http://schemas.microsoft.com/office/drawing/2014/main" id="{29D08456-C9E1-4D13-AE62-26213B60B70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6" name="フリーフォーム: 図形 705">
                            <a:extLst>
                              <a:ext uri="{FF2B5EF4-FFF2-40B4-BE49-F238E27FC236}">
                                <a16:creationId xmlns:a16="http://schemas.microsoft.com/office/drawing/2014/main" id="{B7AB0760-325B-4A78-AD93-82611B49341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96" name="グループ化 695">
                          <a:extLst>
                            <a:ext uri="{FF2B5EF4-FFF2-40B4-BE49-F238E27FC236}">
                              <a16:creationId xmlns:a16="http://schemas.microsoft.com/office/drawing/2014/main" id="{D46FA0F5-1A84-4D5A-8147-D76D4875FD4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700" name="フリーフォーム: 図形 699">
                            <a:extLst>
                              <a:ext uri="{FF2B5EF4-FFF2-40B4-BE49-F238E27FC236}">
                                <a16:creationId xmlns:a16="http://schemas.microsoft.com/office/drawing/2014/main" id="{0BD6F48D-01D0-4901-9D0A-3D454B0D960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1" name="フリーフォーム: 図形 700">
                            <a:extLst>
                              <a:ext uri="{FF2B5EF4-FFF2-40B4-BE49-F238E27FC236}">
                                <a16:creationId xmlns:a16="http://schemas.microsoft.com/office/drawing/2014/main" id="{B82355D9-BCF9-40BE-A6DD-AAC2E03D6F7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97" name="グループ化 696">
                          <a:extLst>
                            <a:ext uri="{FF2B5EF4-FFF2-40B4-BE49-F238E27FC236}">
                              <a16:creationId xmlns:a16="http://schemas.microsoft.com/office/drawing/2014/main" id="{CA750080-BA83-4619-BEC9-3D8E40D99FC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98" name="フリーフォーム: 図形 697">
                            <a:extLst>
                              <a:ext uri="{FF2B5EF4-FFF2-40B4-BE49-F238E27FC236}">
                                <a16:creationId xmlns:a16="http://schemas.microsoft.com/office/drawing/2014/main" id="{7A1667DD-0187-48C5-999C-3FAC0481455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99" name="フリーフォーム: 図形 698">
                            <a:extLst>
                              <a:ext uri="{FF2B5EF4-FFF2-40B4-BE49-F238E27FC236}">
                                <a16:creationId xmlns:a16="http://schemas.microsoft.com/office/drawing/2014/main" id="{DB01DFC3-B525-4863-8187-DD9E5183CA2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659" name="グループ化 658">
                        <a:extLst>
                          <a:ext uri="{FF2B5EF4-FFF2-40B4-BE49-F238E27FC236}">
                            <a16:creationId xmlns:a16="http://schemas.microsoft.com/office/drawing/2014/main" id="{1A2CCB1C-7AA1-45BB-AF81-30680381EB1F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660" name="グループ化 659">
                          <a:extLst>
                            <a:ext uri="{FF2B5EF4-FFF2-40B4-BE49-F238E27FC236}">
                              <a16:creationId xmlns:a16="http://schemas.microsoft.com/office/drawing/2014/main" id="{F85B51C8-666D-4EDF-AF10-3B27781DE8A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86" name="グループ化 685">
                            <a:extLst>
                              <a:ext uri="{FF2B5EF4-FFF2-40B4-BE49-F238E27FC236}">
                                <a16:creationId xmlns:a16="http://schemas.microsoft.com/office/drawing/2014/main" id="{E9146E7A-C50B-4476-97FB-0192ECCAD0A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90" name="フリーフォーム: 図形 689">
                              <a:extLst>
                                <a:ext uri="{FF2B5EF4-FFF2-40B4-BE49-F238E27FC236}">
                                  <a16:creationId xmlns:a16="http://schemas.microsoft.com/office/drawing/2014/main" id="{77E9486E-4BBC-4FC8-A036-E73A5DB7F70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91" name="フリーフォーム: 図形 690">
                              <a:extLst>
                                <a:ext uri="{FF2B5EF4-FFF2-40B4-BE49-F238E27FC236}">
                                  <a16:creationId xmlns:a16="http://schemas.microsoft.com/office/drawing/2014/main" id="{E03DE841-087C-4AE5-A2DC-A6FD374F52E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87" name="グループ化 686">
                            <a:extLst>
                              <a:ext uri="{FF2B5EF4-FFF2-40B4-BE49-F238E27FC236}">
                                <a16:creationId xmlns:a16="http://schemas.microsoft.com/office/drawing/2014/main" id="{FD090318-8B1B-4AAF-AA13-868D1289047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88" name="フリーフォーム: 図形 687">
                              <a:extLst>
                                <a:ext uri="{FF2B5EF4-FFF2-40B4-BE49-F238E27FC236}">
                                  <a16:creationId xmlns:a16="http://schemas.microsoft.com/office/drawing/2014/main" id="{508BD264-AD09-4779-8A78-68046EA43F0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89" name="フリーフォーム: 図形 688">
                              <a:extLst>
                                <a:ext uri="{FF2B5EF4-FFF2-40B4-BE49-F238E27FC236}">
                                  <a16:creationId xmlns:a16="http://schemas.microsoft.com/office/drawing/2014/main" id="{1F48CBE4-7731-46ED-880F-85D6A25035F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61" name="グループ化 660">
                          <a:extLst>
                            <a:ext uri="{FF2B5EF4-FFF2-40B4-BE49-F238E27FC236}">
                              <a16:creationId xmlns:a16="http://schemas.microsoft.com/office/drawing/2014/main" id="{15D1CADF-2294-4A83-B4F8-225591D4EBC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80" name="グループ化 679">
                            <a:extLst>
                              <a:ext uri="{FF2B5EF4-FFF2-40B4-BE49-F238E27FC236}">
                                <a16:creationId xmlns:a16="http://schemas.microsoft.com/office/drawing/2014/main" id="{4F25DF03-DF4A-43E4-8E49-F981EB89842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84" name="フリーフォーム: 図形 683">
                              <a:extLst>
                                <a:ext uri="{FF2B5EF4-FFF2-40B4-BE49-F238E27FC236}">
                                  <a16:creationId xmlns:a16="http://schemas.microsoft.com/office/drawing/2014/main" id="{77B4A73F-7C18-44E3-9DB5-C15D8A47640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85" name="フリーフォーム: 図形 684">
                              <a:extLst>
                                <a:ext uri="{FF2B5EF4-FFF2-40B4-BE49-F238E27FC236}">
                                  <a16:creationId xmlns:a16="http://schemas.microsoft.com/office/drawing/2014/main" id="{2D170AC9-3A2B-4C13-8452-464869CF872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81" name="グループ化 680">
                            <a:extLst>
                              <a:ext uri="{FF2B5EF4-FFF2-40B4-BE49-F238E27FC236}">
                                <a16:creationId xmlns:a16="http://schemas.microsoft.com/office/drawing/2014/main" id="{1DE563A6-F607-4F4F-B584-CC8C6858341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82" name="フリーフォーム: 図形 681">
                              <a:extLst>
                                <a:ext uri="{FF2B5EF4-FFF2-40B4-BE49-F238E27FC236}">
                                  <a16:creationId xmlns:a16="http://schemas.microsoft.com/office/drawing/2014/main" id="{F5044E38-57AF-4BE4-8E14-929D2C7386E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83" name="フリーフォーム: 図形 682">
                              <a:extLst>
                                <a:ext uri="{FF2B5EF4-FFF2-40B4-BE49-F238E27FC236}">
                                  <a16:creationId xmlns:a16="http://schemas.microsoft.com/office/drawing/2014/main" id="{A1E22CE4-B63A-47E5-A1A3-4258945F7BB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62" name="グループ化 661">
                          <a:extLst>
                            <a:ext uri="{FF2B5EF4-FFF2-40B4-BE49-F238E27FC236}">
                              <a16:creationId xmlns:a16="http://schemas.microsoft.com/office/drawing/2014/main" id="{A035E369-B004-474C-B486-8CC0DF4BD11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75" name="フリーフォーム: 図形 674">
                            <a:extLst>
                              <a:ext uri="{FF2B5EF4-FFF2-40B4-BE49-F238E27FC236}">
                                <a16:creationId xmlns:a16="http://schemas.microsoft.com/office/drawing/2014/main" id="{16B47F49-099C-4046-9B83-0838CB94A78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6" name="フリーフォーム: 図形 675">
                            <a:extLst>
                              <a:ext uri="{FF2B5EF4-FFF2-40B4-BE49-F238E27FC236}">
                                <a16:creationId xmlns:a16="http://schemas.microsoft.com/office/drawing/2014/main" id="{9A07DE20-804C-4768-8521-316FDD71090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7" name="フリーフォーム: 図形 676">
                            <a:extLst>
                              <a:ext uri="{FF2B5EF4-FFF2-40B4-BE49-F238E27FC236}">
                                <a16:creationId xmlns:a16="http://schemas.microsoft.com/office/drawing/2014/main" id="{E1A4E07A-6FD6-4B6B-A7D8-9CF7817EF17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8" name="フリーフォーム: 図形 677">
                            <a:extLst>
                              <a:ext uri="{FF2B5EF4-FFF2-40B4-BE49-F238E27FC236}">
                                <a16:creationId xmlns:a16="http://schemas.microsoft.com/office/drawing/2014/main" id="{1A789C65-0A23-4DC1-B3FD-45DAF7B7EB7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9" name="フリーフォーム: 図形 678">
                            <a:extLst>
                              <a:ext uri="{FF2B5EF4-FFF2-40B4-BE49-F238E27FC236}">
                                <a16:creationId xmlns:a16="http://schemas.microsoft.com/office/drawing/2014/main" id="{40FD1952-B145-4399-9B18-409F58EE644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63" name="グループ化 662">
                          <a:extLst>
                            <a:ext uri="{FF2B5EF4-FFF2-40B4-BE49-F238E27FC236}">
                              <a16:creationId xmlns:a16="http://schemas.microsoft.com/office/drawing/2014/main" id="{85EB38CA-B3EF-4133-84B0-765F56737AB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70" name="フリーフォーム: 図形 669">
                            <a:extLst>
                              <a:ext uri="{FF2B5EF4-FFF2-40B4-BE49-F238E27FC236}">
                                <a16:creationId xmlns:a16="http://schemas.microsoft.com/office/drawing/2014/main" id="{85C429C2-17AF-448D-8C18-A65337AAF90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1" name="フリーフォーム: 図形 670">
                            <a:extLst>
                              <a:ext uri="{FF2B5EF4-FFF2-40B4-BE49-F238E27FC236}">
                                <a16:creationId xmlns:a16="http://schemas.microsoft.com/office/drawing/2014/main" id="{EE648074-5BDB-4B37-B95F-F74EE77DC6B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2" name="フリーフォーム: 図形 671">
                            <a:extLst>
                              <a:ext uri="{FF2B5EF4-FFF2-40B4-BE49-F238E27FC236}">
                                <a16:creationId xmlns:a16="http://schemas.microsoft.com/office/drawing/2014/main" id="{53F178FB-C253-4214-BFC7-776F904103F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3" name="フリーフォーム: 図形 672">
                            <a:extLst>
                              <a:ext uri="{FF2B5EF4-FFF2-40B4-BE49-F238E27FC236}">
                                <a16:creationId xmlns:a16="http://schemas.microsoft.com/office/drawing/2014/main" id="{885318BE-27A3-43F1-BD61-7DDA9A71FBB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4" name="フリーフォーム: 図形 673">
                            <a:extLst>
                              <a:ext uri="{FF2B5EF4-FFF2-40B4-BE49-F238E27FC236}">
                                <a16:creationId xmlns:a16="http://schemas.microsoft.com/office/drawing/2014/main" id="{A72FD0AC-F70E-410E-A899-C1CB2AB1EAC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64" name="グループ化 663">
                          <a:extLst>
                            <a:ext uri="{FF2B5EF4-FFF2-40B4-BE49-F238E27FC236}">
                              <a16:creationId xmlns:a16="http://schemas.microsoft.com/office/drawing/2014/main" id="{2FA65D4B-0A7B-4FE7-B9AB-DD633C37653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68" name="フリーフォーム: 図形 667">
                            <a:extLst>
                              <a:ext uri="{FF2B5EF4-FFF2-40B4-BE49-F238E27FC236}">
                                <a16:creationId xmlns:a16="http://schemas.microsoft.com/office/drawing/2014/main" id="{EE87F1C9-A47D-4F71-BD0F-4170686A8A3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69" name="フリーフォーム: 図形 668">
                            <a:extLst>
                              <a:ext uri="{FF2B5EF4-FFF2-40B4-BE49-F238E27FC236}">
                                <a16:creationId xmlns:a16="http://schemas.microsoft.com/office/drawing/2014/main" id="{CD01BE60-14C9-4122-A161-F5702277D33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65" name="グループ化 664">
                          <a:extLst>
                            <a:ext uri="{FF2B5EF4-FFF2-40B4-BE49-F238E27FC236}">
                              <a16:creationId xmlns:a16="http://schemas.microsoft.com/office/drawing/2014/main" id="{02E24605-0825-438D-92F7-752A584C8D8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66" name="フリーフォーム: 図形 665">
                            <a:extLst>
                              <a:ext uri="{FF2B5EF4-FFF2-40B4-BE49-F238E27FC236}">
                                <a16:creationId xmlns:a16="http://schemas.microsoft.com/office/drawing/2014/main" id="{4826AEC0-8D35-48E4-8CF7-F92F22CB50E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67" name="フリーフォーム: 図形 666">
                            <a:extLst>
                              <a:ext uri="{FF2B5EF4-FFF2-40B4-BE49-F238E27FC236}">
                                <a16:creationId xmlns:a16="http://schemas.microsoft.com/office/drawing/2014/main" id="{BD0D1744-1A9D-48C1-8646-9974645B735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591" name="グループ化 590">
                      <a:extLst>
                        <a:ext uri="{FF2B5EF4-FFF2-40B4-BE49-F238E27FC236}">
                          <a16:creationId xmlns:a16="http://schemas.microsoft.com/office/drawing/2014/main" id="{81D2E92A-827A-428E-927E-76A10FEC62C5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592" name="グループ化 591">
                        <a:extLst>
                          <a:ext uri="{FF2B5EF4-FFF2-40B4-BE49-F238E27FC236}">
                            <a16:creationId xmlns:a16="http://schemas.microsoft.com/office/drawing/2014/main" id="{07C1F5D7-3A93-47B8-B212-D46E637CD12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626" name="グループ化 625">
                          <a:extLst>
                            <a:ext uri="{FF2B5EF4-FFF2-40B4-BE49-F238E27FC236}">
                              <a16:creationId xmlns:a16="http://schemas.microsoft.com/office/drawing/2014/main" id="{88BB39D3-2CD9-4752-9965-38238201C8E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52" name="グループ化 651">
                            <a:extLst>
                              <a:ext uri="{FF2B5EF4-FFF2-40B4-BE49-F238E27FC236}">
                                <a16:creationId xmlns:a16="http://schemas.microsoft.com/office/drawing/2014/main" id="{F9CE4114-FD90-46F5-832D-AADB834CFEA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56" name="フリーフォーム: 図形 655">
                              <a:extLst>
                                <a:ext uri="{FF2B5EF4-FFF2-40B4-BE49-F238E27FC236}">
                                  <a16:creationId xmlns:a16="http://schemas.microsoft.com/office/drawing/2014/main" id="{3C165E3D-AA69-4AAD-AC22-BFEBC91FA96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57" name="フリーフォーム: 図形 656">
                              <a:extLst>
                                <a:ext uri="{FF2B5EF4-FFF2-40B4-BE49-F238E27FC236}">
                                  <a16:creationId xmlns:a16="http://schemas.microsoft.com/office/drawing/2014/main" id="{B87FC73A-2BE2-447B-99E3-9900453F2A2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53" name="グループ化 652">
                            <a:extLst>
                              <a:ext uri="{FF2B5EF4-FFF2-40B4-BE49-F238E27FC236}">
                                <a16:creationId xmlns:a16="http://schemas.microsoft.com/office/drawing/2014/main" id="{A4BD45D0-B221-4127-86B6-786F01373BF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54" name="フリーフォーム: 図形 653">
                              <a:extLst>
                                <a:ext uri="{FF2B5EF4-FFF2-40B4-BE49-F238E27FC236}">
                                  <a16:creationId xmlns:a16="http://schemas.microsoft.com/office/drawing/2014/main" id="{C66D069F-BEA0-4160-BD9A-0E8060E580A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55" name="フリーフォーム: 図形 654">
                              <a:extLst>
                                <a:ext uri="{FF2B5EF4-FFF2-40B4-BE49-F238E27FC236}">
                                  <a16:creationId xmlns:a16="http://schemas.microsoft.com/office/drawing/2014/main" id="{7079F8CD-C0CC-47A3-8B6A-52C55E49E42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27" name="グループ化 626">
                          <a:extLst>
                            <a:ext uri="{FF2B5EF4-FFF2-40B4-BE49-F238E27FC236}">
                              <a16:creationId xmlns:a16="http://schemas.microsoft.com/office/drawing/2014/main" id="{1A1F3A1C-975F-43C7-8BAB-449EC140E32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46" name="グループ化 645">
                            <a:extLst>
                              <a:ext uri="{FF2B5EF4-FFF2-40B4-BE49-F238E27FC236}">
                                <a16:creationId xmlns:a16="http://schemas.microsoft.com/office/drawing/2014/main" id="{09796F7D-8918-4D77-80D5-0EBB6F557E2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50" name="フリーフォーム: 図形 649">
                              <a:extLst>
                                <a:ext uri="{FF2B5EF4-FFF2-40B4-BE49-F238E27FC236}">
                                  <a16:creationId xmlns:a16="http://schemas.microsoft.com/office/drawing/2014/main" id="{EE1890A4-DFD2-4ADA-8F84-5013AF4B4B1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51" name="フリーフォーム: 図形 650">
                              <a:extLst>
                                <a:ext uri="{FF2B5EF4-FFF2-40B4-BE49-F238E27FC236}">
                                  <a16:creationId xmlns:a16="http://schemas.microsoft.com/office/drawing/2014/main" id="{1889575C-DF2F-442E-B219-00E95630DC0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47" name="グループ化 646">
                            <a:extLst>
                              <a:ext uri="{FF2B5EF4-FFF2-40B4-BE49-F238E27FC236}">
                                <a16:creationId xmlns:a16="http://schemas.microsoft.com/office/drawing/2014/main" id="{DC96D5EE-76D2-4C93-A9D8-20F76CD03BF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48" name="フリーフォーム: 図形 647">
                              <a:extLst>
                                <a:ext uri="{FF2B5EF4-FFF2-40B4-BE49-F238E27FC236}">
                                  <a16:creationId xmlns:a16="http://schemas.microsoft.com/office/drawing/2014/main" id="{2CAC8B64-D31A-4477-A3EE-43900FB46B6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49" name="フリーフォーム: 図形 648">
                              <a:extLst>
                                <a:ext uri="{FF2B5EF4-FFF2-40B4-BE49-F238E27FC236}">
                                  <a16:creationId xmlns:a16="http://schemas.microsoft.com/office/drawing/2014/main" id="{E218A7CC-3148-427C-873B-0C639F6EAF7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28" name="グループ化 627">
                          <a:extLst>
                            <a:ext uri="{FF2B5EF4-FFF2-40B4-BE49-F238E27FC236}">
                              <a16:creationId xmlns:a16="http://schemas.microsoft.com/office/drawing/2014/main" id="{2B0F4DFE-C006-4020-BA39-3B90F067AEE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41" name="フリーフォーム: 図形 640">
                            <a:extLst>
                              <a:ext uri="{FF2B5EF4-FFF2-40B4-BE49-F238E27FC236}">
                                <a16:creationId xmlns:a16="http://schemas.microsoft.com/office/drawing/2014/main" id="{4D64CA29-0B59-4F49-BD03-A788256F247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2" name="フリーフォーム: 図形 641">
                            <a:extLst>
                              <a:ext uri="{FF2B5EF4-FFF2-40B4-BE49-F238E27FC236}">
                                <a16:creationId xmlns:a16="http://schemas.microsoft.com/office/drawing/2014/main" id="{6A26647A-A9F8-43A8-9990-594E73726D3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3" name="フリーフォーム: 図形 642">
                            <a:extLst>
                              <a:ext uri="{FF2B5EF4-FFF2-40B4-BE49-F238E27FC236}">
                                <a16:creationId xmlns:a16="http://schemas.microsoft.com/office/drawing/2014/main" id="{F7F27B65-46C6-4075-902D-F4C468799CB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4" name="フリーフォーム: 図形 643">
                            <a:extLst>
                              <a:ext uri="{FF2B5EF4-FFF2-40B4-BE49-F238E27FC236}">
                                <a16:creationId xmlns:a16="http://schemas.microsoft.com/office/drawing/2014/main" id="{D7ACC7B1-EEAE-4FD4-9200-361314DDE82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5" name="フリーフォーム: 図形 644">
                            <a:extLst>
                              <a:ext uri="{FF2B5EF4-FFF2-40B4-BE49-F238E27FC236}">
                                <a16:creationId xmlns:a16="http://schemas.microsoft.com/office/drawing/2014/main" id="{8B53B9F6-B819-4239-AC44-B834D608FC6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29" name="グループ化 628">
                          <a:extLst>
                            <a:ext uri="{FF2B5EF4-FFF2-40B4-BE49-F238E27FC236}">
                              <a16:creationId xmlns:a16="http://schemas.microsoft.com/office/drawing/2014/main" id="{3050182B-880B-43D3-8914-578B763ECD8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36" name="フリーフォーム: 図形 635">
                            <a:extLst>
                              <a:ext uri="{FF2B5EF4-FFF2-40B4-BE49-F238E27FC236}">
                                <a16:creationId xmlns:a16="http://schemas.microsoft.com/office/drawing/2014/main" id="{AD82E82B-5C9C-408B-9226-007757322AA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7" name="フリーフォーム: 図形 636">
                            <a:extLst>
                              <a:ext uri="{FF2B5EF4-FFF2-40B4-BE49-F238E27FC236}">
                                <a16:creationId xmlns:a16="http://schemas.microsoft.com/office/drawing/2014/main" id="{2E393B34-0625-4C89-8CA6-76C3D1D3040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8" name="フリーフォーム: 図形 637">
                            <a:extLst>
                              <a:ext uri="{FF2B5EF4-FFF2-40B4-BE49-F238E27FC236}">
                                <a16:creationId xmlns:a16="http://schemas.microsoft.com/office/drawing/2014/main" id="{841CF6E2-79C7-4036-A5A0-FC1E5B18FC9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9" name="フリーフォーム: 図形 638">
                            <a:extLst>
                              <a:ext uri="{FF2B5EF4-FFF2-40B4-BE49-F238E27FC236}">
                                <a16:creationId xmlns:a16="http://schemas.microsoft.com/office/drawing/2014/main" id="{17C3E07D-281C-4A70-BBF6-D956F505166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0" name="フリーフォーム: 図形 639">
                            <a:extLst>
                              <a:ext uri="{FF2B5EF4-FFF2-40B4-BE49-F238E27FC236}">
                                <a16:creationId xmlns:a16="http://schemas.microsoft.com/office/drawing/2014/main" id="{28B09053-8F34-4D4C-8A0B-E5C2B4391AC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30" name="グループ化 629">
                          <a:extLst>
                            <a:ext uri="{FF2B5EF4-FFF2-40B4-BE49-F238E27FC236}">
                              <a16:creationId xmlns:a16="http://schemas.microsoft.com/office/drawing/2014/main" id="{9D709D05-BCFA-41B0-9009-B33F3CE96F7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34" name="フリーフォーム: 図形 633">
                            <a:extLst>
                              <a:ext uri="{FF2B5EF4-FFF2-40B4-BE49-F238E27FC236}">
                                <a16:creationId xmlns:a16="http://schemas.microsoft.com/office/drawing/2014/main" id="{E5D68C39-D2D9-48CD-B536-1612393E778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5" name="フリーフォーム: 図形 634">
                            <a:extLst>
                              <a:ext uri="{FF2B5EF4-FFF2-40B4-BE49-F238E27FC236}">
                                <a16:creationId xmlns:a16="http://schemas.microsoft.com/office/drawing/2014/main" id="{7E434366-310C-4346-9C63-C1AABEA62B5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31" name="グループ化 630">
                          <a:extLst>
                            <a:ext uri="{FF2B5EF4-FFF2-40B4-BE49-F238E27FC236}">
                              <a16:creationId xmlns:a16="http://schemas.microsoft.com/office/drawing/2014/main" id="{15E32454-6A56-4C51-BAE6-FA85FA09237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32" name="フリーフォーム: 図形 631">
                            <a:extLst>
                              <a:ext uri="{FF2B5EF4-FFF2-40B4-BE49-F238E27FC236}">
                                <a16:creationId xmlns:a16="http://schemas.microsoft.com/office/drawing/2014/main" id="{0BC565AB-0E5E-4A8E-8D3E-4DA7CECF231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3" name="フリーフォーム: 図形 632">
                            <a:extLst>
                              <a:ext uri="{FF2B5EF4-FFF2-40B4-BE49-F238E27FC236}">
                                <a16:creationId xmlns:a16="http://schemas.microsoft.com/office/drawing/2014/main" id="{0671AC38-5300-4FA8-94E1-137829EE0E3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593" name="グループ化 592">
                        <a:extLst>
                          <a:ext uri="{FF2B5EF4-FFF2-40B4-BE49-F238E27FC236}">
                            <a16:creationId xmlns:a16="http://schemas.microsoft.com/office/drawing/2014/main" id="{542B09F7-4CEC-4386-9377-80CC943119AD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594" name="グループ化 593">
                          <a:extLst>
                            <a:ext uri="{FF2B5EF4-FFF2-40B4-BE49-F238E27FC236}">
                              <a16:creationId xmlns:a16="http://schemas.microsoft.com/office/drawing/2014/main" id="{59AC42EE-AC71-4165-888B-92E801B2386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20" name="グループ化 619">
                            <a:extLst>
                              <a:ext uri="{FF2B5EF4-FFF2-40B4-BE49-F238E27FC236}">
                                <a16:creationId xmlns:a16="http://schemas.microsoft.com/office/drawing/2014/main" id="{918C4671-CC0F-4198-9AAA-4337B606C25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24" name="フリーフォーム: 図形 623">
                              <a:extLst>
                                <a:ext uri="{FF2B5EF4-FFF2-40B4-BE49-F238E27FC236}">
                                  <a16:creationId xmlns:a16="http://schemas.microsoft.com/office/drawing/2014/main" id="{5D11229A-FF6C-435E-99F0-8665FD1D9C0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25" name="フリーフォーム: 図形 624">
                              <a:extLst>
                                <a:ext uri="{FF2B5EF4-FFF2-40B4-BE49-F238E27FC236}">
                                  <a16:creationId xmlns:a16="http://schemas.microsoft.com/office/drawing/2014/main" id="{385CAF0C-993D-4E0C-B9E1-A03B7F68CB4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21" name="グループ化 620">
                            <a:extLst>
                              <a:ext uri="{FF2B5EF4-FFF2-40B4-BE49-F238E27FC236}">
                                <a16:creationId xmlns:a16="http://schemas.microsoft.com/office/drawing/2014/main" id="{B972CBDA-A0F0-4A79-927F-7B8871955DE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22" name="フリーフォーム: 図形 621">
                              <a:extLst>
                                <a:ext uri="{FF2B5EF4-FFF2-40B4-BE49-F238E27FC236}">
                                  <a16:creationId xmlns:a16="http://schemas.microsoft.com/office/drawing/2014/main" id="{69BD2FFF-91E1-458F-84E0-4505D4D6DEB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23" name="フリーフォーム: 図形 622">
                              <a:extLst>
                                <a:ext uri="{FF2B5EF4-FFF2-40B4-BE49-F238E27FC236}">
                                  <a16:creationId xmlns:a16="http://schemas.microsoft.com/office/drawing/2014/main" id="{D04083CB-2CFF-45A5-A566-92062E8E5EA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95" name="グループ化 594">
                          <a:extLst>
                            <a:ext uri="{FF2B5EF4-FFF2-40B4-BE49-F238E27FC236}">
                              <a16:creationId xmlns:a16="http://schemas.microsoft.com/office/drawing/2014/main" id="{B6A16F45-D7E3-4224-98AD-944D967C848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14" name="グループ化 613">
                            <a:extLst>
                              <a:ext uri="{FF2B5EF4-FFF2-40B4-BE49-F238E27FC236}">
                                <a16:creationId xmlns:a16="http://schemas.microsoft.com/office/drawing/2014/main" id="{FB4160BE-BCC6-4803-A25A-61BB3083753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18" name="フリーフォーム: 図形 617">
                              <a:extLst>
                                <a:ext uri="{FF2B5EF4-FFF2-40B4-BE49-F238E27FC236}">
                                  <a16:creationId xmlns:a16="http://schemas.microsoft.com/office/drawing/2014/main" id="{8E8EBFCF-39A0-44BB-BFDF-7A16EA7DD43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19" name="フリーフォーム: 図形 618">
                              <a:extLst>
                                <a:ext uri="{FF2B5EF4-FFF2-40B4-BE49-F238E27FC236}">
                                  <a16:creationId xmlns:a16="http://schemas.microsoft.com/office/drawing/2014/main" id="{8E177666-621F-4A10-8FA9-92E5052B792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15" name="グループ化 614">
                            <a:extLst>
                              <a:ext uri="{FF2B5EF4-FFF2-40B4-BE49-F238E27FC236}">
                                <a16:creationId xmlns:a16="http://schemas.microsoft.com/office/drawing/2014/main" id="{D6EEF03F-ADE9-4AFE-984A-2F3E01064FD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16" name="フリーフォーム: 図形 615">
                              <a:extLst>
                                <a:ext uri="{FF2B5EF4-FFF2-40B4-BE49-F238E27FC236}">
                                  <a16:creationId xmlns:a16="http://schemas.microsoft.com/office/drawing/2014/main" id="{2AF77FD5-D57F-44D2-B119-81B5EFBFD39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17" name="フリーフォーム: 図形 616">
                              <a:extLst>
                                <a:ext uri="{FF2B5EF4-FFF2-40B4-BE49-F238E27FC236}">
                                  <a16:creationId xmlns:a16="http://schemas.microsoft.com/office/drawing/2014/main" id="{3AE2C42D-0FB4-4AF0-8AB4-C96D19CCEF6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96" name="グループ化 595">
                          <a:extLst>
                            <a:ext uri="{FF2B5EF4-FFF2-40B4-BE49-F238E27FC236}">
                              <a16:creationId xmlns:a16="http://schemas.microsoft.com/office/drawing/2014/main" id="{7AA33E6D-FD3B-41B7-908E-09AD9455DD5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09" name="フリーフォーム: 図形 608">
                            <a:extLst>
                              <a:ext uri="{FF2B5EF4-FFF2-40B4-BE49-F238E27FC236}">
                                <a16:creationId xmlns:a16="http://schemas.microsoft.com/office/drawing/2014/main" id="{CC9AECA4-0C63-4428-833A-5C12219774B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10" name="フリーフォーム: 図形 609">
                            <a:extLst>
                              <a:ext uri="{FF2B5EF4-FFF2-40B4-BE49-F238E27FC236}">
                                <a16:creationId xmlns:a16="http://schemas.microsoft.com/office/drawing/2014/main" id="{61468C05-D34D-4225-A400-D95AC2FD1C7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11" name="フリーフォーム: 図形 610">
                            <a:extLst>
                              <a:ext uri="{FF2B5EF4-FFF2-40B4-BE49-F238E27FC236}">
                                <a16:creationId xmlns:a16="http://schemas.microsoft.com/office/drawing/2014/main" id="{640FD770-320F-4BEE-9D6B-0EBA0857AAA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12" name="フリーフォーム: 図形 611">
                            <a:extLst>
                              <a:ext uri="{FF2B5EF4-FFF2-40B4-BE49-F238E27FC236}">
                                <a16:creationId xmlns:a16="http://schemas.microsoft.com/office/drawing/2014/main" id="{C2E28F11-9FFD-4563-91B9-D75517CB4AF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13" name="フリーフォーム: 図形 612">
                            <a:extLst>
                              <a:ext uri="{FF2B5EF4-FFF2-40B4-BE49-F238E27FC236}">
                                <a16:creationId xmlns:a16="http://schemas.microsoft.com/office/drawing/2014/main" id="{75ECB1A6-D500-414D-A359-4FF484A1D84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97" name="グループ化 596">
                          <a:extLst>
                            <a:ext uri="{FF2B5EF4-FFF2-40B4-BE49-F238E27FC236}">
                              <a16:creationId xmlns:a16="http://schemas.microsoft.com/office/drawing/2014/main" id="{944DFC31-D843-449C-9011-364ABD46E2E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04" name="フリーフォーム: 図形 603">
                            <a:extLst>
                              <a:ext uri="{FF2B5EF4-FFF2-40B4-BE49-F238E27FC236}">
                                <a16:creationId xmlns:a16="http://schemas.microsoft.com/office/drawing/2014/main" id="{D327A62B-3E00-4010-A936-0CED19DE069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5" name="フリーフォーム: 図形 604">
                            <a:extLst>
                              <a:ext uri="{FF2B5EF4-FFF2-40B4-BE49-F238E27FC236}">
                                <a16:creationId xmlns:a16="http://schemas.microsoft.com/office/drawing/2014/main" id="{9628C2C4-29A2-45C0-9041-22E374C383D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6" name="フリーフォーム: 図形 605">
                            <a:extLst>
                              <a:ext uri="{FF2B5EF4-FFF2-40B4-BE49-F238E27FC236}">
                                <a16:creationId xmlns:a16="http://schemas.microsoft.com/office/drawing/2014/main" id="{9B1653FF-2FAC-48DD-9FD0-1E44087EF5E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7" name="フリーフォーム: 図形 606">
                            <a:extLst>
                              <a:ext uri="{FF2B5EF4-FFF2-40B4-BE49-F238E27FC236}">
                                <a16:creationId xmlns:a16="http://schemas.microsoft.com/office/drawing/2014/main" id="{ECF9636D-28A5-4C81-A8BD-5B826821B0D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8" name="フリーフォーム: 図形 607">
                            <a:extLst>
                              <a:ext uri="{FF2B5EF4-FFF2-40B4-BE49-F238E27FC236}">
                                <a16:creationId xmlns:a16="http://schemas.microsoft.com/office/drawing/2014/main" id="{56A25D0E-B762-4895-BD57-ED3E0E2F5DA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98" name="グループ化 597">
                          <a:extLst>
                            <a:ext uri="{FF2B5EF4-FFF2-40B4-BE49-F238E27FC236}">
                              <a16:creationId xmlns:a16="http://schemas.microsoft.com/office/drawing/2014/main" id="{6722ECC5-B66C-40FC-B1FF-F28A665B83E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02" name="フリーフォーム: 図形 601">
                            <a:extLst>
                              <a:ext uri="{FF2B5EF4-FFF2-40B4-BE49-F238E27FC236}">
                                <a16:creationId xmlns:a16="http://schemas.microsoft.com/office/drawing/2014/main" id="{10651E92-98CE-4C71-A534-BB9252F7711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3" name="フリーフォーム: 図形 602">
                            <a:extLst>
                              <a:ext uri="{FF2B5EF4-FFF2-40B4-BE49-F238E27FC236}">
                                <a16:creationId xmlns:a16="http://schemas.microsoft.com/office/drawing/2014/main" id="{7D1524DB-F209-4325-BDFE-D2EC495CCA2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99" name="グループ化 598">
                          <a:extLst>
                            <a:ext uri="{FF2B5EF4-FFF2-40B4-BE49-F238E27FC236}">
                              <a16:creationId xmlns:a16="http://schemas.microsoft.com/office/drawing/2014/main" id="{CF4EFB9C-79A8-435D-B7C0-45178BF8ABA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00" name="フリーフォーム: 図形 599">
                            <a:extLst>
                              <a:ext uri="{FF2B5EF4-FFF2-40B4-BE49-F238E27FC236}">
                                <a16:creationId xmlns:a16="http://schemas.microsoft.com/office/drawing/2014/main" id="{3B5C7DB8-7FFD-4793-908F-71811B2D376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1" name="フリーフォーム: 図形 600">
                            <a:extLst>
                              <a:ext uri="{FF2B5EF4-FFF2-40B4-BE49-F238E27FC236}">
                                <a16:creationId xmlns:a16="http://schemas.microsoft.com/office/drawing/2014/main" id="{972C772F-4FA4-4461-8FA3-D047972E539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455" name="グループ化 454">
                    <a:extLst>
                      <a:ext uri="{FF2B5EF4-FFF2-40B4-BE49-F238E27FC236}">
                        <a16:creationId xmlns:a16="http://schemas.microsoft.com/office/drawing/2014/main" id="{38A36EE0-DD11-4300-BB06-0C2ADB58F4FA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3984049" y="3100129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456" name="グループ化 455">
                      <a:extLst>
                        <a:ext uri="{FF2B5EF4-FFF2-40B4-BE49-F238E27FC236}">
                          <a16:creationId xmlns:a16="http://schemas.microsoft.com/office/drawing/2014/main" id="{78A790A9-18D2-491C-A4DF-57FE011B97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524" name="グループ化 523">
                        <a:extLst>
                          <a:ext uri="{FF2B5EF4-FFF2-40B4-BE49-F238E27FC236}">
                            <a16:creationId xmlns:a16="http://schemas.microsoft.com/office/drawing/2014/main" id="{60539DA1-E8B2-4A42-89E0-2AA2CC27848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558" name="グループ化 557">
                          <a:extLst>
                            <a:ext uri="{FF2B5EF4-FFF2-40B4-BE49-F238E27FC236}">
                              <a16:creationId xmlns:a16="http://schemas.microsoft.com/office/drawing/2014/main" id="{1028AB66-5999-4A80-8169-04817D0D019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84" name="グループ化 583">
                            <a:extLst>
                              <a:ext uri="{FF2B5EF4-FFF2-40B4-BE49-F238E27FC236}">
                                <a16:creationId xmlns:a16="http://schemas.microsoft.com/office/drawing/2014/main" id="{AA7DB848-05A8-4BD7-AABC-63C3163EE12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88" name="フリーフォーム: 図形 587">
                              <a:extLst>
                                <a:ext uri="{FF2B5EF4-FFF2-40B4-BE49-F238E27FC236}">
                                  <a16:creationId xmlns:a16="http://schemas.microsoft.com/office/drawing/2014/main" id="{C8290087-0A32-4128-A520-0B3A6D86FE8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89" name="フリーフォーム: 図形 588">
                              <a:extLst>
                                <a:ext uri="{FF2B5EF4-FFF2-40B4-BE49-F238E27FC236}">
                                  <a16:creationId xmlns:a16="http://schemas.microsoft.com/office/drawing/2014/main" id="{5D66EBFA-3FAC-4350-B38A-6664CA03DB3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85" name="グループ化 584">
                            <a:extLst>
                              <a:ext uri="{FF2B5EF4-FFF2-40B4-BE49-F238E27FC236}">
                                <a16:creationId xmlns:a16="http://schemas.microsoft.com/office/drawing/2014/main" id="{8D408820-9B17-4FE8-9B0D-8BA77C806E4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86" name="フリーフォーム: 図形 585">
                              <a:extLst>
                                <a:ext uri="{FF2B5EF4-FFF2-40B4-BE49-F238E27FC236}">
                                  <a16:creationId xmlns:a16="http://schemas.microsoft.com/office/drawing/2014/main" id="{21B155AC-C415-4343-8533-14A497D3177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87" name="フリーフォーム: 図形 586">
                              <a:extLst>
                                <a:ext uri="{FF2B5EF4-FFF2-40B4-BE49-F238E27FC236}">
                                  <a16:creationId xmlns:a16="http://schemas.microsoft.com/office/drawing/2014/main" id="{CEE6249E-ABA9-4A58-8762-19E8F3B4EEE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59" name="グループ化 558">
                          <a:extLst>
                            <a:ext uri="{FF2B5EF4-FFF2-40B4-BE49-F238E27FC236}">
                              <a16:creationId xmlns:a16="http://schemas.microsoft.com/office/drawing/2014/main" id="{7997B875-CCF3-490F-A52F-25EC821D85E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78" name="グループ化 577">
                            <a:extLst>
                              <a:ext uri="{FF2B5EF4-FFF2-40B4-BE49-F238E27FC236}">
                                <a16:creationId xmlns:a16="http://schemas.microsoft.com/office/drawing/2014/main" id="{F33856B4-14DA-462C-8068-3CE40B612AB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82" name="フリーフォーム: 図形 581">
                              <a:extLst>
                                <a:ext uri="{FF2B5EF4-FFF2-40B4-BE49-F238E27FC236}">
                                  <a16:creationId xmlns:a16="http://schemas.microsoft.com/office/drawing/2014/main" id="{A0A231D0-7EC6-4638-B3DF-78FC32448CF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83" name="フリーフォーム: 図形 582">
                              <a:extLst>
                                <a:ext uri="{FF2B5EF4-FFF2-40B4-BE49-F238E27FC236}">
                                  <a16:creationId xmlns:a16="http://schemas.microsoft.com/office/drawing/2014/main" id="{CFB30A5A-2739-46CE-BE52-F0300ADE22A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79" name="グループ化 578">
                            <a:extLst>
                              <a:ext uri="{FF2B5EF4-FFF2-40B4-BE49-F238E27FC236}">
                                <a16:creationId xmlns:a16="http://schemas.microsoft.com/office/drawing/2014/main" id="{D8105997-57FE-4CE7-9E16-48F1311C37B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80" name="フリーフォーム: 図形 579">
                              <a:extLst>
                                <a:ext uri="{FF2B5EF4-FFF2-40B4-BE49-F238E27FC236}">
                                  <a16:creationId xmlns:a16="http://schemas.microsoft.com/office/drawing/2014/main" id="{F375035F-EC80-4871-AE79-FA7FC1D001E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81" name="フリーフォーム: 図形 580">
                              <a:extLst>
                                <a:ext uri="{FF2B5EF4-FFF2-40B4-BE49-F238E27FC236}">
                                  <a16:creationId xmlns:a16="http://schemas.microsoft.com/office/drawing/2014/main" id="{0A38B1D9-88F7-4AE1-AA4E-2B37EBA1815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60" name="グループ化 559">
                          <a:extLst>
                            <a:ext uri="{FF2B5EF4-FFF2-40B4-BE49-F238E27FC236}">
                              <a16:creationId xmlns:a16="http://schemas.microsoft.com/office/drawing/2014/main" id="{1C3CB6FD-C19C-4658-A8D2-980171B3F7F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73" name="フリーフォーム: 図形 572">
                            <a:extLst>
                              <a:ext uri="{FF2B5EF4-FFF2-40B4-BE49-F238E27FC236}">
                                <a16:creationId xmlns:a16="http://schemas.microsoft.com/office/drawing/2014/main" id="{3B367234-7125-4819-8586-7AFB5BD3521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74" name="フリーフォーム: 図形 573">
                            <a:extLst>
                              <a:ext uri="{FF2B5EF4-FFF2-40B4-BE49-F238E27FC236}">
                                <a16:creationId xmlns:a16="http://schemas.microsoft.com/office/drawing/2014/main" id="{35754F38-2258-46C9-80C3-222EB6796CC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75" name="フリーフォーム: 図形 574">
                            <a:extLst>
                              <a:ext uri="{FF2B5EF4-FFF2-40B4-BE49-F238E27FC236}">
                                <a16:creationId xmlns:a16="http://schemas.microsoft.com/office/drawing/2014/main" id="{6BF6085B-ABF3-45B3-8B4B-70C6F0DE3E9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76" name="フリーフォーム: 図形 575">
                            <a:extLst>
                              <a:ext uri="{FF2B5EF4-FFF2-40B4-BE49-F238E27FC236}">
                                <a16:creationId xmlns:a16="http://schemas.microsoft.com/office/drawing/2014/main" id="{14A3AE87-6BCB-48B3-B368-BB1FD47B4D9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77" name="フリーフォーム: 図形 576">
                            <a:extLst>
                              <a:ext uri="{FF2B5EF4-FFF2-40B4-BE49-F238E27FC236}">
                                <a16:creationId xmlns:a16="http://schemas.microsoft.com/office/drawing/2014/main" id="{BFD7893B-5D0B-4946-ACF3-D2142F438F0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61" name="グループ化 560">
                          <a:extLst>
                            <a:ext uri="{FF2B5EF4-FFF2-40B4-BE49-F238E27FC236}">
                              <a16:creationId xmlns:a16="http://schemas.microsoft.com/office/drawing/2014/main" id="{52B7479D-4389-468B-BB1F-6C9EC526885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68" name="フリーフォーム: 図形 567">
                            <a:extLst>
                              <a:ext uri="{FF2B5EF4-FFF2-40B4-BE49-F238E27FC236}">
                                <a16:creationId xmlns:a16="http://schemas.microsoft.com/office/drawing/2014/main" id="{8EB60B25-D1E6-4D0E-B8E8-7427214F1D8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69" name="フリーフォーム: 図形 568">
                            <a:extLst>
                              <a:ext uri="{FF2B5EF4-FFF2-40B4-BE49-F238E27FC236}">
                                <a16:creationId xmlns:a16="http://schemas.microsoft.com/office/drawing/2014/main" id="{A0D527F5-BED9-4BFF-A59B-D4FF33E50E1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70" name="フリーフォーム: 図形 569">
                            <a:extLst>
                              <a:ext uri="{FF2B5EF4-FFF2-40B4-BE49-F238E27FC236}">
                                <a16:creationId xmlns:a16="http://schemas.microsoft.com/office/drawing/2014/main" id="{EB9876ED-5050-474A-B4A9-C30FEA27415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71" name="フリーフォーム: 図形 570">
                            <a:extLst>
                              <a:ext uri="{FF2B5EF4-FFF2-40B4-BE49-F238E27FC236}">
                                <a16:creationId xmlns:a16="http://schemas.microsoft.com/office/drawing/2014/main" id="{F76BDFE0-D22A-4BF2-9907-68DB0F54BAE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72" name="フリーフォーム: 図形 571">
                            <a:extLst>
                              <a:ext uri="{FF2B5EF4-FFF2-40B4-BE49-F238E27FC236}">
                                <a16:creationId xmlns:a16="http://schemas.microsoft.com/office/drawing/2014/main" id="{4C32D437-8DB6-449A-9C66-4B85C3F97D7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62" name="グループ化 561">
                          <a:extLst>
                            <a:ext uri="{FF2B5EF4-FFF2-40B4-BE49-F238E27FC236}">
                              <a16:creationId xmlns:a16="http://schemas.microsoft.com/office/drawing/2014/main" id="{EA27B6ED-2898-48C1-82C9-7520E8D47AC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66" name="フリーフォーム: 図形 565">
                            <a:extLst>
                              <a:ext uri="{FF2B5EF4-FFF2-40B4-BE49-F238E27FC236}">
                                <a16:creationId xmlns:a16="http://schemas.microsoft.com/office/drawing/2014/main" id="{2C58D609-6FF1-49DE-AD65-5E1B795B9AC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67" name="フリーフォーム: 図形 566">
                            <a:extLst>
                              <a:ext uri="{FF2B5EF4-FFF2-40B4-BE49-F238E27FC236}">
                                <a16:creationId xmlns:a16="http://schemas.microsoft.com/office/drawing/2014/main" id="{3CB4FA27-3AB2-4FEE-B679-F4CDD8D2ADB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63" name="グループ化 562">
                          <a:extLst>
                            <a:ext uri="{FF2B5EF4-FFF2-40B4-BE49-F238E27FC236}">
                              <a16:creationId xmlns:a16="http://schemas.microsoft.com/office/drawing/2014/main" id="{CD16E822-B7EB-4737-BC53-A46D9703553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64" name="フリーフォーム: 図形 563">
                            <a:extLst>
                              <a:ext uri="{FF2B5EF4-FFF2-40B4-BE49-F238E27FC236}">
                                <a16:creationId xmlns:a16="http://schemas.microsoft.com/office/drawing/2014/main" id="{41AA4B81-49A2-4B99-9F24-E4DEBEFC5E4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65" name="フリーフォーム: 図形 564">
                            <a:extLst>
                              <a:ext uri="{FF2B5EF4-FFF2-40B4-BE49-F238E27FC236}">
                                <a16:creationId xmlns:a16="http://schemas.microsoft.com/office/drawing/2014/main" id="{72573967-EBFC-4AFB-B1B6-7B65BE83908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525" name="グループ化 524">
                        <a:extLst>
                          <a:ext uri="{FF2B5EF4-FFF2-40B4-BE49-F238E27FC236}">
                            <a16:creationId xmlns:a16="http://schemas.microsoft.com/office/drawing/2014/main" id="{437E1A96-68CF-4E7E-8738-5F632B372818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526" name="グループ化 525">
                          <a:extLst>
                            <a:ext uri="{FF2B5EF4-FFF2-40B4-BE49-F238E27FC236}">
                              <a16:creationId xmlns:a16="http://schemas.microsoft.com/office/drawing/2014/main" id="{9260B31D-8D11-428B-86ED-90CA9A3B99A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52" name="グループ化 551">
                            <a:extLst>
                              <a:ext uri="{FF2B5EF4-FFF2-40B4-BE49-F238E27FC236}">
                                <a16:creationId xmlns:a16="http://schemas.microsoft.com/office/drawing/2014/main" id="{10D98115-34D5-430E-B483-E67C626DF2C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56" name="フリーフォーム: 図形 555">
                              <a:extLst>
                                <a:ext uri="{FF2B5EF4-FFF2-40B4-BE49-F238E27FC236}">
                                  <a16:creationId xmlns:a16="http://schemas.microsoft.com/office/drawing/2014/main" id="{E95A569E-5166-4566-9429-F8E1B23882E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57" name="フリーフォーム: 図形 556">
                              <a:extLst>
                                <a:ext uri="{FF2B5EF4-FFF2-40B4-BE49-F238E27FC236}">
                                  <a16:creationId xmlns:a16="http://schemas.microsoft.com/office/drawing/2014/main" id="{FC4813AD-348E-4043-8BE2-3982A432F54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53" name="グループ化 552">
                            <a:extLst>
                              <a:ext uri="{FF2B5EF4-FFF2-40B4-BE49-F238E27FC236}">
                                <a16:creationId xmlns:a16="http://schemas.microsoft.com/office/drawing/2014/main" id="{827E5DA7-CA58-44B2-99D6-EBFE0842043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54" name="フリーフォーム: 図形 553">
                              <a:extLst>
                                <a:ext uri="{FF2B5EF4-FFF2-40B4-BE49-F238E27FC236}">
                                  <a16:creationId xmlns:a16="http://schemas.microsoft.com/office/drawing/2014/main" id="{9AD30D61-6EB8-4960-B3C5-B502C74CEBF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55" name="フリーフォーム: 図形 554">
                              <a:extLst>
                                <a:ext uri="{FF2B5EF4-FFF2-40B4-BE49-F238E27FC236}">
                                  <a16:creationId xmlns:a16="http://schemas.microsoft.com/office/drawing/2014/main" id="{9E48F46E-6415-46B5-9BFC-BDC5C20D280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27" name="グループ化 526">
                          <a:extLst>
                            <a:ext uri="{FF2B5EF4-FFF2-40B4-BE49-F238E27FC236}">
                              <a16:creationId xmlns:a16="http://schemas.microsoft.com/office/drawing/2014/main" id="{34DF782F-0884-43B8-88F1-476166AFC6B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46" name="グループ化 545">
                            <a:extLst>
                              <a:ext uri="{FF2B5EF4-FFF2-40B4-BE49-F238E27FC236}">
                                <a16:creationId xmlns:a16="http://schemas.microsoft.com/office/drawing/2014/main" id="{73332D0E-0198-460D-8B87-37D0CA0C5CF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50" name="フリーフォーム: 図形 549">
                              <a:extLst>
                                <a:ext uri="{FF2B5EF4-FFF2-40B4-BE49-F238E27FC236}">
                                  <a16:creationId xmlns:a16="http://schemas.microsoft.com/office/drawing/2014/main" id="{406BCA5F-D0CC-47FB-9790-F844E56A9FD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51" name="フリーフォーム: 図形 550">
                              <a:extLst>
                                <a:ext uri="{FF2B5EF4-FFF2-40B4-BE49-F238E27FC236}">
                                  <a16:creationId xmlns:a16="http://schemas.microsoft.com/office/drawing/2014/main" id="{2414E037-C746-4808-A7B6-BBA6D714DB2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47" name="グループ化 546">
                            <a:extLst>
                              <a:ext uri="{FF2B5EF4-FFF2-40B4-BE49-F238E27FC236}">
                                <a16:creationId xmlns:a16="http://schemas.microsoft.com/office/drawing/2014/main" id="{0A20556B-24E8-4322-BFED-819412A9659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48" name="フリーフォーム: 図形 547">
                              <a:extLst>
                                <a:ext uri="{FF2B5EF4-FFF2-40B4-BE49-F238E27FC236}">
                                  <a16:creationId xmlns:a16="http://schemas.microsoft.com/office/drawing/2014/main" id="{B85198CA-C392-459F-A8D2-45377F360FF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49" name="フリーフォーム: 図形 548">
                              <a:extLst>
                                <a:ext uri="{FF2B5EF4-FFF2-40B4-BE49-F238E27FC236}">
                                  <a16:creationId xmlns:a16="http://schemas.microsoft.com/office/drawing/2014/main" id="{7C255180-5358-4CC5-8A88-8C100E24473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28" name="グループ化 527">
                          <a:extLst>
                            <a:ext uri="{FF2B5EF4-FFF2-40B4-BE49-F238E27FC236}">
                              <a16:creationId xmlns:a16="http://schemas.microsoft.com/office/drawing/2014/main" id="{478610BE-C924-4D4E-8535-A63DDE42591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41" name="フリーフォーム: 図形 540">
                            <a:extLst>
                              <a:ext uri="{FF2B5EF4-FFF2-40B4-BE49-F238E27FC236}">
                                <a16:creationId xmlns:a16="http://schemas.microsoft.com/office/drawing/2014/main" id="{1A64B337-4AFB-4E77-BDAE-3247A33DA58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2" name="フリーフォーム: 図形 541">
                            <a:extLst>
                              <a:ext uri="{FF2B5EF4-FFF2-40B4-BE49-F238E27FC236}">
                                <a16:creationId xmlns:a16="http://schemas.microsoft.com/office/drawing/2014/main" id="{20E80835-9E5C-422B-B497-58AA670CF13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3" name="フリーフォーム: 図形 542">
                            <a:extLst>
                              <a:ext uri="{FF2B5EF4-FFF2-40B4-BE49-F238E27FC236}">
                                <a16:creationId xmlns:a16="http://schemas.microsoft.com/office/drawing/2014/main" id="{55A1D61D-3CAE-45A0-933D-F0843FD8832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4" name="フリーフォーム: 図形 543">
                            <a:extLst>
                              <a:ext uri="{FF2B5EF4-FFF2-40B4-BE49-F238E27FC236}">
                                <a16:creationId xmlns:a16="http://schemas.microsoft.com/office/drawing/2014/main" id="{3F1A38B1-E7B6-4508-A1F3-4481AD0B91E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5" name="フリーフォーム: 図形 544">
                            <a:extLst>
                              <a:ext uri="{FF2B5EF4-FFF2-40B4-BE49-F238E27FC236}">
                                <a16:creationId xmlns:a16="http://schemas.microsoft.com/office/drawing/2014/main" id="{3BE39F17-3F7C-47BB-9984-644B61C040F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29" name="グループ化 528">
                          <a:extLst>
                            <a:ext uri="{FF2B5EF4-FFF2-40B4-BE49-F238E27FC236}">
                              <a16:creationId xmlns:a16="http://schemas.microsoft.com/office/drawing/2014/main" id="{93642FA1-D3E3-4091-8616-1DCC798B19B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36" name="フリーフォーム: 図形 535">
                            <a:extLst>
                              <a:ext uri="{FF2B5EF4-FFF2-40B4-BE49-F238E27FC236}">
                                <a16:creationId xmlns:a16="http://schemas.microsoft.com/office/drawing/2014/main" id="{6B82EC8A-104D-4B4D-AFBB-E87ECFA1797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7" name="フリーフォーム: 図形 536">
                            <a:extLst>
                              <a:ext uri="{FF2B5EF4-FFF2-40B4-BE49-F238E27FC236}">
                                <a16:creationId xmlns:a16="http://schemas.microsoft.com/office/drawing/2014/main" id="{7708E5CA-BA0B-4433-B324-0694E79EE42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8" name="フリーフォーム: 図形 537">
                            <a:extLst>
                              <a:ext uri="{FF2B5EF4-FFF2-40B4-BE49-F238E27FC236}">
                                <a16:creationId xmlns:a16="http://schemas.microsoft.com/office/drawing/2014/main" id="{301CF869-34F2-4C3C-B88A-8CFC7B5E1B1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9" name="フリーフォーム: 図形 538">
                            <a:extLst>
                              <a:ext uri="{FF2B5EF4-FFF2-40B4-BE49-F238E27FC236}">
                                <a16:creationId xmlns:a16="http://schemas.microsoft.com/office/drawing/2014/main" id="{A6342166-D253-4B62-8005-CB518167D79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0" name="フリーフォーム: 図形 539">
                            <a:extLst>
                              <a:ext uri="{FF2B5EF4-FFF2-40B4-BE49-F238E27FC236}">
                                <a16:creationId xmlns:a16="http://schemas.microsoft.com/office/drawing/2014/main" id="{98C31F1D-AB10-4421-BC01-6B17FB4301A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30" name="グループ化 529">
                          <a:extLst>
                            <a:ext uri="{FF2B5EF4-FFF2-40B4-BE49-F238E27FC236}">
                              <a16:creationId xmlns:a16="http://schemas.microsoft.com/office/drawing/2014/main" id="{F25C79E0-A8B6-422C-ABE9-A706E1CF3C3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34" name="フリーフォーム: 図形 533">
                            <a:extLst>
                              <a:ext uri="{FF2B5EF4-FFF2-40B4-BE49-F238E27FC236}">
                                <a16:creationId xmlns:a16="http://schemas.microsoft.com/office/drawing/2014/main" id="{0B81A87F-EBC8-4B32-B693-981D1ECF9E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5" name="フリーフォーム: 図形 534">
                            <a:extLst>
                              <a:ext uri="{FF2B5EF4-FFF2-40B4-BE49-F238E27FC236}">
                                <a16:creationId xmlns:a16="http://schemas.microsoft.com/office/drawing/2014/main" id="{E6DD7FE7-84B3-46B8-A10F-18AEAD2EB12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31" name="グループ化 530">
                          <a:extLst>
                            <a:ext uri="{FF2B5EF4-FFF2-40B4-BE49-F238E27FC236}">
                              <a16:creationId xmlns:a16="http://schemas.microsoft.com/office/drawing/2014/main" id="{D7ABCC22-4E9F-41CF-B4BD-030548951B3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32" name="フリーフォーム: 図形 531">
                            <a:extLst>
                              <a:ext uri="{FF2B5EF4-FFF2-40B4-BE49-F238E27FC236}">
                                <a16:creationId xmlns:a16="http://schemas.microsoft.com/office/drawing/2014/main" id="{AF944C5B-5CD1-4314-9A7C-95B3ECE7D91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3" name="フリーフォーム: 図形 532">
                            <a:extLst>
                              <a:ext uri="{FF2B5EF4-FFF2-40B4-BE49-F238E27FC236}">
                                <a16:creationId xmlns:a16="http://schemas.microsoft.com/office/drawing/2014/main" id="{48F42D71-F68D-4083-9B42-991071A6213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457" name="グループ化 456">
                      <a:extLst>
                        <a:ext uri="{FF2B5EF4-FFF2-40B4-BE49-F238E27FC236}">
                          <a16:creationId xmlns:a16="http://schemas.microsoft.com/office/drawing/2014/main" id="{9EADB805-FA1E-4B4C-8D50-24DE0DF17BA3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458" name="グループ化 457">
                        <a:extLst>
                          <a:ext uri="{FF2B5EF4-FFF2-40B4-BE49-F238E27FC236}">
                            <a16:creationId xmlns:a16="http://schemas.microsoft.com/office/drawing/2014/main" id="{D8103415-953B-4BE8-875F-9E451A246FE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492" name="グループ化 491">
                          <a:extLst>
                            <a:ext uri="{FF2B5EF4-FFF2-40B4-BE49-F238E27FC236}">
                              <a16:creationId xmlns:a16="http://schemas.microsoft.com/office/drawing/2014/main" id="{34BDA605-6474-4063-809C-78AEDD64B7D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18" name="グループ化 517">
                            <a:extLst>
                              <a:ext uri="{FF2B5EF4-FFF2-40B4-BE49-F238E27FC236}">
                                <a16:creationId xmlns:a16="http://schemas.microsoft.com/office/drawing/2014/main" id="{4282F999-F219-448F-AA3B-B2E013C91C5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22" name="フリーフォーム: 図形 521">
                              <a:extLst>
                                <a:ext uri="{FF2B5EF4-FFF2-40B4-BE49-F238E27FC236}">
                                  <a16:creationId xmlns:a16="http://schemas.microsoft.com/office/drawing/2014/main" id="{83D9003A-70BE-4678-8562-6155FCF4859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23" name="フリーフォーム: 図形 522">
                              <a:extLst>
                                <a:ext uri="{FF2B5EF4-FFF2-40B4-BE49-F238E27FC236}">
                                  <a16:creationId xmlns:a16="http://schemas.microsoft.com/office/drawing/2014/main" id="{607CA10A-7611-4E81-8280-9C9DB26146B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19" name="グループ化 518">
                            <a:extLst>
                              <a:ext uri="{FF2B5EF4-FFF2-40B4-BE49-F238E27FC236}">
                                <a16:creationId xmlns:a16="http://schemas.microsoft.com/office/drawing/2014/main" id="{7E5A5147-BCCF-47BA-889C-FC19ADBAE2F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20" name="フリーフォーム: 図形 519">
                              <a:extLst>
                                <a:ext uri="{FF2B5EF4-FFF2-40B4-BE49-F238E27FC236}">
                                  <a16:creationId xmlns:a16="http://schemas.microsoft.com/office/drawing/2014/main" id="{8F3DCFC8-889E-4325-B86D-E8C6EAC3C1A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21" name="フリーフォーム: 図形 520">
                              <a:extLst>
                                <a:ext uri="{FF2B5EF4-FFF2-40B4-BE49-F238E27FC236}">
                                  <a16:creationId xmlns:a16="http://schemas.microsoft.com/office/drawing/2014/main" id="{C1BB0C46-13C7-410C-A783-D3C3C20C4A5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93" name="グループ化 492">
                          <a:extLst>
                            <a:ext uri="{FF2B5EF4-FFF2-40B4-BE49-F238E27FC236}">
                              <a16:creationId xmlns:a16="http://schemas.microsoft.com/office/drawing/2014/main" id="{A12ABC25-334D-4FD5-8250-B734C28FD4B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12" name="グループ化 511">
                            <a:extLst>
                              <a:ext uri="{FF2B5EF4-FFF2-40B4-BE49-F238E27FC236}">
                                <a16:creationId xmlns:a16="http://schemas.microsoft.com/office/drawing/2014/main" id="{870716E8-1D2B-471F-A641-E58610912E7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16" name="フリーフォーム: 図形 515">
                              <a:extLst>
                                <a:ext uri="{FF2B5EF4-FFF2-40B4-BE49-F238E27FC236}">
                                  <a16:creationId xmlns:a16="http://schemas.microsoft.com/office/drawing/2014/main" id="{806DA76D-3EE8-42D3-8F3A-5746C0EC557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17" name="フリーフォーム: 図形 516">
                              <a:extLst>
                                <a:ext uri="{FF2B5EF4-FFF2-40B4-BE49-F238E27FC236}">
                                  <a16:creationId xmlns:a16="http://schemas.microsoft.com/office/drawing/2014/main" id="{409AD156-DFE9-42C7-80C6-2DA3FDDCC6B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13" name="グループ化 512">
                            <a:extLst>
                              <a:ext uri="{FF2B5EF4-FFF2-40B4-BE49-F238E27FC236}">
                                <a16:creationId xmlns:a16="http://schemas.microsoft.com/office/drawing/2014/main" id="{A3A336EA-991B-4A48-BF7B-2243F40A906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14" name="フリーフォーム: 図形 513">
                              <a:extLst>
                                <a:ext uri="{FF2B5EF4-FFF2-40B4-BE49-F238E27FC236}">
                                  <a16:creationId xmlns:a16="http://schemas.microsoft.com/office/drawing/2014/main" id="{4FF3E645-BF06-4C05-9923-7915F1AC360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15" name="フリーフォーム: 図形 514">
                              <a:extLst>
                                <a:ext uri="{FF2B5EF4-FFF2-40B4-BE49-F238E27FC236}">
                                  <a16:creationId xmlns:a16="http://schemas.microsoft.com/office/drawing/2014/main" id="{09FAD896-F4C4-4CB1-A924-16FA816BE6E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94" name="グループ化 493">
                          <a:extLst>
                            <a:ext uri="{FF2B5EF4-FFF2-40B4-BE49-F238E27FC236}">
                              <a16:creationId xmlns:a16="http://schemas.microsoft.com/office/drawing/2014/main" id="{EA3957C0-BAE1-4405-A7DA-7A11827BA64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07" name="フリーフォーム: 図形 506">
                            <a:extLst>
                              <a:ext uri="{FF2B5EF4-FFF2-40B4-BE49-F238E27FC236}">
                                <a16:creationId xmlns:a16="http://schemas.microsoft.com/office/drawing/2014/main" id="{AB9839C7-7A82-40C3-A5F0-6D75296894D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8" name="フリーフォーム: 図形 507">
                            <a:extLst>
                              <a:ext uri="{FF2B5EF4-FFF2-40B4-BE49-F238E27FC236}">
                                <a16:creationId xmlns:a16="http://schemas.microsoft.com/office/drawing/2014/main" id="{A9DE3551-6BF6-47BF-BD8C-CC132D495F7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9" name="フリーフォーム: 図形 508">
                            <a:extLst>
                              <a:ext uri="{FF2B5EF4-FFF2-40B4-BE49-F238E27FC236}">
                                <a16:creationId xmlns:a16="http://schemas.microsoft.com/office/drawing/2014/main" id="{0B4A24AD-9E29-4B18-9954-DAAFB72D239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10" name="フリーフォーム: 図形 509">
                            <a:extLst>
                              <a:ext uri="{FF2B5EF4-FFF2-40B4-BE49-F238E27FC236}">
                                <a16:creationId xmlns:a16="http://schemas.microsoft.com/office/drawing/2014/main" id="{EB35B7E0-32A2-43D9-B2D9-A3B061CF93F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11" name="フリーフォーム: 図形 510">
                            <a:extLst>
                              <a:ext uri="{FF2B5EF4-FFF2-40B4-BE49-F238E27FC236}">
                                <a16:creationId xmlns:a16="http://schemas.microsoft.com/office/drawing/2014/main" id="{A6F79840-BE7B-4754-9435-2C93A35B481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95" name="グループ化 494">
                          <a:extLst>
                            <a:ext uri="{FF2B5EF4-FFF2-40B4-BE49-F238E27FC236}">
                              <a16:creationId xmlns:a16="http://schemas.microsoft.com/office/drawing/2014/main" id="{982511B6-5A08-4597-BE70-CEC410669C3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02" name="フリーフォーム: 図形 501">
                            <a:extLst>
                              <a:ext uri="{FF2B5EF4-FFF2-40B4-BE49-F238E27FC236}">
                                <a16:creationId xmlns:a16="http://schemas.microsoft.com/office/drawing/2014/main" id="{8A80C7AB-1034-4A7E-ADDC-4A0E9A285AE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3" name="フリーフォーム: 図形 502">
                            <a:extLst>
                              <a:ext uri="{FF2B5EF4-FFF2-40B4-BE49-F238E27FC236}">
                                <a16:creationId xmlns:a16="http://schemas.microsoft.com/office/drawing/2014/main" id="{3C5C0CD3-25E3-4150-B139-8A6EB11152C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4" name="フリーフォーム: 図形 503">
                            <a:extLst>
                              <a:ext uri="{FF2B5EF4-FFF2-40B4-BE49-F238E27FC236}">
                                <a16:creationId xmlns:a16="http://schemas.microsoft.com/office/drawing/2014/main" id="{0D9517F9-E1AC-4CE0-8B70-B3A2E63EB52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5" name="フリーフォーム: 図形 504">
                            <a:extLst>
                              <a:ext uri="{FF2B5EF4-FFF2-40B4-BE49-F238E27FC236}">
                                <a16:creationId xmlns:a16="http://schemas.microsoft.com/office/drawing/2014/main" id="{E0452AC1-B2DD-4256-8F06-518543FEDC2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6" name="フリーフォーム: 図形 505">
                            <a:extLst>
                              <a:ext uri="{FF2B5EF4-FFF2-40B4-BE49-F238E27FC236}">
                                <a16:creationId xmlns:a16="http://schemas.microsoft.com/office/drawing/2014/main" id="{214B0A04-00E6-4E98-879C-CCFA5D5C672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96" name="グループ化 495">
                          <a:extLst>
                            <a:ext uri="{FF2B5EF4-FFF2-40B4-BE49-F238E27FC236}">
                              <a16:creationId xmlns:a16="http://schemas.microsoft.com/office/drawing/2014/main" id="{13829E97-A446-473F-8721-61D76FE0D78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00" name="フリーフォーム: 図形 499">
                            <a:extLst>
                              <a:ext uri="{FF2B5EF4-FFF2-40B4-BE49-F238E27FC236}">
                                <a16:creationId xmlns:a16="http://schemas.microsoft.com/office/drawing/2014/main" id="{881CF987-2FB7-436F-83F6-ED00F884DAE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1" name="フリーフォーム: 図形 500">
                            <a:extLst>
                              <a:ext uri="{FF2B5EF4-FFF2-40B4-BE49-F238E27FC236}">
                                <a16:creationId xmlns:a16="http://schemas.microsoft.com/office/drawing/2014/main" id="{344BA4C6-D42E-4759-813D-B8354DAA5D7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97" name="グループ化 496">
                          <a:extLst>
                            <a:ext uri="{FF2B5EF4-FFF2-40B4-BE49-F238E27FC236}">
                              <a16:creationId xmlns:a16="http://schemas.microsoft.com/office/drawing/2014/main" id="{C69390A6-E8C4-49F0-A5B2-027FD31FF8E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98" name="フリーフォーム: 図形 497">
                            <a:extLst>
                              <a:ext uri="{FF2B5EF4-FFF2-40B4-BE49-F238E27FC236}">
                                <a16:creationId xmlns:a16="http://schemas.microsoft.com/office/drawing/2014/main" id="{FF18E41E-21A8-40FA-BBA4-6A154F0A156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99" name="フリーフォーム: 図形 498">
                            <a:extLst>
                              <a:ext uri="{FF2B5EF4-FFF2-40B4-BE49-F238E27FC236}">
                                <a16:creationId xmlns:a16="http://schemas.microsoft.com/office/drawing/2014/main" id="{F975E787-DD73-49AF-BB5A-BBF07493D8A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459" name="グループ化 458">
                        <a:extLst>
                          <a:ext uri="{FF2B5EF4-FFF2-40B4-BE49-F238E27FC236}">
                            <a16:creationId xmlns:a16="http://schemas.microsoft.com/office/drawing/2014/main" id="{B5DC7487-C1BC-4D7B-99D3-238CAE8F4D0D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460" name="グループ化 459">
                          <a:extLst>
                            <a:ext uri="{FF2B5EF4-FFF2-40B4-BE49-F238E27FC236}">
                              <a16:creationId xmlns:a16="http://schemas.microsoft.com/office/drawing/2014/main" id="{2BC183BC-2EFE-4734-BB6F-AC81D315103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86" name="グループ化 485">
                            <a:extLst>
                              <a:ext uri="{FF2B5EF4-FFF2-40B4-BE49-F238E27FC236}">
                                <a16:creationId xmlns:a16="http://schemas.microsoft.com/office/drawing/2014/main" id="{C72A01A9-508F-46E9-AB17-A6B6845BE30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90" name="フリーフォーム: 図形 489">
                              <a:extLst>
                                <a:ext uri="{FF2B5EF4-FFF2-40B4-BE49-F238E27FC236}">
                                  <a16:creationId xmlns:a16="http://schemas.microsoft.com/office/drawing/2014/main" id="{E9ED89F7-0C45-44EE-AE96-723342EAACB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91" name="フリーフォーム: 図形 490">
                              <a:extLst>
                                <a:ext uri="{FF2B5EF4-FFF2-40B4-BE49-F238E27FC236}">
                                  <a16:creationId xmlns:a16="http://schemas.microsoft.com/office/drawing/2014/main" id="{135B0797-F60F-4553-8B45-A0588C0150E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87" name="グループ化 486">
                            <a:extLst>
                              <a:ext uri="{FF2B5EF4-FFF2-40B4-BE49-F238E27FC236}">
                                <a16:creationId xmlns:a16="http://schemas.microsoft.com/office/drawing/2014/main" id="{11F12012-CBF9-4B07-9409-F0919937F62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88" name="フリーフォーム: 図形 487">
                              <a:extLst>
                                <a:ext uri="{FF2B5EF4-FFF2-40B4-BE49-F238E27FC236}">
                                  <a16:creationId xmlns:a16="http://schemas.microsoft.com/office/drawing/2014/main" id="{A32DC846-8059-45DD-970B-52D4DFAD7FC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89" name="フリーフォーム: 図形 488">
                              <a:extLst>
                                <a:ext uri="{FF2B5EF4-FFF2-40B4-BE49-F238E27FC236}">
                                  <a16:creationId xmlns:a16="http://schemas.microsoft.com/office/drawing/2014/main" id="{1094D3EB-152A-4CDF-8DEA-389A934E37B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61" name="グループ化 460">
                          <a:extLst>
                            <a:ext uri="{FF2B5EF4-FFF2-40B4-BE49-F238E27FC236}">
                              <a16:creationId xmlns:a16="http://schemas.microsoft.com/office/drawing/2014/main" id="{A443E77A-F06F-4433-9C86-537CFB1C792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80" name="グループ化 479">
                            <a:extLst>
                              <a:ext uri="{FF2B5EF4-FFF2-40B4-BE49-F238E27FC236}">
                                <a16:creationId xmlns:a16="http://schemas.microsoft.com/office/drawing/2014/main" id="{FCCFD3CE-EA60-4061-A3AB-F536D4D9F93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84" name="フリーフォーム: 図形 483">
                              <a:extLst>
                                <a:ext uri="{FF2B5EF4-FFF2-40B4-BE49-F238E27FC236}">
                                  <a16:creationId xmlns:a16="http://schemas.microsoft.com/office/drawing/2014/main" id="{9BAC8E92-6F1F-41DA-BF1F-05800AAA0F3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85" name="フリーフォーム: 図形 484">
                              <a:extLst>
                                <a:ext uri="{FF2B5EF4-FFF2-40B4-BE49-F238E27FC236}">
                                  <a16:creationId xmlns:a16="http://schemas.microsoft.com/office/drawing/2014/main" id="{84ED6311-FA43-48F3-A2B1-A32C7918825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81" name="グループ化 480">
                            <a:extLst>
                              <a:ext uri="{FF2B5EF4-FFF2-40B4-BE49-F238E27FC236}">
                                <a16:creationId xmlns:a16="http://schemas.microsoft.com/office/drawing/2014/main" id="{9D1545EF-99B0-44EF-9C23-F816761E4F2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82" name="フリーフォーム: 図形 481">
                              <a:extLst>
                                <a:ext uri="{FF2B5EF4-FFF2-40B4-BE49-F238E27FC236}">
                                  <a16:creationId xmlns:a16="http://schemas.microsoft.com/office/drawing/2014/main" id="{E821B305-D45F-49DF-A59C-9A200CE8E68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83" name="フリーフォーム: 図形 482">
                              <a:extLst>
                                <a:ext uri="{FF2B5EF4-FFF2-40B4-BE49-F238E27FC236}">
                                  <a16:creationId xmlns:a16="http://schemas.microsoft.com/office/drawing/2014/main" id="{1CF6C687-3D70-4551-B51F-E72791D05BA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62" name="グループ化 461">
                          <a:extLst>
                            <a:ext uri="{FF2B5EF4-FFF2-40B4-BE49-F238E27FC236}">
                              <a16:creationId xmlns:a16="http://schemas.microsoft.com/office/drawing/2014/main" id="{D96CA508-6B93-4E27-A9AD-4AF05F11BEF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75" name="フリーフォーム: 図形 474">
                            <a:extLst>
                              <a:ext uri="{FF2B5EF4-FFF2-40B4-BE49-F238E27FC236}">
                                <a16:creationId xmlns:a16="http://schemas.microsoft.com/office/drawing/2014/main" id="{39AEAD9A-DEB0-4DBF-834C-41FB5F5394F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6" name="フリーフォーム: 図形 475">
                            <a:extLst>
                              <a:ext uri="{FF2B5EF4-FFF2-40B4-BE49-F238E27FC236}">
                                <a16:creationId xmlns:a16="http://schemas.microsoft.com/office/drawing/2014/main" id="{E09032AD-EDEB-48E4-BF31-9B134C92380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7" name="フリーフォーム: 図形 476">
                            <a:extLst>
                              <a:ext uri="{FF2B5EF4-FFF2-40B4-BE49-F238E27FC236}">
                                <a16:creationId xmlns:a16="http://schemas.microsoft.com/office/drawing/2014/main" id="{00C37D1C-0377-4733-854F-07A2357D68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8" name="フリーフォーム: 図形 477">
                            <a:extLst>
                              <a:ext uri="{FF2B5EF4-FFF2-40B4-BE49-F238E27FC236}">
                                <a16:creationId xmlns:a16="http://schemas.microsoft.com/office/drawing/2014/main" id="{E774261D-9CF0-4ECA-AB09-0213502A12C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9" name="フリーフォーム: 図形 478">
                            <a:extLst>
                              <a:ext uri="{FF2B5EF4-FFF2-40B4-BE49-F238E27FC236}">
                                <a16:creationId xmlns:a16="http://schemas.microsoft.com/office/drawing/2014/main" id="{EE5CB728-06D2-4414-992F-AEF7000F15F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63" name="グループ化 462">
                          <a:extLst>
                            <a:ext uri="{FF2B5EF4-FFF2-40B4-BE49-F238E27FC236}">
                              <a16:creationId xmlns:a16="http://schemas.microsoft.com/office/drawing/2014/main" id="{69B3F14D-8807-400F-802D-22823D8728C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70" name="フリーフォーム: 図形 469">
                            <a:extLst>
                              <a:ext uri="{FF2B5EF4-FFF2-40B4-BE49-F238E27FC236}">
                                <a16:creationId xmlns:a16="http://schemas.microsoft.com/office/drawing/2014/main" id="{4EC4C40B-B920-4605-AC42-700E1C1EA74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1" name="フリーフォーム: 図形 470">
                            <a:extLst>
                              <a:ext uri="{FF2B5EF4-FFF2-40B4-BE49-F238E27FC236}">
                                <a16:creationId xmlns:a16="http://schemas.microsoft.com/office/drawing/2014/main" id="{D8CC5EA3-B71A-42BA-8D2B-2D967142AA5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2" name="フリーフォーム: 図形 471">
                            <a:extLst>
                              <a:ext uri="{FF2B5EF4-FFF2-40B4-BE49-F238E27FC236}">
                                <a16:creationId xmlns:a16="http://schemas.microsoft.com/office/drawing/2014/main" id="{A3BE3ADF-87C5-4C62-BEDA-939403099CE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3" name="フリーフォーム: 図形 472">
                            <a:extLst>
                              <a:ext uri="{FF2B5EF4-FFF2-40B4-BE49-F238E27FC236}">
                                <a16:creationId xmlns:a16="http://schemas.microsoft.com/office/drawing/2014/main" id="{14581C3C-CAA4-4594-9A22-72D44F397F6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4" name="フリーフォーム: 図形 473">
                            <a:extLst>
                              <a:ext uri="{FF2B5EF4-FFF2-40B4-BE49-F238E27FC236}">
                                <a16:creationId xmlns:a16="http://schemas.microsoft.com/office/drawing/2014/main" id="{CCAE6E68-B979-4B3D-9442-6DB27ECBF96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64" name="グループ化 463">
                          <a:extLst>
                            <a:ext uri="{FF2B5EF4-FFF2-40B4-BE49-F238E27FC236}">
                              <a16:creationId xmlns:a16="http://schemas.microsoft.com/office/drawing/2014/main" id="{AF49D18B-E81D-46C9-9E92-C3B041C1BC5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68" name="フリーフォーム: 図形 467">
                            <a:extLst>
                              <a:ext uri="{FF2B5EF4-FFF2-40B4-BE49-F238E27FC236}">
                                <a16:creationId xmlns:a16="http://schemas.microsoft.com/office/drawing/2014/main" id="{D2B9B390-7C5C-4A25-BD4D-91F3F300827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69" name="フリーフォーム: 図形 468">
                            <a:extLst>
                              <a:ext uri="{FF2B5EF4-FFF2-40B4-BE49-F238E27FC236}">
                                <a16:creationId xmlns:a16="http://schemas.microsoft.com/office/drawing/2014/main" id="{09CB791D-9623-42EF-92FD-DFA81730217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65" name="グループ化 464">
                          <a:extLst>
                            <a:ext uri="{FF2B5EF4-FFF2-40B4-BE49-F238E27FC236}">
                              <a16:creationId xmlns:a16="http://schemas.microsoft.com/office/drawing/2014/main" id="{FB66EB74-537D-4238-9A27-2645E11C394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66" name="フリーフォーム: 図形 465">
                            <a:extLst>
                              <a:ext uri="{FF2B5EF4-FFF2-40B4-BE49-F238E27FC236}">
                                <a16:creationId xmlns:a16="http://schemas.microsoft.com/office/drawing/2014/main" id="{5003F38D-BD14-47A2-BD80-1019B9C6417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67" name="フリーフォーム: 図形 466">
                            <a:extLst>
                              <a:ext uri="{FF2B5EF4-FFF2-40B4-BE49-F238E27FC236}">
                                <a16:creationId xmlns:a16="http://schemas.microsoft.com/office/drawing/2014/main" id="{9305B0A0-809D-4E92-B0EC-68D481C25B7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173" name="グループ化 172">
                  <a:extLst>
                    <a:ext uri="{FF2B5EF4-FFF2-40B4-BE49-F238E27FC236}">
                      <a16:creationId xmlns:a16="http://schemas.microsoft.com/office/drawing/2014/main" id="{E60538C0-D038-4954-9D9B-07D2300EB8FE}"/>
                    </a:ext>
                  </a:extLst>
                </p:cNvPr>
                <p:cNvGrpSpPr/>
                <p:nvPr/>
              </p:nvGrpSpPr>
              <p:grpSpPr>
                <a:xfrm>
                  <a:off x="4991100" y="1161810"/>
                  <a:ext cx="1666219" cy="1845969"/>
                  <a:chOff x="4991100" y="1161810"/>
                  <a:chExt cx="1666219" cy="1845969"/>
                </a:xfrm>
              </p:grpSpPr>
              <p:sp>
                <p:nvSpPr>
                  <p:cNvPr id="445" name="フリーフォーム: 図形 444">
                    <a:extLst>
                      <a:ext uri="{FF2B5EF4-FFF2-40B4-BE49-F238E27FC236}">
                        <a16:creationId xmlns:a16="http://schemas.microsoft.com/office/drawing/2014/main" id="{D608C18F-C2D7-47D4-97BF-5BA7B3C997C9}"/>
                      </a:ext>
                    </a:extLst>
                  </p:cNvPr>
                  <p:cNvSpPr/>
                  <p:nvPr/>
                </p:nvSpPr>
                <p:spPr>
                  <a:xfrm>
                    <a:off x="4991100" y="1269100"/>
                    <a:ext cx="793094" cy="1312580"/>
                  </a:xfrm>
                  <a:custGeom>
                    <a:avLst/>
                    <a:gdLst>
                      <a:gd name="connsiteX0" fmla="*/ 790575 w 793094"/>
                      <a:gd name="connsiteY0" fmla="*/ 900 h 1312580"/>
                      <a:gd name="connsiteX1" fmla="*/ 558800 w 793094"/>
                      <a:gd name="connsiteY1" fmla="*/ 45350 h 1312580"/>
                      <a:gd name="connsiteX2" fmla="*/ 330200 w 793094"/>
                      <a:gd name="connsiteY2" fmla="*/ 162825 h 1312580"/>
                      <a:gd name="connsiteX3" fmla="*/ 117475 w 793094"/>
                      <a:gd name="connsiteY3" fmla="*/ 366025 h 1312580"/>
                      <a:gd name="connsiteX4" fmla="*/ 9525 w 793094"/>
                      <a:gd name="connsiteY4" fmla="*/ 721625 h 1312580"/>
                      <a:gd name="connsiteX5" fmla="*/ 19050 w 793094"/>
                      <a:gd name="connsiteY5" fmla="*/ 915300 h 1312580"/>
                      <a:gd name="connsiteX6" fmla="*/ 130175 w 793094"/>
                      <a:gd name="connsiteY6" fmla="*/ 1147075 h 1312580"/>
                      <a:gd name="connsiteX7" fmla="*/ 279400 w 793094"/>
                      <a:gd name="connsiteY7" fmla="*/ 1309000 h 1312580"/>
                      <a:gd name="connsiteX8" fmla="*/ 219075 w 793094"/>
                      <a:gd name="connsiteY8" fmla="*/ 1239150 h 1312580"/>
                      <a:gd name="connsiteX9" fmla="*/ 69850 w 793094"/>
                      <a:gd name="connsiteY9" fmla="*/ 1013725 h 1312580"/>
                      <a:gd name="connsiteX10" fmla="*/ 22225 w 793094"/>
                      <a:gd name="connsiteY10" fmla="*/ 632725 h 1312580"/>
                      <a:gd name="connsiteX11" fmla="*/ 73025 w 793094"/>
                      <a:gd name="connsiteY11" fmla="*/ 445400 h 1312580"/>
                      <a:gd name="connsiteX12" fmla="*/ 225425 w 793094"/>
                      <a:gd name="connsiteY12" fmla="*/ 226325 h 1312580"/>
                      <a:gd name="connsiteX13" fmla="*/ 403225 w 793094"/>
                      <a:gd name="connsiteY13" fmla="*/ 80275 h 1312580"/>
                      <a:gd name="connsiteX14" fmla="*/ 790575 w 793094"/>
                      <a:gd name="connsiteY14" fmla="*/ 900 h 13125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93094" h="1312580">
                        <a:moveTo>
                          <a:pt x="790575" y="900"/>
                        </a:moveTo>
                        <a:cubicBezTo>
                          <a:pt x="816504" y="-4921"/>
                          <a:pt x="635529" y="18363"/>
                          <a:pt x="558800" y="45350"/>
                        </a:cubicBezTo>
                        <a:cubicBezTo>
                          <a:pt x="482071" y="72337"/>
                          <a:pt x="403754" y="109379"/>
                          <a:pt x="330200" y="162825"/>
                        </a:cubicBezTo>
                        <a:cubicBezTo>
                          <a:pt x="256646" y="216271"/>
                          <a:pt x="170921" y="272892"/>
                          <a:pt x="117475" y="366025"/>
                        </a:cubicBezTo>
                        <a:cubicBezTo>
                          <a:pt x="64029" y="459158"/>
                          <a:pt x="25929" y="630079"/>
                          <a:pt x="9525" y="721625"/>
                        </a:cubicBezTo>
                        <a:cubicBezTo>
                          <a:pt x="-6879" y="813171"/>
                          <a:pt x="-1058" y="844392"/>
                          <a:pt x="19050" y="915300"/>
                        </a:cubicBezTo>
                        <a:cubicBezTo>
                          <a:pt x="39158" y="986208"/>
                          <a:pt x="86783" y="1081458"/>
                          <a:pt x="130175" y="1147075"/>
                        </a:cubicBezTo>
                        <a:cubicBezTo>
                          <a:pt x="173567" y="1212692"/>
                          <a:pt x="264583" y="1293654"/>
                          <a:pt x="279400" y="1309000"/>
                        </a:cubicBezTo>
                        <a:cubicBezTo>
                          <a:pt x="294217" y="1324346"/>
                          <a:pt x="254000" y="1288363"/>
                          <a:pt x="219075" y="1239150"/>
                        </a:cubicBezTo>
                        <a:cubicBezTo>
                          <a:pt x="184150" y="1189938"/>
                          <a:pt x="102658" y="1114796"/>
                          <a:pt x="69850" y="1013725"/>
                        </a:cubicBezTo>
                        <a:cubicBezTo>
                          <a:pt x="37042" y="912654"/>
                          <a:pt x="21696" y="727446"/>
                          <a:pt x="22225" y="632725"/>
                        </a:cubicBezTo>
                        <a:cubicBezTo>
                          <a:pt x="22754" y="538004"/>
                          <a:pt x="39158" y="513133"/>
                          <a:pt x="73025" y="445400"/>
                        </a:cubicBezTo>
                        <a:cubicBezTo>
                          <a:pt x="106892" y="377667"/>
                          <a:pt x="170392" y="287179"/>
                          <a:pt x="225425" y="226325"/>
                        </a:cubicBezTo>
                        <a:cubicBezTo>
                          <a:pt x="280458" y="165471"/>
                          <a:pt x="307975" y="116787"/>
                          <a:pt x="403225" y="80275"/>
                        </a:cubicBezTo>
                        <a:cubicBezTo>
                          <a:pt x="498475" y="43763"/>
                          <a:pt x="764646" y="6721"/>
                          <a:pt x="790575" y="90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6" name="フリーフォーム: 図形 445">
                    <a:extLst>
                      <a:ext uri="{FF2B5EF4-FFF2-40B4-BE49-F238E27FC236}">
                        <a16:creationId xmlns:a16="http://schemas.microsoft.com/office/drawing/2014/main" id="{51DA5F2C-5B53-4849-9A25-E22A64C9F56F}"/>
                      </a:ext>
                    </a:extLst>
                  </p:cNvPr>
                  <p:cNvSpPr/>
                  <p:nvPr/>
                </p:nvSpPr>
                <p:spPr>
                  <a:xfrm flipH="1">
                    <a:off x="5864225" y="1269100"/>
                    <a:ext cx="793094" cy="1312580"/>
                  </a:xfrm>
                  <a:custGeom>
                    <a:avLst/>
                    <a:gdLst>
                      <a:gd name="connsiteX0" fmla="*/ 790575 w 793094"/>
                      <a:gd name="connsiteY0" fmla="*/ 900 h 1312580"/>
                      <a:gd name="connsiteX1" fmla="*/ 558800 w 793094"/>
                      <a:gd name="connsiteY1" fmla="*/ 45350 h 1312580"/>
                      <a:gd name="connsiteX2" fmla="*/ 330200 w 793094"/>
                      <a:gd name="connsiteY2" fmla="*/ 162825 h 1312580"/>
                      <a:gd name="connsiteX3" fmla="*/ 117475 w 793094"/>
                      <a:gd name="connsiteY3" fmla="*/ 366025 h 1312580"/>
                      <a:gd name="connsiteX4" fmla="*/ 9525 w 793094"/>
                      <a:gd name="connsiteY4" fmla="*/ 721625 h 1312580"/>
                      <a:gd name="connsiteX5" fmla="*/ 19050 w 793094"/>
                      <a:gd name="connsiteY5" fmla="*/ 915300 h 1312580"/>
                      <a:gd name="connsiteX6" fmla="*/ 130175 w 793094"/>
                      <a:gd name="connsiteY6" fmla="*/ 1147075 h 1312580"/>
                      <a:gd name="connsiteX7" fmla="*/ 279400 w 793094"/>
                      <a:gd name="connsiteY7" fmla="*/ 1309000 h 1312580"/>
                      <a:gd name="connsiteX8" fmla="*/ 219075 w 793094"/>
                      <a:gd name="connsiteY8" fmla="*/ 1239150 h 1312580"/>
                      <a:gd name="connsiteX9" fmla="*/ 69850 w 793094"/>
                      <a:gd name="connsiteY9" fmla="*/ 1013725 h 1312580"/>
                      <a:gd name="connsiteX10" fmla="*/ 22225 w 793094"/>
                      <a:gd name="connsiteY10" fmla="*/ 632725 h 1312580"/>
                      <a:gd name="connsiteX11" fmla="*/ 73025 w 793094"/>
                      <a:gd name="connsiteY11" fmla="*/ 445400 h 1312580"/>
                      <a:gd name="connsiteX12" fmla="*/ 225425 w 793094"/>
                      <a:gd name="connsiteY12" fmla="*/ 226325 h 1312580"/>
                      <a:gd name="connsiteX13" fmla="*/ 403225 w 793094"/>
                      <a:gd name="connsiteY13" fmla="*/ 80275 h 1312580"/>
                      <a:gd name="connsiteX14" fmla="*/ 790575 w 793094"/>
                      <a:gd name="connsiteY14" fmla="*/ 900 h 13125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93094" h="1312580">
                        <a:moveTo>
                          <a:pt x="790575" y="900"/>
                        </a:moveTo>
                        <a:cubicBezTo>
                          <a:pt x="816504" y="-4921"/>
                          <a:pt x="635529" y="18363"/>
                          <a:pt x="558800" y="45350"/>
                        </a:cubicBezTo>
                        <a:cubicBezTo>
                          <a:pt x="482071" y="72337"/>
                          <a:pt x="403754" y="109379"/>
                          <a:pt x="330200" y="162825"/>
                        </a:cubicBezTo>
                        <a:cubicBezTo>
                          <a:pt x="256646" y="216271"/>
                          <a:pt x="170921" y="272892"/>
                          <a:pt x="117475" y="366025"/>
                        </a:cubicBezTo>
                        <a:cubicBezTo>
                          <a:pt x="64029" y="459158"/>
                          <a:pt x="25929" y="630079"/>
                          <a:pt x="9525" y="721625"/>
                        </a:cubicBezTo>
                        <a:cubicBezTo>
                          <a:pt x="-6879" y="813171"/>
                          <a:pt x="-1058" y="844392"/>
                          <a:pt x="19050" y="915300"/>
                        </a:cubicBezTo>
                        <a:cubicBezTo>
                          <a:pt x="39158" y="986208"/>
                          <a:pt x="86783" y="1081458"/>
                          <a:pt x="130175" y="1147075"/>
                        </a:cubicBezTo>
                        <a:cubicBezTo>
                          <a:pt x="173567" y="1212692"/>
                          <a:pt x="264583" y="1293654"/>
                          <a:pt x="279400" y="1309000"/>
                        </a:cubicBezTo>
                        <a:cubicBezTo>
                          <a:pt x="294217" y="1324346"/>
                          <a:pt x="254000" y="1288363"/>
                          <a:pt x="219075" y="1239150"/>
                        </a:cubicBezTo>
                        <a:cubicBezTo>
                          <a:pt x="184150" y="1189938"/>
                          <a:pt x="102658" y="1114796"/>
                          <a:pt x="69850" y="1013725"/>
                        </a:cubicBezTo>
                        <a:cubicBezTo>
                          <a:pt x="37042" y="912654"/>
                          <a:pt x="21696" y="727446"/>
                          <a:pt x="22225" y="632725"/>
                        </a:cubicBezTo>
                        <a:cubicBezTo>
                          <a:pt x="22754" y="538004"/>
                          <a:pt x="39158" y="513133"/>
                          <a:pt x="73025" y="445400"/>
                        </a:cubicBezTo>
                        <a:cubicBezTo>
                          <a:pt x="106892" y="377667"/>
                          <a:pt x="170392" y="287179"/>
                          <a:pt x="225425" y="226325"/>
                        </a:cubicBezTo>
                        <a:cubicBezTo>
                          <a:pt x="280458" y="165471"/>
                          <a:pt x="307975" y="116787"/>
                          <a:pt x="403225" y="80275"/>
                        </a:cubicBezTo>
                        <a:cubicBezTo>
                          <a:pt x="498475" y="43763"/>
                          <a:pt x="764646" y="6721"/>
                          <a:pt x="790575" y="90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7" name="フリーフォーム: 図形 446">
                    <a:extLst>
                      <a:ext uri="{FF2B5EF4-FFF2-40B4-BE49-F238E27FC236}">
                        <a16:creationId xmlns:a16="http://schemas.microsoft.com/office/drawing/2014/main" id="{4625AF14-9A03-4A4F-91E2-65FE1420222C}"/>
                      </a:ext>
                    </a:extLst>
                  </p:cNvPr>
                  <p:cNvSpPr/>
                  <p:nvPr/>
                </p:nvSpPr>
                <p:spPr>
                  <a:xfrm>
                    <a:off x="5064770" y="2446742"/>
                    <a:ext cx="782424" cy="283938"/>
                  </a:xfrm>
                  <a:custGeom>
                    <a:avLst/>
                    <a:gdLst>
                      <a:gd name="connsiteX0" fmla="*/ 2530 w 782424"/>
                      <a:gd name="connsiteY0" fmla="*/ 242483 h 283938"/>
                      <a:gd name="connsiteX1" fmla="*/ 62855 w 782424"/>
                      <a:gd name="connsiteY1" fmla="*/ 283758 h 283938"/>
                      <a:gd name="connsiteX2" fmla="*/ 173980 w 782424"/>
                      <a:gd name="connsiteY2" fmla="*/ 255183 h 283938"/>
                      <a:gd name="connsiteX3" fmla="*/ 424805 w 782424"/>
                      <a:gd name="connsiteY3" fmla="*/ 201208 h 283938"/>
                      <a:gd name="connsiteX4" fmla="*/ 643880 w 782424"/>
                      <a:gd name="connsiteY4" fmla="*/ 102783 h 283938"/>
                      <a:gd name="connsiteX5" fmla="*/ 729605 w 782424"/>
                      <a:gd name="connsiteY5" fmla="*/ 48808 h 283938"/>
                      <a:gd name="connsiteX6" fmla="*/ 777230 w 782424"/>
                      <a:gd name="connsiteY6" fmla="*/ 1183 h 283938"/>
                      <a:gd name="connsiteX7" fmla="*/ 605780 w 782424"/>
                      <a:gd name="connsiteY7" fmla="*/ 99608 h 283938"/>
                      <a:gd name="connsiteX8" fmla="*/ 361305 w 782424"/>
                      <a:gd name="connsiteY8" fmla="*/ 147233 h 283938"/>
                      <a:gd name="connsiteX9" fmla="*/ 145405 w 782424"/>
                      <a:gd name="connsiteY9" fmla="*/ 191683 h 283938"/>
                      <a:gd name="connsiteX10" fmla="*/ 2530 w 782424"/>
                      <a:gd name="connsiteY10" fmla="*/ 242483 h 2839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82424" h="283938">
                        <a:moveTo>
                          <a:pt x="2530" y="242483"/>
                        </a:moveTo>
                        <a:cubicBezTo>
                          <a:pt x="-11228" y="257829"/>
                          <a:pt x="34280" y="281641"/>
                          <a:pt x="62855" y="283758"/>
                        </a:cubicBezTo>
                        <a:cubicBezTo>
                          <a:pt x="91430" y="285875"/>
                          <a:pt x="113655" y="268941"/>
                          <a:pt x="173980" y="255183"/>
                        </a:cubicBezTo>
                        <a:cubicBezTo>
                          <a:pt x="234305" y="241425"/>
                          <a:pt x="346488" y="226608"/>
                          <a:pt x="424805" y="201208"/>
                        </a:cubicBezTo>
                        <a:cubicBezTo>
                          <a:pt x="503122" y="175808"/>
                          <a:pt x="593080" y="128183"/>
                          <a:pt x="643880" y="102783"/>
                        </a:cubicBezTo>
                        <a:cubicBezTo>
                          <a:pt x="694680" y="77383"/>
                          <a:pt x="707380" y="65741"/>
                          <a:pt x="729605" y="48808"/>
                        </a:cubicBezTo>
                        <a:cubicBezTo>
                          <a:pt x="751830" y="31875"/>
                          <a:pt x="797868" y="-7284"/>
                          <a:pt x="777230" y="1183"/>
                        </a:cubicBezTo>
                        <a:cubicBezTo>
                          <a:pt x="756592" y="9650"/>
                          <a:pt x="675101" y="75266"/>
                          <a:pt x="605780" y="99608"/>
                        </a:cubicBezTo>
                        <a:cubicBezTo>
                          <a:pt x="536459" y="123950"/>
                          <a:pt x="361305" y="147233"/>
                          <a:pt x="361305" y="147233"/>
                        </a:cubicBezTo>
                        <a:cubicBezTo>
                          <a:pt x="284576" y="162579"/>
                          <a:pt x="200438" y="175279"/>
                          <a:pt x="145405" y="191683"/>
                        </a:cubicBezTo>
                        <a:cubicBezTo>
                          <a:pt x="90372" y="208087"/>
                          <a:pt x="16288" y="227137"/>
                          <a:pt x="2530" y="242483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8" name="フリーフォーム: 図形 447">
                    <a:extLst>
                      <a:ext uri="{FF2B5EF4-FFF2-40B4-BE49-F238E27FC236}">
                        <a16:creationId xmlns:a16="http://schemas.microsoft.com/office/drawing/2014/main" id="{BB4C3751-5E76-462C-B42B-CF1A6545229D}"/>
                      </a:ext>
                    </a:extLst>
                  </p:cNvPr>
                  <p:cNvSpPr/>
                  <p:nvPr/>
                </p:nvSpPr>
                <p:spPr>
                  <a:xfrm flipH="1">
                    <a:off x="5801225" y="2370542"/>
                    <a:ext cx="782424" cy="283938"/>
                  </a:xfrm>
                  <a:custGeom>
                    <a:avLst/>
                    <a:gdLst>
                      <a:gd name="connsiteX0" fmla="*/ 2530 w 782424"/>
                      <a:gd name="connsiteY0" fmla="*/ 242483 h 283938"/>
                      <a:gd name="connsiteX1" fmla="*/ 62855 w 782424"/>
                      <a:gd name="connsiteY1" fmla="*/ 283758 h 283938"/>
                      <a:gd name="connsiteX2" fmla="*/ 173980 w 782424"/>
                      <a:gd name="connsiteY2" fmla="*/ 255183 h 283938"/>
                      <a:gd name="connsiteX3" fmla="*/ 424805 w 782424"/>
                      <a:gd name="connsiteY3" fmla="*/ 201208 h 283938"/>
                      <a:gd name="connsiteX4" fmla="*/ 643880 w 782424"/>
                      <a:gd name="connsiteY4" fmla="*/ 102783 h 283938"/>
                      <a:gd name="connsiteX5" fmla="*/ 729605 w 782424"/>
                      <a:gd name="connsiteY5" fmla="*/ 48808 h 283938"/>
                      <a:gd name="connsiteX6" fmla="*/ 777230 w 782424"/>
                      <a:gd name="connsiteY6" fmla="*/ 1183 h 283938"/>
                      <a:gd name="connsiteX7" fmla="*/ 605780 w 782424"/>
                      <a:gd name="connsiteY7" fmla="*/ 99608 h 283938"/>
                      <a:gd name="connsiteX8" fmla="*/ 361305 w 782424"/>
                      <a:gd name="connsiteY8" fmla="*/ 147233 h 283938"/>
                      <a:gd name="connsiteX9" fmla="*/ 145405 w 782424"/>
                      <a:gd name="connsiteY9" fmla="*/ 191683 h 283938"/>
                      <a:gd name="connsiteX10" fmla="*/ 2530 w 782424"/>
                      <a:gd name="connsiteY10" fmla="*/ 242483 h 2839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82424" h="283938">
                        <a:moveTo>
                          <a:pt x="2530" y="242483"/>
                        </a:moveTo>
                        <a:cubicBezTo>
                          <a:pt x="-11228" y="257829"/>
                          <a:pt x="34280" y="281641"/>
                          <a:pt x="62855" y="283758"/>
                        </a:cubicBezTo>
                        <a:cubicBezTo>
                          <a:pt x="91430" y="285875"/>
                          <a:pt x="113655" y="268941"/>
                          <a:pt x="173980" y="255183"/>
                        </a:cubicBezTo>
                        <a:cubicBezTo>
                          <a:pt x="234305" y="241425"/>
                          <a:pt x="346488" y="226608"/>
                          <a:pt x="424805" y="201208"/>
                        </a:cubicBezTo>
                        <a:cubicBezTo>
                          <a:pt x="503122" y="175808"/>
                          <a:pt x="593080" y="128183"/>
                          <a:pt x="643880" y="102783"/>
                        </a:cubicBezTo>
                        <a:cubicBezTo>
                          <a:pt x="694680" y="77383"/>
                          <a:pt x="707380" y="65741"/>
                          <a:pt x="729605" y="48808"/>
                        </a:cubicBezTo>
                        <a:cubicBezTo>
                          <a:pt x="751830" y="31875"/>
                          <a:pt x="797868" y="-7284"/>
                          <a:pt x="777230" y="1183"/>
                        </a:cubicBezTo>
                        <a:cubicBezTo>
                          <a:pt x="756592" y="9650"/>
                          <a:pt x="675101" y="75266"/>
                          <a:pt x="605780" y="99608"/>
                        </a:cubicBezTo>
                        <a:cubicBezTo>
                          <a:pt x="536459" y="123950"/>
                          <a:pt x="361305" y="147233"/>
                          <a:pt x="361305" y="147233"/>
                        </a:cubicBezTo>
                        <a:cubicBezTo>
                          <a:pt x="284576" y="162579"/>
                          <a:pt x="200438" y="175279"/>
                          <a:pt x="145405" y="191683"/>
                        </a:cubicBezTo>
                        <a:cubicBezTo>
                          <a:pt x="90372" y="208087"/>
                          <a:pt x="16288" y="227137"/>
                          <a:pt x="2530" y="242483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9" name="フリーフォーム: 図形 448">
                    <a:extLst>
                      <a:ext uri="{FF2B5EF4-FFF2-40B4-BE49-F238E27FC236}">
                        <a16:creationId xmlns:a16="http://schemas.microsoft.com/office/drawing/2014/main" id="{BA58A845-9A42-4C34-821A-E2937E9441BA}"/>
                      </a:ext>
                    </a:extLst>
                  </p:cNvPr>
                  <p:cNvSpPr/>
                  <p:nvPr/>
                </p:nvSpPr>
                <p:spPr>
                  <a:xfrm>
                    <a:off x="5038913" y="2726358"/>
                    <a:ext cx="514433" cy="281421"/>
                  </a:xfrm>
                  <a:custGeom>
                    <a:avLst/>
                    <a:gdLst>
                      <a:gd name="connsiteX0" fmla="*/ 15687 w 514433"/>
                      <a:gd name="connsiteY0" fmla="*/ 4142 h 281421"/>
                      <a:gd name="connsiteX1" fmla="*/ 34737 w 514433"/>
                      <a:gd name="connsiteY1" fmla="*/ 108917 h 281421"/>
                      <a:gd name="connsiteX2" fmla="*/ 110937 w 514433"/>
                      <a:gd name="connsiteY2" fmla="*/ 169242 h 281421"/>
                      <a:gd name="connsiteX3" fmla="*/ 288737 w 514433"/>
                      <a:gd name="connsiteY3" fmla="*/ 226392 h 281421"/>
                      <a:gd name="connsiteX4" fmla="*/ 431612 w 514433"/>
                      <a:gd name="connsiteY4" fmla="*/ 235917 h 281421"/>
                      <a:gd name="connsiteX5" fmla="*/ 514162 w 514433"/>
                      <a:gd name="connsiteY5" fmla="*/ 210517 h 281421"/>
                      <a:gd name="connsiteX6" fmla="*/ 450662 w 514433"/>
                      <a:gd name="connsiteY6" fmla="*/ 251792 h 281421"/>
                      <a:gd name="connsiteX7" fmla="*/ 263337 w 514433"/>
                      <a:gd name="connsiteY7" fmla="*/ 264492 h 281421"/>
                      <a:gd name="connsiteX8" fmla="*/ 15687 w 514433"/>
                      <a:gd name="connsiteY8" fmla="*/ 4142 h 2814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14433" h="281421">
                        <a:moveTo>
                          <a:pt x="15687" y="4142"/>
                        </a:moveTo>
                        <a:cubicBezTo>
                          <a:pt x="-22413" y="-21787"/>
                          <a:pt x="18862" y="81400"/>
                          <a:pt x="34737" y="108917"/>
                        </a:cubicBezTo>
                        <a:cubicBezTo>
                          <a:pt x="50612" y="136434"/>
                          <a:pt x="68604" y="149663"/>
                          <a:pt x="110937" y="169242"/>
                        </a:cubicBezTo>
                        <a:cubicBezTo>
                          <a:pt x="153270" y="188821"/>
                          <a:pt x="235291" y="215280"/>
                          <a:pt x="288737" y="226392"/>
                        </a:cubicBezTo>
                        <a:cubicBezTo>
                          <a:pt x="342183" y="237505"/>
                          <a:pt x="394041" y="238563"/>
                          <a:pt x="431612" y="235917"/>
                        </a:cubicBezTo>
                        <a:cubicBezTo>
                          <a:pt x="469183" y="233271"/>
                          <a:pt x="510987" y="207871"/>
                          <a:pt x="514162" y="210517"/>
                        </a:cubicBezTo>
                        <a:cubicBezTo>
                          <a:pt x="517337" y="213163"/>
                          <a:pt x="492466" y="242796"/>
                          <a:pt x="450662" y="251792"/>
                        </a:cubicBezTo>
                        <a:cubicBezTo>
                          <a:pt x="408858" y="260788"/>
                          <a:pt x="333187" y="305238"/>
                          <a:pt x="263337" y="264492"/>
                        </a:cubicBezTo>
                        <a:cubicBezTo>
                          <a:pt x="193487" y="223746"/>
                          <a:pt x="53787" y="30071"/>
                          <a:pt x="15687" y="4142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0" name="フリーフォーム: 図形 449">
                    <a:extLst>
                      <a:ext uri="{FF2B5EF4-FFF2-40B4-BE49-F238E27FC236}">
                        <a16:creationId xmlns:a16="http://schemas.microsoft.com/office/drawing/2014/main" id="{7FCC176A-D844-429B-A7FE-911BAA115B51}"/>
                      </a:ext>
                    </a:extLst>
                  </p:cNvPr>
                  <p:cNvSpPr/>
                  <p:nvPr/>
                </p:nvSpPr>
                <p:spPr>
                  <a:xfrm>
                    <a:off x="5545064" y="2886075"/>
                    <a:ext cx="859100" cy="108091"/>
                  </a:xfrm>
                  <a:custGeom>
                    <a:avLst/>
                    <a:gdLst>
                      <a:gd name="connsiteX0" fmla="*/ 33411 w 859100"/>
                      <a:gd name="connsiteY0" fmla="*/ 38100 h 108091"/>
                      <a:gd name="connsiteX1" fmla="*/ 147711 w 859100"/>
                      <a:gd name="connsiteY1" fmla="*/ 79375 h 108091"/>
                      <a:gd name="connsiteX2" fmla="*/ 290586 w 859100"/>
                      <a:gd name="connsiteY2" fmla="*/ 107950 h 108091"/>
                      <a:gd name="connsiteX3" fmla="*/ 589036 w 859100"/>
                      <a:gd name="connsiteY3" fmla="*/ 88900 h 108091"/>
                      <a:gd name="connsiteX4" fmla="*/ 747786 w 859100"/>
                      <a:gd name="connsiteY4" fmla="*/ 57150 h 108091"/>
                      <a:gd name="connsiteX5" fmla="*/ 798586 w 859100"/>
                      <a:gd name="connsiteY5" fmla="*/ 19050 h 108091"/>
                      <a:gd name="connsiteX6" fmla="*/ 770011 w 859100"/>
                      <a:gd name="connsiteY6" fmla="*/ 0 h 108091"/>
                      <a:gd name="connsiteX7" fmla="*/ 830336 w 859100"/>
                      <a:gd name="connsiteY7" fmla="*/ 19050 h 108091"/>
                      <a:gd name="connsiteX8" fmla="*/ 785886 w 859100"/>
                      <a:gd name="connsiteY8" fmla="*/ 92075 h 108091"/>
                      <a:gd name="connsiteX9" fmla="*/ 33411 w 859100"/>
                      <a:gd name="connsiteY9" fmla="*/ 38100 h 1080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59100" h="108091">
                        <a:moveTo>
                          <a:pt x="33411" y="38100"/>
                        </a:moveTo>
                        <a:cubicBezTo>
                          <a:pt x="-72951" y="35983"/>
                          <a:pt x="104849" y="67733"/>
                          <a:pt x="147711" y="79375"/>
                        </a:cubicBezTo>
                        <a:cubicBezTo>
                          <a:pt x="190573" y="91017"/>
                          <a:pt x="217032" y="106363"/>
                          <a:pt x="290586" y="107950"/>
                        </a:cubicBezTo>
                        <a:cubicBezTo>
                          <a:pt x="364140" y="109538"/>
                          <a:pt x="512836" y="97367"/>
                          <a:pt x="589036" y="88900"/>
                        </a:cubicBezTo>
                        <a:cubicBezTo>
                          <a:pt x="665236" y="80433"/>
                          <a:pt x="712861" y="68792"/>
                          <a:pt x="747786" y="57150"/>
                        </a:cubicBezTo>
                        <a:cubicBezTo>
                          <a:pt x="782711" y="45508"/>
                          <a:pt x="794882" y="28575"/>
                          <a:pt x="798586" y="19050"/>
                        </a:cubicBezTo>
                        <a:cubicBezTo>
                          <a:pt x="802290" y="9525"/>
                          <a:pt x="764719" y="0"/>
                          <a:pt x="770011" y="0"/>
                        </a:cubicBezTo>
                        <a:cubicBezTo>
                          <a:pt x="775303" y="0"/>
                          <a:pt x="827690" y="3704"/>
                          <a:pt x="830336" y="19050"/>
                        </a:cubicBezTo>
                        <a:cubicBezTo>
                          <a:pt x="832982" y="34396"/>
                          <a:pt x="916590" y="80963"/>
                          <a:pt x="785886" y="92075"/>
                        </a:cubicBezTo>
                        <a:cubicBezTo>
                          <a:pt x="655182" y="103188"/>
                          <a:pt x="139773" y="40217"/>
                          <a:pt x="33411" y="3810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1" name="フリーフォーム: 図形 450">
                    <a:extLst>
                      <a:ext uri="{FF2B5EF4-FFF2-40B4-BE49-F238E27FC236}">
                        <a16:creationId xmlns:a16="http://schemas.microsoft.com/office/drawing/2014/main" id="{992F8AAD-FF44-4332-9EF9-72759FEA6631}"/>
                      </a:ext>
                    </a:extLst>
                  </p:cNvPr>
                  <p:cNvSpPr/>
                  <p:nvPr/>
                </p:nvSpPr>
                <p:spPr>
                  <a:xfrm>
                    <a:off x="6381144" y="2584963"/>
                    <a:ext cx="252479" cy="313835"/>
                  </a:xfrm>
                  <a:custGeom>
                    <a:avLst/>
                    <a:gdLst>
                      <a:gd name="connsiteX0" fmla="*/ 159356 w 252479"/>
                      <a:gd name="connsiteY0" fmla="*/ 2662 h 313835"/>
                      <a:gd name="connsiteX1" fmla="*/ 245081 w 252479"/>
                      <a:gd name="connsiteY1" fmla="*/ 97912 h 313835"/>
                      <a:gd name="connsiteX2" fmla="*/ 245081 w 252479"/>
                      <a:gd name="connsiteY2" fmla="*/ 186812 h 313835"/>
                      <a:gd name="connsiteX3" fmla="*/ 219681 w 252479"/>
                      <a:gd name="connsiteY3" fmla="*/ 266187 h 313835"/>
                      <a:gd name="connsiteX4" fmla="*/ 124431 w 252479"/>
                      <a:gd name="connsiteY4" fmla="*/ 313812 h 313835"/>
                      <a:gd name="connsiteX5" fmla="*/ 606 w 252479"/>
                      <a:gd name="connsiteY5" fmla="*/ 272537 h 313835"/>
                      <a:gd name="connsiteX6" fmla="*/ 79981 w 252479"/>
                      <a:gd name="connsiteY6" fmla="*/ 272537 h 313835"/>
                      <a:gd name="connsiteX7" fmla="*/ 146656 w 252479"/>
                      <a:gd name="connsiteY7" fmla="*/ 209037 h 313835"/>
                      <a:gd name="connsiteX8" fmla="*/ 159356 w 252479"/>
                      <a:gd name="connsiteY8" fmla="*/ 2662 h 3138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52479" h="313835">
                        <a:moveTo>
                          <a:pt x="159356" y="2662"/>
                        </a:moveTo>
                        <a:cubicBezTo>
                          <a:pt x="175760" y="-15859"/>
                          <a:pt x="230794" y="67220"/>
                          <a:pt x="245081" y="97912"/>
                        </a:cubicBezTo>
                        <a:cubicBezTo>
                          <a:pt x="259368" y="128604"/>
                          <a:pt x="249314" y="158766"/>
                          <a:pt x="245081" y="186812"/>
                        </a:cubicBezTo>
                        <a:cubicBezTo>
                          <a:pt x="240848" y="214858"/>
                          <a:pt x="239789" y="245020"/>
                          <a:pt x="219681" y="266187"/>
                        </a:cubicBezTo>
                        <a:cubicBezTo>
                          <a:pt x="199573" y="287354"/>
                          <a:pt x="160943" y="312754"/>
                          <a:pt x="124431" y="313812"/>
                        </a:cubicBezTo>
                        <a:cubicBezTo>
                          <a:pt x="87919" y="314870"/>
                          <a:pt x="8014" y="279416"/>
                          <a:pt x="606" y="272537"/>
                        </a:cubicBezTo>
                        <a:cubicBezTo>
                          <a:pt x="-6802" y="265658"/>
                          <a:pt x="55639" y="283120"/>
                          <a:pt x="79981" y="272537"/>
                        </a:cubicBezTo>
                        <a:cubicBezTo>
                          <a:pt x="104323" y="261954"/>
                          <a:pt x="130252" y="251900"/>
                          <a:pt x="146656" y="209037"/>
                        </a:cubicBezTo>
                        <a:cubicBezTo>
                          <a:pt x="163060" y="166175"/>
                          <a:pt x="142952" y="21183"/>
                          <a:pt x="159356" y="2662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2" name="フリーフォーム: 図形 451">
                    <a:extLst>
                      <a:ext uri="{FF2B5EF4-FFF2-40B4-BE49-F238E27FC236}">
                        <a16:creationId xmlns:a16="http://schemas.microsoft.com/office/drawing/2014/main" id="{DE29844B-8B4C-4664-B5E0-357957BC679E}"/>
                      </a:ext>
                    </a:extLst>
                  </p:cNvPr>
                  <p:cNvSpPr/>
                  <p:nvPr/>
                </p:nvSpPr>
                <p:spPr>
                  <a:xfrm>
                    <a:off x="5761005" y="1161810"/>
                    <a:ext cx="69904" cy="108246"/>
                  </a:xfrm>
                  <a:custGeom>
                    <a:avLst/>
                    <a:gdLst>
                      <a:gd name="connsiteX0" fmla="*/ 69883 w 69904"/>
                      <a:gd name="connsiteY0" fmla="*/ 240 h 108246"/>
                      <a:gd name="connsiteX1" fmla="*/ 20670 w 69904"/>
                      <a:gd name="connsiteY1" fmla="*/ 22465 h 108246"/>
                      <a:gd name="connsiteX2" fmla="*/ 9558 w 69904"/>
                      <a:gd name="connsiteY2" fmla="*/ 52628 h 108246"/>
                      <a:gd name="connsiteX3" fmla="*/ 33 w 69904"/>
                      <a:gd name="connsiteY3" fmla="*/ 95490 h 108246"/>
                      <a:gd name="connsiteX4" fmla="*/ 6383 w 69904"/>
                      <a:gd name="connsiteY4" fmla="*/ 108190 h 108246"/>
                      <a:gd name="connsiteX5" fmla="*/ 6383 w 69904"/>
                      <a:gd name="connsiteY5" fmla="*/ 98665 h 108246"/>
                      <a:gd name="connsiteX6" fmla="*/ 14320 w 69904"/>
                      <a:gd name="connsiteY6" fmla="*/ 66915 h 108246"/>
                      <a:gd name="connsiteX7" fmla="*/ 27020 w 69904"/>
                      <a:gd name="connsiteY7" fmla="*/ 36753 h 108246"/>
                      <a:gd name="connsiteX8" fmla="*/ 69883 w 69904"/>
                      <a:gd name="connsiteY8" fmla="*/ 240 h 108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9904" h="108246">
                        <a:moveTo>
                          <a:pt x="69883" y="240"/>
                        </a:moveTo>
                        <a:cubicBezTo>
                          <a:pt x="68825" y="-2141"/>
                          <a:pt x="30724" y="13734"/>
                          <a:pt x="20670" y="22465"/>
                        </a:cubicBezTo>
                        <a:cubicBezTo>
                          <a:pt x="10616" y="31196"/>
                          <a:pt x="12997" y="40457"/>
                          <a:pt x="9558" y="52628"/>
                        </a:cubicBezTo>
                        <a:cubicBezTo>
                          <a:pt x="6118" y="64799"/>
                          <a:pt x="562" y="86230"/>
                          <a:pt x="33" y="95490"/>
                        </a:cubicBezTo>
                        <a:cubicBezTo>
                          <a:pt x="-496" y="104750"/>
                          <a:pt x="5325" y="107661"/>
                          <a:pt x="6383" y="108190"/>
                        </a:cubicBezTo>
                        <a:cubicBezTo>
                          <a:pt x="7441" y="108719"/>
                          <a:pt x="5060" y="105544"/>
                          <a:pt x="6383" y="98665"/>
                        </a:cubicBezTo>
                        <a:cubicBezTo>
                          <a:pt x="7706" y="91786"/>
                          <a:pt x="10881" y="77234"/>
                          <a:pt x="14320" y="66915"/>
                        </a:cubicBezTo>
                        <a:cubicBezTo>
                          <a:pt x="17759" y="56596"/>
                          <a:pt x="20934" y="43368"/>
                          <a:pt x="27020" y="36753"/>
                        </a:cubicBezTo>
                        <a:cubicBezTo>
                          <a:pt x="33106" y="30138"/>
                          <a:pt x="70941" y="2621"/>
                          <a:pt x="69883" y="24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3" name="フリーフォーム: 図形 452">
                    <a:extLst>
                      <a:ext uri="{FF2B5EF4-FFF2-40B4-BE49-F238E27FC236}">
                        <a16:creationId xmlns:a16="http://schemas.microsoft.com/office/drawing/2014/main" id="{96FA9E81-BC31-4EF6-A835-50661B7612F0}"/>
                      </a:ext>
                    </a:extLst>
                  </p:cNvPr>
                  <p:cNvSpPr/>
                  <p:nvPr/>
                </p:nvSpPr>
                <p:spPr>
                  <a:xfrm>
                    <a:off x="5830770" y="1164757"/>
                    <a:ext cx="108304" cy="106947"/>
                  </a:xfrm>
                  <a:custGeom>
                    <a:avLst/>
                    <a:gdLst>
                      <a:gd name="connsiteX0" fmla="*/ 118 w 108304"/>
                      <a:gd name="connsiteY0" fmla="*/ 468 h 106947"/>
                      <a:gd name="connsiteX1" fmla="*/ 92193 w 108304"/>
                      <a:gd name="connsiteY1" fmla="*/ 38568 h 106947"/>
                      <a:gd name="connsiteX2" fmla="*/ 108068 w 108304"/>
                      <a:gd name="connsiteY2" fmla="*/ 76668 h 106947"/>
                      <a:gd name="connsiteX3" fmla="*/ 101718 w 108304"/>
                      <a:gd name="connsiteY3" fmla="*/ 106831 h 106947"/>
                      <a:gd name="connsiteX4" fmla="*/ 101718 w 108304"/>
                      <a:gd name="connsiteY4" fmla="*/ 65556 h 106947"/>
                      <a:gd name="connsiteX5" fmla="*/ 73143 w 108304"/>
                      <a:gd name="connsiteY5" fmla="*/ 21106 h 106947"/>
                      <a:gd name="connsiteX6" fmla="*/ 118 w 108304"/>
                      <a:gd name="connsiteY6" fmla="*/ 468 h 1069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8304" h="106947">
                        <a:moveTo>
                          <a:pt x="118" y="468"/>
                        </a:moveTo>
                        <a:cubicBezTo>
                          <a:pt x="3293" y="3378"/>
                          <a:pt x="74201" y="25868"/>
                          <a:pt x="92193" y="38568"/>
                        </a:cubicBezTo>
                        <a:cubicBezTo>
                          <a:pt x="110185" y="51268"/>
                          <a:pt x="106481" y="65291"/>
                          <a:pt x="108068" y="76668"/>
                        </a:cubicBezTo>
                        <a:cubicBezTo>
                          <a:pt x="109656" y="88045"/>
                          <a:pt x="102776" y="108683"/>
                          <a:pt x="101718" y="106831"/>
                        </a:cubicBezTo>
                        <a:cubicBezTo>
                          <a:pt x="100660" y="104979"/>
                          <a:pt x="106481" y="79844"/>
                          <a:pt x="101718" y="65556"/>
                        </a:cubicBezTo>
                        <a:cubicBezTo>
                          <a:pt x="96955" y="51268"/>
                          <a:pt x="87695" y="33541"/>
                          <a:pt x="73143" y="21106"/>
                        </a:cubicBezTo>
                        <a:cubicBezTo>
                          <a:pt x="58591" y="8671"/>
                          <a:pt x="-3057" y="-2442"/>
                          <a:pt x="118" y="468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74" name="グループ化 173">
                  <a:extLst>
                    <a:ext uri="{FF2B5EF4-FFF2-40B4-BE49-F238E27FC236}">
                      <a16:creationId xmlns:a16="http://schemas.microsoft.com/office/drawing/2014/main" id="{61BE3899-ABE1-4EF6-8907-0CE3C385432D}"/>
                    </a:ext>
                  </a:extLst>
                </p:cNvPr>
                <p:cNvGrpSpPr/>
                <p:nvPr/>
              </p:nvGrpSpPr>
              <p:grpSpPr>
                <a:xfrm>
                  <a:off x="5317260" y="1407915"/>
                  <a:ext cx="686173" cy="686382"/>
                  <a:chOff x="3984049" y="1244057"/>
                  <a:chExt cx="4328052" cy="4329366"/>
                </a:xfrm>
              </p:grpSpPr>
              <p:grpSp>
                <p:nvGrpSpPr>
                  <p:cNvPr id="175" name="グループ化 174">
                    <a:extLst>
                      <a:ext uri="{FF2B5EF4-FFF2-40B4-BE49-F238E27FC236}">
                        <a16:creationId xmlns:a16="http://schemas.microsoft.com/office/drawing/2014/main" id="{D753C886-5FAA-4CDA-9220-E4E2C4F8F6DB}"/>
                      </a:ext>
                    </a:extLst>
                  </p:cNvPr>
                  <p:cNvGrpSpPr/>
                  <p:nvPr/>
                </p:nvGrpSpPr>
                <p:grpSpPr>
                  <a:xfrm>
                    <a:off x="5383441" y="1244057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311" name="グループ化 310">
                      <a:extLst>
                        <a:ext uri="{FF2B5EF4-FFF2-40B4-BE49-F238E27FC236}">
                          <a16:creationId xmlns:a16="http://schemas.microsoft.com/office/drawing/2014/main" id="{2828F724-4EBC-4240-A4C2-A02FA45BFC2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379" name="グループ化 378">
                        <a:extLst>
                          <a:ext uri="{FF2B5EF4-FFF2-40B4-BE49-F238E27FC236}">
                            <a16:creationId xmlns:a16="http://schemas.microsoft.com/office/drawing/2014/main" id="{B03F33B9-F79C-4AEC-BAA8-8C3A20B3362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413" name="グループ化 412">
                          <a:extLst>
                            <a:ext uri="{FF2B5EF4-FFF2-40B4-BE49-F238E27FC236}">
                              <a16:creationId xmlns:a16="http://schemas.microsoft.com/office/drawing/2014/main" id="{C3A44968-4310-414D-8C96-FDDB3E664B1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39" name="グループ化 438">
                            <a:extLst>
                              <a:ext uri="{FF2B5EF4-FFF2-40B4-BE49-F238E27FC236}">
                                <a16:creationId xmlns:a16="http://schemas.microsoft.com/office/drawing/2014/main" id="{B50DA37F-0D29-4A95-812B-165B2509B50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43" name="フリーフォーム: 図形 442">
                              <a:extLst>
                                <a:ext uri="{FF2B5EF4-FFF2-40B4-BE49-F238E27FC236}">
                                  <a16:creationId xmlns:a16="http://schemas.microsoft.com/office/drawing/2014/main" id="{5233D319-AE5A-481B-A862-3F82C8C9DD4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44" name="フリーフォーム: 図形 443">
                              <a:extLst>
                                <a:ext uri="{FF2B5EF4-FFF2-40B4-BE49-F238E27FC236}">
                                  <a16:creationId xmlns:a16="http://schemas.microsoft.com/office/drawing/2014/main" id="{89274126-9746-439D-BB20-8C792ADE847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40" name="グループ化 439">
                            <a:extLst>
                              <a:ext uri="{FF2B5EF4-FFF2-40B4-BE49-F238E27FC236}">
                                <a16:creationId xmlns:a16="http://schemas.microsoft.com/office/drawing/2014/main" id="{885B342B-CC96-4969-8D68-307E405346B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41" name="フリーフォーム: 図形 440">
                              <a:extLst>
                                <a:ext uri="{FF2B5EF4-FFF2-40B4-BE49-F238E27FC236}">
                                  <a16:creationId xmlns:a16="http://schemas.microsoft.com/office/drawing/2014/main" id="{90FD9494-B918-451C-ACD2-4B633D07183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42" name="フリーフォーム: 図形 441">
                              <a:extLst>
                                <a:ext uri="{FF2B5EF4-FFF2-40B4-BE49-F238E27FC236}">
                                  <a16:creationId xmlns:a16="http://schemas.microsoft.com/office/drawing/2014/main" id="{7A2F8EAD-949F-49CC-B48A-04C070DD5FF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14" name="グループ化 413">
                          <a:extLst>
                            <a:ext uri="{FF2B5EF4-FFF2-40B4-BE49-F238E27FC236}">
                              <a16:creationId xmlns:a16="http://schemas.microsoft.com/office/drawing/2014/main" id="{832637A1-90A9-4176-AD1B-7E9DE1EC59F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33" name="グループ化 432">
                            <a:extLst>
                              <a:ext uri="{FF2B5EF4-FFF2-40B4-BE49-F238E27FC236}">
                                <a16:creationId xmlns:a16="http://schemas.microsoft.com/office/drawing/2014/main" id="{C67D7DC5-C0C6-4A5A-B450-DB890BCB30C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37" name="フリーフォーム: 図形 436">
                              <a:extLst>
                                <a:ext uri="{FF2B5EF4-FFF2-40B4-BE49-F238E27FC236}">
                                  <a16:creationId xmlns:a16="http://schemas.microsoft.com/office/drawing/2014/main" id="{C76372EC-962B-411C-B7C9-2B4F4498F8D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38" name="フリーフォーム: 図形 437">
                              <a:extLst>
                                <a:ext uri="{FF2B5EF4-FFF2-40B4-BE49-F238E27FC236}">
                                  <a16:creationId xmlns:a16="http://schemas.microsoft.com/office/drawing/2014/main" id="{F5748061-32D6-436F-BC5B-BE96D54E85B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34" name="グループ化 433">
                            <a:extLst>
                              <a:ext uri="{FF2B5EF4-FFF2-40B4-BE49-F238E27FC236}">
                                <a16:creationId xmlns:a16="http://schemas.microsoft.com/office/drawing/2014/main" id="{D39BB35A-B4BA-461A-B34C-62E1B45B0F7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35" name="フリーフォーム: 図形 434">
                              <a:extLst>
                                <a:ext uri="{FF2B5EF4-FFF2-40B4-BE49-F238E27FC236}">
                                  <a16:creationId xmlns:a16="http://schemas.microsoft.com/office/drawing/2014/main" id="{D13821E0-7D5F-4306-B437-2C7117E20B5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36" name="フリーフォーム: 図形 435">
                              <a:extLst>
                                <a:ext uri="{FF2B5EF4-FFF2-40B4-BE49-F238E27FC236}">
                                  <a16:creationId xmlns:a16="http://schemas.microsoft.com/office/drawing/2014/main" id="{7AA64C96-43A3-4E55-B0CE-2C4DF04891F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15" name="グループ化 414">
                          <a:extLst>
                            <a:ext uri="{FF2B5EF4-FFF2-40B4-BE49-F238E27FC236}">
                              <a16:creationId xmlns:a16="http://schemas.microsoft.com/office/drawing/2014/main" id="{73AEBE32-1433-42F6-B2E0-E252EDA2494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28" name="フリーフォーム: 図形 427">
                            <a:extLst>
                              <a:ext uri="{FF2B5EF4-FFF2-40B4-BE49-F238E27FC236}">
                                <a16:creationId xmlns:a16="http://schemas.microsoft.com/office/drawing/2014/main" id="{01D224E0-3370-4632-9ADF-8CB3CFCFFCA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9" name="フリーフォーム: 図形 428">
                            <a:extLst>
                              <a:ext uri="{FF2B5EF4-FFF2-40B4-BE49-F238E27FC236}">
                                <a16:creationId xmlns:a16="http://schemas.microsoft.com/office/drawing/2014/main" id="{EB726AC3-4903-475C-A9FC-5CB718F76BE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30" name="フリーフォーム: 図形 429">
                            <a:extLst>
                              <a:ext uri="{FF2B5EF4-FFF2-40B4-BE49-F238E27FC236}">
                                <a16:creationId xmlns:a16="http://schemas.microsoft.com/office/drawing/2014/main" id="{A46AF3D3-FB56-4559-941F-6257711DDBD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31" name="フリーフォーム: 図形 430">
                            <a:extLst>
                              <a:ext uri="{FF2B5EF4-FFF2-40B4-BE49-F238E27FC236}">
                                <a16:creationId xmlns:a16="http://schemas.microsoft.com/office/drawing/2014/main" id="{09437680-4DF5-439A-8F9B-C967F251457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32" name="フリーフォーム: 図形 431">
                            <a:extLst>
                              <a:ext uri="{FF2B5EF4-FFF2-40B4-BE49-F238E27FC236}">
                                <a16:creationId xmlns:a16="http://schemas.microsoft.com/office/drawing/2014/main" id="{77D9DA3F-974A-4B95-B704-20200D0BD7D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16" name="グループ化 415">
                          <a:extLst>
                            <a:ext uri="{FF2B5EF4-FFF2-40B4-BE49-F238E27FC236}">
                              <a16:creationId xmlns:a16="http://schemas.microsoft.com/office/drawing/2014/main" id="{3212C8F1-0540-4506-A01F-18571177C04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23" name="フリーフォーム: 図形 422">
                            <a:extLst>
                              <a:ext uri="{FF2B5EF4-FFF2-40B4-BE49-F238E27FC236}">
                                <a16:creationId xmlns:a16="http://schemas.microsoft.com/office/drawing/2014/main" id="{7750B730-9B35-438D-A07C-97251BB7F73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4" name="フリーフォーム: 図形 423">
                            <a:extLst>
                              <a:ext uri="{FF2B5EF4-FFF2-40B4-BE49-F238E27FC236}">
                                <a16:creationId xmlns:a16="http://schemas.microsoft.com/office/drawing/2014/main" id="{7E34818B-C2F1-48E1-9F15-DE57CF894F1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5" name="フリーフォーム: 図形 424">
                            <a:extLst>
                              <a:ext uri="{FF2B5EF4-FFF2-40B4-BE49-F238E27FC236}">
                                <a16:creationId xmlns:a16="http://schemas.microsoft.com/office/drawing/2014/main" id="{56CCDEBC-512F-4885-8E59-785580334E1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6" name="フリーフォーム: 図形 425">
                            <a:extLst>
                              <a:ext uri="{FF2B5EF4-FFF2-40B4-BE49-F238E27FC236}">
                                <a16:creationId xmlns:a16="http://schemas.microsoft.com/office/drawing/2014/main" id="{579155CB-91B8-4A87-810E-0702B3B3F3B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7" name="フリーフォーム: 図形 426">
                            <a:extLst>
                              <a:ext uri="{FF2B5EF4-FFF2-40B4-BE49-F238E27FC236}">
                                <a16:creationId xmlns:a16="http://schemas.microsoft.com/office/drawing/2014/main" id="{FBF7BB8E-965D-4E29-ADB4-992BEE270E1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17" name="グループ化 416">
                          <a:extLst>
                            <a:ext uri="{FF2B5EF4-FFF2-40B4-BE49-F238E27FC236}">
                              <a16:creationId xmlns:a16="http://schemas.microsoft.com/office/drawing/2014/main" id="{3C709A69-93B5-4A1A-B3CA-23331B64034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21" name="フリーフォーム: 図形 420">
                            <a:extLst>
                              <a:ext uri="{FF2B5EF4-FFF2-40B4-BE49-F238E27FC236}">
                                <a16:creationId xmlns:a16="http://schemas.microsoft.com/office/drawing/2014/main" id="{AA0958BB-0595-467A-9F3E-FEF780945E3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2" name="フリーフォーム: 図形 421">
                            <a:extLst>
                              <a:ext uri="{FF2B5EF4-FFF2-40B4-BE49-F238E27FC236}">
                                <a16:creationId xmlns:a16="http://schemas.microsoft.com/office/drawing/2014/main" id="{66C78628-E15D-47E4-A30F-C316CE1F379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18" name="グループ化 417">
                          <a:extLst>
                            <a:ext uri="{FF2B5EF4-FFF2-40B4-BE49-F238E27FC236}">
                              <a16:creationId xmlns:a16="http://schemas.microsoft.com/office/drawing/2014/main" id="{6FAE1BA7-F041-489C-8E61-9F55B8F8796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19" name="フリーフォーム: 図形 418">
                            <a:extLst>
                              <a:ext uri="{FF2B5EF4-FFF2-40B4-BE49-F238E27FC236}">
                                <a16:creationId xmlns:a16="http://schemas.microsoft.com/office/drawing/2014/main" id="{E5FCA9C6-5894-42D5-86B4-0EE9508B22B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0" name="フリーフォーム: 図形 419">
                            <a:extLst>
                              <a:ext uri="{FF2B5EF4-FFF2-40B4-BE49-F238E27FC236}">
                                <a16:creationId xmlns:a16="http://schemas.microsoft.com/office/drawing/2014/main" id="{56C003B7-17E6-4EB3-8147-CB8FC5F6EFA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380" name="グループ化 379">
                        <a:extLst>
                          <a:ext uri="{FF2B5EF4-FFF2-40B4-BE49-F238E27FC236}">
                            <a16:creationId xmlns:a16="http://schemas.microsoft.com/office/drawing/2014/main" id="{6455709A-47B6-4CB0-988F-39E8768F30EE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381" name="グループ化 380">
                          <a:extLst>
                            <a:ext uri="{FF2B5EF4-FFF2-40B4-BE49-F238E27FC236}">
                              <a16:creationId xmlns:a16="http://schemas.microsoft.com/office/drawing/2014/main" id="{2D87CC5F-73BF-4984-917F-3A034993F10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07" name="グループ化 406">
                            <a:extLst>
                              <a:ext uri="{FF2B5EF4-FFF2-40B4-BE49-F238E27FC236}">
                                <a16:creationId xmlns:a16="http://schemas.microsoft.com/office/drawing/2014/main" id="{B970C738-6693-436C-A0FB-9F0311A273C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11" name="フリーフォーム: 図形 410">
                              <a:extLst>
                                <a:ext uri="{FF2B5EF4-FFF2-40B4-BE49-F238E27FC236}">
                                  <a16:creationId xmlns:a16="http://schemas.microsoft.com/office/drawing/2014/main" id="{B24C374B-82BB-4AAA-BD9F-4C20676E0C3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12" name="フリーフォーム: 図形 411">
                              <a:extLst>
                                <a:ext uri="{FF2B5EF4-FFF2-40B4-BE49-F238E27FC236}">
                                  <a16:creationId xmlns:a16="http://schemas.microsoft.com/office/drawing/2014/main" id="{168B27E4-A5CD-4C6F-A6A8-86FD66AFE0C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08" name="グループ化 407">
                            <a:extLst>
                              <a:ext uri="{FF2B5EF4-FFF2-40B4-BE49-F238E27FC236}">
                                <a16:creationId xmlns:a16="http://schemas.microsoft.com/office/drawing/2014/main" id="{5F1BB442-0E78-4FB4-AE00-28E7ED98DD6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09" name="フリーフォーム: 図形 408">
                              <a:extLst>
                                <a:ext uri="{FF2B5EF4-FFF2-40B4-BE49-F238E27FC236}">
                                  <a16:creationId xmlns:a16="http://schemas.microsoft.com/office/drawing/2014/main" id="{33E4CEBE-26AA-4F47-8522-030DE2CF108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10" name="フリーフォーム: 図形 409">
                              <a:extLst>
                                <a:ext uri="{FF2B5EF4-FFF2-40B4-BE49-F238E27FC236}">
                                  <a16:creationId xmlns:a16="http://schemas.microsoft.com/office/drawing/2014/main" id="{8EDA9523-AFE8-4E4D-853D-8B968AFA512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82" name="グループ化 381">
                          <a:extLst>
                            <a:ext uri="{FF2B5EF4-FFF2-40B4-BE49-F238E27FC236}">
                              <a16:creationId xmlns:a16="http://schemas.microsoft.com/office/drawing/2014/main" id="{0354A801-D6AE-4169-92E7-C8F9B915FE9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01" name="グループ化 400">
                            <a:extLst>
                              <a:ext uri="{FF2B5EF4-FFF2-40B4-BE49-F238E27FC236}">
                                <a16:creationId xmlns:a16="http://schemas.microsoft.com/office/drawing/2014/main" id="{859ACFBB-CB70-4F50-A8AF-33C9FF0BCC8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05" name="フリーフォーム: 図形 404">
                              <a:extLst>
                                <a:ext uri="{FF2B5EF4-FFF2-40B4-BE49-F238E27FC236}">
                                  <a16:creationId xmlns:a16="http://schemas.microsoft.com/office/drawing/2014/main" id="{88CECA9C-0696-46CA-8863-EA1A39A1394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06" name="フリーフォーム: 図形 405">
                              <a:extLst>
                                <a:ext uri="{FF2B5EF4-FFF2-40B4-BE49-F238E27FC236}">
                                  <a16:creationId xmlns:a16="http://schemas.microsoft.com/office/drawing/2014/main" id="{45787AB5-49D0-46E3-9101-F72643E9CFD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02" name="グループ化 401">
                            <a:extLst>
                              <a:ext uri="{FF2B5EF4-FFF2-40B4-BE49-F238E27FC236}">
                                <a16:creationId xmlns:a16="http://schemas.microsoft.com/office/drawing/2014/main" id="{F326A14C-8F07-43AD-BEF3-BEEDC7D613E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03" name="フリーフォーム: 図形 402">
                              <a:extLst>
                                <a:ext uri="{FF2B5EF4-FFF2-40B4-BE49-F238E27FC236}">
                                  <a16:creationId xmlns:a16="http://schemas.microsoft.com/office/drawing/2014/main" id="{F6D615DB-D2FA-4006-A284-608DFEB5813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04" name="フリーフォーム: 図形 403">
                              <a:extLst>
                                <a:ext uri="{FF2B5EF4-FFF2-40B4-BE49-F238E27FC236}">
                                  <a16:creationId xmlns:a16="http://schemas.microsoft.com/office/drawing/2014/main" id="{70E57472-EB44-49C2-B6B0-7D04BFB19A3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83" name="グループ化 382">
                          <a:extLst>
                            <a:ext uri="{FF2B5EF4-FFF2-40B4-BE49-F238E27FC236}">
                              <a16:creationId xmlns:a16="http://schemas.microsoft.com/office/drawing/2014/main" id="{D8D0EA46-FF05-4413-ACBA-C3761871285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96" name="フリーフォーム: 図形 395">
                            <a:extLst>
                              <a:ext uri="{FF2B5EF4-FFF2-40B4-BE49-F238E27FC236}">
                                <a16:creationId xmlns:a16="http://schemas.microsoft.com/office/drawing/2014/main" id="{6C67471A-2C37-4059-898E-B4A65393FFC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7" name="フリーフォーム: 図形 396">
                            <a:extLst>
                              <a:ext uri="{FF2B5EF4-FFF2-40B4-BE49-F238E27FC236}">
                                <a16:creationId xmlns:a16="http://schemas.microsoft.com/office/drawing/2014/main" id="{C354B0EC-B32F-4D12-B956-4971EEA57A2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8" name="フリーフォーム: 図形 397">
                            <a:extLst>
                              <a:ext uri="{FF2B5EF4-FFF2-40B4-BE49-F238E27FC236}">
                                <a16:creationId xmlns:a16="http://schemas.microsoft.com/office/drawing/2014/main" id="{4F1F05EE-4E1F-4724-937C-CBA12084E85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9" name="フリーフォーム: 図形 398">
                            <a:extLst>
                              <a:ext uri="{FF2B5EF4-FFF2-40B4-BE49-F238E27FC236}">
                                <a16:creationId xmlns:a16="http://schemas.microsoft.com/office/drawing/2014/main" id="{83C58E28-CF6D-4F9C-91B0-788BA5BE76D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00" name="フリーフォーム: 図形 399">
                            <a:extLst>
                              <a:ext uri="{FF2B5EF4-FFF2-40B4-BE49-F238E27FC236}">
                                <a16:creationId xmlns:a16="http://schemas.microsoft.com/office/drawing/2014/main" id="{7DE5E479-4FFB-4AE9-BDAE-57BCA76C3E7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84" name="グループ化 383">
                          <a:extLst>
                            <a:ext uri="{FF2B5EF4-FFF2-40B4-BE49-F238E27FC236}">
                              <a16:creationId xmlns:a16="http://schemas.microsoft.com/office/drawing/2014/main" id="{E302C177-C520-47BD-B91A-D434C5F70E4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91" name="フリーフォーム: 図形 390">
                            <a:extLst>
                              <a:ext uri="{FF2B5EF4-FFF2-40B4-BE49-F238E27FC236}">
                                <a16:creationId xmlns:a16="http://schemas.microsoft.com/office/drawing/2014/main" id="{D8F352F0-9CF4-419E-9C98-8ADCBF329FF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2" name="フリーフォーム: 図形 391">
                            <a:extLst>
                              <a:ext uri="{FF2B5EF4-FFF2-40B4-BE49-F238E27FC236}">
                                <a16:creationId xmlns:a16="http://schemas.microsoft.com/office/drawing/2014/main" id="{ECB64D21-96E2-4A3F-8768-31E292D622B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3" name="フリーフォーム: 図形 392">
                            <a:extLst>
                              <a:ext uri="{FF2B5EF4-FFF2-40B4-BE49-F238E27FC236}">
                                <a16:creationId xmlns:a16="http://schemas.microsoft.com/office/drawing/2014/main" id="{73D33541-F89E-4A73-B260-D90DC31AA3E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4" name="フリーフォーム: 図形 393">
                            <a:extLst>
                              <a:ext uri="{FF2B5EF4-FFF2-40B4-BE49-F238E27FC236}">
                                <a16:creationId xmlns:a16="http://schemas.microsoft.com/office/drawing/2014/main" id="{B7DC7DF3-C834-49E1-ADC5-07825A57628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5" name="フリーフォーム: 図形 394">
                            <a:extLst>
                              <a:ext uri="{FF2B5EF4-FFF2-40B4-BE49-F238E27FC236}">
                                <a16:creationId xmlns:a16="http://schemas.microsoft.com/office/drawing/2014/main" id="{1C25E584-F643-443E-8FBF-F6A077821AB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85" name="グループ化 384">
                          <a:extLst>
                            <a:ext uri="{FF2B5EF4-FFF2-40B4-BE49-F238E27FC236}">
                              <a16:creationId xmlns:a16="http://schemas.microsoft.com/office/drawing/2014/main" id="{E66DE267-8043-42B4-ADC2-A99672EECEE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89" name="フリーフォーム: 図形 388">
                            <a:extLst>
                              <a:ext uri="{FF2B5EF4-FFF2-40B4-BE49-F238E27FC236}">
                                <a16:creationId xmlns:a16="http://schemas.microsoft.com/office/drawing/2014/main" id="{AA918D32-8F38-407A-888E-9B08305254F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0" name="フリーフォーム: 図形 389">
                            <a:extLst>
                              <a:ext uri="{FF2B5EF4-FFF2-40B4-BE49-F238E27FC236}">
                                <a16:creationId xmlns:a16="http://schemas.microsoft.com/office/drawing/2014/main" id="{0AD9B808-CAA6-4C87-885D-DCD7F7FDDA7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86" name="グループ化 385">
                          <a:extLst>
                            <a:ext uri="{FF2B5EF4-FFF2-40B4-BE49-F238E27FC236}">
                              <a16:creationId xmlns:a16="http://schemas.microsoft.com/office/drawing/2014/main" id="{37B0110E-661D-4089-B2C8-C26E4147321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87" name="フリーフォーム: 図形 386">
                            <a:extLst>
                              <a:ext uri="{FF2B5EF4-FFF2-40B4-BE49-F238E27FC236}">
                                <a16:creationId xmlns:a16="http://schemas.microsoft.com/office/drawing/2014/main" id="{BA330AFB-D75A-4B0E-987A-7BCC990A1D5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88" name="フリーフォーム: 図形 387">
                            <a:extLst>
                              <a:ext uri="{FF2B5EF4-FFF2-40B4-BE49-F238E27FC236}">
                                <a16:creationId xmlns:a16="http://schemas.microsoft.com/office/drawing/2014/main" id="{C1FB969E-CF7D-4CF9-989D-79A08500636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312" name="グループ化 311">
                      <a:extLst>
                        <a:ext uri="{FF2B5EF4-FFF2-40B4-BE49-F238E27FC236}">
                          <a16:creationId xmlns:a16="http://schemas.microsoft.com/office/drawing/2014/main" id="{2D1B81F2-5BD0-4A1D-8B8C-67D242C76229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313" name="グループ化 312">
                        <a:extLst>
                          <a:ext uri="{FF2B5EF4-FFF2-40B4-BE49-F238E27FC236}">
                            <a16:creationId xmlns:a16="http://schemas.microsoft.com/office/drawing/2014/main" id="{7C9512E3-2A69-4B09-9C8A-F82293254C8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347" name="グループ化 346">
                          <a:extLst>
                            <a:ext uri="{FF2B5EF4-FFF2-40B4-BE49-F238E27FC236}">
                              <a16:creationId xmlns:a16="http://schemas.microsoft.com/office/drawing/2014/main" id="{7C950E51-FAC7-4099-9E61-467D01F6E84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73" name="グループ化 372">
                            <a:extLst>
                              <a:ext uri="{FF2B5EF4-FFF2-40B4-BE49-F238E27FC236}">
                                <a16:creationId xmlns:a16="http://schemas.microsoft.com/office/drawing/2014/main" id="{60732290-30FC-4684-9AB9-E69EA4FB72D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77" name="フリーフォーム: 図形 376">
                              <a:extLst>
                                <a:ext uri="{FF2B5EF4-FFF2-40B4-BE49-F238E27FC236}">
                                  <a16:creationId xmlns:a16="http://schemas.microsoft.com/office/drawing/2014/main" id="{300B3E23-7A98-4EF7-8F8F-AC4F191050A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78" name="フリーフォーム: 図形 377">
                              <a:extLst>
                                <a:ext uri="{FF2B5EF4-FFF2-40B4-BE49-F238E27FC236}">
                                  <a16:creationId xmlns:a16="http://schemas.microsoft.com/office/drawing/2014/main" id="{529BC602-15EA-4FAE-AAE4-E58E038EC2D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74" name="グループ化 373">
                            <a:extLst>
                              <a:ext uri="{FF2B5EF4-FFF2-40B4-BE49-F238E27FC236}">
                                <a16:creationId xmlns:a16="http://schemas.microsoft.com/office/drawing/2014/main" id="{E5ABFF47-5D2F-443A-8FB6-1FF7B790D10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75" name="フリーフォーム: 図形 374">
                              <a:extLst>
                                <a:ext uri="{FF2B5EF4-FFF2-40B4-BE49-F238E27FC236}">
                                  <a16:creationId xmlns:a16="http://schemas.microsoft.com/office/drawing/2014/main" id="{338F1743-BD17-4034-A0E2-841962A7F72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76" name="フリーフォーム: 図形 375">
                              <a:extLst>
                                <a:ext uri="{FF2B5EF4-FFF2-40B4-BE49-F238E27FC236}">
                                  <a16:creationId xmlns:a16="http://schemas.microsoft.com/office/drawing/2014/main" id="{0D851130-0F27-4BF3-BB3A-48E0474AA9E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48" name="グループ化 347">
                          <a:extLst>
                            <a:ext uri="{FF2B5EF4-FFF2-40B4-BE49-F238E27FC236}">
                              <a16:creationId xmlns:a16="http://schemas.microsoft.com/office/drawing/2014/main" id="{CC8EF12F-1989-4C61-8435-4691B99EC06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67" name="グループ化 366">
                            <a:extLst>
                              <a:ext uri="{FF2B5EF4-FFF2-40B4-BE49-F238E27FC236}">
                                <a16:creationId xmlns:a16="http://schemas.microsoft.com/office/drawing/2014/main" id="{7F621262-EC59-45CF-A652-0FF8D36BD04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71" name="フリーフォーム: 図形 370">
                              <a:extLst>
                                <a:ext uri="{FF2B5EF4-FFF2-40B4-BE49-F238E27FC236}">
                                  <a16:creationId xmlns:a16="http://schemas.microsoft.com/office/drawing/2014/main" id="{2B64318B-76E4-4C37-A8DC-15C4B3B6920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72" name="フリーフォーム: 図形 371">
                              <a:extLst>
                                <a:ext uri="{FF2B5EF4-FFF2-40B4-BE49-F238E27FC236}">
                                  <a16:creationId xmlns:a16="http://schemas.microsoft.com/office/drawing/2014/main" id="{E16AF955-F119-4602-B59F-73743D8DF93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68" name="グループ化 367">
                            <a:extLst>
                              <a:ext uri="{FF2B5EF4-FFF2-40B4-BE49-F238E27FC236}">
                                <a16:creationId xmlns:a16="http://schemas.microsoft.com/office/drawing/2014/main" id="{5930F1EC-9E17-4883-9F55-C88F27C1DEC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69" name="フリーフォーム: 図形 368">
                              <a:extLst>
                                <a:ext uri="{FF2B5EF4-FFF2-40B4-BE49-F238E27FC236}">
                                  <a16:creationId xmlns:a16="http://schemas.microsoft.com/office/drawing/2014/main" id="{09EB3D0B-BAD9-45BD-8D19-A3F65909B8A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70" name="フリーフォーム: 図形 369">
                              <a:extLst>
                                <a:ext uri="{FF2B5EF4-FFF2-40B4-BE49-F238E27FC236}">
                                  <a16:creationId xmlns:a16="http://schemas.microsoft.com/office/drawing/2014/main" id="{9918F932-E454-4506-97B2-B3B8E980B63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49" name="グループ化 348">
                          <a:extLst>
                            <a:ext uri="{FF2B5EF4-FFF2-40B4-BE49-F238E27FC236}">
                              <a16:creationId xmlns:a16="http://schemas.microsoft.com/office/drawing/2014/main" id="{8ACD7E58-D621-4E64-A750-12F341E36AF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62" name="フリーフォーム: 図形 361">
                            <a:extLst>
                              <a:ext uri="{FF2B5EF4-FFF2-40B4-BE49-F238E27FC236}">
                                <a16:creationId xmlns:a16="http://schemas.microsoft.com/office/drawing/2014/main" id="{96A88FAE-09EF-4CD1-A028-7215F5863A1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3" name="フリーフォーム: 図形 362">
                            <a:extLst>
                              <a:ext uri="{FF2B5EF4-FFF2-40B4-BE49-F238E27FC236}">
                                <a16:creationId xmlns:a16="http://schemas.microsoft.com/office/drawing/2014/main" id="{A43737DD-EC35-447E-8745-485311C2DA5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4" name="フリーフォーム: 図形 363">
                            <a:extLst>
                              <a:ext uri="{FF2B5EF4-FFF2-40B4-BE49-F238E27FC236}">
                                <a16:creationId xmlns:a16="http://schemas.microsoft.com/office/drawing/2014/main" id="{3F7AF540-20C5-40AF-AB75-430B7D4F7CE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5" name="フリーフォーム: 図形 364">
                            <a:extLst>
                              <a:ext uri="{FF2B5EF4-FFF2-40B4-BE49-F238E27FC236}">
                                <a16:creationId xmlns:a16="http://schemas.microsoft.com/office/drawing/2014/main" id="{71C50606-DB42-49E0-AFFD-FC52934DF91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6" name="フリーフォーム: 図形 365">
                            <a:extLst>
                              <a:ext uri="{FF2B5EF4-FFF2-40B4-BE49-F238E27FC236}">
                                <a16:creationId xmlns:a16="http://schemas.microsoft.com/office/drawing/2014/main" id="{4CCDFE70-365E-407D-BA06-C58A212F8D4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50" name="グループ化 349">
                          <a:extLst>
                            <a:ext uri="{FF2B5EF4-FFF2-40B4-BE49-F238E27FC236}">
                              <a16:creationId xmlns:a16="http://schemas.microsoft.com/office/drawing/2014/main" id="{48DF018D-E572-4160-B336-10209BA3D5B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57" name="フリーフォーム: 図形 356">
                            <a:extLst>
                              <a:ext uri="{FF2B5EF4-FFF2-40B4-BE49-F238E27FC236}">
                                <a16:creationId xmlns:a16="http://schemas.microsoft.com/office/drawing/2014/main" id="{E244AF94-3317-43B7-9650-133C405E57A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58" name="フリーフォーム: 図形 357">
                            <a:extLst>
                              <a:ext uri="{FF2B5EF4-FFF2-40B4-BE49-F238E27FC236}">
                                <a16:creationId xmlns:a16="http://schemas.microsoft.com/office/drawing/2014/main" id="{E3F67204-B246-409F-BDFD-F102CA0B175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59" name="フリーフォーム: 図形 358">
                            <a:extLst>
                              <a:ext uri="{FF2B5EF4-FFF2-40B4-BE49-F238E27FC236}">
                                <a16:creationId xmlns:a16="http://schemas.microsoft.com/office/drawing/2014/main" id="{FDB24DBC-9204-4A9D-B2EA-04EDC6454A0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0" name="フリーフォーム: 図形 359">
                            <a:extLst>
                              <a:ext uri="{FF2B5EF4-FFF2-40B4-BE49-F238E27FC236}">
                                <a16:creationId xmlns:a16="http://schemas.microsoft.com/office/drawing/2014/main" id="{8F86900A-17C8-4211-A173-26A2AE6282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1" name="フリーフォーム: 図形 360">
                            <a:extLst>
                              <a:ext uri="{FF2B5EF4-FFF2-40B4-BE49-F238E27FC236}">
                                <a16:creationId xmlns:a16="http://schemas.microsoft.com/office/drawing/2014/main" id="{1817610C-6330-42FD-88BD-3DA3FA899E6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51" name="グループ化 350">
                          <a:extLst>
                            <a:ext uri="{FF2B5EF4-FFF2-40B4-BE49-F238E27FC236}">
                              <a16:creationId xmlns:a16="http://schemas.microsoft.com/office/drawing/2014/main" id="{B7AB5915-DF39-467D-BDAE-CD583AC15CC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55" name="フリーフォーム: 図形 354">
                            <a:extLst>
                              <a:ext uri="{FF2B5EF4-FFF2-40B4-BE49-F238E27FC236}">
                                <a16:creationId xmlns:a16="http://schemas.microsoft.com/office/drawing/2014/main" id="{997480F8-787C-4552-A51E-AC7BF331108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56" name="フリーフォーム: 図形 355">
                            <a:extLst>
                              <a:ext uri="{FF2B5EF4-FFF2-40B4-BE49-F238E27FC236}">
                                <a16:creationId xmlns:a16="http://schemas.microsoft.com/office/drawing/2014/main" id="{16496F34-7947-4232-9CFA-D96E86E5532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52" name="グループ化 351">
                          <a:extLst>
                            <a:ext uri="{FF2B5EF4-FFF2-40B4-BE49-F238E27FC236}">
                              <a16:creationId xmlns:a16="http://schemas.microsoft.com/office/drawing/2014/main" id="{516F27CD-3CE6-4F35-BA16-C00C8527F46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53" name="フリーフォーム: 図形 352">
                            <a:extLst>
                              <a:ext uri="{FF2B5EF4-FFF2-40B4-BE49-F238E27FC236}">
                                <a16:creationId xmlns:a16="http://schemas.microsoft.com/office/drawing/2014/main" id="{C1940196-D0CB-45ED-9797-E30FE2C4580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54" name="フリーフォーム: 図形 353">
                            <a:extLst>
                              <a:ext uri="{FF2B5EF4-FFF2-40B4-BE49-F238E27FC236}">
                                <a16:creationId xmlns:a16="http://schemas.microsoft.com/office/drawing/2014/main" id="{293A83B7-1222-4A8D-857B-89E94C396E7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314" name="グループ化 313">
                        <a:extLst>
                          <a:ext uri="{FF2B5EF4-FFF2-40B4-BE49-F238E27FC236}">
                            <a16:creationId xmlns:a16="http://schemas.microsoft.com/office/drawing/2014/main" id="{5CF9532B-2111-466D-9076-7DD65F9F6A0F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315" name="グループ化 314">
                          <a:extLst>
                            <a:ext uri="{FF2B5EF4-FFF2-40B4-BE49-F238E27FC236}">
                              <a16:creationId xmlns:a16="http://schemas.microsoft.com/office/drawing/2014/main" id="{EB97E33D-1265-4053-9328-F0C8A95A700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41" name="グループ化 340">
                            <a:extLst>
                              <a:ext uri="{FF2B5EF4-FFF2-40B4-BE49-F238E27FC236}">
                                <a16:creationId xmlns:a16="http://schemas.microsoft.com/office/drawing/2014/main" id="{9BB6DAE0-94A9-47C1-AEE1-ACBFFAE14AB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45" name="フリーフォーム: 図形 344">
                              <a:extLst>
                                <a:ext uri="{FF2B5EF4-FFF2-40B4-BE49-F238E27FC236}">
                                  <a16:creationId xmlns:a16="http://schemas.microsoft.com/office/drawing/2014/main" id="{7E249E75-6B5C-4935-98D7-098073F6A47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46" name="フリーフォーム: 図形 345">
                              <a:extLst>
                                <a:ext uri="{FF2B5EF4-FFF2-40B4-BE49-F238E27FC236}">
                                  <a16:creationId xmlns:a16="http://schemas.microsoft.com/office/drawing/2014/main" id="{5F84F62F-55A3-4A30-A1E0-5838B02BA29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42" name="グループ化 341">
                            <a:extLst>
                              <a:ext uri="{FF2B5EF4-FFF2-40B4-BE49-F238E27FC236}">
                                <a16:creationId xmlns:a16="http://schemas.microsoft.com/office/drawing/2014/main" id="{EB0DF183-4611-4AEB-9E5E-37815A75E61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43" name="フリーフォーム: 図形 342">
                              <a:extLst>
                                <a:ext uri="{FF2B5EF4-FFF2-40B4-BE49-F238E27FC236}">
                                  <a16:creationId xmlns:a16="http://schemas.microsoft.com/office/drawing/2014/main" id="{B30C893B-0B2F-4389-843F-8EB2A8010F8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44" name="フリーフォーム: 図形 343">
                              <a:extLst>
                                <a:ext uri="{FF2B5EF4-FFF2-40B4-BE49-F238E27FC236}">
                                  <a16:creationId xmlns:a16="http://schemas.microsoft.com/office/drawing/2014/main" id="{A157E2E2-6FEC-4CB9-9893-B6C9C016E3E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16" name="グループ化 315">
                          <a:extLst>
                            <a:ext uri="{FF2B5EF4-FFF2-40B4-BE49-F238E27FC236}">
                              <a16:creationId xmlns:a16="http://schemas.microsoft.com/office/drawing/2014/main" id="{DA2BD350-36B8-414A-9E57-C0DF531103F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35" name="グループ化 334">
                            <a:extLst>
                              <a:ext uri="{FF2B5EF4-FFF2-40B4-BE49-F238E27FC236}">
                                <a16:creationId xmlns:a16="http://schemas.microsoft.com/office/drawing/2014/main" id="{216E7EBC-318F-4142-AEFE-27EE9BA812D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39" name="フリーフォーム: 図形 338">
                              <a:extLst>
                                <a:ext uri="{FF2B5EF4-FFF2-40B4-BE49-F238E27FC236}">
                                  <a16:creationId xmlns:a16="http://schemas.microsoft.com/office/drawing/2014/main" id="{3D5B6F2F-F220-4A3E-B8B3-427741C1640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40" name="フリーフォーム: 図形 339">
                              <a:extLst>
                                <a:ext uri="{FF2B5EF4-FFF2-40B4-BE49-F238E27FC236}">
                                  <a16:creationId xmlns:a16="http://schemas.microsoft.com/office/drawing/2014/main" id="{2C3254E6-C7A4-4979-BD89-074078F66E6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36" name="グループ化 335">
                            <a:extLst>
                              <a:ext uri="{FF2B5EF4-FFF2-40B4-BE49-F238E27FC236}">
                                <a16:creationId xmlns:a16="http://schemas.microsoft.com/office/drawing/2014/main" id="{417E039A-70E0-40C8-AE8B-24CB789D2B7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37" name="フリーフォーム: 図形 336">
                              <a:extLst>
                                <a:ext uri="{FF2B5EF4-FFF2-40B4-BE49-F238E27FC236}">
                                  <a16:creationId xmlns:a16="http://schemas.microsoft.com/office/drawing/2014/main" id="{1CDF2779-AC73-4B47-AEAC-DD9F666AD5D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38" name="フリーフォーム: 図形 337">
                              <a:extLst>
                                <a:ext uri="{FF2B5EF4-FFF2-40B4-BE49-F238E27FC236}">
                                  <a16:creationId xmlns:a16="http://schemas.microsoft.com/office/drawing/2014/main" id="{41318FA3-0C61-432F-A6E8-D4EBB6AACD3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17" name="グループ化 316">
                          <a:extLst>
                            <a:ext uri="{FF2B5EF4-FFF2-40B4-BE49-F238E27FC236}">
                              <a16:creationId xmlns:a16="http://schemas.microsoft.com/office/drawing/2014/main" id="{5A8D350F-5FBE-432D-8955-7324F9C63BC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30" name="フリーフォーム: 図形 329">
                            <a:extLst>
                              <a:ext uri="{FF2B5EF4-FFF2-40B4-BE49-F238E27FC236}">
                                <a16:creationId xmlns:a16="http://schemas.microsoft.com/office/drawing/2014/main" id="{084ADBC3-5CEA-4332-9786-E5E6FC110C9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31" name="フリーフォーム: 図形 330">
                            <a:extLst>
                              <a:ext uri="{FF2B5EF4-FFF2-40B4-BE49-F238E27FC236}">
                                <a16:creationId xmlns:a16="http://schemas.microsoft.com/office/drawing/2014/main" id="{535E72F2-B4CE-4CCB-B057-4705D8555BE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32" name="フリーフォーム: 図形 331">
                            <a:extLst>
                              <a:ext uri="{FF2B5EF4-FFF2-40B4-BE49-F238E27FC236}">
                                <a16:creationId xmlns:a16="http://schemas.microsoft.com/office/drawing/2014/main" id="{B43F460C-24A1-49ED-BE41-E08CEE2F3D5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33" name="フリーフォーム: 図形 332">
                            <a:extLst>
                              <a:ext uri="{FF2B5EF4-FFF2-40B4-BE49-F238E27FC236}">
                                <a16:creationId xmlns:a16="http://schemas.microsoft.com/office/drawing/2014/main" id="{1B5EBFB4-1B9E-4DE0-85E9-5F6BA43D723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34" name="フリーフォーム: 図形 333">
                            <a:extLst>
                              <a:ext uri="{FF2B5EF4-FFF2-40B4-BE49-F238E27FC236}">
                                <a16:creationId xmlns:a16="http://schemas.microsoft.com/office/drawing/2014/main" id="{806E6AA5-7389-4A04-B3A1-0701031620A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18" name="グループ化 317">
                          <a:extLst>
                            <a:ext uri="{FF2B5EF4-FFF2-40B4-BE49-F238E27FC236}">
                              <a16:creationId xmlns:a16="http://schemas.microsoft.com/office/drawing/2014/main" id="{DE5D2DD6-2883-4BF5-882A-39D141C3423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25" name="フリーフォーム: 図形 324">
                            <a:extLst>
                              <a:ext uri="{FF2B5EF4-FFF2-40B4-BE49-F238E27FC236}">
                                <a16:creationId xmlns:a16="http://schemas.microsoft.com/office/drawing/2014/main" id="{612EF6FF-51AB-47A1-A18F-6B74A75614B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6" name="フリーフォーム: 図形 325">
                            <a:extLst>
                              <a:ext uri="{FF2B5EF4-FFF2-40B4-BE49-F238E27FC236}">
                                <a16:creationId xmlns:a16="http://schemas.microsoft.com/office/drawing/2014/main" id="{2B06C658-A1CD-45D1-9477-3974AC584B9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7" name="フリーフォーム: 図形 326">
                            <a:extLst>
                              <a:ext uri="{FF2B5EF4-FFF2-40B4-BE49-F238E27FC236}">
                                <a16:creationId xmlns:a16="http://schemas.microsoft.com/office/drawing/2014/main" id="{2D7866C9-CB1F-4E22-BDF7-CC332E806C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8" name="フリーフォーム: 図形 327">
                            <a:extLst>
                              <a:ext uri="{FF2B5EF4-FFF2-40B4-BE49-F238E27FC236}">
                                <a16:creationId xmlns:a16="http://schemas.microsoft.com/office/drawing/2014/main" id="{B958B371-9F0F-4442-AA81-803A03B2062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9" name="フリーフォーム: 図形 328">
                            <a:extLst>
                              <a:ext uri="{FF2B5EF4-FFF2-40B4-BE49-F238E27FC236}">
                                <a16:creationId xmlns:a16="http://schemas.microsoft.com/office/drawing/2014/main" id="{3B518A2E-7DCE-4B97-9F63-3CEA9B10F9E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19" name="グループ化 318">
                          <a:extLst>
                            <a:ext uri="{FF2B5EF4-FFF2-40B4-BE49-F238E27FC236}">
                              <a16:creationId xmlns:a16="http://schemas.microsoft.com/office/drawing/2014/main" id="{77BB0074-37E4-4ACA-9AC6-067F40C2B58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23" name="フリーフォーム: 図形 322">
                            <a:extLst>
                              <a:ext uri="{FF2B5EF4-FFF2-40B4-BE49-F238E27FC236}">
                                <a16:creationId xmlns:a16="http://schemas.microsoft.com/office/drawing/2014/main" id="{051F8576-14B2-4425-AD8D-2419173B23C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4" name="フリーフォーム: 図形 323">
                            <a:extLst>
                              <a:ext uri="{FF2B5EF4-FFF2-40B4-BE49-F238E27FC236}">
                                <a16:creationId xmlns:a16="http://schemas.microsoft.com/office/drawing/2014/main" id="{7C8DE4B7-059A-4EE5-959F-D6E9875CF61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20" name="グループ化 319">
                          <a:extLst>
                            <a:ext uri="{FF2B5EF4-FFF2-40B4-BE49-F238E27FC236}">
                              <a16:creationId xmlns:a16="http://schemas.microsoft.com/office/drawing/2014/main" id="{FD36CAF2-CDAE-43A1-9C1B-59C4004BF7E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21" name="フリーフォーム: 図形 320">
                            <a:extLst>
                              <a:ext uri="{FF2B5EF4-FFF2-40B4-BE49-F238E27FC236}">
                                <a16:creationId xmlns:a16="http://schemas.microsoft.com/office/drawing/2014/main" id="{B2F69D7D-BEB1-4187-A53D-800C6FF3E97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2" name="フリーフォーム: 図形 321">
                            <a:extLst>
                              <a:ext uri="{FF2B5EF4-FFF2-40B4-BE49-F238E27FC236}">
                                <a16:creationId xmlns:a16="http://schemas.microsoft.com/office/drawing/2014/main" id="{60A09B8A-4DE3-4FE0-B2D9-FBBC2CE7FBA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76" name="グループ化 175">
                    <a:extLst>
                      <a:ext uri="{FF2B5EF4-FFF2-40B4-BE49-F238E27FC236}">
                        <a16:creationId xmlns:a16="http://schemas.microsoft.com/office/drawing/2014/main" id="{9B735E38-8242-48A4-9BF4-CA904C8AC412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3984049" y="3100129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177" name="グループ化 176">
                      <a:extLst>
                        <a:ext uri="{FF2B5EF4-FFF2-40B4-BE49-F238E27FC236}">
                          <a16:creationId xmlns:a16="http://schemas.microsoft.com/office/drawing/2014/main" id="{D1E5D82E-76C8-4E9E-9BF4-FBFAAA47BF0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245" name="グループ化 244">
                        <a:extLst>
                          <a:ext uri="{FF2B5EF4-FFF2-40B4-BE49-F238E27FC236}">
                            <a16:creationId xmlns:a16="http://schemas.microsoft.com/office/drawing/2014/main" id="{745E49AC-2113-4DBD-AB1B-C8DF1D5845B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279" name="グループ化 278">
                          <a:extLst>
                            <a:ext uri="{FF2B5EF4-FFF2-40B4-BE49-F238E27FC236}">
                              <a16:creationId xmlns:a16="http://schemas.microsoft.com/office/drawing/2014/main" id="{E5332CAA-6EA2-4653-8B9D-EB2565E00F4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05" name="グループ化 304">
                            <a:extLst>
                              <a:ext uri="{FF2B5EF4-FFF2-40B4-BE49-F238E27FC236}">
                                <a16:creationId xmlns:a16="http://schemas.microsoft.com/office/drawing/2014/main" id="{BC08C4B9-6FC1-44A4-B289-17ABDB99A3B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09" name="フリーフォーム: 図形 308">
                              <a:extLst>
                                <a:ext uri="{FF2B5EF4-FFF2-40B4-BE49-F238E27FC236}">
                                  <a16:creationId xmlns:a16="http://schemas.microsoft.com/office/drawing/2014/main" id="{52400988-5C82-4B29-ADC3-2205BEB037D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10" name="フリーフォーム: 図形 309">
                              <a:extLst>
                                <a:ext uri="{FF2B5EF4-FFF2-40B4-BE49-F238E27FC236}">
                                  <a16:creationId xmlns:a16="http://schemas.microsoft.com/office/drawing/2014/main" id="{B3C36F46-8020-4A65-AD64-315DE200B2F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06" name="グループ化 305">
                            <a:extLst>
                              <a:ext uri="{FF2B5EF4-FFF2-40B4-BE49-F238E27FC236}">
                                <a16:creationId xmlns:a16="http://schemas.microsoft.com/office/drawing/2014/main" id="{DDE47EDC-DC5E-4D18-B3BA-179962630F4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07" name="フリーフォーム: 図形 306">
                              <a:extLst>
                                <a:ext uri="{FF2B5EF4-FFF2-40B4-BE49-F238E27FC236}">
                                  <a16:creationId xmlns:a16="http://schemas.microsoft.com/office/drawing/2014/main" id="{3A3E21AB-D831-4DEF-8651-A95E8689D8A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08" name="フリーフォーム: 図形 307">
                              <a:extLst>
                                <a:ext uri="{FF2B5EF4-FFF2-40B4-BE49-F238E27FC236}">
                                  <a16:creationId xmlns:a16="http://schemas.microsoft.com/office/drawing/2014/main" id="{49320BD9-43D9-457E-842E-07DF0FCC82E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80" name="グループ化 279">
                          <a:extLst>
                            <a:ext uri="{FF2B5EF4-FFF2-40B4-BE49-F238E27FC236}">
                              <a16:creationId xmlns:a16="http://schemas.microsoft.com/office/drawing/2014/main" id="{41344C5E-9F63-4232-B000-5C7D03B300D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99" name="グループ化 298">
                            <a:extLst>
                              <a:ext uri="{FF2B5EF4-FFF2-40B4-BE49-F238E27FC236}">
                                <a16:creationId xmlns:a16="http://schemas.microsoft.com/office/drawing/2014/main" id="{CBB5E2CF-1C23-4BD9-87A6-B2B5ABB5B28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03" name="フリーフォーム: 図形 302">
                              <a:extLst>
                                <a:ext uri="{FF2B5EF4-FFF2-40B4-BE49-F238E27FC236}">
                                  <a16:creationId xmlns:a16="http://schemas.microsoft.com/office/drawing/2014/main" id="{0CD72D19-81C6-4B0D-9307-261C31EF675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04" name="フリーフォーム: 図形 303">
                              <a:extLst>
                                <a:ext uri="{FF2B5EF4-FFF2-40B4-BE49-F238E27FC236}">
                                  <a16:creationId xmlns:a16="http://schemas.microsoft.com/office/drawing/2014/main" id="{1CCCCB3B-970D-427F-BA5A-2CFA76C875F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00" name="グループ化 299">
                            <a:extLst>
                              <a:ext uri="{FF2B5EF4-FFF2-40B4-BE49-F238E27FC236}">
                                <a16:creationId xmlns:a16="http://schemas.microsoft.com/office/drawing/2014/main" id="{9147867A-76BE-4D04-8615-B4D618C56E3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01" name="フリーフォーム: 図形 300">
                              <a:extLst>
                                <a:ext uri="{FF2B5EF4-FFF2-40B4-BE49-F238E27FC236}">
                                  <a16:creationId xmlns:a16="http://schemas.microsoft.com/office/drawing/2014/main" id="{0CC20047-DF5E-45C1-BDA1-A17472B6356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02" name="フリーフォーム: 図形 301">
                              <a:extLst>
                                <a:ext uri="{FF2B5EF4-FFF2-40B4-BE49-F238E27FC236}">
                                  <a16:creationId xmlns:a16="http://schemas.microsoft.com/office/drawing/2014/main" id="{35DCBB8D-6306-4F12-B7EA-981A07DA802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81" name="グループ化 280">
                          <a:extLst>
                            <a:ext uri="{FF2B5EF4-FFF2-40B4-BE49-F238E27FC236}">
                              <a16:creationId xmlns:a16="http://schemas.microsoft.com/office/drawing/2014/main" id="{3A736B9C-C812-4480-97A2-8BBD20CAB90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94" name="フリーフォーム: 図形 293">
                            <a:extLst>
                              <a:ext uri="{FF2B5EF4-FFF2-40B4-BE49-F238E27FC236}">
                                <a16:creationId xmlns:a16="http://schemas.microsoft.com/office/drawing/2014/main" id="{411BC620-F8AB-4B74-97A0-66F715FDB71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95" name="フリーフォーム: 図形 294">
                            <a:extLst>
                              <a:ext uri="{FF2B5EF4-FFF2-40B4-BE49-F238E27FC236}">
                                <a16:creationId xmlns:a16="http://schemas.microsoft.com/office/drawing/2014/main" id="{FDAEAE6C-7305-4971-904F-7725E1FE363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96" name="フリーフォーム: 図形 295">
                            <a:extLst>
                              <a:ext uri="{FF2B5EF4-FFF2-40B4-BE49-F238E27FC236}">
                                <a16:creationId xmlns:a16="http://schemas.microsoft.com/office/drawing/2014/main" id="{D7EF2476-6D6A-407B-84DC-4782D4B5380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97" name="フリーフォーム: 図形 296">
                            <a:extLst>
                              <a:ext uri="{FF2B5EF4-FFF2-40B4-BE49-F238E27FC236}">
                                <a16:creationId xmlns:a16="http://schemas.microsoft.com/office/drawing/2014/main" id="{F7C51BD9-AABC-4D5B-BC19-BF74C98F668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98" name="フリーフォーム: 図形 297">
                            <a:extLst>
                              <a:ext uri="{FF2B5EF4-FFF2-40B4-BE49-F238E27FC236}">
                                <a16:creationId xmlns:a16="http://schemas.microsoft.com/office/drawing/2014/main" id="{88FB103D-E7DE-4938-AB3C-390D030A7BE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82" name="グループ化 281">
                          <a:extLst>
                            <a:ext uri="{FF2B5EF4-FFF2-40B4-BE49-F238E27FC236}">
                              <a16:creationId xmlns:a16="http://schemas.microsoft.com/office/drawing/2014/main" id="{3AF55088-0542-4342-AA6F-2111950BBC2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89" name="フリーフォーム: 図形 288">
                            <a:extLst>
                              <a:ext uri="{FF2B5EF4-FFF2-40B4-BE49-F238E27FC236}">
                                <a16:creationId xmlns:a16="http://schemas.microsoft.com/office/drawing/2014/main" id="{49896A9B-C095-4A49-9F1F-69AA02CF0C5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90" name="フリーフォーム: 図形 289">
                            <a:extLst>
                              <a:ext uri="{FF2B5EF4-FFF2-40B4-BE49-F238E27FC236}">
                                <a16:creationId xmlns:a16="http://schemas.microsoft.com/office/drawing/2014/main" id="{9B4F6CD7-020F-4A5F-9561-829A7A3F00B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91" name="フリーフォーム: 図形 290">
                            <a:extLst>
                              <a:ext uri="{FF2B5EF4-FFF2-40B4-BE49-F238E27FC236}">
                                <a16:creationId xmlns:a16="http://schemas.microsoft.com/office/drawing/2014/main" id="{2723A4BD-0DA9-495E-8367-87694990B5A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92" name="フリーフォーム: 図形 291">
                            <a:extLst>
                              <a:ext uri="{FF2B5EF4-FFF2-40B4-BE49-F238E27FC236}">
                                <a16:creationId xmlns:a16="http://schemas.microsoft.com/office/drawing/2014/main" id="{5EE5D692-133E-49B3-8648-99E2A8A20C1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93" name="フリーフォーム: 図形 292">
                            <a:extLst>
                              <a:ext uri="{FF2B5EF4-FFF2-40B4-BE49-F238E27FC236}">
                                <a16:creationId xmlns:a16="http://schemas.microsoft.com/office/drawing/2014/main" id="{80E89715-2340-44EA-9949-231503F279E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83" name="グループ化 282">
                          <a:extLst>
                            <a:ext uri="{FF2B5EF4-FFF2-40B4-BE49-F238E27FC236}">
                              <a16:creationId xmlns:a16="http://schemas.microsoft.com/office/drawing/2014/main" id="{C4AA80E0-213A-46A9-ADD6-55EEB0B87FA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87" name="フリーフォーム: 図形 286">
                            <a:extLst>
                              <a:ext uri="{FF2B5EF4-FFF2-40B4-BE49-F238E27FC236}">
                                <a16:creationId xmlns:a16="http://schemas.microsoft.com/office/drawing/2014/main" id="{B50FBF71-B5F9-4A3E-8DF3-76EC53BF0D1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88" name="フリーフォーム: 図形 287">
                            <a:extLst>
                              <a:ext uri="{FF2B5EF4-FFF2-40B4-BE49-F238E27FC236}">
                                <a16:creationId xmlns:a16="http://schemas.microsoft.com/office/drawing/2014/main" id="{D1AB4B27-55FC-4228-A14A-27047B67D16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84" name="グループ化 283">
                          <a:extLst>
                            <a:ext uri="{FF2B5EF4-FFF2-40B4-BE49-F238E27FC236}">
                              <a16:creationId xmlns:a16="http://schemas.microsoft.com/office/drawing/2014/main" id="{1CDEF6D7-121E-4172-90F1-C3CEC439964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85" name="フリーフォーム: 図形 284">
                            <a:extLst>
                              <a:ext uri="{FF2B5EF4-FFF2-40B4-BE49-F238E27FC236}">
                                <a16:creationId xmlns:a16="http://schemas.microsoft.com/office/drawing/2014/main" id="{A71FCF05-DE4E-42C2-8CB4-66F99FCD2D4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86" name="フリーフォーム: 図形 285">
                            <a:extLst>
                              <a:ext uri="{FF2B5EF4-FFF2-40B4-BE49-F238E27FC236}">
                                <a16:creationId xmlns:a16="http://schemas.microsoft.com/office/drawing/2014/main" id="{D16723AD-9DFC-4F11-9816-771007F1E7F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246" name="グループ化 245">
                        <a:extLst>
                          <a:ext uri="{FF2B5EF4-FFF2-40B4-BE49-F238E27FC236}">
                            <a16:creationId xmlns:a16="http://schemas.microsoft.com/office/drawing/2014/main" id="{3F13A111-1683-4426-A763-3117C7E5CE84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247" name="グループ化 246">
                          <a:extLst>
                            <a:ext uri="{FF2B5EF4-FFF2-40B4-BE49-F238E27FC236}">
                              <a16:creationId xmlns:a16="http://schemas.microsoft.com/office/drawing/2014/main" id="{18CF621E-752B-464B-913F-0921AEE5A44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73" name="グループ化 272">
                            <a:extLst>
                              <a:ext uri="{FF2B5EF4-FFF2-40B4-BE49-F238E27FC236}">
                                <a16:creationId xmlns:a16="http://schemas.microsoft.com/office/drawing/2014/main" id="{B4666DDE-1398-44DC-9332-362718A55F0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77" name="フリーフォーム: 図形 276">
                              <a:extLst>
                                <a:ext uri="{FF2B5EF4-FFF2-40B4-BE49-F238E27FC236}">
                                  <a16:creationId xmlns:a16="http://schemas.microsoft.com/office/drawing/2014/main" id="{000148E2-B94E-4EBD-B7B7-A3CEAFFFF03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78" name="フリーフォーム: 図形 277">
                              <a:extLst>
                                <a:ext uri="{FF2B5EF4-FFF2-40B4-BE49-F238E27FC236}">
                                  <a16:creationId xmlns:a16="http://schemas.microsoft.com/office/drawing/2014/main" id="{2A90636A-E296-40D8-BAF0-64A93813206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74" name="グループ化 273">
                            <a:extLst>
                              <a:ext uri="{FF2B5EF4-FFF2-40B4-BE49-F238E27FC236}">
                                <a16:creationId xmlns:a16="http://schemas.microsoft.com/office/drawing/2014/main" id="{AFA6E659-D83B-4C7F-9897-0646737544D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75" name="フリーフォーム: 図形 274">
                              <a:extLst>
                                <a:ext uri="{FF2B5EF4-FFF2-40B4-BE49-F238E27FC236}">
                                  <a16:creationId xmlns:a16="http://schemas.microsoft.com/office/drawing/2014/main" id="{8131FA59-D2C5-452F-A21B-336252517AE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76" name="フリーフォーム: 図形 275">
                              <a:extLst>
                                <a:ext uri="{FF2B5EF4-FFF2-40B4-BE49-F238E27FC236}">
                                  <a16:creationId xmlns:a16="http://schemas.microsoft.com/office/drawing/2014/main" id="{4B40BBA2-3917-406E-9E16-CCC3E0F6977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48" name="グループ化 247">
                          <a:extLst>
                            <a:ext uri="{FF2B5EF4-FFF2-40B4-BE49-F238E27FC236}">
                              <a16:creationId xmlns:a16="http://schemas.microsoft.com/office/drawing/2014/main" id="{39AFE5E4-1CDA-4A73-88C5-BBB56CFCB57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67" name="グループ化 266">
                            <a:extLst>
                              <a:ext uri="{FF2B5EF4-FFF2-40B4-BE49-F238E27FC236}">
                                <a16:creationId xmlns:a16="http://schemas.microsoft.com/office/drawing/2014/main" id="{84BE370A-DAC8-4172-BDDB-CA6C0CDF039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71" name="フリーフォーム: 図形 270">
                              <a:extLst>
                                <a:ext uri="{FF2B5EF4-FFF2-40B4-BE49-F238E27FC236}">
                                  <a16:creationId xmlns:a16="http://schemas.microsoft.com/office/drawing/2014/main" id="{AD30D01B-2497-48FF-BF55-61ACFC26E7F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72" name="フリーフォーム: 図形 271">
                              <a:extLst>
                                <a:ext uri="{FF2B5EF4-FFF2-40B4-BE49-F238E27FC236}">
                                  <a16:creationId xmlns:a16="http://schemas.microsoft.com/office/drawing/2014/main" id="{A378874C-C50D-45B4-A8F3-4B72FAFEABE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68" name="グループ化 267">
                            <a:extLst>
                              <a:ext uri="{FF2B5EF4-FFF2-40B4-BE49-F238E27FC236}">
                                <a16:creationId xmlns:a16="http://schemas.microsoft.com/office/drawing/2014/main" id="{A9877979-7A80-446A-A18E-6B9015152CD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69" name="フリーフォーム: 図形 268">
                              <a:extLst>
                                <a:ext uri="{FF2B5EF4-FFF2-40B4-BE49-F238E27FC236}">
                                  <a16:creationId xmlns:a16="http://schemas.microsoft.com/office/drawing/2014/main" id="{E5F4CA5F-3094-43CE-877A-2D9F3E08F9E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70" name="フリーフォーム: 図形 269">
                              <a:extLst>
                                <a:ext uri="{FF2B5EF4-FFF2-40B4-BE49-F238E27FC236}">
                                  <a16:creationId xmlns:a16="http://schemas.microsoft.com/office/drawing/2014/main" id="{BF067F72-E2BF-4853-AD1F-1A7279FBED4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49" name="グループ化 248">
                          <a:extLst>
                            <a:ext uri="{FF2B5EF4-FFF2-40B4-BE49-F238E27FC236}">
                              <a16:creationId xmlns:a16="http://schemas.microsoft.com/office/drawing/2014/main" id="{A13CBDD2-7AB6-4637-89B3-7B19173ABF2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62" name="フリーフォーム: 図形 261">
                            <a:extLst>
                              <a:ext uri="{FF2B5EF4-FFF2-40B4-BE49-F238E27FC236}">
                                <a16:creationId xmlns:a16="http://schemas.microsoft.com/office/drawing/2014/main" id="{22095833-8F0C-45A5-8541-690DA322A38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3" name="フリーフォーム: 図形 262">
                            <a:extLst>
                              <a:ext uri="{FF2B5EF4-FFF2-40B4-BE49-F238E27FC236}">
                                <a16:creationId xmlns:a16="http://schemas.microsoft.com/office/drawing/2014/main" id="{B46423CD-B1EA-425C-83F3-E7B56BA6F0C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4" name="フリーフォーム: 図形 263">
                            <a:extLst>
                              <a:ext uri="{FF2B5EF4-FFF2-40B4-BE49-F238E27FC236}">
                                <a16:creationId xmlns:a16="http://schemas.microsoft.com/office/drawing/2014/main" id="{D277E1D0-2B5C-42E5-A212-3C6B80088E4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5" name="フリーフォーム: 図形 264">
                            <a:extLst>
                              <a:ext uri="{FF2B5EF4-FFF2-40B4-BE49-F238E27FC236}">
                                <a16:creationId xmlns:a16="http://schemas.microsoft.com/office/drawing/2014/main" id="{8C755C52-55D1-4E76-81F3-41BEA56EB96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6" name="フリーフォーム: 図形 265">
                            <a:extLst>
                              <a:ext uri="{FF2B5EF4-FFF2-40B4-BE49-F238E27FC236}">
                                <a16:creationId xmlns:a16="http://schemas.microsoft.com/office/drawing/2014/main" id="{18176E82-B925-447C-9AE8-D8968BDE09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50" name="グループ化 249">
                          <a:extLst>
                            <a:ext uri="{FF2B5EF4-FFF2-40B4-BE49-F238E27FC236}">
                              <a16:creationId xmlns:a16="http://schemas.microsoft.com/office/drawing/2014/main" id="{F6C77A44-D436-4240-8FEF-0915AD795C7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57" name="フリーフォーム: 図形 256">
                            <a:extLst>
                              <a:ext uri="{FF2B5EF4-FFF2-40B4-BE49-F238E27FC236}">
                                <a16:creationId xmlns:a16="http://schemas.microsoft.com/office/drawing/2014/main" id="{61840ABC-A4EA-473B-8BE7-84CCBD4A118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58" name="フリーフォーム: 図形 257">
                            <a:extLst>
                              <a:ext uri="{FF2B5EF4-FFF2-40B4-BE49-F238E27FC236}">
                                <a16:creationId xmlns:a16="http://schemas.microsoft.com/office/drawing/2014/main" id="{358FADA1-02B8-4DE4-8587-B4E37569A07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59" name="フリーフォーム: 図形 258">
                            <a:extLst>
                              <a:ext uri="{FF2B5EF4-FFF2-40B4-BE49-F238E27FC236}">
                                <a16:creationId xmlns:a16="http://schemas.microsoft.com/office/drawing/2014/main" id="{83B9456F-4AEE-4361-A653-158C4E1CF44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0" name="フリーフォーム: 図形 259">
                            <a:extLst>
                              <a:ext uri="{FF2B5EF4-FFF2-40B4-BE49-F238E27FC236}">
                                <a16:creationId xmlns:a16="http://schemas.microsoft.com/office/drawing/2014/main" id="{1FB3E088-25E6-4474-AFB4-7CAB313F852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1" name="フリーフォーム: 図形 260">
                            <a:extLst>
                              <a:ext uri="{FF2B5EF4-FFF2-40B4-BE49-F238E27FC236}">
                                <a16:creationId xmlns:a16="http://schemas.microsoft.com/office/drawing/2014/main" id="{8C8F90A5-9EFE-4893-9E58-574BA243E29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51" name="グループ化 250">
                          <a:extLst>
                            <a:ext uri="{FF2B5EF4-FFF2-40B4-BE49-F238E27FC236}">
                              <a16:creationId xmlns:a16="http://schemas.microsoft.com/office/drawing/2014/main" id="{FACB239C-5287-48A2-AD9B-4ECC712F518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55" name="フリーフォーム: 図形 254">
                            <a:extLst>
                              <a:ext uri="{FF2B5EF4-FFF2-40B4-BE49-F238E27FC236}">
                                <a16:creationId xmlns:a16="http://schemas.microsoft.com/office/drawing/2014/main" id="{780A19A2-874A-463D-A0A4-66D8491996B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56" name="フリーフォーム: 図形 255">
                            <a:extLst>
                              <a:ext uri="{FF2B5EF4-FFF2-40B4-BE49-F238E27FC236}">
                                <a16:creationId xmlns:a16="http://schemas.microsoft.com/office/drawing/2014/main" id="{022D0C18-346C-444A-A79A-A58275F3198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52" name="グループ化 251">
                          <a:extLst>
                            <a:ext uri="{FF2B5EF4-FFF2-40B4-BE49-F238E27FC236}">
                              <a16:creationId xmlns:a16="http://schemas.microsoft.com/office/drawing/2014/main" id="{FFD8ED5F-9123-48FE-A8C0-06A0CB79213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53" name="フリーフォーム: 図形 252">
                            <a:extLst>
                              <a:ext uri="{FF2B5EF4-FFF2-40B4-BE49-F238E27FC236}">
                                <a16:creationId xmlns:a16="http://schemas.microsoft.com/office/drawing/2014/main" id="{C14A30C7-1F6F-400B-A510-B46C4014BF4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54" name="フリーフォーム: 図形 253">
                            <a:extLst>
                              <a:ext uri="{FF2B5EF4-FFF2-40B4-BE49-F238E27FC236}">
                                <a16:creationId xmlns:a16="http://schemas.microsoft.com/office/drawing/2014/main" id="{9CEDEFAC-0BC4-4F04-AF97-DA88A2D7F0E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78" name="グループ化 177">
                      <a:extLst>
                        <a:ext uri="{FF2B5EF4-FFF2-40B4-BE49-F238E27FC236}">
                          <a16:creationId xmlns:a16="http://schemas.microsoft.com/office/drawing/2014/main" id="{796C97AE-6FDD-40A0-8778-9E954B2560C9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179" name="グループ化 178">
                        <a:extLst>
                          <a:ext uri="{FF2B5EF4-FFF2-40B4-BE49-F238E27FC236}">
                            <a16:creationId xmlns:a16="http://schemas.microsoft.com/office/drawing/2014/main" id="{67ACF152-B931-4314-B0BF-22D7B395E8E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213" name="グループ化 212">
                          <a:extLst>
                            <a:ext uri="{FF2B5EF4-FFF2-40B4-BE49-F238E27FC236}">
                              <a16:creationId xmlns:a16="http://schemas.microsoft.com/office/drawing/2014/main" id="{E9B702B5-951E-43E5-9607-8489FFA6656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39" name="グループ化 238">
                            <a:extLst>
                              <a:ext uri="{FF2B5EF4-FFF2-40B4-BE49-F238E27FC236}">
                                <a16:creationId xmlns:a16="http://schemas.microsoft.com/office/drawing/2014/main" id="{7319AC5E-CE77-4E27-ACFD-63ADEA8693F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43" name="フリーフォーム: 図形 242">
                              <a:extLst>
                                <a:ext uri="{FF2B5EF4-FFF2-40B4-BE49-F238E27FC236}">
                                  <a16:creationId xmlns:a16="http://schemas.microsoft.com/office/drawing/2014/main" id="{AB89BA5A-ABE2-4D4C-8B88-8A3FB00EB28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44" name="フリーフォーム: 図形 243">
                              <a:extLst>
                                <a:ext uri="{FF2B5EF4-FFF2-40B4-BE49-F238E27FC236}">
                                  <a16:creationId xmlns:a16="http://schemas.microsoft.com/office/drawing/2014/main" id="{80AC6D1A-C7C5-4FB5-BCE3-084899EA941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40" name="グループ化 239">
                            <a:extLst>
                              <a:ext uri="{FF2B5EF4-FFF2-40B4-BE49-F238E27FC236}">
                                <a16:creationId xmlns:a16="http://schemas.microsoft.com/office/drawing/2014/main" id="{DF75AD48-266E-42B4-B876-05F3C524143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41" name="フリーフォーム: 図形 240">
                              <a:extLst>
                                <a:ext uri="{FF2B5EF4-FFF2-40B4-BE49-F238E27FC236}">
                                  <a16:creationId xmlns:a16="http://schemas.microsoft.com/office/drawing/2014/main" id="{4C1B3B2B-1DB5-4657-B3DB-8BDCCE11D04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42" name="フリーフォーム: 図形 241">
                              <a:extLst>
                                <a:ext uri="{FF2B5EF4-FFF2-40B4-BE49-F238E27FC236}">
                                  <a16:creationId xmlns:a16="http://schemas.microsoft.com/office/drawing/2014/main" id="{B61F0F56-D72D-417C-BABC-DB8503EF94D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14" name="グループ化 213">
                          <a:extLst>
                            <a:ext uri="{FF2B5EF4-FFF2-40B4-BE49-F238E27FC236}">
                              <a16:creationId xmlns:a16="http://schemas.microsoft.com/office/drawing/2014/main" id="{EEE9AC9C-7E19-4031-B722-1F6D97163D7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33" name="グループ化 232">
                            <a:extLst>
                              <a:ext uri="{FF2B5EF4-FFF2-40B4-BE49-F238E27FC236}">
                                <a16:creationId xmlns:a16="http://schemas.microsoft.com/office/drawing/2014/main" id="{3C7742F5-B884-4E6E-8A03-A75D25D83D7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37" name="フリーフォーム: 図形 236">
                              <a:extLst>
                                <a:ext uri="{FF2B5EF4-FFF2-40B4-BE49-F238E27FC236}">
                                  <a16:creationId xmlns:a16="http://schemas.microsoft.com/office/drawing/2014/main" id="{9A801241-5FC9-4714-97D7-61CED20D3F9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38" name="フリーフォーム: 図形 237">
                              <a:extLst>
                                <a:ext uri="{FF2B5EF4-FFF2-40B4-BE49-F238E27FC236}">
                                  <a16:creationId xmlns:a16="http://schemas.microsoft.com/office/drawing/2014/main" id="{F9F80415-68DD-4F5B-A210-A4D89DCAA8C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34" name="グループ化 233">
                            <a:extLst>
                              <a:ext uri="{FF2B5EF4-FFF2-40B4-BE49-F238E27FC236}">
                                <a16:creationId xmlns:a16="http://schemas.microsoft.com/office/drawing/2014/main" id="{91D5BC91-06DC-433F-9858-4E3429EA0BA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35" name="フリーフォーム: 図形 234">
                              <a:extLst>
                                <a:ext uri="{FF2B5EF4-FFF2-40B4-BE49-F238E27FC236}">
                                  <a16:creationId xmlns:a16="http://schemas.microsoft.com/office/drawing/2014/main" id="{9C78DD53-EC70-4042-BA72-C7528CC25CD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36" name="フリーフォーム: 図形 235">
                              <a:extLst>
                                <a:ext uri="{FF2B5EF4-FFF2-40B4-BE49-F238E27FC236}">
                                  <a16:creationId xmlns:a16="http://schemas.microsoft.com/office/drawing/2014/main" id="{4179424A-CB0B-4A63-A427-0B705FFB802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15" name="グループ化 214">
                          <a:extLst>
                            <a:ext uri="{FF2B5EF4-FFF2-40B4-BE49-F238E27FC236}">
                              <a16:creationId xmlns:a16="http://schemas.microsoft.com/office/drawing/2014/main" id="{C07EBD1C-713C-4383-8B26-90C4970B53A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28" name="フリーフォーム: 図形 227">
                            <a:extLst>
                              <a:ext uri="{FF2B5EF4-FFF2-40B4-BE49-F238E27FC236}">
                                <a16:creationId xmlns:a16="http://schemas.microsoft.com/office/drawing/2014/main" id="{D632CA44-EB2B-48FB-AEE0-479C429F18E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29" name="フリーフォーム: 図形 228">
                            <a:extLst>
                              <a:ext uri="{FF2B5EF4-FFF2-40B4-BE49-F238E27FC236}">
                                <a16:creationId xmlns:a16="http://schemas.microsoft.com/office/drawing/2014/main" id="{6D02118B-30A2-424D-A2BA-5AE84ADD089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30" name="フリーフォーム: 図形 229">
                            <a:extLst>
                              <a:ext uri="{FF2B5EF4-FFF2-40B4-BE49-F238E27FC236}">
                                <a16:creationId xmlns:a16="http://schemas.microsoft.com/office/drawing/2014/main" id="{A57AEFA3-6A42-4DEA-B8CA-235430E208D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31" name="フリーフォーム: 図形 230">
                            <a:extLst>
                              <a:ext uri="{FF2B5EF4-FFF2-40B4-BE49-F238E27FC236}">
                                <a16:creationId xmlns:a16="http://schemas.microsoft.com/office/drawing/2014/main" id="{07C1BAD2-D36E-4824-AD66-3C223418E0E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32" name="フリーフォーム: 図形 231">
                            <a:extLst>
                              <a:ext uri="{FF2B5EF4-FFF2-40B4-BE49-F238E27FC236}">
                                <a16:creationId xmlns:a16="http://schemas.microsoft.com/office/drawing/2014/main" id="{CCAF88CD-BFE5-4A9A-B610-2268ABC6EBF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16" name="グループ化 215">
                          <a:extLst>
                            <a:ext uri="{FF2B5EF4-FFF2-40B4-BE49-F238E27FC236}">
                              <a16:creationId xmlns:a16="http://schemas.microsoft.com/office/drawing/2014/main" id="{C6219148-C21C-4A66-8DF8-DB2C61C7706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23" name="フリーフォーム: 図形 222">
                            <a:extLst>
                              <a:ext uri="{FF2B5EF4-FFF2-40B4-BE49-F238E27FC236}">
                                <a16:creationId xmlns:a16="http://schemas.microsoft.com/office/drawing/2014/main" id="{8855F083-6E9D-4871-B276-6BC307E1596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24" name="フリーフォーム: 図形 223">
                            <a:extLst>
                              <a:ext uri="{FF2B5EF4-FFF2-40B4-BE49-F238E27FC236}">
                                <a16:creationId xmlns:a16="http://schemas.microsoft.com/office/drawing/2014/main" id="{4E44498F-BD66-4CF3-8109-E751D0220A6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25" name="フリーフォーム: 図形 224">
                            <a:extLst>
                              <a:ext uri="{FF2B5EF4-FFF2-40B4-BE49-F238E27FC236}">
                                <a16:creationId xmlns:a16="http://schemas.microsoft.com/office/drawing/2014/main" id="{5EC9598C-6B4D-4629-838B-4020AA25E21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26" name="フリーフォーム: 図形 225">
                            <a:extLst>
                              <a:ext uri="{FF2B5EF4-FFF2-40B4-BE49-F238E27FC236}">
                                <a16:creationId xmlns:a16="http://schemas.microsoft.com/office/drawing/2014/main" id="{13EDCCDE-D721-4099-932F-CCE9EE8167E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27" name="フリーフォーム: 図形 226">
                            <a:extLst>
                              <a:ext uri="{FF2B5EF4-FFF2-40B4-BE49-F238E27FC236}">
                                <a16:creationId xmlns:a16="http://schemas.microsoft.com/office/drawing/2014/main" id="{FA6CABF1-DE06-4111-81A6-D4CFD1A6E12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17" name="グループ化 216">
                          <a:extLst>
                            <a:ext uri="{FF2B5EF4-FFF2-40B4-BE49-F238E27FC236}">
                              <a16:creationId xmlns:a16="http://schemas.microsoft.com/office/drawing/2014/main" id="{E209672A-0F52-4CD1-AC36-1F7D5F55069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21" name="フリーフォーム: 図形 220">
                            <a:extLst>
                              <a:ext uri="{FF2B5EF4-FFF2-40B4-BE49-F238E27FC236}">
                                <a16:creationId xmlns:a16="http://schemas.microsoft.com/office/drawing/2014/main" id="{F4280CAD-36BD-4B41-B0FC-73AAB4BE2D2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22" name="フリーフォーム: 図形 221">
                            <a:extLst>
                              <a:ext uri="{FF2B5EF4-FFF2-40B4-BE49-F238E27FC236}">
                                <a16:creationId xmlns:a16="http://schemas.microsoft.com/office/drawing/2014/main" id="{D99A3140-00CF-4984-BE52-9FD4704A769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18" name="グループ化 217">
                          <a:extLst>
                            <a:ext uri="{FF2B5EF4-FFF2-40B4-BE49-F238E27FC236}">
                              <a16:creationId xmlns:a16="http://schemas.microsoft.com/office/drawing/2014/main" id="{A7FD0887-475E-45D4-8914-186FD886CFD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19" name="フリーフォーム: 図形 218">
                            <a:extLst>
                              <a:ext uri="{FF2B5EF4-FFF2-40B4-BE49-F238E27FC236}">
                                <a16:creationId xmlns:a16="http://schemas.microsoft.com/office/drawing/2014/main" id="{0D204BFA-5804-4345-9BA7-65C8A1CB7AD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20" name="フリーフォーム: 図形 219">
                            <a:extLst>
                              <a:ext uri="{FF2B5EF4-FFF2-40B4-BE49-F238E27FC236}">
                                <a16:creationId xmlns:a16="http://schemas.microsoft.com/office/drawing/2014/main" id="{6C1D252A-02E6-48EC-BC03-62B996AC397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180" name="グループ化 179">
                        <a:extLst>
                          <a:ext uri="{FF2B5EF4-FFF2-40B4-BE49-F238E27FC236}">
                            <a16:creationId xmlns:a16="http://schemas.microsoft.com/office/drawing/2014/main" id="{849099D3-A417-4FC6-8E9D-C9A1F2C28C6E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181" name="グループ化 180">
                          <a:extLst>
                            <a:ext uri="{FF2B5EF4-FFF2-40B4-BE49-F238E27FC236}">
                              <a16:creationId xmlns:a16="http://schemas.microsoft.com/office/drawing/2014/main" id="{2D5C43C6-CEA8-46C5-9478-9596020328F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07" name="グループ化 206">
                            <a:extLst>
                              <a:ext uri="{FF2B5EF4-FFF2-40B4-BE49-F238E27FC236}">
                                <a16:creationId xmlns:a16="http://schemas.microsoft.com/office/drawing/2014/main" id="{99D854D3-968F-42D6-977F-04E26CAC7B8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11" name="フリーフォーム: 図形 210">
                              <a:extLst>
                                <a:ext uri="{FF2B5EF4-FFF2-40B4-BE49-F238E27FC236}">
                                  <a16:creationId xmlns:a16="http://schemas.microsoft.com/office/drawing/2014/main" id="{8DC122B9-C540-4C5E-B5F6-33624631BA2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12" name="フリーフォーム: 図形 211">
                              <a:extLst>
                                <a:ext uri="{FF2B5EF4-FFF2-40B4-BE49-F238E27FC236}">
                                  <a16:creationId xmlns:a16="http://schemas.microsoft.com/office/drawing/2014/main" id="{92872DB7-7342-4489-98D4-E187263831A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08" name="グループ化 207">
                            <a:extLst>
                              <a:ext uri="{FF2B5EF4-FFF2-40B4-BE49-F238E27FC236}">
                                <a16:creationId xmlns:a16="http://schemas.microsoft.com/office/drawing/2014/main" id="{4737EAF3-BE3F-4D2A-A1CD-B27978E797C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09" name="フリーフォーム: 図形 208">
                              <a:extLst>
                                <a:ext uri="{FF2B5EF4-FFF2-40B4-BE49-F238E27FC236}">
                                  <a16:creationId xmlns:a16="http://schemas.microsoft.com/office/drawing/2014/main" id="{57F2C2C0-1233-4CDD-AE1D-D84F0142809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10" name="フリーフォーム: 図形 209">
                              <a:extLst>
                                <a:ext uri="{FF2B5EF4-FFF2-40B4-BE49-F238E27FC236}">
                                  <a16:creationId xmlns:a16="http://schemas.microsoft.com/office/drawing/2014/main" id="{2921EB1D-97B6-407D-86CA-BD5862B4CBD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182" name="グループ化 181">
                          <a:extLst>
                            <a:ext uri="{FF2B5EF4-FFF2-40B4-BE49-F238E27FC236}">
                              <a16:creationId xmlns:a16="http://schemas.microsoft.com/office/drawing/2014/main" id="{9629836F-FFDD-43B3-BE5E-5F10B0ED75C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01" name="グループ化 200">
                            <a:extLst>
                              <a:ext uri="{FF2B5EF4-FFF2-40B4-BE49-F238E27FC236}">
                                <a16:creationId xmlns:a16="http://schemas.microsoft.com/office/drawing/2014/main" id="{1E603FD0-87B7-4741-8CEB-B9E951BB41D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05" name="フリーフォーム: 図形 204">
                              <a:extLst>
                                <a:ext uri="{FF2B5EF4-FFF2-40B4-BE49-F238E27FC236}">
                                  <a16:creationId xmlns:a16="http://schemas.microsoft.com/office/drawing/2014/main" id="{320036EB-4947-4908-B324-E47C5B42891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06" name="フリーフォーム: 図形 205">
                              <a:extLst>
                                <a:ext uri="{FF2B5EF4-FFF2-40B4-BE49-F238E27FC236}">
                                  <a16:creationId xmlns:a16="http://schemas.microsoft.com/office/drawing/2014/main" id="{A4BACD5E-3CD0-4C11-AF83-A10DC6E0B8D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02" name="グループ化 201">
                            <a:extLst>
                              <a:ext uri="{FF2B5EF4-FFF2-40B4-BE49-F238E27FC236}">
                                <a16:creationId xmlns:a16="http://schemas.microsoft.com/office/drawing/2014/main" id="{5858B44C-C9E9-431C-A6EA-9D7BE16E253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03" name="フリーフォーム: 図形 202">
                              <a:extLst>
                                <a:ext uri="{FF2B5EF4-FFF2-40B4-BE49-F238E27FC236}">
                                  <a16:creationId xmlns:a16="http://schemas.microsoft.com/office/drawing/2014/main" id="{480D1953-8A8E-4639-BB87-94E8E7BE09D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04" name="フリーフォーム: 図形 203">
                              <a:extLst>
                                <a:ext uri="{FF2B5EF4-FFF2-40B4-BE49-F238E27FC236}">
                                  <a16:creationId xmlns:a16="http://schemas.microsoft.com/office/drawing/2014/main" id="{876E75B8-B9E3-40F7-87E0-EC1C0F8A76D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183" name="グループ化 182">
                          <a:extLst>
                            <a:ext uri="{FF2B5EF4-FFF2-40B4-BE49-F238E27FC236}">
                              <a16:creationId xmlns:a16="http://schemas.microsoft.com/office/drawing/2014/main" id="{6DF1E903-30E7-4745-A8D8-67650A387A8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196" name="フリーフォーム: 図形 195">
                            <a:extLst>
                              <a:ext uri="{FF2B5EF4-FFF2-40B4-BE49-F238E27FC236}">
                                <a16:creationId xmlns:a16="http://schemas.microsoft.com/office/drawing/2014/main" id="{1E01D289-A887-4372-A180-086AE3A66D0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7" name="フリーフォーム: 図形 196">
                            <a:extLst>
                              <a:ext uri="{FF2B5EF4-FFF2-40B4-BE49-F238E27FC236}">
                                <a16:creationId xmlns:a16="http://schemas.microsoft.com/office/drawing/2014/main" id="{F8DCBE65-D87F-4666-9643-4818FA62687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8" name="フリーフォーム: 図形 197">
                            <a:extLst>
                              <a:ext uri="{FF2B5EF4-FFF2-40B4-BE49-F238E27FC236}">
                                <a16:creationId xmlns:a16="http://schemas.microsoft.com/office/drawing/2014/main" id="{54E95CD8-E2E5-47F6-B889-C8EF4E1A4D9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9" name="フリーフォーム: 図形 198">
                            <a:extLst>
                              <a:ext uri="{FF2B5EF4-FFF2-40B4-BE49-F238E27FC236}">
                                <a16:creationId xmlns:a16="http://schemas.microsoft.com/office/drawing/2014/main" id="{90920691-605D-4267-8EEA-916F188B009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00" name="フリーフォーム: 図形 199">
                            <a:extLst>
                              <a:ext uri="{FF2B5EF4-FFF2-40B4-BE49-F238E27FC236}">
                                <a16:creationId xmlns:a16="http://schemas.microsoft.com/office/drawing/2014/main" id="{8161791B-B6BE-42FC-B20F-B7597F1A51B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84" name="グループ化 183">
                          <a:extLst>
                            <a:ext uri="{FF2B5EF4-FFF2-40B4-BE49-F238E27FC236}">
                              <a16:creationId xmlns:a16="http://schemas.microsoft.com/office/drawing/2014/main" id="{FBC9C0AD-45D1-4EFD-ACE0-E56222E73D7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191" name="フリーフォーム: 図形 190">
                            <a:extLst>
                              <a:ext uri="{FF2B5EF4-FFF2-40B4-BE49-F238E27FC236}">
                                <a16:creationId xmlns:a16="http://schemas.microsoft.com/office/drawing/2014/main" id="{5AEDEE57-86A5-4A77-BD7F-95765A48E9A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2" name="フリーフォーム: 図形 191">
                            <a:extLst>
                              <a:ext uri="{FF2B5EF4-FFF2-40B4-BE49-F238E27FC236}">
                                <a16:creationId xmlns:a16="http://schemas.microsoft.com/office/drawing/2014/main" id="{A1FC96DC-F25C-49A3-B295-E7A9FFACDA8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3" name="フリーフォーム: 図形 192">
                            <a:extLst>
                              <a:ext uri="{FF2B5EF4-FFF2-40B4-BE49-F238E27FC236}">
                                <a16:creationId xmlns:a16="http://schemas.microsoft.com/office/drawing/2014/main" id="{9433AC9B-F2F7-4D4E-8815-7569DFF228A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4" name="フリーフォーム: 図形 193">
                            <a:extLst>
                              <a:ext uri="{FF2B5EF4-FFF2-40B4-BE49-F238E27FC236}">
                                <a16:creationId xmlns:a16="http://schemas.microsoft.com/office/drawing/2014/main" id="{6841693F-803A-46B6-83A0-163B43F4A0B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5" name="フリーフォーム: 図形 194">
                            <a:extLst>
                              <a:ext uri="{FF2B5EF4-FFF2-40B4-BE49-F238E27FC236}">
                                <a16:creationId xmlns:a16="http://schemas.microsoft.com/office/drawing/2014/main" id="{DA5A4764-A728-4C40-88A0-BB4DD2DF205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85" name="グループ化 184">
                          <a:extLst>
                            <a:ext uri="{FF2B5EF4-FFF2-40B4-BE49-F238E27FC236}">
                              <a16:creationId xmlns:a16="http://schemas.microsoft.com/office/drawing/2014/main" id="{3AA335E8-CE89-4E9F-8CAE-4D8A9B3B250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189" name="フリーフォーム: 図形 188">
                            <a:extLst>
                              <a:ext uri="{FF2B5EF4-FFF2-40B4-BE49-F238E27FC236}">
                                <a16:creationId xmlns:a16="http://schemas.microsoft.com/office/drawing/2014/main" id="{5549B270-0AA1-4E42-A6F0-0C942D0753D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0" name="フリーフォーム: 図形 189">
                            <a:extLst>
                              <a:ext uri="{FF2B5EF4-FFF2-40B4-BE49-F238E27FC236}">
                                <a16:creationId xmlns:a16="http://schemas.microsoft.com/office/drawing/2014/main" id="{0EC24DC4-89DA-4301-B368-A4B250B0E77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86" name="グループ化 185">
                          <a:extLst>
                            <a:ext uri="{FF2B5EF4-FFF2-40B4-BE49-F238E27FC236}">
                              <a16:creationId xmlns:a16="http://schemas.microsoft.com/office/drawing/2014/main" id="{0B1FE3E0-61F7-4560-B673-AF858C0EA31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187" name="フリーフォーム: 図形 186">
                            <a:extLst>
                              <a:ext uri="{FF2B5EF4-FFF2-40B4-BE49-F238E27FC236}">
                                <a16:creationId xmlns:a16="http://schemas.microsoft.com/office/drawing/2014/main" id="{59B3B88A-6523-4A8F-A462-29C9D078A14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88" name="フリーフォーム: 図形 187">
                            <a:extLst>
                              <a:ext uri="{FF2B5EF4-FFF2-40B4-BE49-F238E27FC236}">
                                <a16:creationId xmlns:a16="http://schemas.microsoft.com/office/drawing/2014/main" id="{17952BC5-5631-48A0-A335-28B66586371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2974CC13-FBD5-4085-8B07-C24CC8A87E26}"/>
                  </a:ext>
                </a:extLst>
              </p:cNvPr>
              <p:cNvSpPr/>
              <p:nvPr/>
            </p:nvSpPr>
            <p:spPr>
              <a:xfrm>
                <a:off x="2069350" y="1638300"/>
                <a:ext cx="26150" cy="148167"/>
              </a:xfrm>
              <a:custGeom>
                <a:avLst/>
                <a:gdLst>
                  <a:gd name="connsiteX0" fmla="*/ 9217 w 26150"/>
                  <a:gd name="connsiteY0" fmla="*/ 0 h 148167"/>
                  <a:gd name="connsiteX1" fmla="*/ 750 w 26150"/>
                  <a:gd name="connsiteY1" fmla="*/ 84667 h 148167"/>
                  <a:gd name="connsiteX2" fmla="*/ 26150 w 26150"/>
                  <a:gd name="connsiteY2" fmla="*/ 148167 h 148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50" h="148167">
                    <a:moveTo>
                      <a:pt x="9217" y="0"/>
                    </a:moveTo>
                    <a:cubicBezTo>
                      <a:pt x="3572" y="29986"/>
                      <a:pt x="-2072" y="59973"/>
                      <a:pt x="750" y="84667"/>
                    </a:cubicBezTo>
                    <a:cubicBezTo>
                      <a:pt x="3572" y="109361"/>
                      <a:pt x="14861" y="128764"/>
                      <a:pt x="26150" y="148167"/>
                    </a:cubicBezTo>
                  </a:path>
                </a:pathLst>
              </a:custGeom>
              <a:no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51AA631B-19DB-42A1-B63A-EDED2E2201FA}"/>
                  </a:ext>
                </a:extLst>
              </p:cNvPr>
              <p:cNvSpPr/>
              <p:nvPr/>
            </p:nvSpPr>
            <p:spPr>
              <a:xfrm rot="1070680">
                <a:off x="2052388" y="1494829"/>
                <a:ext cx="97798" cy="276290"/>
              </a:xfrm>
              <a:custGeom>
                <a:avLst/>
                <a:gdLst>
                  <a:gd name="connsiteX0" fmla="*/ 432 w 97798"/>
                  <a:gd name="connsiteY0" fmla="*/ 596 h 276290"/>
                  <a:gd name="connsiteX1" fmla="*/ 42765 w 97798"/>
                  <a:gd name="connsiteY1" fmla="*/ 85263 h 276290"/>
                  <a:gd name="connsiteX2" fmla="*/ 68165 w 97798"/>
                  <a:gd name="connsiteY2" fmla="*/ 208030 h 276290"/>
                  <a:gd name="connsiteX3" fmla="*/ 97798 w 97798"/>
                  <a:gd name="connsiteY3" fmla="*/ 275763 h 276290"/>
                  <a:gd name="connsiteX4" fmla="*/ 68165 w 97798"/>
                  <a:gd name="connsiteY4" fmla="*/ 233430 h 276290"/>
                  <a:gd name="connsiteX5" fmla="*/ 21598 w 97798"/>
                  <a:gd name="connsiteY5" fmla="*/ 127596 h 276290"/>
                  <a:gd name="connsiteX6" fmla="*/ 432 w 97798"/>
                  <a:gd name="connsiteY6" fmla="*/ 596 h 276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798" h="276290">
                    <a:moveTo>
                      <a:pt x="432" y="596"/>
                    </a:moveTo>
                    <a:cubicBezTo>
                      <a:pt x="3960" y="-6460"/>
                      <a:pt x="31476" y="50691"/>
                      <a:pt x="42765" y="85263"/>
                    </a:cubicBezTo>
                    <a:cubicBezTo>
                      <a:pt x="54054" y="119835"/>
                      <a:pt x="58993" y="176280"/>
                      <a:pt x="68165" y="208030"/>
                    </a:cubicBezTo>
                    <a:cubicBezTo>
                      <a:pt x="77337" y="239780"/>
                      <a:pt x="97798" y="271530"/>
                      <a:pt x="97798" y="275763"/>
                    </a:cubicBezTo>
                    <a:cubicBezTo>
                      <a:pt x="97798" y="279996"/>
                      <a:pt x="80865" y="258125"/>
                      <a:pt x="68165" y="233430"/>
                    </a:cubicBezTo>
                    <a:cubicBezTo>
                      <a:pt x="55465" y="208735"/>
                      <a:pt x="27242" y="160757"/>
                      <a:pt x="21598" y="127596"/>
                    </a:cubicBezTo>
                    <a:cubicBezTo>
                      <a:pt x="15954" y="94435"/>
                      <a:pt x="-3096" y="7652"/>
                      <a:pt x="432" y="596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D1FA65F-AB26-4310-A0B9-A622AEA8C267}"/>
              </a:ext>
            </a:extLst>
          </p:cNvPr>
          <p:cNvSpPr/>
          <p:nvPr/>
        </p:nvSpPr>
        <p:spPr>
          <a:xfrm rot="900000">
            <a:off x="7692856" y="4612391"/>
            <a:ext cx="279315" cy="420800"/>
          </a:xfrm>
          <a:custGeom>
            <a:avLst/>
            <a:gdLst>
              <a:gd name="connsiteX0" fmla="*/ 5312 w 279315"/>
              <a:gd name="connsiteY0" fmla="*/ 133433 h 420800"/>
              <a:gd name="connsiteX1" fmla="*/ 62462 w 279315"/>
              <a:gd name="connsiteY1" fmla="*/ 150895 h 420800"/>
              <a:gd name="connsiteX2" fmla="*/ 78337 w 279315"/>
              <a:gd name="connsiteY2" fmla="*/ 141370 h 420800"/>
              <a:gd name="connsiteX3" fmla="*/ 86275 w 279315"/>
              <a:gd name="connsiteY3" fmla="*/ 98508 h 420800"/>
              <a:gd name="connsiteX4" fmla="*/ 121200 w 279315"/>
              <a:gd name="connsiteY4" fmla="*/ 55645 h 420800"/>
              <a:gd name="connsiteX5" fmla="*/ 181525 w 279315"/>
              <a:gd name="connsiteY5" fmla="*/ 50883 h 420800"/>
              <a:gd name="connsiteX6" fmla="*/ 221212 w 279315"/>
              <a:gd name="connsiteY6" fmla="*/ 100095 h 420800"/>
              <a:gd name="connsiteX7" fmla="*/ 173587 w 279315"/>
              <a:gd name="connsiteY7" fmla="*/ 166770 h 420800"/>
              <a:gd name="connsiteX8" fmla="*/ 87862 w 279315"/>
              <a:gd name="connsiteY8" fmla="*/ 263608 h 420800"/>
              <a:gd name="connsiteX9" fmla="*/ 30712 w 279315"/>
              <a:gd name="connsiteY9" fmla="*/ 346158 h 420800"/>
              <a:gd name="connsiteX10" fmla="*/ 3725 w 279315"/>
              <a:gd name="connsiteY10" fmla="*/ 409658 h 420800"/>
              <a:gd name="connsiteX11" fmla="*/ 111675 w 279315"/>
              <a:gd name="connsiteY11" fmla="*/ 412833 h 420800"/>
              <a:gd name="connsiteX12" fmla="*/ 221212 w 279315"/>
              <a:gd name="connsiteY12" fmla="*/ 420770 h 420800"/>
              <a:gd name="connsiteX13" fmla="*/ 268837 w 279315"/>
              <a:gd name="connsiteY13" fmla="*/ 409658 h 420800"/>
              <a:gd name="connsiteX14" fmla="*/ 268837 w 279315"/>
              <a:gd name="connsiteY14" fmla="*/ 362033 h 420800"/>
              <a:gd name="connsiteX15" fmla="*/ 205337 w 279315"/>
              <a:gd name="connsiteY15" fmla="*/ 360445 h 420800"/>
              <a:gd name="connsiteX16" fmla="*/ 127550 w 279315"/>
              <a:gd name="connsiteY16" fmla="*/ 358858 h 420800"/>
              <a:gd name="connsiteX17" fmla="*/ 73575 w 279315"/>
              <a:gd name="connsiteY17" fmla="*/ 354095 h 420800"/>
              <a:gd name="connsiteX18" fmla="*/ 79925 w 279315"/>
              <a:gd name="connsiteY18" fmla="*/ 336633 h 420800"/>
              <a:gd name="connsiteX19" fmla="*/ 137075 w 279315"/>
              <a:gd name="connsiteY19" fmla="*/ 289008 h 420800"/>
              <a:gd name="connsiteX20" fmla="*/ 252962 w 279315"/>
              <a:gd name="connsiteY20" fmla="*/ 198520 h 420800"/>
              <a:gd name="connsiteX21" fmla="*/ 278362 w 279315"/>
              <a:gd name="connsiteY21" fmla="*/ 93745 h 420800"/>
              <a:gd name="connsiteX22" fmla="*/ 232325 w 279315"/>
              <a:gd name="connsiteY22" fmla="*/ 22308 h 420800"/>
              <a:gd name="connsiteX23" fmla="*/ 114850 w 279315"/>
              <a:gd name="connsiteY23" fmla="*/ 1670 h 420800"/>
              <a:gd name="connsiteX24" fmla="*/ 25950 w 279315"/>
              <a:gd name="connsiteY24" fmla="*/ 58820 h 420800"/>
              <a:gd name="connsiteX25" fmla="*/ 5312 w 279315"/>
              <a:gd name="connsiteY25" fmla="*/ 133433 h 4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9315" h="420800">
                <a:moveTo>
                  <a:pt x="5312" y="133433"/>
                </a:moveTo>
                <a:cubicBezTo>
                  <a:pt x="11397" y="148779"/>
                  <a:pt x="50291" y="149572"/>
                  <a:pt x="62462" y="150895"/>
                </a:cubicBezTo>
                <a:cubicBezTo>
                  <a:pt x="74633" y="152218"/>
                  <a:pt x="74368" y="150101"/>
                  <a:pt x="78337" y="141370"/>
                </a:cubicBezTo>
                <a:cubicBezTo>
                  <a:pt x="82306" y="132639"/>
                  <a:pt x="79131" y="112795"/>
                  <a:pt x="86275" y="98508"/>
                </a:cubicBezTo>
                <a:cubicBezTo>
                  <a:pt x="93419" y="84220"/>
                  <a:pt x="105325" y="63582"/>
                  <a:pt x="121200" y="55645"/>
                </a:cubicBezTo>
                <a:cubicBezTo>
                  <a:pt x="137075" y="47708"/>
                  <a:pt x="164856" y="43475"/>
                  <a:pt x="181525" y="50883"/>
                </a:cubicBezTo>
                <a:cubicBezTo>
                  <a:pt x="198194" y="58291"/>
                  <a:pt x="222535" y="80780"/>
                  <a:pt x="221212" y="100095"/>
                </a:cubicBezTo>
                <a:cubicBezTo>
                  <a:pt x="219889" y="119409"/>
                  <a:pt x="195812" y="139518"/>
                  <a:pt x="173587" y="166770"/>
                </a:cubicBezTo>
                <a:cubicBezTo>
                  <a:pt x="151362" y="194022"/>
                  <a:pt x="111675" y="233710"/>
                  <a:pt x="87862" y="263608"/>
                </a:cubicBezTo>
                <a:cubicBezTo>
                  <a:pt x="64050" y="293506"/>
                  <a:pt x="44735" y="321816"/>
                  <a:pt x="30712" y="346158"/>
                </a:cubicBezTo>
                <a:cubicBezTo>
                  <a:pt x="16689" y="370500"/>
                  <a:pt x="-9769" y="398546"/>
                  <a:pt x="3725" y="409658"/>
                </a:cubicBezTo>
                <a:cubicBezTo>
                  <a:pt x="17219" y="420771"/>
                  <a:pt x="75427" y="410981"/>
                  <a:pt x="111675" y="412833"/>
                </a:cubicBezTo>
                <a:cubicBezTo>
                  <a:pt x="147923" y="414685"/>
                  <a:pt x="195018" y="421299"/>
                  <a:pt x="221212" y="420770"/>
                </a:cubicBezTo>
                <a:cubicBezTo>
                  <a:pt x="247406" y="420241"/>
                  <a:pt x="260900" y="419447"/>
                  <a:pt x="268837" y="409658"/>
                </a:cubicBezTo>
                <a:cubicBezTo>
                  <a:pt x="276774" y="399869"/>
                  <a:pt x="279420" y="370235"/>
                  <a:pt x="268837" y="362033"/>
                </a:cubicBezTo>
                <a:cubicBezTo>
                  <a:pt x="258254" y="353831"/>
                  <a:pt x="205337" y="360445"/>
                  <a:pt x="205337" y="360445"/>
                </a:cubicBezTo>
                <a:cubicBezTo>
                  <a:pt x="181789" y="359916"/>
                  <a:pt x="149510" y="359916"/>
                  <a:pt x="127550" y="358858"/>
                </a:cubicBezTo>
                <a:cubicBezTo>
                  <a:pt x="105590" y="357800"/>
                  <a:pt x="81512" y="357799"/>
                  <a:pt x="73575" y="354095"/>
                </a:cubicBezTo>
                <a:cubicBezTo>
                  <a:pt x="65638" y="350391"/>
                  <a:pt x="69342" y="347481"/>
                  <a:pt x="79925" y="336633"/>
                </a:cubicBezTo>
                <a:cubicBezTo>
                  <a:pt x="90508" y="325785"/>
                  <a:pt x="108236" y="312027"/>
                  <a:pt x="137075" y="289008"/>
                </a:cubicBezTo>
                <a:cubicBezTo>
                  <a:pt x="165914" y="265989"/>
                  <a:pt x="229414" y="231064"/>
                  <a:pt x="252962" y="198520"/>
                </a:cubicBezTo>
                <a:cubicBezTo>
                  <a:pt x="276510" y="165976"/>
                  <a:pt x="281802" y="123114"/>
                  <a:pt x="278362" y="93745"/>
                </a:cubicBezTo>
                <a:cubicBezTo>
                  <a:pt x="274922" y="64376"/>
                  <a:pt x="259577" y="37654"/>
                  <a:pt x="232325" y="22308"/>
                </a:cubicBezTo>
                <a:cubicBezTo>
                  <a:pt x="205073" y="6962"/>
                  <a:pt x="149246" y="-4415"/>
                  <a:pt x="114850" y="1670"/>
                </a:cubicBezTo>
                <a:cubicBezTo>
                  <a:pt x="80454" y="7755"/>
                  <a:pt x="42883" y="36595"/>
                  <a:pt x="25950" y="58820"/>
                </a:cubicBezTo>
                <a:cubicBezTo>
                  <a:pt x="9017" y="81045"/>
                  <a:pt x="-773" y="118087"/>
                  <a:pt x="5312" y="133433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54A49A3-99A8-4748-8CBC-2F1EBEFEEB3B}"/>
              </a:ext>
            </a:extLst>
          </p:cNvPr>
          <p:cNvSpPr/>
          <p:nvPr/>
        </p:nvSpPr>
        <p:spPr>
          <a:xfrm rot="900000">
            <a:off x="7847241" y="4928551"/>
            <a:ext cx="353891" cy="397955"/>
          </a:xfrm>
          <a:custGeom>
            <a:avLst/>
            <a:gdLst>
              <a:gd name="connsiteX0" fmla="*/ 64572 w 353891"/>
              <a:gd name="connsiteY0" fmla="*/ 356482 h 397955"/>
              <a:gd name="connsiteX1" fmla="*/ 64572 w 353891"/>
              <a:gd name="connsiteY1" fmla="*/ 245357 h 397955"/>
              <a:gd name="connsiteX2" fmla="*/ 64572 w 353891"/>
              <a:gd name="connsiteY2" fmla="*/ 35807 h 397955"/>
              <a:gd name="connsiteX3" fmla="*/ 32822 w 353891"/>
              <a:gd name="connsiteY3" fmla="*/ 35807 h 397955"/>
              <a:gd name="connsiteX4" fmla="*/ 12184 w 353891"/>
              <a:gd name="connsiteY4" fmla="*/ 16757 h 397955"/>
              <a:gd name="connsiteX5" fmla="*/ 4247 w 353891"/>
              <a:gd name="connsiteY5" fmla="*/ 2470 h 397955"/>
              <a:gd name="connsiteX6" fmla="*/ 80447 w 353891"/>
              <a:gd name="connsiteY6" fmla="*/ 4057 h 397955"/>
              <a:gd name="connsiteX7" fmla="*/ 120134 w 353891"/>
              <a:gd name="connsiteY7" fmla="*/ 4057 h 397955"/>
              <a:gd name="connsiteX8" fmla="*/ 116959 w 353891"/>
              <a:gd name="connsiteY8" fmla="*/ 59620 h 397955"/>
              <a:gd name="connsiteX9" fmla="*/ 118547 w 353891"/>
              <a:gd name="connsiteY9" fmla="*/ 132645 h 397955"/>
              <a:gd name="connsiteX10" fmla="*/ 169347 w 353891"/>
              <a:gd name="connsiteY10" fmla="*/ 123120 h 397955"/>
              <a:gd name="connsiteX11" fmla="*/ 231259 w 353891"/>
              <a:gd name="connsiteY11" fmla="*/ 132645 h 397955"/>
              <a:gd name="connsiteX12" fmla="*/ 264597 w 353891"/>
              <a:gd name="connsiteY12" fmla="*/ 178682 h 397955"/>
              <a:gd name="connsiteX13" fmla="*/ 270947 w 353891"/>
              <a:gd name="connsiteY13" fmla="*/ 305682 h 397955"/>
              <a:gd name="connsiteX14" fmla="*/ 274122 w 353891"/>
              <a:gd name="connsiteY14" fmla="*/ 356482 h 397955"/>
              <a:gd name="connsiteX15" fmla="*/ 313809 w 353891"/>
              <a:gd name="connsiteY15" fmla="*/ 367595 h 397955"/>
              <a:gd name="connsiteX16" fmla="*/ 347147 w 353891"/>
              <a:gd name="connsiteY16" fmla="*/ 394582 h 397955"/>
              <a:gd name="connsiteX17" fmla="*/ 172522 w 353891"/>
              <a:gd name="connsiteY17" fmla="*/ 394582 h 397955"/>
              <a:gd name="connsiteX18" fmla="*/ 172522 w 353891"/>
              <a:gd name="connsiteY18" fmla="*/ 367595 h 397955"/>
              <a:gd name="connsiteX19" fmla="*/ 226497 w 353891"/>
              <a:gd name="connsiteY19" fmla="*/ 356482 h 397955"/>
              <a:gd name="connsiteX20" fmla="*/ 212209 w 353891"/>
              <a:gd name="connsiteY20" fmla="*/ 191382 h 397955"/>
              <a:gd name="connsiteX21" fmla="*/ 142359 w 353891"/>
              <a:gd name="connsiteY21" fmla="*/ 177095 h 397955"/>
              <a:gd name="connsiteX22" fmla="*/ 121722 w 353891"/>
              <a:gd name="connsiteY22" fmla="*/ 273932 h 397955"/>
              <a:gd name="connsiteX23" fmla="*/ 126484 w 353891"/>
              <a:gd name="connsiteY23" fmla="*/ 348545 h 397955"/>
              <a:gd name="connsiteX24" fmla="*/ 142359 w 353891"/>
              <a:gd name="connsiteY24" fmla="*/ 361245 h 397955"/>
              <a:gd name="connsiteX25" fmla="*/ 134422 w 353891"/>
              <a:gd name="connsiteY25" fmla="*/ 389820 h 397955"/>
              <a:gd name="connsiteX26" fmla="*/ 64572 w 353891"/>
              <a:gd name="connsiteY26" fmla="*/ 356482 h 39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53891" h="397955">
                <a:moveTo>
                  <a:pt x="64572" y="356482"/>
                </a:moveTo>
                <a:cubicBezTo>
                  <a:pt x="52930" y="332405"/>
                  <a:pt x="64572" y="245357"/>
                  <a:pt x="64572" y="245357"/>
                </a:cubicBezTo>
                <a:cubicBezTo>
                  <a:pt x="64572" y="191911"/>
                  <a:pt x="69864" y="70732"/>
                  <a:pt x="64572" y="35807"/>
                </a:cubicBezTo>
                <a:cubicBezTo>
                  <a:pt x="59280" y="882"/>
                  <a:pt x="41553" y="38982"/>
                  <a:pt x="32822" y="35807"/>
                </a:cubicBezTo>
                <a:cubicBezTo>
                  <a:pt x="24091" y="32632"/>
                  <a:pt x="16946" y="22313"/>
                  <a:pt x="12184" y="16757"/>
                </a:cubicBezTo>
                <a:cubicBezTo>
                  <a:pt x="7422" y="11201"/>
                  <a:pt x="-7130" y="4587"/>
                  <a:pt x="4247" y="2470"/>
                </a:cubicBezTo>
                <a:cubicBezTo>
                  <a:pt x="15624" y="353"/>
                  <a:pt x="61132" y="3792"/>
                  <a:pt x="80447" y="4057"/>
                </a:cubicBezTo>
                <a:cubicBezTo>
                  <a:pt x="99762" y="4321"/>
                  <a:pt x="114049" y="-5204"/>
                  <a:pt x="120134" y="4057"/>
                </a:cubicBezTo>
                <a:cubicBezTo>
                  <a:pt x="126219" y="13318"/>
                  <a:pt x="117224" y="38189"/>
                  <a:pt x="116959" y="59620"/>
                </a:cubicBezTo>
                <a:cubicBezTo>
                  <a:pt x="116694" y="81051"/>
                  <a:pt x="109816" y="122062"/>
                  <a:pt x="118547" y="132645"/>
                </a:cubicBezTo>
                <a:cubicBezTo>
                  <a:pt x="127278" y="143228"/>
                  <a:pt x="150562" y="123120"/>
                  <a:pt x="169347" y="123120"/>
                </a:cubicBezTo>
                <a:cubicBezTo>
                  <a:pt x="188132" y="123120"/>
                  <a:pt x="215384" y="123385"/>
                  <a:pt x="231259" y="132645"/>
                </a:cubicBezTo>
                <a:cubicBezTo>
                  <a:pt x="247134" y="141905"/>
                  <a:pt x="257982" y="149842"/>
                  <a:pt x="264597" y="178682"/>
                </a:cubicBezTo>
                <a:cubicBezTo>
                  <a:pt x="271212" y="207522"/>
                  <a:pt x="269360" y="276049"/>
                  <a:pt x="270947" y="305682"/>
                </a:cubicBezTo>
                <a:cubicBezTo>
                  <a:pt x="272534" y="335315"/>
                  <a:pt x="266978" y="346163"/>
                  <a:pt x="274122" y="356482"/>
                </a:cubicBezTo>
                <a:cubicBezTo>
                  <a:pt x="281266" y="366801"/>
                  <a:pt x="301638" y="361245"/>
                  <a:pt x="313809" y="367595"/>
                </a:cubicBezTo>
                <a:cubicBezTo>
                  <a:pt x="325980" y="373945"/>
                  <a:pt x="370695" y="390084"/>
                  <a:pt x="347147" y="394582"/>
                </a:cubicBezTo>
                <a:cubicBezTo>
                  <a:pt x="323599" y="399080"/>
                  <a:pt x="201626" y="399080"/>
                  <a:pt x="172522" y="394582"/>
                </a:cubicBezTo>
                <a:cubicBezTo>
                  <a:pt x="143418" y="390084"/>
                  <a:pt x="163526" y="373945"/>
                  <a:pt x="172522" y="367595"/>
                </a:cubicBezTo>
                <a:cubicBezTo>
                  <a:pt x="181518" y="361245"/>
                  <a:pt x="219883" y="385851"/>
                  <a:pt x="226497" y="356482"/>
                </a:cubicBezTo>
                <a:cubicBezTo>
                  <a:pt x="233111" y="327113"/>
                  <a:pt x="226232" y="221280"/>
                  <a:pt x="212209" y="191382"/>
                </a:cubicBezTo>
                <a:cubicBezTo>
                  <a:pt x="198186" y="161484"/>
                  <a:pt x="157440" y="163337"/>
                  <a:pt x="142359" y="177095"/>
                </a:cubicBezTo>
                <a:cubicBezTo>
                  <a:pt x="127278" y="190853"/>
                  <a:pt x="124368" y="245357"/>
                  <a:pt x="121722" y="273932"/>
                </a:cubicBezTo>
                <a:cubicBezTo>
                  <a:pt x="119076" y="302507"/>
                  <a:pt x="123045" y="333993"/>
                  <a:pt x="126484" y="348545"/>
                </a:cubicBezTo>
                <a:cubicBezTo>
                  <a:pt x="129923" y="363097"/>
                  <a:pt x="141036" y="354366"/>
                  <a:pt x="142359" y="361245"/>
                </a:cubicBezTo>
                <a:cubicBezTo>
                  <a:pt x="143682" y="368124"/>
                  <a:pt x="146064" y="385587"/>
                  <a:pt x="134422" y="389820"/>
                </a:cubicBezTo>
                <a:cubicBezTo>
                  <a:pt x="122780" y="394053"/>
                  <a:pt x="76214" y="380559"/>
                  <a:pt x="64572" y="356482"/>
                </a:cubicBezTo>
                <a:close/>
              </a:path>
            </a:pathLst>
          </a:custGeom>
          <a:solidFill>
            <a:srgbClr val="4472C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20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来年4月公開の映画「ブラック・ウィドウ」日本語吹き替え版で主人公ブラック・ウィドウの声を務める米倉涼子さん" hidden="1">
            <a:extLst>
              <a:ext uri="{FF2B5EF4-FFF2-40B4-BE49-F238E27FC236}">
                <a16:creationId xmlns:a16="http://schemas.microsoft.com/office/drawing/2014/main" id="{75F77530-966F-4B43-B8F6-28E4F2A53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689" y="735722"/>
            <a:ext cx="5202621" cy="780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48C948D-CAFC-49D2-8F3E-993642170461}"/>
              </a:ext>
            </a:extLst>
          </p:cNvPr>
          <p:cNvSpPr/>
          <p:nvPr/>
        </p:nvSpPr>
        <p:spPr>
          <a:xfrm>
            <a:off x="6500757" y="2801336"/>
            <a:ext cx="474718" cy="203802"/>
          </a:xfrm>
          <a:custGeom>
            <a:avLst/>
            <a:gdLst>
              <a:gd name="connsiteX0" fmla="*/ 56 w 474718"/>
              <a:gd name="connsiteY0" fmla="*/ 32352 h 203802"/>
              <a:gd name="connsiteX1" fmla="*/ 81018 w 474718"/>
              <a:gd name="connsiteY1" fmla="*/ 87914 h 203802"/>
              <a:gd name="connsiteX2" fmla="*/ 292156 w 474718"/>
              <a:gd name="connsiteY2" fmla="*/ 176814 h 203802"/>
              <a:gd name="connsiteX3" fmla="*/ 385818 w 474718"/>
              <a:gd name="connsiteY3" fmla="*/ 184752 h 203802"/>
              <a:gd name="connsiteX4" fmla="*/ 474718 w 474718"/>
              <a:gd name="connsiteY4" fmla="*/ 203802 h 203802"/>
              <a:gd name="connsiteX5" fmla="*/ 342956 w 474718"/>
              <a:gd name="connsiteY5" fmla="*/ 175227 h 203802"/>
              <a:gd name="connsiteX6" fmla="*/ 265168 w 474718"/>
              <a:gd name="connsiteY6" fmla="*/ 143477 h 203802"/>
              <a:gd name="connsiteX7" fmla="*/ 157218 w 474718"/>
              <a:gd name="connsiteY7" fmla="*/ 91089 h 203802"/>
              <a:gd name="connsiteX8" fmla="*/ 112768 w 474718"/>
              <a:gd name="connsiteY8" fmla="*/ 46639 h 203802"/>
              <a:gd name="connsiteX9" fmla="*/ 68318 w 474718"/>
              <a:gd name="connsiteY9" fmla="*/ 602 h 203802"/>
              <a:gd name="connsiteX10" fmla="*/ 56 w 474718"/>
              <a:gd name="connsiteY10" fmla="*/ 32352 h 20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4718" h="203802">
                <a:moveTo>
                  <a:pt x="56" y="32352"/>
                </a:moveTo>
                <a:cubicBezTo>
                  <a:pt x="2173" y="46904"/>
                  <a:pt x="32335" y="63837"/>
                  <a:pt x="81018" y="87914"/>
                </a:cubicBezTo>
                <a:cubicBezTo>
                  <a:pt x="129701" y="111991"/>
                  <a:pt x="241356" y="160674"/>
                  <a:pt x="292156" y="176814"/>
                </a:cubicBezTo>
                <a:cubicBezTo>
                  <a:pt x="342956" y="192954"/>
                  <a:pt x="355391" y="180254"/>
                  <a:pt x="385818" y="184752"/>
                </a:cubicBezTo>
                <a:cubicBezTo>
                  <a:pt x="416245" y="189250"/>
                  <a:pt x="474718" y="203802"/>
                  <a:pt x="474718" y="203802"/>
                </a:cubicBezTo>
                <a:cubicBezTo>
                  <a:pt x="467574" y="202215"/>
                  <a:pt x="377881" y="185281"/>
                  <a:pt x="342956" y="175227"/>
                </a:cubicBezTo>
                <a:cubicBezTo>
                  <a:pt x="308031" y="165173"/>
                  <a:pt x="296124" y="157500"/>
                  <a:pt x="265168" y="143477"/>
                </a:cubicBezTo>
                <a:cubicBezTo>
                  <a:pt x="234212" y="129454"/>
                  <a:pt x="182618" y="107229"/>
                  <a:pt x="157218" y="91089"/>
                </a:cubicBezTo>
                <a:cubicBezTo>
                  <a:pt x="131818" y="74949"/>
                  <a:pt x="127585" y="61720"/>
                  <a:pt x="112768" y="46639"/>
                </a:cubicBezTo>
                <a:cubicBezTo>
                  <a:pt x="97951" y="31558"/>
                  <a:pt x="80753" y="5100"/>
                  <a:pt x="68318" y="602"/>
                </a:cubicBezTo>
                <a:cubicBezTo>
                  <a:pt x="55883" y="-3896"/>
                  <a:pt x="-2061" y="17800"/>
                  <a:pt x="56" y="32352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EB196FAB-A00C-4F0D-BB0A-DB9B34FF9964}"/>
              </a:ext>
            </a:extLst>
          </p:cNvPr>
          <p:cNvSpPr/>
          <p:nvPr/>
        </p:nvSpPr>
        <p:spPr>
          <a:xfrm>
            <a:off x="6432387" y="2777197"/>
            <a:ext cx="127163" cy="29756"/>
          </a:xfrm>
          <a:custGeom>
            <a:avLst/>
            <a:gdLst>
              <a:gd name="connsiteX0" fmla="*/ 127163 w 127163"/>
              <a:gd name="connsiteY0" fmla="*/ 7278 h 29756"/>
              <a:gd name="connsiteX1" fmla="*/ 73188 w 127163"/>
              <a:gd name="connsiteY1" fmla="*/ 5691 h 29756"/>
              <a:gd name="connsiteX2" fmla="*/ 39851 w 127163"/>
              <a:gd name="connsiteY2" fmla="*/ 928 h 29756"/>
              <a:gd name="connsiteX3" fmla="*/ 163 w 127163"/>
              <a:gd name="connsiteY3" fmla="*/ 26328 h 29756"/>
              <a:gd name="connsiteX4" fmla="*/ 55726 w 127163"/>
              <a:gd name="connsiteY4" fmla="*/ 29503 h 29756"/>
              <a:gd name="connsiteX5" fmla="*/ 127163 w 127163"/>
              <a:gd name="connsiteY5" fmla="*/ 7278 h 2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163" h="29756">
                <a:moveTo>
                  <a:pt x="127163" y="7278"/>
                </a:moveTo>
                <a:cubicBezTo>
                  <a:pt x="107451" y="7013"/>
                  <a:pt x="87740" y="6749"/>
                  <a:pt x="73188" y="5691"/>
                </a:cubicBezTo>
                <a:cubicBezTo>
                  <a:pt x="58636" y="4633"/>
                  <a:pt x="52022" y="-2512"/>
                  <a:pt x="39851" y="928"/>
                </a:cubicBezTo>
                <a:cubicBezTo>
                  <a:pt x="27680" y="4367"/>
                  <a:pt x="-2483" y="21566"/>
                  <a:pt x="163" y="26328"/>
                </a:cubicBezTo>
                <a:cubicBezTo>
                  <a:pt x="2809" y="31090"/>
                  <a:pt x="55726" y="29503"/>
                  <a:pt x="55726" y="29503"/>
                </a:cubicBezTo>
                <a:lnTo>
                  <a:pt x="127163" y="7278"/>
                </a:ln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3B3A233-1BE3-42C9-B017-15EEF9A5D1D8}"/>
              </a:ext>
            </a:extLst>
          </p:cNvPr>
          <p:cNvSpPr/>
          <p:nvPr/>
        </p:nvSpPr>
        <p:spPr>
          <a:xfrm>
            <a:off x="6564705" y="2695494"/>
            <a:ext cx="491708" cy="128873"/>
          </a:xfrm>
          <a:custGeom>
            <a:avLst/>
            <a:gdLst>
              <a:gd name="connsiteX0" fmla="*/ 1195 w 491708"/>
              <a:gd name="connsiteY0" fmla="*/ 84219 h 128873"/>
              <a:gd name="connsiteX1" fmla="*/ 63108 w 491708"/>
              <a:gd name="connsiteY1" fmla="*/ 47706 h 128873"/>
              <a:gd name="connsiteX2" fmla="*/ 263133 w 491708"/>
              <a:gd name="connsiteY2" fmla="*/ 27069 h 128873"/>
              <a:gd name="connsiteX3" fmla="*/ 393308 w 491708"/>
              <a:gd name="connsiteY3" fmla="*/ 66756 h 128873"/>
              <a:gd name="connsiteX4" fmla="*/ 488558 w 491708"/>
              <a:gd name="connsiteY4" fmla="*/ 128669 h 128873"/>
              <a:gd name="connsiteX5" fmla="*/ 456808 w 491708"/>
              <a:gd name="connsiteY5" fmla="*/ 84219 h 128873"/>
              <a:gd name="connsiteX6" fmla="*/ 339333 w 491708"/>
              <a:gd name="connsiteY6" fmla="*/ 17544 h 128873"/>
              <a:gd name="connsiteX7" fmla="*/ 220270 w 491708"/>
              <a:gd name="connsiteY7" fmla="*/ 81 h 128873"/>
              <a:gd name="connsiteX8" fmla="*/ 105970 w 491708"/>
              <a:gd name="connsiteY8" fmla="*/ 12781 h 128873"/>
              <a:gd name="connsiteX9" fmla="*/ 1195 w 491708"/>
              <a:gd name="connsiteY9" fmla="*/ 84219 h 12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1708" h="128873">
                <a:moveTo>
                  <a:pt x="1195" y="84219"/>
                </a:moveTo>
                <a:cubicBezTo>
                  <a:pt x="-5949" y="90040"/>
                  <a:pt x="19452" y="57231"/>
                  <a:pt x="63108" y="47706"/>
                </a:cubicBezTo>
                <a:cubicBezTo>
                  <a:pt x="106764" y="38181"/>
                  <a:pt x="208100" y="23894"/>
                  <a:pt x="263133" y="27069"/>
                </a:cubicBezTo>
                <a:cubicBezTo>
                  <a:pt x="318166" y="30244"/>
                  <a:pt x="355737" y="49823"/>
                  <a:pt x="393308" y="66756"/>
                </a:cubicBezTo>
                <a:cubicBezTo>
                  <a:pt x="430879" y="83689"/>
                  <a:pt x="477975" y="125759"/>
                  <a:pt x="488558" y="128669"/>
                </a:cubicBezTo>
                <a:cubicBezTo>
                  <a:pt x="499141" y="131579"/>
                  <a:pt x="481679" y="102740"/>
                  <a:pt x="456808" y="84219"/>
                </a:cubicBezTo>
                <a:cubicBezTo>
                  <a:pt x="431937" y="65698"/>
                  <a:pt x="378756" y="31567"/>
                  <a:pt x="339333" y="17544"/>
                </a:cubicBezTo>
                <a:cubicBezTo>
                  <a:pt x="299910" y="3521"/>
                  <a:pt x="259164" y="875"/>
                  <a:pt x="220270" y="81"/>
                </a:cubicBezTo>
                <a:cubicBezTo>
                  <a:pt x="181376" y="-713"/>
                  <a:pt x="137191" y="4314"/>
                  <a:pt x="105970" y="12781"/>
                </a:cubicBezTo>
                <a:cubicBezTo>
                  <a:pt x="74749" y="21248"/>
                  <a:pt x="8339" y="78398"/>
                  <a:pt x="1195" y="84219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CF3A3059-8C2A-4C85-95B9-A7BD5CD64859}"/>
              </a:ext>
            </a:extLst>
          </p:cNvPr>
          <p:cNvSpPr/>
          <p:nvPr/>
        </p:nvSpPr>
        <p:spPr>
          <a:xfrm>
            <a:off x="6598538" y="2788875"/>
            <a:ext cx="423060" cy="163516"/>
          </a:xfrm>
          <a:custGeom>
            <a:avLst/>
            <a:gdLst>
              <a:gd name="connsiteX0" fmla="*/ 700 w 423060"/>
              <a:gd name="connsiteY0" fmla="*/ 363 h 163516"/>
              <a:gd name="connsiteX1" fmla="*/ 61025 w 423060"/>
              <a:gd name="connsiteY1" fmla="*/ 65450 h 163516"/>
              <a:gd name="connsiteX2" fmla="*/ 191200 w 423060"/>
              <a:gd name="connsiteY2" fmla="*/ 130538 h 163516"/>
              <a:gd name="connsiteX3" fmla="*/ 338837 w 423060"/>
              <a:gd name="connsiteY3" fmla="*/ 152763 h 163516"/>
              <a:gd name="connsiteX4" fmla="*/ 422975 w 423060"/>
              <a:gd name="connsiteY4" fmla="*/ 162288 h 163516"/>
              <a:gd name="connsiteX5" fmla="*/ 324550 w 423060"/>
              <a:gd name="connsiteY5" fmla="*/ 155938 h 163516"/>
              <a:gd name="connsiteX6" fmla="*/ 97537 w 423060"/>
              <a:gd name="connsiteY6" fmla="*/ 95613 h 163516"/>
              <a:gd name="connsiteX7" fmla="*/ 700 w 423060"/>
              <a:gd name="connsiteY7" fmla="*/ 363 h 16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060" h="163516">
                <a:moveTo>
                  <a:pt x="700" y="363"/>
                </a:moveTo>
                <a:cubicBezTo>
                  <a:pt x="-5385" y="-4664"/>
                  <a:pt x="29275" y="43754"/>
                  <a:pt x="61025" y="65450"/>
                </a:cubicBezTo>
                <a:cubicBezTo>
                  <a:pt x="92775" y="87146"/>
                  <a:pt x="144898" y="115986"/>
                  <a:pt x="191200" y="130538"/>
                </a:cubicBezTo>
                <a:cubicBezTo>
                  <a:pt x="237502" y="145090"/>
                  <a:pt x="300208" y="147471"/>
                  <a:pt x="338837" y="152763"/>
                </a:cubicBezTo>
                <a:cubicBezTo>
                  <a:pt x="377466" y="158055"/>
                  <a:pt x="425356" y="161759"/>
                  <a:pt x="422975" y="162288"/>
                </a:cubicBezTo>
                <a:cubicBezTo>
                  <a:pt x="420594" y="162817"/>
                  <a:pt x="378790" y="167050"/>
                  <a:pt x="324550" y="155938"/>
                </a:cubicBezTo>
                <a:cubicBezTo>
                  <a:pt x="270310" y="144826"/>
                  <a:pt x="150718" y="118632"/>
                  <a:pt x="97537" y="95613"/>
                </a:cubicBezTo>
                <a:cubicBezTo>
                  <a:pt x="44356" y="72594"/>
                  <a:pt x="6785" y="5390"/>
                  <a:pt x="700" y="363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5138E52-DCB0-4FE7-B26D-64A90D785320}"/>
              </a:ext>
            </a:extLst>
          </p:cNvPr>
          <p:cNvSpPr/>
          <p:nvPr/>
        </p:nvSpPr>
        <p:spPr>
          <a:xfrm>
            <a:off x="6963906" y="2835230"/>
            <a:ext cx="119874" cy="154451"/>
          </a:xfrm>
          <a:custGeom>
            <a:avLst/>
            <a:gdLst>
              <a:gd name="connsiteX0" fmla="*/ 83007 w 119874"/>
              <a:gd name="connsiteY0" fmla="*/ 45 h 154451"/>
              <a:gd name="connsiteX1" fmla="*/ 114757 w 119874"/>
              <a:gd name="connsiteY1" fmla="*/ 60370 h 154451"/>
              <a:gd name="connsiteX2" fmla="*/ 119519 w 119874"/>
              <a:gd name="connsiteY2" fmla="*/ 127045 h 154451"/>
              <a:gd name="connsiteX3" fmla="*/ 111582 w 119874"/>
              <a:gd name="connsiteY3" fmla="*/ 150858 h 154451"/>
              <a:gd name="connsiteX4" fmla="*/ 90944 w 119874"/>
              <a:gd name="connsiteY4" fmla="*/ 154033 h 154451"/>
              <a:gd name="connsiteX5" fmla="*/ 67132 w 119874"/>
              <a:gd name="connsiteY5" fmla="*/ 150858 h 154451"/>
              <a:gd name="connsiteX6" fmla="*/ 36969 w 119874"/>
              <a:gd name="connsiteY6" fmla="*/ 122283 h 154451"/>
              <a:gd name="connsiteX7" fmla="*/ 457 w 119874"/>
              <a:gd name="connsiteY7" fmla="*/ 125458 h 154451"/>
              <a:gd name="connsiteX8" fmla="*/ 63957 w 119874"/>
              <a:gd name="connsiteY8" fmla="*/ 122283 h 154451"/>
              <a:gd name="connsiteX9" fmla="*/ 90944 w 119874"/>
              <a:gd name="connsiteY9" fmla="*/ 100058 h 154451"/>
              <a:gd name="connsiteX10" fmla="*/ 94119 w 119874"/>
              <a:gd name="connsiteY10" fmla="*/ 69895 h 154451"/>
              <a:gd name="connsiteX11" fmla="*/ 83007 w 119874"/>
              <a:gd name="connsiteY11" fmla="*/ 45 h 15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874" h="154451">
                <a:moveTo>
                  <a:pt x="83007" y="45"/>
                </a:moveTo>
                <a:cubicBezTo>
                  <a:pt x="86447" y="-1543"/>
                  <a:pt x="108672" y="39203"/>
                  <a:pt x="114757" y="60370"/>
                </a:cubicBezTo>
                <a:cubicBezTo>
                  <a:pt x="120842" y="81537"/>
                  <a:pt x="120048" y="111964"/>
                  <a:pt x="119519" y="127045"/>
                </a:cubicBezTo>
                <a:cubicBezTo>
                  <a:pt x="118990" y="142126"/>
                  <a:pt x="116345" y="146360"/>
                  <a:pt x="111582" y="150858"/>
                </a:cubicBezTo>
                <a:cubicBezTo>
                  <a:pt x="106819" y="155356"/>
                  <a:pt x="98352" y="154033"/>
                  <a:pt x="90944" y="154033"/>
                </a:cubicBezTo>
                <a:cubicBezTo>
                  <a:pt x="83536" y="154033"/>
                  <a:pt x="76128" y="156150"/>
                  <a:pt x="67132" y="150858"/>
                </a:cubicBezTo>
                <a:cubicBezTo>
                  <a:pt x="58136" y="145566"/>
                  <a:pt x="48081" y="126516"/>
                  <a:pt x="36969" y="122283"/>
                </a:cubicBezTo>
                <a:cubicBezTo>
                  <a:pt x="25856" y="118050"/>
                  <a:pt x="-4041" y="125458"/>
                  <a:pt x="457" y="125458"/>
                </a:cubicBezTo>
                <a:cubicBezTo>
                  <a:pt x="4955" y="125458"/>
                  <a:pt x="48876" y="126516"/>
                  <a:pt x="63957" y="122283"/>
                </a:cubicBezTo>
                <a:cubicBezTo>
                  <a:pt x="79038" y="118050"/>
                  <a:pt x="85917" y="108789"/>
                  <a:pt x="90944" y="100058"/>
                </a:cubicBezTo>
                <a:cubicBezTo>
                  <a:pt x="95971" y="91327"/>
                  <a:pt x="93325" y="81801"/>
                  <a:pt x="94119" y="69895"/>
                </a:cubicBezTo>
                <a:cubicBezTo>
                  <a:pt x="94913" y="57989"/>
                  <a:pt x="79567" y="1633"/>
                  <a:pt x="83007" y="45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5FAC351-2315-4B90-B4EC-8D568E1882C2}"/>
              </a:ext>
            </a:extLst>
          </p:cNvPr>
          <p:cNvSpPr/>
          <p:nvPr/>
        </p:nvSpPr>
        <p:spPr>
          <a:xfrm>
            <a:off x="6626053" y="2741555"/>
            <a:ext cx="250966" cy="28699"/>
          </a:xfrm>
          <a:custGeom>
            <a:avLst/>
            <a:gdLst>
              <a:gd name="connsiteX0" fmla="*/ 172 w 250966"/>
              <a:gd name="connsiteY0" fmla="*/ 28633 h 28699"/>
              <a:gd name="connsiteX1" fmla="*/ 54147 w 250966"/>
              <a:gd name="connsiteY1" fmla="*/ 14345 h 28699"/>
              <a:gd name="connsiteX2" fmla="*/ 170035 w 250966"/>
              <a:gd name="connsiteY2" fmla="*/ 7995 h 28699"/>
              <a:gd name="connsiteX3" fmla="*/ 249410 w 250966"/>
              <a:gd name="connsiteY3" fmla="*/ 12758 h 28699"/>
              <a:gd name="connsiteX4" fmla="*/ 216072 w 250966"/>
              <a:gd name="connsiteY4" fmla="*/ 4820 h 28699"/>
              <a:gd name="connsiteX5" fmla="*/ 136697 w 250966"/>
              <a:gd name="connsiteY5" fmla="*/ 58 h 28699"/>
              <a:gd name="connsiteX6" fmla="*/ 70022 w 250966"/>
              <a:gd name="connsiteY6" fmla="*/ 7995 h 28699"/>
              <a:gd name="connsiteX7" fmla="*/ 172 w 250966"/>
              <a:gd name="connsiteY7" fmla="*/ 28633 h 2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966" h="28699">
                <a:moveTo>
                  <a:pt x="172" y="28633"/>
                </a:moveTo>
                <a:cubicBezTo>
                  <a:pt x="-2474" y="29691"/>
                  <a:pt x="25837" y="17785"/>
                  <a:pt x="54147" y="14345"/>
                </a:cubicBezTo>
                <a:cubicBezTo>
                  <a:pt x="82457" y="10905"/>
                  <a:pt x="137491" y="8259"/>
                  <a:pt x="170035" y="7995"/>
                </a:cubicBezTo>
                <a:cubicBezTo>
                  <a:pt x="202579" y="7731"/>
                  <a:pt x="241737" y="13287"/>
                  <a:pt x="249410" y="12758"/>
                </a:cubicBezTo>
                <a:cubicBezTo>
                  <a:pt x="257083" y="12229"/>
                  <a:pt x="234857" y="6937"/>
                  <a:pt x="216072" y="4820"/>
                </a:cubicBezTo>
                <a:cubicBezTo>
                  <a:pt x="197287" y="2703"/>
                  <a:pt x="161039" y="-471"/>
                  <a:pt x="136697" y="58"/>
                </a:cubicBezTo>
                <a:cubicBezTo>
                  <a:pt x="112355" y="587"/>
                  <a:pt x="88014" y="4556"/>
                  <a:pt x="70022" y="7995"/>
                </a:cubicBezTo>
                <a:cubicBezTo>
                  <a:pt x="52030" y="11434"/>
                  <a:pt x="2818" y="27575"/>
                  <a:pt x="172" y="28633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ABD9AF7-31F6-4B12-B302-9BCAFBF0740A}"/>
              </a:ext>
            </a:extLst>
          </p:cNvPr>
          <p:cNvSpPr/>
          <p:nvPr/>
        </p:nvSpPr>
        <p:spPr>
          <a:xfrm>
            <a:off x="6583961" y="2641233"/>
            <a:ext cx="188613" cy="116257"/>
          </a:xfrm>
          <a:custGeom>
            <a:avLst/>
            <a:gdLst>
              <a:gd name="connsiteX0" fmla="*/ 989 w 188613"/>
              <a:gd name="connsiteY0" fmla="*/ 116255 h 116257"/>
              <a:gd name="connsiteX1" fmla="*/ 40677 w 188613"/>
              <a:gd name="connsiteY1" fmla="*/ 82917 h 116257"/>
              <a:gd name="connsiteX2" fmla="*/ 66077 w 188613"/>
              <a:gd name="connsiteY2" fmla="*/ 67042 h 116257"/>
              <a:gd name="connsiteX3" fmla="*/ 70839 w 188613"/>
              <a:gd name="connsiteY3" fmla="*/ 52755 h 116257"/>
              <a:gd name="connsiteX4" fmla="*/ 74014 w 188613"/>
              <a:gd name="connsiteY4" fmla="*/ 16242 h 116257"/>
              <a:gd name="connsiteX5" fmla="*/ 81952 w 188613"/>
              <a:gd name="connsiteY5" fmla="*/ 49580 h 116257"/>
              <a:gd name="connsiteX6" fmla="*/ 113702 w 188613"/>
              <a:gd name="connsiteY6" fmla="*/ 62280 h 116257"/>
              <a:gd name="connsiteX7" fmla="*/ 112114 w 188613"/>
              <a:gd name="connsiteY7" fmla="*/ 27355 h 116257"/>
              <a:gd name="connsiteX8" fmla="*/ 107352 w 188613"/>
              <a:gd name="connsiteY8" fmla="*/ 16242 h 116257"/>
              <a:gd name="connsiteX9" fmla="*/ 126402 w 188613"/>
              <a:gd name="connsiteY9" fmla="*/ 51167 h 116257"/>
              <a:gd name="connsiteX10" fmla="*/ 153389 w 188613"/>
              <a:gd name="connsiteY10" fmla="*/ 51167 h 116257"/>
              <a:gd name="connsiteX11" fmla="*/ 172439 w 188613"/>
              <a:gd name="connsiteY11" fmla="*/ 21005 h 116257"/>
              <a:gd name="connsiteX12" fmla="*/ 180377 w 188613"/>
              <a:gd name="connsiteY12" fmla="*/ 367 h 116257"/>
              <a:gd name="connsiteX13" fmla="*/ 185139 w 188613"/>
              <a:gd name="connsiteY13" fmla="*/ 38467 h 116257"/>
              <a:gd name="connsiteX14" fmla="*/ 183552 w 188613"/>
              <a:gd name="connsiteY14" fmla="*/ 62280 h 116257"/>
              <a:gd name="connsiteX15" fmla="*/ 124814 w 188613"/>
              <a:gd name="connsiteY15" fmla="*/ 76567 h 116257"/>
              <a:gd name="connsiteX16" fmla="*/ 85127 w 188613"/>
              <a:gd name="connsiteY16" fmla="*/ 81330 h 116257"/>
              <a:gd name="connsiteX17" fmla="*/ 989 w 188613"/>
              <a:gd name="connsiteY17" fmla="*/ 116255 h 11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8613" h="116257">
                <a:moveTo>
                  <a:pt x="989" y="116255"/>
                </a:moveTo>
                <a:cubicBezTo>
                  <a:pt x="-6419" y="116520"/>
                  <a:pt x="29829" y="91119"/>
                  <a:pt x="40677" y="82917"/>
                </a:cubicBezTo>
                <a:cubicBezTo>
                  <a:pt x="51525" y="74715"/>
                  <a:pt x="61050" y="72069"/>
                  <a:pt x="66077" y="67042"/>
                </a:cubicBezTo>
                <a:cubicBezTo>
                  <a:pt x="71104" y="62015"/>
                  <a:pt x="69516" y="61222"/>
                  <a:pt x="70839" y="52755"/>
                </a:cubicBezTo>
                <a:cubicBezTo>
                  <a:pt x="72162" y="44288"/>
                  <a:pt x="72162" y="16771"/>
                  <a:pt x="74014" y="16242"/>
                </a:cubicBezTo>
                <a:cubicBezTo>
                  <a:pt x="75866" y="15713"/>
                  <a:pt x="75337" y="41907"/>
                  <a:pt x="81952" y="49580"/>
                </a:cubicBezTo>
                <a:cubicBezTo>
                  <a:pt x="88567" y="57253"/>
                  <a:pt x="108675" y="65984"/>
                  <a:pt x="113702" y="62280"/>
                </a:cubicBezTo>
                <a:cubicBezTo>
                  <a:pt x="118729" y="58576"/>
                  <a:pt x="113172" y="35028"/>
                  <a:pt x="112114" y="27355"/>
                </a:cubicBezTo>
                <a:cubicBezTo>
                  <a:pt x="111056" y="19682"/>
                  <a:pt x="104971" y="12273"/>
                  <a:pt x="107352" y="16242"/>
                </a:cubicBezTo>
                <a:cubicBezTo>
                  <a:pt x="109733" y="20211"/>
                  <a:pt x="118729" y="45346"/>
                  <a:pt x="126402" y="51167"/>
                </a:cubicBezTo>
                <a:cubicBezTo>
                  <a:pt x="134075" y="56988"/>
                  <a:pt x="145716" y="56194"/>
                  <a:pt x="153389" y="51167"/>
                </a:cubicBezTo>
                <a:cubicBezTo>
                  <a:pt x="161062" y="46140"/>
                  <a:pt x="167941" y="29472"/>
                  <a:pt x="172439" y="21005"/>
                </a:cubicBezTo>
                <a:cubicBezTo>
                  <a:pt x="176937" y="12538"/>
                  <a:pt x="178260" y="-2543"/>
                  <a:pt x="180377" y="367"/>
                </a:cubicBezTo>
                <a:cubicBezTo>
                  <a:pt x="182494" y="3277"/>
                  <a:pt x="184610" y="28148"/>
                  <a:pt x="185139" y="38467"/>
                </a:cubicBezTo>
                <a:cubicBezTo>
                  <a:pt x="185668" y="48786"/>
                  <a:pt x="193606" y="55930"/>
                  <a:pt x="183552" y="62280"/>
                </a:cubicBezTo>
                <a:cubicBezTo>
                  <a:pt x="173498" y="68630"/>
                  <a:pt x="141218" y="73392"/>
                  <a:pt x="124814" y="76567"/>
                </a:cubicBezTo>
                <a:cubicBezTo>
                  <a:pt x="108410" y="79742"/>
                  <a:pt x="103912" y="78419"/>
                  <a:pt x="85127" y="81330"/>
                </a:cubicBezTo>
                <a:cubicBezTo>
                  <a:pt x="66342" y="84240"/>
                  <a:pt x="8397" y="115990"/>
                  <a:pt x="989" y="116255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2CE982B-2EE9-43A7-B7C4-F88BD3889D39}"/>
              </a:ext>
            </a:extLst>
          </p:cNvPr>
          <p:cNvSpPr/>
          <p:nvPr/>
        </p:nvSpPr>
        <p:spPr>
          <a:xfrm>
            <a:off x="6789738" y="2698750"/>
            <a:ext cx="255712" cy="98433"/>
          </a:xfrm>
          <a:custGeom>
            <a:avLst/>
            <a:gdLst>
              <a:gd name="connsiteX0" fmla="*/ 0 w 255712"/>
              <a:gd name="connsiteY0" fmla="*/ 0 h 98433"/>
              <a:gd name="connsiteX1" fmla="*/ 103187 w 255712"/>
              <a:gd name="connsiteY1" fmla="*/ 14288 h 98433"/>
              <a:gd name="connsiteX2" fmla="*/ 200025 w 255712"/>
              <a:gd name="connsiteY2" fmla="*/ 57150 h 98433"/>
              <a:gd name="connsiteX3" fmla="*/ 255587 w 255712"/>
              <a:gd name="connsiteY3" fmla="*/ 98425 h 98433"/>
              <a:gd name="connsiteX4" fmla="*/ 212725 w 255712"/>
              <a:gd name="connsiteY4" fmla="*/ 60325 h 98433"/>
              <a:gd name="connsiteX5" fmla="*/ 136525 w 255712"/>
              <a:gd name="connsiteY5" fmla="*/ 14288 h 98433"/>
              <a:gd name="connsiteX6" fmla="*/ 52387 w 255712"/>
              <a:gd name="connsiteY6" fmla="*/ 0 h 98433"/>
              <a:gd name="connsiteX7" fmla="*/ 0 w 255712"/>
              <a:gd name="connsiteY7" fmla="*/ 0 h 98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712" h="98433">
                <a:moveTo>
                  <a:pt x="0" y="0"/>
                </a:moveTo>
                <a:cubicBezTo>
                  <a:pt x="34925" y="2381"/>
                  <a:pt x="69850" y="4763"/>
                  <a:pt x="103187" y="14288"/>
                </a:cubicBezTo>
                <a:cubicBezTo>
                  <a:pt x="136525" y="23813"/>
                  <a:pt x="174625" y="43127"/>
                  <a:pt x="200025" y="57150"/>
                </a:cubicBezTo>
                <a:cubicBezTo>
                  <a:pt x="225425" y="71173"/>
                  <a:pt x="253470" y="97896"/>
                  <a:pt x="255587" y="98425"/>
                </a:cubicBezTo>
                <a:cubicBezTo>
                  <a:pt x="257704" y="98954"/>
                  <a:pt x="232569" y="74348"/>
                  <a:pt x="212725" y="60325"/>
                </a:cubicBezTo>
                <a:cubicBezTo>
                  <a:pt x="192881" y="46302"/>
                  <a:pt x="163248" y="24342"/>
                  <a:pt x="136525" y="14288"/>
                </a:cubicBezTo>
                <a:cubicBezTo>
                  <a:pt x="109802" y="4234"/>
                  <a:pt x="52387" y="0"/>
                  <a:pt x="5238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4F60D8B-D0CD-4153-AB31-048EDFBEF4AD}"/>
              </a:ext>
            </a:extLst>
          </p:cNvPr>
          <p:cNvSpPr/>
          <p:nvPr/>
        </p:nvSpPr>
        <p:spPr>
          <a:xfrm>
            <a:off x="6551489" y="2623723"/>
            <a:ext cx="626989" cy="494664"/>
          </a:xfrm>
          <a:custGeom>
            <a:avLst/>
            <a:gdLst>
              <a:gd name="connsiteX0" fmla="*/ 124 w 626989"/>
              <a:gd name="connsiteY0" fmla="*/ 109952 h 494664"/>
              <a:gd name="connsiteX1" fmla="*/ 90611 w 626989"/>
              <a:gd name="connsiteY1" fmla="*/ 51215 h 494664"/>
              <a:gd name="connsiteX2" fmla="*/ 319211 w 626989"/>
              <a:gd name="connsiteY2" fmla="*/ 17877 h 494664"/>
              <a:gd name="connsiteX3" fmla="*/ 508124 w 626989"/>
              <a:gd name="connsiteY3" fmla="*/ 117890 h 494664"/>
              <a:gd name="connsiteX4" fmla="*/ 571624 w 626989"/>
              <a:gd name="connsiteY4" fmla="*/ 229015 h 494664"/>
              <a:gd name="connsiteX5" fmla="*/ 620836 w 626989"/>
              <a:gd name="connsiteY5" fmla="*/ 338552 h 494664"/>
              <a:gd name="connsiteX6" fmla="*/ 622424 w 626989"/>
              <a:gd name="connsiteY6" fmla="*/ 408402 h 494664"/>
              <a:gd name="connsiteX7" fmla="*/ 585911 w 626989"/>
              <a:gd name="connsiteY7" fmla="*/ 487777 h 494664"/>
              <a:gd name="connsiteX8" fmla="*/ 585911 w 626989"/>
              <a:gd name="connsiteY8" fmla="*/ 484602 h 494664"/>
              <a:gd name="connsiteX9" fmla="*/ 590674 w 626989"/>
              <a:gd name="connsiteY9" fmla="*/ 435390 h 494664"/>
              <a:gd name="connsiteX10" fmla="*/ 587499 w 626989"/>
              <a:gd name="connsiteY10" fmla="*/ 406815 h 494664"/>
              <a:gd name="connsiteX11" fmla="*/ 585911 w 626989"/>
              <a:gd name="connsiteY11" fmla="*/ 292515 h 494664"/>
              <a:gd name="connsiteX12" fmla="*/ 565274 w 626989"/>
              <a:gd name="connsiteY12" fmla="*/ 213140 h 494664"/>
              <a:gd name="connsiteX13" fmla="*/ 523999 w 626989"/>
              <a:gd name="connsiteY13" fmla="*/ 130590 h 494664"/>
              <a:gd name="connsiteX14" fmla="*/ 444624 w 626989"/>
              <a:gd name="connsiteY14" fmla="*/ 60740 h 494664"/>
              <a:gd name="connsiteX15" fmla="*/ 355724 w 626989"/>
              <a:gd name="connsiteY15" fmla="*/ 16290 h 494664"/>
              <a:gd name="connsiteX16" fmla="*/ 214436 w 626989"/>
              <a:gd name="connsiteY16" fmla="*/ 415 h 494664"/>
              <a:gd name="connsiteX17" fmla="*/ 106486 w 626989"/>
              <a:gd name="connsiteY17" fmla="*/ 30577 h 494664"/>
              <a:gd name="connsiteX18" fmla="*/ 124 w 626989"/>
              <a:gd name="connsiteY18" fmla="*/ 109952 h 49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6989" h="494664">
                <a:moveTo>
                  <a:pt x="124" y="109952"/>
                </a:moveTo>
                <a:cubicBezTo>
                  <a:pt x="-2522" y="113392"/>
                  <a:pt x="37430" y="66561"/>
                  <a:pt x="90611" y="51215"/>
                </a:cubicBezTo>
                <a:cubicBezTo>
                  <a:pt x="143792" y="35869"/>
                  <a:pt x="249625" y="6764"/>
                  <a:pt x="319211" y="17877"/>
                </a:cubicBezTo>
                <a:cubicBezTo>
                  <a:pt x="388797" y="28990"/>
                  <a:pt x="466055" y="82700"/>
                  <a:pt x="508124" y="117890"/>
                </a:cubicBezTo>
                <a:cubicBezTo>
                  <a:pt x="550193" y="153080"/>
                  <a:pt x="552839" y="192238"/>
                  <a:pt x="571624" y="229015"/>
                </a:cubicBezTo>
                <a:cubicBezTo>
                  <a:pt x="590409" y="265792"/>
                  <a:pt x="612369" y="308654"/>
                  <a:pt x="620836" y="338552"/>
                </a:cubicBezTo>
                <a:cubicBezTo>
                  <a:pt x="629303" y="368450"/>
                  <a:pt x="628245" y="383531"/>
                  <a:pt x="622424" y="408402"/>
                </a:cubicBezTo>
                <a:cubicBezTo>
                  <a:pt x="616603" y="433273"/>
                  <a:pt x="585911" y="487777"/>
                  <a:pt x="585911" y="487777"/>
                </a:cubicBezTo>
                <a:cubicBezTo>
                  <a:pt x="579826" y="500477"/>
                  <a:pt x="585117" y="493333"/>
                  <a:pt x="585911" y="484602"/>
                </a:cubicBezTo>
                <a:cubicBezTo>
                  <a:pt x="586705" y="475871"/>
                  <a:pt x="590409" y="448354"/>
                  <a:pt x="590674" y="435390"/>
                </a:cubicBezTo>
                <a:cubicBezTo>
                  <a:pt x="590939" y="422426"/>
                  <a:pt x="588293" y="430627"/>
                  <a:pt x="587499" y="406815"/>
                </a:cubicBezTo>
                <a:cubicBezTo>
                  <a:pt x="586705" y="383003"/>
                  <a:pt x="589615" y="324794"/>
                  <a:pt x="585911" y="292515"/>
                </a:cubicBezTo>
                <a:cubicBezTo>
                  <a:pt x="582207" y="260236"/>
                  <a:pt x="575593" y="240128"/>
                  <a:pt x="565274" y="213140"/>
                </a:cubicBezTo>
                <a:cubicBezTo>
                  <a:pt x="554955" y="186152"/>
                  <a:pt x="544107" y="155990"/>
                  <a:pt x="523999" y="130590"/>
                </a:cubicBezTo>
                <a:cubicBezTo>
                  <a:pt x="503891" y="105190"/>
                  <a:pt x="472670" y="79790"/>
                  <a:pt x="444624" y="60740"/>
                </a:cubicBezTo>
                <a:cubicBezTo>
                  <a:pt x="416578" y="41690"/>
                  <a:pt x="394089" y="26344"/>
                  <a:pt x="355724" y="16290"/>
                </a:cubicBezTo>
                <a:cubicBezTo>
                  <a:pt x="317359" y="6236"/>
                  <a:pt x="255976" y="-1966"/>
                  <a:pt x="214436" y="415"/>
                </a:cubicBezTo>
                <a:cubicBezTo>
                  <a:pt x="172896" y="2796"/>
                  <a:pt x="140088" y="16025"/>
                  <a:pt x="106486" y="30577"/>
                </a:cubicBezTo>
                <a:cubicBezTo>
                  <a:pt x="72884" y="45129"/>
                  <a:pt x="2770" y="106512"/>
                  <a:pt x="124" y="109952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079FE864-BD4E-4245-9BEC-DA88CEC1D8AD}"/>
              </a:ext>
            </a:extLst>
          </p:cNvPr>
          <p:cNvSpPr/>
          <p:nvPr/>
        </p:nvSpPr>
        <p:spPr>
          <a:xfrm>
            <a:off x="6497480" y="2567572"/>
            <a:ext cx="499997" cy="132890"/>
          </a:xfrm>
          <a:custGeom>
            <a:avLst/>
            <a:gdLst>
              <a:gd name="connsiteX0" fmla="*/ 158 w 499997"/>
              <a:gd name="connsiteY0" fmla="*/ 132766 h 132890"/>
              <a:gd name="connsiteX1" fmla="*/ 133508 w 499997"/>
              <a:gd name="connsiteY1" fmla="*/ 77203 h 132890"/>
              <a:gd name="connsiteX2" fmla="*/ 273208 w 499997"/>
              <a:gd name="connsiteY2" fmla="*/ 24816 h 132890"/>
              <a:gd name="connsiteX3" fmla="*/ 376395 w 499997"/>
              <a:gd name="connsiteY3" fmla="*/ 18466 h 132890"/>
              <a:gd name="connsiteX4" fmla="*/ 498633 w 499997"/>
              <a:gd name="connsiteY4" fmla="*/ 24816 h 132890"/>
              <a:gd name="connsiteX5" fmla="*/ 433545 w 499997"/>
              <a:gd name="connsiteY5" fmla="*/ 2591 h 132890"/>
              <a:gd name="connsiteX6" fmla="*/ 304958 w 499997"/>
              <a:gd name="connsiteY6" fmla="*/ 4178 h 132890"/>
              <a:gd name="connsiteX7" fmla="*/ 201770 w 499997"/>
              <a:gd name="connsiteY7" fmla="*/ 35928 h 132890"/>
              <a:gd name="connsiteX8" fmla="*/ 108108 w 499997"/>
              <a:gd name="connsiteY8" fmla="*/ 61328 h 132890"/>
              <a:gd name="connsiteX9" fmla="*/ 158 w 499997"/>
              <a:gd name="connsiteY9" fmla="*/ 132766 h 13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997" h="132890">
                <a:moveTo>
                  <a:pt x="158" y="132766"/>
                </a:moveTo>
                <a:cubicBezTo>
                  <a:pt x="4391" y="135412"/>
                  <a:pt x="88000" y="95195"/>
                  <a:pt x="133508" y="77203"/>
                </a:cubicBezTo>
                <a:cubicBezTo>
                  <a:pt x="179016" y="59211"/>
                  <a:pt x="232727" y="34605"/>
                  <a:pt x="273208" y="24816"/>
                </a:cubicBezTo>
                <a:cubicBezTo>
                  <a:pt x="313689" y="15026"/>
                  <a:pt x="338824" y="18466"/>
                  <a:pt x="376395" y="18466"/>
                </a:cubicBezTo>
                <a:cubicBezTo>
                  <a:pt x="413966" y="18466"/>
                  <a:pt x="489108" y="27462"/>
                  <a:pt x="498633" y="24816"/>
                </a:cubicBezTo>
                <a:cubicBezTo>
                  <a:pt x="508158" y="22170"/>
                  <a:pt x="465824" y="6031"/>
                  <a:pt x="433545" y="2591"/>
                </a:cubicBezTo>
                <a:cubicBezTo>
                  <a:pt x="401266" y="-849"/>
                  <a:pt x="343587" y="-1378"/>
                  <a:pt x="304958" y="4178"/>
                </a:cubicBezTo>
                <a:cubicBezTo>
                  <a:pt x="266329" y="9734"/>
                  <a:pt x="234578" y="26403"/>
                  <a:pt x="201770" y="35928"/>
                </a:cubicBezTo>
                <a:cubicBezTo>
                  <a:pt x="168962" y="45453"/>
                  <a:pt x="138535" y="48363"/>
                  <a:pt x="108108" y="61328"/>
                </a:cubicBezTo>
                <a:cubicBezTo>
                  <a:pt x="77681" y="74293"/>
                  <a:pt x="-4075" y="130120"/>
                  <a:pt x="158" y="132766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862DD0A-33F0-4065-93CA-97DC2A50437C}"/>
              </a:ext>
            </a:extLst>
          </p:cNvPr>
          <p:cNvSpPr/>
          <p:nvPr/>
        </p:nvSpPr>
        <p:spPr>
          <a:xfrm>
            <a:off x="6639858" y="3055905"/>
            <a:ext cx="319922" cy="38325"/>
          </a:xfrm>
          <a:custGeom>
            <a:avLst/>
            <a:gdLst>
              <a:gd name="connsiteX0" fmla="*/ 655 w 319922"/>
              <a:gd name="connsiteY0" fmla="*/ 33 h 38325"/>
              <a:gd name="connsiteX1" fmla="*/ 168930 w 319922"/>
              <a:gd name="connsiteY1" fmla="*/ 33370 h 38325"/>
              <a:gd name="connsiteX2" fmla="*/ 280055 w 319922"/>
              <a:gd name="connsiteY2" fmla="*/ 36545 h 38325"/>
              <a:gd name="connsiteX3" fmla="*/ 319742 w 319922"/>
              <a:gd name="connsiteY3" fmla="*/ 17495 h 38325"/>
              <a:gd name="connsiteX4" fmla="*/ 267355 w 319922"/>
              <a:gd name="connsiteY4" fmla="*/ 31783 h 38325"/>
              <a:gd name="connsiteX5" fmla="*/ 170517 w 319922"/>
              <a:gd name="connsiteY5" fmla="*/ 31783 h 38325"/>
              <a:gd name="connsiteX6" fmla="*/ 111780 w 319922"/>
              <a:gd name="connsiteY6" fmla="*/ 27020 h 38325"/>
              <a:gd name="connsiteX7" fmla="*/ 655 w 319922"/>
              <a:gd name="connsiteY7" fmla="*/ 33 h 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922" h="38325">
                <a:moveTo>
                  <a:pt x="655" y="33"/>
                </a:moveTo>
                <a:cubicBezTo>
                  <a:pt x="10180" y="1091"/>
                  <a:pt x="122363" y="27285"/>
                  <a:pt x="168930" y="33370"/>
                </a:cubicBezTo>
                <a:cubicBezTo>
                  <a:pt x="215497" y="39455"/>
                  <a:pt x="254920" y="39191"/>
                  <a:pt x="280055" y="36545"/>
                </a:cubicBezTo>
                <a:cubicBezTo>
                  <a:pt x="305190" y="33899"/>
                  <a:pt x="321859" y="18289"/>
                  <a:pt x="319742" y="17495"/>
                </a:cubicBezTo>
                <a:cubicBezTo>
                  <a:pt x="317625" y="16701"/>
                  <a:pt x="292226" y="29402"/>
                  <a:pt x="267355" y="31783"/>
                </a:cubicBezTo>
                <a:cubicBezTo>
                  <a:pt x="242484" y="34164"/>
                  <a:pt x="196446" y="32577"/>
                  <a:pt x="170517" y="31783"/>
                </a:cubicBezTo>
                <a:cubicBezTo>
                  <a:pt x="144588" y="30989"/>
                  <a:pt x="135328" y="30724"/>
                  <a:pt x="111780" y="27020"/>
                </a:cubicBezTo>
                <a:cubicBezTo>
                  <a:pt x="88232" y="23316"/>
                  <a:pt x="-8870" y="-1025"/>
                  <a:pt x="655" y="33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AB79F3B-47BE-4482-ADA2-3D7FDF14CE0D}"/>
              </a:ext>
            </a:extLst>
          </p:cNvPr>
          <p:cNvSpPr/>
          <p:nvPr/>
        </p:nvSpPr>
        <p:spPr>
          <a:xfrm>
            <a:off x="6664243" y="2759893"/>
            <a:ext cx="223500" cy="166888"/>
          </a:xfrm>
          <a:custGeom>
            <a:avLst/>
            <a:gdLst>
              <a:gd name="connsiteX0" fmla="*/ 195345 w 223500"/>
              <a:gd name="connsiteY0" fmla="*/ 8707 h 166888"/>
              <a:gd name="connsiteX1" fmla="*/ 222332 w 223500"/>
              <a:gd name="connsiteY1" fmla="*/ 61095 h 166888"/>
              <a:gd name="connsiteX2" fmla="*/ 215982 w 223500"/>
              <a:gd name="connsiteY2" fmla="*/ 97607 h 166888"/>
              <a:gd name="connsiteX3" fmla="*/ 192170 w 223500"/>
              <a:gd name="connsiteY3" fmla="*/ 140470 h 166888"/>
              <a:gd name="connsiteX4" fmla="*/ 165182 w 223500"/>
              <a:gd name="connsiteY4" fmla="*/ 164282 h 166888"/>
              <a:gd name="connsiteX5" fmla="*/ 131845 w 223500"/>
              <a:gd name="connsiteY5" fmla="*/ 162695 h 166888"/>
              <a:gd name="connsiteX6" fmla="*/ 79457 w 223500"/>
              <a:gd name="connsiteY6" fmla="*/ 132532 h 166888"/>
              <a:gd name="connsiteX7" fmla="*/ 39770 w 223500"/>
              <a:gd name="connsiteY7" fmla="*/ 105545 h 166888"/>
              <a:gd name="connsiteX8" fmla="*/ 6432 w 223500"/>
              <a:gd name="connsiteY8" fmla="*/ 86495 h 166888"/>
              <a:gd name="connsiteX9" fmla="*/ 82 w 223500"/>
              <a:gd name="connsiteY9" fmla="*/ 70620 h 166888"/>
              <a:gd name="connsiteX10" fmla="*/ 3257 w 223500"/>
              <a:gd name="connsiteY10" fmla="*/ 53157 h 166888"/>
              <a:gd name="connsiteX11" fmla="*/ 9607 w 223500"/>
              <a:gd name="connsiteY11" fmla="*/ 29345 h 166888"/>
              <a:gd name="connsiteX12" fmla="*/ 12782 w 223500"/>
              <a:gd name="connsiteY12" fmla="*/ 5532 h 166888"/>
              <a:gd name="connsiteX13" fmla="*/ 55645 w 223500"/>
              <a:gd name="connsiteY13" fmla="*/ 770 h 166888"/>
              <a:gd name="connsiteX14" fmla="*/ 195345 w 223500"/>
              <a:gd name="connsiteY14" fmla="*/ 8707 h 16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3500" h="166888">
                <a:moveTo>
                  <a:pt x="195345" y="8707"/>
                </a:moveTo>
                <a:cubicBezTo>
                  <a:pt x="223126" y="18761"/>
                  <a:pt x="218893" y="46278"/>
                  <a:pt x="222332" y="61095"/>
                </a:cubicBezTo>
                <a:cubicBezTo>
                  <a:pt x="225771" y="75912"/>
                  <a:pt x="221009" y="84378"/>
                  <a:pt x="215982" y="97607"/>
                </a:cubicBezTo>
                <a:cubicBezTo>
                  <a:pt x="210955" y="110836"/>
                  <a:pt x="200637" y="129358"/>
                  <a:pt x="192170" y="140470"/>
                </a:cubicBezTo>
                <a:cubicBezTo>
                  <a:pt x="183703" y="151582"/>
                  <a:pt x="175236" y="160578"/>
                  <a:pt x="165182" y="164282"/>
                </a:cubicBezTo>
                <a:cubicBezTo>
                  <a:pt x="155128" y="167986"/>
                  <a:pt x="146132" y="167987"/>
                  <a:pt x="131845" y="162695"/>
                </a:cubicBezTo>
                <a:cubicBezTo>
                  <a:pt x="117558" y="157403"/>
                  <a:pt x="94803" y="142057"/>
                  <a:pt x="79457" y="132532"/>
                </a:cubicBezTo>
                <a:cubicBezTo>
                  <a:pt x="64111" y="123007"/>
                  <a:pt x="51941" y="113218"/>
                  <a:pt x="39770" y="105545"/>
                </a:cubicBezTo>
                <a:cubicBezTo>
                  <a:pt x="27599" y="97872"/>
                  <a:pt x="13047" y="92316"/>
                  <a:pt x="6432" y="86495"/>
                </a:cubicBezTo>
                <a:cubicBezTo>
                  <a:pt x="-183" y="80674"/>
                  <a:pt x="611" y="76176"/>
                  <a:pt x="82" y="70620"/>
                </a:cubicBezTo>
                <a:cubicBezTo>
                  <a:pt x="-447" y="65064"/>
                  <a:pt x="1670" y="60036"/>
                  <a:pt x="3257" y="53157"/>
                </a:cubicBezTo>
                <a:cubicBezTo>
                  <a:pt x="4844" y="46278"/>
                  <a:pt x="8019" y="37283"/>
                  <a:pt x="9607" y="29345"/>
                </a:cubicBezTo>
                <a:cubicBezTo>
                  <a:pt x="11195" y="21407"/>
                  <a:pt x="5109" y="10294"/>
                  <a:pt x="12782" y="5532"/>
                </a:cubicBezTo>
                <a:cubicBezTo>
                  <a:pt x="20455" y="770"/>
                  <a:pt x="32362" y="2093"/>
                  <a:pt x="55645" y="770"/>
                </a:cubicBezTo>
                <a:cubicBezTo>
                  <a:pt x="78928" y="-553"/>
                  <a:pt x="167564" y="-1347"/>
                  <a:pt x="195345" y="8707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F1C98DD-D557-45C2-BE56-833CC0D07DE1}"/>
              </a:ext>
            </a:extLst>
          </p:cNvPr>
          <p:cNvSpPr/>
          <p:nvPr/>
        </p:nvSpPr>
        <p:spPr>
          <a:xfrm>
            <a:off x="6828745" y="2605637"/>
            <a:ext cx="300912" cy="175772"/>
          </a:xfrm>
          <a:custGeom>
            <a:avLst/>
            <a:gdLst>
              <a:gd name="connsiteX0" fmla="*/ 680 w 300912"/>
              <a:gd name="connsiteY0" fmla="*/ 1038 h 175772"/>
              <a:gd name="connsiteX1" fmla="*/ 116568 w 300912"/>
              <a:gd name="connsiteY1" fmla="*/ 15326 h 175772"/>
              <a:gd name="connsiteX2" fmla="*/ 194355 w 300912"/>
              <a:gd name="connsiteY2" fmla="*/ 47076 h 175772"/>
              <a:gd name="connsiteX3" fmla="*/ 249918 w 300912"/>
              <a:gd name="connsiteY3" fmla="*/ 80413 h 175772"/>
              <a:gd name="connsiteX4" fmla="*/ 288018 w 300912"/>
              <a:gd name="connsiteY4" fmla="*/ 132801 h 175772"/>
              <a:gd name="connsiteX5" fmla="*/ 300718 w 300912"/>
              <a:gd name="connsiteY5" fmla="*/ 175663 h 175772"/>
              <a:gd name="connsiteX6" fmla="*/ 280080 w 300912"/>
              <a:gd name="connsiteY6" fmla="*/ 120101 h 175772"/>
              <a:gd name="connsiteX7" fmla="*/ 238805 w 300912"/>
              <a:gd name="connsiteY7" fmla="*/ 82001 h 175772"/>
              <a:gd name="connsiteX8" fmla="*/ 173718 w 300912"/>
              <a:gd name="connsiteY8" fmla="*/ 42313 h 175772"/>
              <a:gd name="connsiteX9" fmla="*/ 680 w 300912"/>
              <a:gd name="connsiteY9" fmla="*/ 1038 h 17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912" h="175772">
                <a:moveTo>
                  <a:pt x="680" y="1038"/>
                </a:moveTo>
                <a:cubicBezTo>
                  <a:pt x="-8845" y="-3460"/>
                  <a:pt x="84289" y="7653"/>
                  <a:pt x="116568" y="15326"/>
                </a:cubicBezTo>
                <a:cubicBezTo>
                  <a:pt x="148847" y="22999"/>
                  <a:pt x="172130" y="36228"/>
                  <a:pt x="194355" y="47076"/>
                </a:cubicBezTo>
                <a:cubicBezTo>
                  <a:pt x="216580" y="57924"/>
                  <a:pt x="234308" y="66126"/>
                  <a:pt x="249918" y="80413"/>
                </a:cubicBezTo>
                <a:cubicBezTo>
                  <a:pt x="265529" y="94701"/>
                  <a:pt x="279551" y="116926"/>
                  <a:pt x="288018" y="132801"/>
                </a:cubicBezTo>
                <a:cubicBezTo>
                  <a:pt x="296485" y="148676"/>
                  <a:pt x="302041" y="177780"/>
                  <a:pt x="300718" y="175663"/>
                </a:cubicBezTo>
                <a:cubicBezTo>
                  <a:pt x="299395" y="173546"/>
                  <a:pt x="290399" y="135711"/>
                  <a:pt x="280080" y="120101"/>
                </a:cubicBezTo>
                <a:cubicBezTo>
                  <a:pt x="269761" y="104491"/>
                  <a:pt x="256532" y="94966"/>
                  <a:pt x="238805" y="82001"/>
                </a:cubicBezTo>
                <a:cubicBezTo>
                  <a:pt x="221078" y="69036"/>
                  <a:pt x="206791" y="56071"/>
                  <a:pt x="173718" y="42313"/>
                </a:cubicBezTo>
                <a:cubicBezTo>
                  <a:pt x="140645" y="28555"/>
                  <a:pt x="10205" y="5536"/>
                  <a:pt x="680" y="1038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0438592-4A9F-4F13-B4A9-D448ED54F36A}"/>
              </a:ext>
            </a:extLst>
          </p:cNvPr>
          <p:cNvSpPr/>
          <p:nvPr/>
        </p:nvSpPr>
        <p:spPr>
          <a:xfrm>
            <a:off x="7587670" y="3033683"/>
            <a:ext cx="405907" cy="148047"/>
          </a:xfrm>
          <a:custGeom>
            <a:avLst/>
            <a:gdLst>
              <a:gd name="connsiteX0" fmla="*/ 580 w 405907"/>
              <a:gd name="connsiteY0" fmla="*/ 147667 h 148047"/>
              <a:gd name="connsiteX1" fmla="*/ 62493 w 405907"/>
              <a:gd name="connsiteY1" fmla="*/ 76230 h 148047"/>
              <a:gd name="connsiteX2" fmla="*/ 125993 w 405907"/>
              <a:gd name="connsiteY2" fmla="*/ 27017 h 148047"/>
              <a:gd name="connsiteX3" fmla="*/ 187905 w 405907"/>
              <a:gd name="connsiteY3" fmla="*/ 30 h 148047"/>
              <a:gd name="connsiteX4" fmla="*/ 286330 w 405907"/>
              <a:gd name="connsiteY4" fmla="*/ 22255 h 148047"/>
              <a:gd name="connsiteX5" fmla="*/ 356180 w 405907"/>
              <a:gd name="connsiteY5" fmla="*/ 47655 h 148047"/>
              <a:gd name="connsiteX6" fmla="*/ 405393 w 405907"/>
              <a:gd name="connsiteY6" fmla="*/ 71467 h 148047"/>
              <a:gd name="connsiteX7" fmla="*/ 376818 w 405907"/>
              <a:gd name="connsiteY7" fmla="*/ 47655 h 148047"/>
              <a:gd name="connsiteX8" fmla="*/ 299030 w 405907"/>
              <a:gd name="connsiteY8" fmla="*/ 14317 h 148047"/>
              <a:gd name="connsiteX9" fmla="*/ 233943 w 405907"/>
              <a:gd name="connsiteY9" fmla="*/ 1617 h 148047"/>
              <a:gd name="connsiteX10" fmla="*/ 151393 w 405907"/>
              <a:gd name="connsiteY10" fmla="*/ 9555 h 148047"/>
              <a:gd name="connsiteX11" fmla="*/ 100593 w 405907"/>
              <a:gd name="connsiteY11" fmla="*/ 42892 h 148047"/>
              <a:gd name="connsiteX12" fmla="*/ 580 w 405907"/>
              <a:gd name="connsiteY12" fmla="*/ 147667 h 1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5907" h="148047">
                <a:moveTo>
                  <a:pt x="580" y="147667"/>
                </a:moveTo>
                <a:cubicBezTo>
                  <a:pt x="-5770" y="153223"/>
                  <a:pt x="41591" y="96338"/>
                  <a:pt x="62493" y="76230"/>
                </a:cubicBezTo>
                <a:cubicBezTo>
                  <a:pt x="83395" y="56122"/>
                  <a:pt x="105091" y="39717"/>
                  <a:pt x="125993" y="27017"/>
                </a:cubicBezTo>
                <a:cubicBezTo>
                  <a:pt x="146895" y="14317"/>
                  <a:pt x="161182" y="824"/>
                  <a:pt x="187905" y="30"/>
                </a:cubicBezTo>
                <a:cubicBezTo>
                  <a:pt x="214628" y="-764"/>
                  <a:pt x="258284" y="14317"/>
                  <a:pt x="286330" y="22255"/>
                </a:cubicBezTo>
                <a:cubicBezTo>
                  <a:pt x="314376" y="30192"/>
                  <a:pt x="336336" y="39453"/>
                  <a:pt x="356180" y="47655"/>
                </a:cubicBezTo>
                <a:cubicBezTo>
                  <a:pt x="376024" y="55857"/>
                  <a:pt x="401953" y="71467"/>
                  <a:pt x="405393" y="71467"/>
                </a:cubicBezTo>
                <a:cubicBezTo>
                  <a:pt x="408833" y="71467"/>
                  <a:pt x="394545" y="57180"/>
                  <a:pt x="376818" y="47655"/>
                </a:cubicBezTo>
                <a:cubicBezTo>
                  <a:pt x="359091" y="38130"/>
                  <a:pt x="322842" y="21990"/>
                  <a:pt x="299030" y="14317"/>
                </a:cubicBezTo>
                <a:cubicBezTo>
                  <a:pt x="275218" y="6644"/>
                  <a:pt x="258549" y="2411"/>
                  <a:pt x="233943" y="1617"/>
                </a:cubicBezTo>
                <a:cubicBezTo>
                  <a:pt x="209337" y="823"/>
                  <a:pt x="173618" y="2676"/>
                  <a:pt x="151393" y="9555"/>
                </a:cubicBezTo>
                <a:cubicBezTo>
                  <a:pt x="129168" y="16434"/>
                  <a:pt x="122553" y="23842"/>
                  <a:pt x="100593" y="42892"/>
                </a:cubicBezTo>
                <a:cubicBezTo>
                  <a:pt x="78633" y="61942"/>
                  <a:pt x="6930" y="142111"/>
                  <a:pt x="580" y="147667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EC28082-7F9E-442F-8388-33E59B24F171}"/>
              </a:ext>
            </a:extLst>
          </p:cNvPr>
          <p:cNvSpPr/>
          <p:nvPr/>
        </p:nvSpPr>
        <p:spPr>
          <a:xfrm>
            <a:off x="7680472" y="2963921"/>
            <a:ext cx="349676" cy="91025"/>
          </a:xfrm>
          <a:custGeom>
            <a:avLst/>
            <a:gdLst>
              <a:gd name="connsiteX0" fmla="*/ 1441 w 349676"/>
              <a:gd name="connsiteY0" fmla="*/ 87254 h 91025"/>
              <a:gd name="connsiteX1" fmla="*/ 49066 w 349676"/>
              <a:gd name="connsiteY1" fmla="*/ 33279 h 91025"/>
              <a:gd name="connsiteX2" fmla="*/ 130028 w 349676"/>
              <a:gd name="connsiteY2" fmla="*/ 12642 h 91025"/>
              <a:gd name="connsiteX3" fmla="*/ 241153 w 349676"/>
              <a:gd name="connsiteY3" fmla="*/ 11054 h 91025"/>
              <a:gd name="connsiteX4" fmla="*/ 307828 w 349676"/>
              <a:gd name="connsiteY4" fmla="*/ 25342 h 91025"/>
              <a:gd name="connsiteX5" fmla="*/ 349103 w 349676"/>
              <a:gd name="connsiteY5" fmla="*/ 90429 h 91025"/>
              <a:gd name="connsiteX6" fmla="*/ 328466 w 349676"/>
              <a:gd name="connsiteY6" fmla="*/ 55504 h 91025"/>
              <a:gd name="connsiteX7" fmla="*/ 280841 w 349676"/>
              <a:gd name="connsiteY7" fmla="*/ 18992 h 91025"/>
              <a:gd name="connsiteX8" fmla="*/ 207816 w 349676"/>
              <a:gd name="connsiteY8" fmla="*/ 6292 h 91025"/>
              <a:gd name="connsiteX9" fmla="*/ 103041 w 349676"/>
              <a:gd name="connsiteY9" fmla="*/ 4704 h 91025"/>
              <a:gd name="connsiteX10" fmla="*/ 1441 w 349676"/>
              <a:gd name="connsiteY10" fmla="*/ 87254 h 9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676" h="91025">
                <a:moveTo>
                  <a:pt x="1441" y="87254"/>
                </a:moveTo>
                <a:cubicBezTo>
                  <a:pt x="-7555" y="92016"/>
                  <a:pt x="27635" y="45714"/>
                  <a:pt x="49066" y="33279"/>
                </a:cubicBezTo>
                <a:cubicBezTo>
                  <a:pt x="70497" y="20844"/>
                  <a:pt x="98014" y="16346"/>
                  <a:pt x="130028" y="12642"/>
                </a:cubicBezTo>
                <a:cubicBezTo>
                  <a:pt x="162043" y="8938"/>
                  <a:pt x="211520" y="8937"/>
                  <a:pt x="241153" y="11054"/>
                </a:cubicBezTo>
                <a:cubicBezTo>
                  <a:pt x="270786" y="13171"/>
                  <a:pt x="289836" y="12113"/>
                  <a:pt x="307828" y="25342"/>
                </a:cubicBezTo>
                <a:cubicBezTo>
                  <a:pt x="325820" y="38571"/>
                  <a:pt x="345663" y="85402"/>
                  <a:pt x="349103" y="90429"/>
                </a:cubicBezTo>
                <a:cubicBezTo>
                  <a:pt x="352543" y="95456"/>
                  <a:pt x="339843" y="67410"/>
                  <a:pt x="328466" y="55504"/>
                </a:cubicBezTo>
                <a:cubicBezTo>
                  <a:pt x="317089" y="43598"/>
                  <a:pt x="300949" y="27194"/>
                  <a:pt x="280841" y="18992"/>
                </a:cubicBezTo>
                <a:cubicBezTo>
                  <a:pt x="260733" y="10790"/>
                  <a:pt x="237449" y="8673"/>
                  <a:pt x="207816" y="6292"/>
                </a:cubicBezTo>
                <a:cubicBezTo>
                  <a:pt x="178183" y="3911"/>
                  <a:pt x="135849" y="-5615"/>
                  <a:pt x="103041" y="4704"/>
                </a:cubicBezTo>
                <a:cubicBezTo>
                  <a:pt x="70233" y="15023"/>
                  <a:pt x="10437" y="82492"/>
                  <a:pt x="1441" y="87254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03969EE-8E35-437B-9B38-FCA526A2FA7F}"/>
              </a:ext>
            </a:extLst>
          </p:cNvPr>
          <p:cNvSpPr/>
          <p:nvPr/>
        </p:nvSpPr>
        <p:spPr>
          <a:xfrm>
            <a:off x="7583477" y="2877730"/>
            <a:ext cx="487101" cy="246667"/>
          </a:xfrm>
          <a:custGeom>
            <a:avLst/>
            <a:gdLst>
              <a:gd name="connsiteX0" fmla="*/ 11 w 487101"/>
              <a:gd name="connsiteY0" fmla="*/ 246470 h 246667"/>
              <a:gd name="connsiteX1" fmla="*/ 66686 w 487101"/>
              <a:gd name="connsiteY1" fmla="*/ 167095 h 246667"/>
              <a:gd name="connsiteX2" fmla="*/ 153998 w 487101"/>
              <a:gd name="connsiteY2" fmla="*/ 87720 h 246667"/>
              <a:gd name="connsiteX3" fmla="*/ 233373 w 487101"/>
              <a:gd name="connsiteY3" fmla="*/ 41683 h 246667"/>
              <a:gd name="connsiteX4" fmla="*/ 306398 w 487101"/>
              <a:gd name="connsiteY4" fmla="*/ 27395 h 246667"/>
              <a:gd name="connsiteX5" fmla="*/ 376248 w 487101"/>
              <a:gd name="connsiteY5" fmla="*/ 48033 h 246667"/>
              <a:gd name="connsiteX6" fmla="*/ 428636 w 487101"/>
              <a:gd name="connsiteY6" fmla="*/ 97245 h 246667"/>
              <a:gd name="connsiteX7" fmla="*/ 463561 w 487101"/>
              <a:gd name="connsiteY7" fmla="*/ 146458 h 246667"/>
              <a:gd name="connsiteX8" fmla="*/ 485786 w 487101"/>
              <a:gd name="connsiteY8" fmla="*/ 176620 h 246667"/>
              <a:gd name="connsiteX9" fmla="*/ 482611 w 487101"/>
              <a:gd name="connsiteY9" fmla="*/ 160745 h 246667"/>
              <a:gd name="connsiteX10" fmla="*/ 466736 w 487101"/>
              <a:gd name="connsiteY10" fmla="*/ 113120 h 246667"/>
              <a:gd name="connsiteX11" fmla="*/ 366723 w 487101"/>
              <a:gd name="connsiteY11" fmla="*/ 28983 h 246667"/>
              <a:gd name="connsiteX12" fmla="*/ 287348 w 487101"/>
              <a:gd name="connsiteY12" fmla="*/ 408 h 246667"/>
              <a:gd name="connsiteX13" fmla="*/ 223848 w 487101"/>
              <a:gd name="connsiteY13" fmla="*/ 14695 h 246667"/>
              <a:gd name="connsiteX14" fmla="*/ 153998 w 487101"/>
              <a:gd name="connsiteY14" fmla="*/ 49620 h 246667"/>
              <a:gd name="connsiteX15" fmla="*/ 92086 w 487101"/>
              <a:gd name="connsiteY15" fmla="*/ 111533 h 246667"/>
              <a:gd name="connsiteX16" fmla="*/ 71448 w 487101"/>
              <a:gd name="connsiteY16" fmla="*/ 143283 h 246667"/>
              <a:gd name="connsiteX17" fmla="*/ 11 w 487101"/>
              <a:gd name="connsiteY17" fmla="*/ 246470 h 24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7101" h="246667">
                <a:moveTo>
                  <a:pt x="11" y="246470"/>
                </a:moveTo>
                <a:cubicBezTo>
                  <a:pt x="-783" y="250439"/>
                  <a:pt x="41022" y="193553"/>
                  <a:pt x="66686" y="167095"/>
                </a:cubicBezTo>
                <a:cubicBezTo>
                  <a:pt x="92350" y="140637"/>
                  <a:pt x="126217" y="108622"/>
                  <a:pt x="153998" y="87720"/>
                </a:cubicBezTo>
                <a:cubicBezTo>
                  <a:pt x="181779" y="66818"/>
                  <a:pt x="207973" y="51737"/>
                  <a:pt x="233373" y="41683"/>
                </a:cubicBezTo>
                <a:cubicBezTo>
                  <a:pt x="258773" y="31629"/>
                  <a:pt x="282586" y="26337"/>
                  <a:pt x="306398" y="27395"/>
                </a:cubicBezTo>
                <a:cubicBezTo>
                  <a:pt x="330210" y="28453"/>
                  <a:pt x="355875" y="36391"/>
                  <a:pt x="376248" y="48033"/>
                </a:cubicBezTo>
                <a:cubicBezTo>
                  <a:pt x="396621" y="59675"/>
                  <a:pt x="414084" y="80841"/>
                  <a:pt x="428636" y="97245"/>
                </a:cubicBezTo>
                <a:cubicBezTo>
                  <a:pt x="443188" y="113649"/>
                  <a:pt x="454036" y="133229"/>
                  <a:pt x="463561" y="146458"/>
                </a:cubicBezTo>
                <a:cubicBezTo>
                  <a:pt x="473086" y="159687"/>
                  <a:pt x="482611" y="174239"/>
                  <a:pt x="485786" y="176620"/>
                </a:cubicBezTo>
                <a:cubicBezTo>
                  <a:pt x="488961" y="179001"/>
                  <a:pt x="485786" y="171328"/>
                  <a:pt x="482611" y="160745"/>
                </a:cubicBezTo>
                <a:cubicBezTo>
                  <a:pt x="479436" y="150162"/>
                  <a:pt x="486051" y="135080"/>
                  <a:pt x="466736" y="113120"/>
                </a:cubicBezTo>
                <a:cubicBezTo>
                  <a:pt x="447421" y="91160"/>
                  <a:pt x="396621" y="47768"/>
                  <a:pt x="366723" y="28983"/>
                </a:cubicBezTo>
                <a:cubicBezTo>
                  <a:pt x="336825" y="10198"/>
                  <a:pt x="311161" y="2789"/>
                  <a:pt x="287348" y="408"/>
                </a:cubicBezTo>
                <a:cubicBezTo>
                  <a:pt x="263535" y="-1973"/>
                  <a:pt x="246073" y="6493"/>
                  <a:pt x="223848" y="14695"/>
                </a:cubicBezTo>
                <a:cubicBezTo>
                  <a:pt x="201623" y="22897"/>
                  <a:pt x="175958" y="33480"/>
                  <a:pt x="153998" y="49620"/>
                </a:cubicBezTo>
                <a:cubicBezTo>
                  <a:pt x="132038" y="65760"/>
                  <a:pt x="105844" y="95922"/>
                  <a:pt x="92086" y="111533"/>
                </a:cubicBezTo>
                <a:cubicBezTo>
                  <a:pt x="78328" y="127143"/>
                  <a:pt x="82560" y="125821"/>
                  <a:pt x="71448" y="143283"/>
                </a:cubicBezTo>
                <a:cubicBezTo>
                  <a:pt x="60336" y="160745"/>
                  <a:pt x="805" y="242501"/>
                  <a:pt x="11" y="246470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44594177-B0C3-47FB-90F0-3EB63CDFE54A}"/>
              </a:ext>
            </a:extLst>
          </p:cNvPr>
          <p:cNvSpPr/>
          <p:nvPr/>
        </p:nvSpPr>
        <p:spPr>
          <a:xfrm>
            <a:off x="7605490" y="3173232"/>
            <a:ext cx="392562" cy="97868"/>
          </a:xfrm>
          <a:custGeom>
            <a:avLst/>
            <a:gdLst>
              <a:gd name="connsiteX0" fmla="*/ 223 w 392562"/>
              <a:gd name="connsiteY0" fmla="*/ 181 h 97868"/>
              <a:gd name="connsiteX1" fmla="*/ 74835 w 392562"/>
              <a:gd name="connsiteY1" fmla="*/ 44631 h 97868"/>
              <a:gd name="connsiteX2" fmla="*/ 176435 w 392562"/>
              <a:gd name="connsiteY2" fmla="*/ 84318 h 97868"/>
              <a:gd name="connsiteX3" fmla="*/ 282798 w 392562"/>
              <a:gd name="connsiteY3" fmla="*/ 97018 h 97868"/>
              <a:gd name="connsiteX4" fmla="*/ 355823 w 392562"/>
              <a:gd name="connsiteY4" fmla="*/ 81143 h 97868"/>
              <a:gd name="connsiteX5" fmla="*/ 392335 w 392562"/>
              <a:gd name="connsiteY5" fmla="*/ 62093 h 97868"/>
              <a:gd name="connsiteX6" fmla="*/ 339948 w 392562"/>
              <a:gd name="connsiteY6" fmla="*/ 92256 h 97868"/>
              <a:gd name="connsiteX7" fmla="*/ 241523 w 392562"/>
              <a:gd name="connsiteY7" fmla="*/ 95431 h 97868"/>
              <a:gd name="connsiteX8" fmla="*/ 127223 w 392562"/>
              <a:gd name="connsiteY8" fmla="*/ 65268 h 97868"/>
              <a:gd name="connsiteX9" fmla="*/ 54198 w 392562"/>
              <a:gd name="connsiteY9" fmla="*/ 30343 h 97868"/>
              <a:gd name="connsiteX10" fmla="*/ 223 w 392562"/>
              <a:gd name="connsiteY10" fmla="*/ 181 h 9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2562" h="97868">
                <a:moveTo>
                  <a:pt x="223" y="181"/>
                </a:moveTo>
                <a:cubicBezTo>
                  <a:pt x="3663" y="2562"/>
                  <a:pt x="45466" y="30608"/>
                  <a:pt x="74835" y="44631"/>
                </a:cubicBezTo>
                <a:cubicBezTo>
                  <a:pt x="104204" y="58654"/>
                  <a:pt x="141775" y="75587"/>
                  <a:pt x="176435" y="84318"/>
                </a:cubicBezTo>
                <a:cubicBezTo>
                  <a:pt x="211095" y="93049"/>
                  <a:pt x="252900" y="97547"/>
                  <a:pt x="282798" y="97018"/>
                </a:cubicBezTo>
                <a:cubicBezTo>
                  <a:pt x="312696" y="96489"/>
                  <a:pt x="337567" y="86964"/>
                  <a:pt x="355823" y="81143"/>
                </a:cubicBezTo>
                <a:cubicBezTo>
                  <a:pt x="374079" y="75322"/>
                  <a:pt x="394981" y="60241"/>
                  <a:pt x="392335" y="62093"/>
                </a:cubicBezTo>
                <a:cubicBezTo>
                  <a:pt x="389689" y="63945"/>
                  <a:pt x="365083" y="86700"/>
                  <a:pt x="339948" y="92256"/>
                </a:cubicBezTo>
                <a:cubicBezTo>
                  <a:pt x="314813" y="97812"/>
                  <a:pt x="276977" y="99929"/>
                  <a:pt x="241523" y="95431"/>
                </a:cubicBezTo>
                <a:cubicBezTo>
                  <a:pt x="206069" y="90933"/>
                  <a:pt x="158444" y="76116"/>
                  <a:pt x="127223" y="65268"/>
                </a:cubicBezTo>
                <a:cubicBezTo>
                  <a:pt x="96002" y="54420"/>
                  <a:pt x="74571" y="41191"/>
                  <a:pt x="54198" y="30343"/>
                </a:cubicBezTo>
                <a:cubicBezTo>
                  <a:pt x="33825" y="19495"/>
                  <a:pt x="-3217" y="-2200"/>
                  <a:pt x="223" y="181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2FFBEAB-D066-44CE-9868-0D73AAF43FB9}"/>
              </a:ext>
            </a:extLst>
          </p:cNvPr>
          <p:cNvSpPr/>
          <p:nvPr/>
        </p:nvSpPr>
        <p:spPr>
          <a:xfrm>
            <a:off x="7644904" y="3241666"/>
            <a:ext cx="375699" cy="84298"/>
          </a:xfrm>
          <a:custGeom>
            <a:avLst/>
            <a:gdLst>
              <a:gd name="connsiteX0" fmla="*/ 496 w 375699"/>
              <a:gd name="connsiteY0" fmla="*/ 9 h 84298"/>
              <a:gd name="connsiteX1" fmla="*/ 78284 w 375699"/>
              <a:gd name="connsiteY1" fmla="*/ 65097 h 84298"/>
              <a:gd name="connsiteX2" fmla="*/ 168771 w 375699"/>
              <a:gd name="connsiteY2" fmla="*/ 84147 h 84298"/>
              <a:gd name="connsiteX3" fmla="*/ 346571 w 375699"/>
              <a:gd name="connsiteY3" fmla="*/ 73034 h 84298"/>
              <a:gd name="connsiteX4" fmla="*/ 373559 w 375699"/>
              <a:gd name="connsiteY4" fmla="*/ 55572 h 84298"/>
              <a:gd name="connsiteX5" fmla="*/ 325934 w 375699"/>
              <a:gd name="connsiteY5" fmla="*/ 60334 h 84298"/>
              <a:gd name="connsiteX6" fmla="*/ 276721 w 375699"/>
              <a:gd name="connsiteY6" fmla="*/ 63509 h 84298"/>
              <a:gd name="connsiteX7" fmla="*/ 167184 w 375699"/>
              <a:gd name="connsiteY7" fmla="*/ 65097 h 84298"/>
              <a:gd name="connsiteX8" fmla="*/ 116384 w 375699"/>
              <a:gd name="connsiteY8" fmla="*/ 69859 h 84298"/>
              <a:gd name="connsiteX9" fmla="*/ 496 w 375699"/>
              <a:gd name="connsiteY9" fmla="*/ 9 h 8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699" h="84298">
                <a:moveTo>
                  <a:pt x="496" y="9"/>
                </a:moveTo>
                <a:cubicBezTo>
                  <a:pt x="-5854" y="-785"/>
                  <a:pt x="50238" y="51074"/>
                  <a:pt x="78284" y="65097"/>
                </a:cubicBezTo>
                <a:cubicBezTo>
                  <a:pt x="106330" y="79120"/>
                  <a:pt x="124057" y="82824"/>
                  <a:pt x="168771" y="84147"/>
                </a:cubicBezTo>
                <a:cubicBezTo>
                  <a:pt x="213485" y="85470"/>
                  <a:pt x="312440" y="77796"/>
                  <a:pt x="346571" y="73034"/>
                </a:cubicBezTo>
                <a:cubicBezTo>
                  <a:pt x="380702" y="68272"/>
                  <a:pt x="376999" y="57689"/>
                  <a:pt x="373559" y="55572"/>
                </a:cubicBezTo>
                <a:cubicBezTo>
                  <a:pt x="370120" y="53455"/>
                  <a:pt x="342074" y="59011"/>
                  <a:pt x="325934" y="60334"/>
                </a:cubicBezTo>
                <a:cubicBezTo>
                  <a:pt x="309794" y="61657"/>
                  <a:pt x="303179" y="62715"/>
                  <a:pt x="276721" y="63509"/>
                </a:cubicBezTo>
                <a:cubicBezTo>
                  <a:pt x="250263" y="64303"/>
                  <a:pt x="193907" y="64039"/>
                  <a:pt x="167184" y="65097"/>
                </a:cubicBezTo>
                <a:cubicBezTo>
                  <a:pt x="140461" y="66155"/>
                  <a:pt x="140990" y="78855"/>
                  <a:pt x="116384" y="69859"/>
                </a:cubicBezTo>
                <a:cubicBezTo>
                  <a:pt x="91778" y="60863"/>
                  <a:pt x="6846" y="803"/>
                  <a:pt x="496" y="9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20A0A51-BE22-4FA2-95D3-F10FC961F14D}"/>
              </a:ext>
            </a:extLst>
          </p:cNvPr>
          <p:cNvSpPr/>
          <p:nvPr/>
        </p:nvSpPr>
        <p:spPr>
          <a:xfrm>
            <a:off x="7632007" y="3068889"/>
            <a:ext cx="200746" cy="158971"/>
          </a:xfrm>
          <a:custGeom>
            <a:avLst/>
            <a:gdLst>
              <a:gd name="connsiteX0" fmla="*/ 181668 w 200746"/>
              <a:gd name="connsiteY0" fmla="*/ 4511 h 158971"/>
              <a:gd name="connsiteX1" fmla="*/ 191193 w 200746"/>
              <a:gd name="connsiteY1" fmla="*/ 58486 h 158971"/>
              <a:gd name="connsiteX2" fmla="*/ 200718 w 200746"/>
              <a:gd name="connsiteY2" fmla="*/ 88649 h 158971"/>
              <a:gd name="connsiteX3" fmla="*/ 188018 w 200746"/>
              <a:gd name="connsiteY3" fmla="*/ 118811 h 158971"/>
              <a:gd name="connsiteX4" fmla="*/ 122931 w 200746"/>
              <a:gd name="connsiteY4" fmla="*/ 153736 h 158971"/>
              <a:gd name="connsiteX5" fmla="*/ 100706 w 200746"/>
              <a:gd name="connsiteY5" fmla="*/ 158499 h 158971"/>
              <a:gd name="connsiteX6" fmla="*/ 73718 w 200746"/>
              <a:gd name="connsiteY6" fmla="*/ 150561 h 158971"/>
              <a:gd name="connsiteX7" fmla="*/ 2281 w 200746"/>
              <a:gd name="connsiteY7" fmla="*/ 117224 h 158971"/>
              <a:gd name="connsiteX8" fmla="*/ 18156 w 200746"/>
              <a:gd name="connsiteY8" fmla="*/ 88649 h 158971"/>
              <a:gd name="connsiteX9" fmla="*/ 22918 w 200746"/>
              <a:gd name="connsiteY9" fmla="*/ 53724 h 158971"/>
              <a:gd name="connsiteX10" fmla="*/ 22918 w 200746"/>
              <a:gd name="connsiteY10" fmla="*/ 31499 h 158971"/>
              <a:gd name="connsiteX11" fmla="*/ 57843 w 200746"/>
              <a:gd name="connsiteY11" fmla="*/ 12449 h 158971"/>
              <a:gd name="connsiteX12" fmla="*/ 108643 w 200746"/>
              <a:gd name="connsiteY12" fmla="*/ 4511 h 158971"/>
              <a:gd name="connsiteX13" fmla="*/ 181668 w 200746"/>
              <a:gd name="connsiteY13" fmla="*/ 4511 h 15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0746" h="158971">
                <a:moveTo>
                  <a:pt x="181668" y="4511"/>
                </a:moveTo>
                <a:cubicBezTo>
                  <a:pt x="195426" y="13507"/>
                  <a:pt x="188018" y="44463"/>
                  <a:pt x="191193" y="58486"/>
                </a:cubicBezTo>
                <a:cubicBezTo>
                  <a:pt x="194368" y="72509"/>
                  <a:pt x="201247" y="78595"/>
                  <a:pt x="200718" y="88649"/>
                </a:cubicBezTo>
                <a:cubicBezTo>
                  <a:pt x="200189" y="98703"/>
                  <a:pt x="200983" y="107963"/>
                  <a:pt x="188018" y="118811"/>
                </a:cubicBezTo>
                <a:cubicBezTo>
                  <a:pt x="175053" y="129659"/>
                  <a:pt x="137483" y="147121"/>
                  <a:pt x="122931" y="153736"/>
                </a:cubicBezTo>
                <a:cubicBezTo>
                  <a:pt x="108379" y="160351"/>
                  <a:pt x="108908" y="159028"/>
                  <a:pt x="100706" y="158499"/>
                </a:cubicBezTo>
                <a:cubicBezTo>
                  <a:pt x="92504" y="157970"/>
                  <a:pt x="90122" y="157440"/>
                  <a:pt x="73718" y="150561"/>
                </a:cubicBezTo>
                <a:cubicBezTo>
                  <a:pt x="57314" y="143682"/>
                  <a:pt x="11541" y="127543"/>
                  <a:pt x="2281" y="117224"/>
                </a:cubicBezTo>
                <a:cubicBezTo>
                  <a:pt x="-6979" y="106905"/>
                  <a:pt x="14717" y="99232"/>
                  <a:pt x="18156" y="88649"/>
                </a:cubicBezTo>
                <a:cubicBezTo>
                  <a:pt x="21595" y="78066"/>
                  <a:pt x="22124" y="63249"/>
                  <a:pt x="22918" y="53724"/>
                </a:cubicBezTo>
                <a:cubicBezTo>
                  <a:pt x="23712" y="44199"/>
                  <a:pt x="17097" y="38378"/>
                  <a:pt x="22918" y="31499"/>
                </a:cubicBezTo>
                <a:cubicBezTo>
                  <a:pt x="28739" y="24620"/>
                  <a:pt x="43556" y="16947"/>
                  <a:pt x="57843" y="12449"/>
                </a:cubicBezTo>
                <a:cubicBezTo>
                  <a:pt x="72130" y="7951"/>
                  <a:pt x="92239" y="6628"/>
                  <a:pt x="108643" y="4511"/>
                </a:cubicBezTo>
                <a:cubicBezTo>
                  <a:pt x="125047" y="2394"/>
                  <a:pt x="167910" y="-4485"/>
                  <a:pt x="181668" y="4511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60BB0643-73EE-4C7A-B659-983BE5E2EB9A}"/>
              </a:ext>
            </a:extLst>
          </p:cNvPr>
          <p:cNvSpPr/>
          <p:nvPr/>
        </p:nvSpPr>
        <p:spPr>
          <a:xfrm>
            <a:off x="7568914" y="2998820"/>
            <a:ext cx="92672" cy="608490"/>
          </a:xfrm>
          <a:custGeom>
            <a:avLst/>
            <a:gdLst>
              <a:gd name="connsiteX0" fmla="*/ 52674 w 92672"/>
              <a:gd name="connsiteY0" fmla="*/ 1555 h 608490"/>
              <a:gd name="connsiteX1" fmla="*/ 14574 w 92672"/>
              <a:gd name="connsiteY1" fmla="*/ 61880 h 608490"/>
              <a:gd name="connsiteX2" fmla="*/ 286 w 92672"/>
              <a:gd name="connsiteY2" fmla="*/ 165068 h 608490"/>
              <a:gd name="connsiteX3" fmla="*/ 25686 w 92672"/>
              <a:gd name="connsiteY3" fmla="*/ 336518 h 608490"/>
              <a:gd name="connsiteX4" fmla="*/ 44736 w 92672"/>
              <a:gd name="connsiteY4" fmla="*/ 474630 h 608490"/>
              <a:gd name="connsiteX5" fmla="*/ 90774 w 92672"/>
              <a:gd name="connsiteY5" fmla="*/ 601630 h 608490"/>
              <a:gd name="connsiteX6" fmla="*/ 82836 w 92672"/>
              <a:gd name="connsiteY6" fmla="*/ 587343 h 608490"/>
              <a:gd name="connsiteX7" fmla="*/ 73311 w 92672"/>
              <a:gd name="connsiteY7" fmla="*/ 552418 h 608490"/>
              <a:gd name="connsiteX8" fmla="*/ 73311 w 92672"/>
              <a:gd name="connsiteY8" fmla="*/ 482568 h 608490"/>
              <a:gd name="connsiteX9" fmla="*/ 65374 w 92672"/>
              <a:gd name="connsiteY9" fmla="*/ 365093 h 608490"/>
              <a:gd name="connsiteX10" fmla="*/ 17749 w 92672"/>
              <a:gd name="connsiteY10" fmla="*/ 184118 h 608490"/>
              <a:gd name="connsiteX11" fmla="*/ 12986 w 92672"/>
              <a:gd name="connsiteY11" fmla="*/ 123793 h 608490"/>
              <a:gd name="connsiteX12" fmla="*/ 52674 w 92672"/>
              <a:gd name="connsiteY12" fmla="*/ 1555 h 60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672" h="608490">
                <a:moveTo>
                  <a:pt x="52674" y="1555"/>
                </a:moveTo>
                <a:cubicBezTo>
                  <a:pt x="52939" y="-8764"/>
                  <a:pt x="23305" y="34628"/>
                  <a:pt x="14574" y="61880"/>
                </a:cubicBezTo>
                <a:cubicBezTo>
                  <a:pt x="5843" y="89132"/>
                  <a:pt x="-1566" y="119295"/>
                  <a:pt x="286" y="165068"/>
                </a:cubicBezTo>
                <a:cubicBezTo>
                  <a:pt x="2138" y="210841"/>
                  <a:pt x="18278" y="284924"/>
                  <a:pt x="25686" y="336518"/>
                </a:cubicBezTo>
                <a:cubicBezTo>
                  <a:pt x="33094" y="388112"/>
                  <a:pt x="33888" y="430445"/>
                  <a:pt x="44736" y="474630"/>
                </a:cubicBezTo>
                <a:cubicBezTo>
                  <a:pt x="55584" y="518815"/>
                  <a:pt x="84424" y="582845"/>
                  <a:pt x="90774" y="601630"/>
                </a:cubicBezTo>
                <a:cubicBezTo>
                  <a:pt x="97124" y="620415"/>
                  <a:pt x="85747" y="595545"/>
                  <a:pt x="82836" y="587343"/>
                </a:cubicBezTo>
                <a:cubicBezTo>
                  <a:pt x="79926" y="579141"/>
                  <a:pt x="74898" y="569880"/>
                  <a:pt x="73311" y="552418"/>
                </a:cubicBezTo>
                <a:cubicBezTo>
                  <a:pt x="71724" y="534956"/>
                  <a:pt x="74634" y="513789"/>
                  <a:pt x="73311" y="482568"/>
                </a:cubicBezTo>
                <a:cubicBezTo>
                  <a:pt x="71988" y="451347"/>
                  <a:pt x="74634" y="414835"/>
                  <a:pt x="65374" y="365093"/>
                </a:cubicBezTo>
                <a:cubicBezTo>
                  <a:pt x="56114" y="315351"/>
                  <a:pt x="26480" y="224335"/>
                  <a:pt x="17749" y="184118"/>
                </a:cubicBezTo>
                <a:cubicBezTo>
                  <a:pt x="9018" y="143901"/>
                  <a:pt x="11398" y="149722"/>
                  <a:pt x="12986" y="123793"/>
                </a:cubicBezTo>
                <a:cubicBezTo>
                  <a:pt x="14573" y="97864"/>
                  <a:pt x="52409" y="11874"/>
                  <a:pt x="52674" y="1555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9DA1F65-3906-44A3-9495-AC2AADF7F311}"/>
              </a:ext>
            </a:extLst>
          </p:cNvPr>
          <p:cNvSpPr/>
          <p:nvPr/>
        </p:nvSpPr>
        <p:spPr>
          <a:xfrm>
            <a:off x="7440407" y="3959224"/>
            <a:ext cx="146658" cy="119099"/>
          </a:xfrm>
          <a:custGeom>
            <a:avLst/>
            <a:gdLst>
              <a:gd name="connsiteX0" fmla="*/ 146256 w 146658"/>
              <a:gd name="connsiteY0" fmla="*/ 1 h 119099"/>
              <a:gd name="connsiteX1" fmla="*/ 112918 w 146658"/>
              <a:gd name="connsiteY1" fmla="*/ 49214 h 119099"/>
              <a:gd name="connsiteX2" fmla="*/ 81168 w 146658"/>
              <a:gd name="connsiteY2" fmla="*/ 66676 h 119099"/>
              <a:gd name="connsiteX3" fmla="*/ 51006 w 146658"/>
              <a:gd name="connsiteY3" fmla="*/ 66676 h 119099"/>
              <a:gd name="connsiteX4" fmla="*/ 20843 w 146658"/>
              <a:gd name="connsiteY4" fmla="*/ 82551 h 119099"/>
              <a:gd name="connsiteX5" fmla="*/ 206 w 146658"/>
              <a:gd name="connsiteY5" fmla="*/ 119064 h 119099"/>
              <a:gd name="connsiteX6" fmla="*/ 11318 w 146658"/>
              <a:gd name="connsiteY6" fmla="*/ 88901 h 119099"/>
              <a:gd name="connsiteX7" fmla="*/ 28781 w 146658"/>
              <a:gd name="connsiteY7" fmla="*/ 68264 h 119099"/>
              <a:gd name="connsiteX8" fmla="*/ 89106 w 146658"/>
              <a:gd name="connsiteY8" fmla="*/ 47626 h 119099"/>
              <a:gd name="connsiteX9" fmla="*/ 146256 w 146658"/>
              <a:gd name="connsiteY9" fmla="*/ 1 h 11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658" h="119099">
                <a:moveTo>
                  <a:pt x="146256" y="1"/>
                </a:moveTo>
                <a:cubicBezTo>
                  <a:pt x="150225" y="266"/>
                  <a:pt x="123766" y="38102"/>
                  <a:pt x="112918" y="49214"/>
                </a:cubicBezTo>
                <a:cubicBezTo>
                  <a:pt x="102070" y="60326"/>
                  <a:pt x="91487" y="63766"/>
                  <a:pt x="81168" y="66676"/>
                </a:cubicBezTo>
                <a:cubicBezTo>
                  <a:pt x="70849" y="69586"/>
                  <a:pt x="61060" y="64030"/>
                  <a:pt x="51006" y="66676"/>
                </a:cubicBezTo>
                <a:cubicBezTo>
                  <a:pt x="40952" y="69322"/>
                  <a:pt x="29310" y="73820"/>
                  <a:pt x="20843" y="82551"/>
                </a:cubicBezTo>
                <a:cubicBezTo>
                  <a:pt x="12376" y="91282"/>
                  <a:pt x="1794" y="118006"/>
                  <a:pt x="206" y="119064"/>
                </a:cubicBezTo>
                <a:cubicBezTo>
                  <a:pt x="-1382" y="120122"/>
                  <a:pt x="6555" y="97368"/>
                  <a:pt x="11318" y="88901"/>
                </a:cubicBezTo>
                <a:cubicBezTo>
                  <a:pt x="16081" y="80434"/>
                  <a:pt x="15816" y="75143"/>
                  <a:pt x="28781" y="68264"/>
                </a:cubicBezTo>
                <a:cubicBezTo>
                  <a:pt x="41746" y="61385"/>
                  <a:pt x="71908" y="56093"/>
                  <a:pt x="89106" y="47626"/>
                </a:cubicBezTo>
                <a:cubicBezTo>
                  <a:pt x="106304" y="39159"/>
                  <a:pt x="142287" y="-264"/>
                  <a:pt x="146256" y="1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ED32D07-849B-4543-B5A9-CEB07AFA510A}"/>
              </a:ext>
            </a:extLst>
          </p:cNvPr>
          <p:cNvSpPr/>
          <p:nvPr/>
        </p:nvSpPr>
        <p:spPr>
          <a:xfrm>
            <a:off x="7116233" y="3828139"/>
            <a:ext cx="233839" cy="64419"/>
          </a:xfrm>
          <a:custGeom>
            <a:avLst/>
            <a:gdLst>
              <a:gd name="connsiteX0" fmla="*/ 230717 w 233839"/>
              <a:gd name="connsiteY0" fmla="*/ 64411 h 64419"/>
              <a:gd name="connsiteX1" fmla="*/ 220134 w 233839"/>
              <a:gd name="connsiteY1" fmla="*/ 13611 h 64419"/>
              <a:gd name="connsiteX2" fmla="*/ 198967 w 233839"/>
              <a:gd name="connsiteY2" fmla="*/ 9378 h 64419"/>
              <a:gd name="connsiteX3" fmla="*/ 148167 w 233839"/>
              <a:gd name="connsiteY3" fmla="*/ 3028 h 64419"/>
              <a:gd name="connsiteX4" fmla="*/ 112184 w 233839"/>
              <a:gd name="connsiteY4" fmla="*/ 911 h 64419"/>
              <a:gd name="connsiteX5" fmla="*/ 52917 w 233839"/>
              <a:gd name="connsiteY5" fmla="*/ 17844 h 64419"/>
              <a:gd name="connsiteX6" fmla="*/ 19050 w 233839"/>
              <a:gd name="connsiteY6" fmla="*/ 32661 h 64419"/>
              <a:gd name="connsiteX7" fmla="*/ 0 w 233839"/>
              <a:gd name="connsiteY7" fmla="*/ 55944 h 64419"/>
              <a:gd name="connsiteX8" fmla="*/ 19050 w 233839"/>
              <a:gd name="connsiteY8" fmla="*/ 36894 h 64419"/>
              <a:gd name="connsiteX9" fmla="*/ 65617 w 233839"/>
              <a:gd name="connsiteY9" fmla="*/ 11494 h 64419"/>
              <a:gd name="connsiteX10" fmla="*/ 162984 w 233839"/>
              <a:gd name="connsiteY10" fmla="*/ 17844 h 64419"/>
              <a:gd name="connsiteX11" fmla="*/ 230717 w 233839"/>
              <a:gd name="connsiteY11" fmla="*/ 64411 h 6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839" h="64419">
                <a:moveTo>
                  <a:pt x="230717" y="64411"/>
                </a:moveTo>
                <a:cubicBezTo>
                  <a:pt x="240242" y="63706"/>
                  <a:pt x="225426" y="22783"/>
                  <a:pt x="220134" y="13611"/>
                </a:cubicBezTo>
                <a:cubicBezTo>
                  <a:pt x="214842" y="4439"/>
                  <a:pt x="210962" y="11142"/>
                  <a:pt x="198967" y="9378"/>
                </a:cubicBezTo>
                <a:cubicBezTo>
                  <a:pt x="186972" y="7614"/>
                  <a:pt x="162631" y="4439"/>
                  <a:pt x="148167" y="3028"/>
                </a:cubicBezTo>
                <a:cubicBezTo>
                  <a:pt x="133703" y="1617"/>
                  <a:pt x="128059" y="-1558"/>
                  <a:pt x="112184" y="911"/>
                </a:cubicBezTo>
                <a:cubicBezTo>
                  <a:pt x="96309" y="3380"/>
                  <a:pt x="68439" y="12552"/>
                  <a:pt x="52917" y="17844"/>
                </a:cubicBezTo>
                <a:cubicBezTo>
                  <a:pt x="37395" y="23136"/>
                  <a:pt x="27869" y="26311"/>
                  <a:pt x="19050" y="32661"/>
                </a:cubicBezTo>
                <a:cubicBezTo>
                  <a:pt x="10231" y="39011"/>
                  <a:pt x="0" y="55239"/>
                  <a:pt x="0" y="55944"/>
                </a:cubicBezTo>
                <a:cubicBezTo>
                  <a:pt x="0" y="56649"/>
                  <a:pt x="8114" y="44302"/>
                  <a:pt x="19050" y="36894"/>
                </a:cubicBezTo>
                <a:cubicBezTo>
                  <a:pt x="29986" y="29486"/>
                  <a:pt x="41628" y="14669"/>
                  <a:pt x="65617" y="11494"/>
                </a:cubicBezTo>
                <a:cubicBezTo>
                  <a:pt x="89606" y="8319"/>
                  <a:pt x="138995" y="13963"/>
                  <a:pt x="162984" y="17844"/>
                </a:cubicBezTo>
                <a:cubicBezTo>
                  <a:pt x="186973" y="21725"/>
                  <a:pt x="221192" y="65116"/>
                  <a:pt x="230717" y="64411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EF1ED46-181A-4CF5-9B11-A9E5DD70B451}"/>
              </a:ext>
            </a:extLst>
          </p:cNvPr>
          <p:cNvSpPr/>
          <p:nvPr/>
        </p:nvSpPr>
        <p:spPr>
          <a:xfrm>
            <a:off x="6542450" y="4292507"/>
            <a:ext cx="730747" cy="148523"/>
          </a:xfrm>
          <a:custGeom>
            <a:avLst/>
            <a:gdLst>
              <a:gd name="connsiteX0" fmla="*/ 167 w 730747"/>
              <a:gd name="connsiteY0" fmla="*/ 148260 h 148523"/>
              <a:gd name="connsiteX1" fmla="*/ 70017 w 730747"/>
              <a:gd name="connsiteY1" fmla="*/ 108043 h 148523"/>
              <a:gd name="connsiteX2" fmla="*/ 120817 w 730747"/>
              <a:gd name="connsiteY2" fmla="*/ 82643 h 148523"/>
              <a:gd name="connsiteX3" fmla="*/ 292267 w 730747"/>
              <a:gd name="connsiteY3" fmla="*/ 38193 h 148523"/>
              <a:gd name="connsiteX4" fmla="*/ 533567 w 730747"/>
              <a:gd name="connsiteY4" fmla="*/ 6443 h 148523"/>
              <a:gd name="connsiteX5" fmla="*/ 641517 w 730747"/>
              <a:gd name="connsiteY5" fmla="*/ 93 h 148523"/>
              <a:gd name="connsiteX6" fmla="*/ 694433 w 730747"/>
              <a:gd name="connsiteY6" fmla="*/ 8560 h 148523"/>
              <a:gd name="connsiteX7" fmla="*/ 717717 w 730747"/>
              <a:gd name="connsiteY7" fmla="*/ 21260 h 148523"/>
              <a:gd name="connsiteX8" fmla="*/ 726183 w 730747"/>
              <a:gd name="connsiteY8" fmla="*/ 57243 h 148523"/>
              <a:gd name="connsiteX9" fmla="*/ 726183 w 730747"/>
              <a:gd name="connsiteY9" fmla="*/ 42426 h 148523"/>
              <a:gd name="connsiteX10" fmla="*/ 669033 w 730747"/>
              <a:gd name="connsiteY10" fmla="*/ 17026 h 148523"/>
              <a:gd name="connsiteX11" fmla="*/ 569550 w 730747"/>
              <a:gd name="connsiteY11" fmla="*/ 12793 h 148523"/>
              <a:gd name="connsiteX12" fmla="*/ 472183 w 730747"/>
              <a:gd name="connsiteY12" fmla="*/ 6443 h 148523"/>
              <a:gd name="connsiteX13" fmla="*/ 340950 w 730747"/>
              <a:gd name="connsiteY13" fmla="*/ 25493 h 148523"/>
              <a:gd name="connsiteX14" fmla="*/ 188550 w 730747"/>
              <a:gd name="connsiteY14" fmla="*/ 46660 h 148523"/>
              <a:gd name="connsiteX15" fmla="*/ 127167 w 730747"/>
              <a:gd name="connsiteY15" fmla="*/ 69943 h 148523"/>
              <a:gd name="connsiteX16" fmla="*/ 91183 w 730747"/>
              <a:gd name="connsiteY16" fmla="*/ 86876 h 148523"/>
              <a:gd name="connsiteX17" fmla="*/ 167 w 730747"/>
              <a:gd name="connsiteY17" fmla="*/ 148260 h 14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747" h="148523">
                <a:moveTo>
                  <a:pt x="167" y="148260"/>
                </a:moveTo>
                <a:cubicBezTo>
                  <a:pt x="-3361" y="151788"/>
                  <a:pt x="49909" y="118979"/>
                  <a:pt x="70017" y="108043"/>
                </a:cubicBezTo>
                <a:cubicBezTo>
                  <a:pt x="90125" y="97107"/>
                  <a:pt x="83775" y="94285"/>
                  <a:pt x="120817" y="82643"/>
                </a:cubicBezTo>
                <a:cubicBezTo>
                  <a:pt x="157859" y="71001"/>
                  <a:pt x="223475" y="50893"/>
                  <a:pt x="292267" y="38193"/>
                </a:cubicBezTo>
                <a:cubicBezTo>
                  <a:pt x="361059" y="25493"/>
                  <a:pt x="475359" y="12793"/>
                  <a:pt x="533567" y="6443"/>
                </a:cubicBezTo>
                <a:cubicBezTo>
                  <a:pt x="591775" y="93"/>
                  <a:pt x="614706" y="-260"/>
                  <a:pt x="641517" y="93"/>
                </a:cubicBezTo>
                <a:cubicBezTo>
                  <a:pt x="668328" y="446"/>
                  <a:pt x="681733" y="5032"/>
                  <a:pt x="694433" y="8560"/>
                </a:cubicBezTo>
                <a:cubicBezTo>
                  <a:pt x="707133" y="12088"/>
                  <a:pt x="712425" y="13146"/>
                  <a:pt x="717717" y="21260"/>
                </a:cubicBezTo>
                <a:cubicBezTo>
                  <a:pt x="723009" y="29374"/>
                  <a:pt x="724772" y="53715"/>
                  <a:pt x="726183" y="57243"/>
                </a:cubicBezTo>
                <a:cubicBezTo>
                  <a:pt x="727594" y="60771"/>
                  <a:pt x="735708" y="49129"/>
                  <a:pt x="726183" y="42426"/>
                </a:cubicBezTo>
                <a:cubicBezTo>
                  <a:pt x="716658" y="35723"/>
                  <a:pt x="695139" y="21965"/>
                  <a:pt x="669033" y="17026"/>
                </a:cubicBezTo>
                <a:cubicBezTo>
                  <a:pt x="642928" y="12087"/>
                  <a:pt x="602358" y="14557"/>
                  <a:pt x="569550" y="12793"/>
                </a:cubicBezTo>
                <a:cubicBezTo>
                  <a:pt x="536742" y="11029"/>
                  <a:pt x="510283" y="4326"/>
                  <a:pt x="472183" y="6443"/>
                </a:cubicBezTo>
                <a:cubicBezTo>
                  <a:pt x="434083" y="8560"/>
                  <a:pt x="340950" y="25493"/>
                  <a:pt x="340950" y="25493"/>
                </a:cubicBezTo>
                <a:cubicBezTo>
                  <a:pt x="293678" y="32196"/>
                  <a:pt x="224180" y="39252"/>
                  <a:pt x="188550" y="46660"/>
                </a:cubicBezTo>
                <a:cubicBezTo>
                  <a:pt x="152920" y="54068"/>
                  <a:pt x="143395" y="63240"/>
                  <a:pt x="127167" y="69943"/>
                </a:cubicBezTo>
                <a:cubicBezTo>
                  <a:pt x="110939" y="76646"/>
                  <a:pt x="109528" y="79468"/>
                  <a:pt x="91183" y="86876"/>
                </a:cubicBezTo>
                <a:cubicBezTo>
                  <a:pt x="72838" y="94284"/>
                  <a:pt x="3695" y="144732"/>
                  <a:pt x="167" y="148260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CE53551-29A1-4C18-BEDC-66949CCB8EE6}"/>
              </a:ext>
            </a:extLst>
          </p:cNvPr>
          <p:cNvSpPr/>
          <p:nvPr/>
        </p:nvSpPr>
        <p:spPr>
          <a:xfrm>
            <a:off x="7278404" y="4357343"/>
            <a:ext cx="165406" cy="203547"/>
          </a:xfrm>
          <a:custGeom>
            <a:avLst/>
            <a:gdLst>
              <a:gd name="connsiteX0" fmla="*/ 284 w 165406"/>
              <a:gd name="connsiteY0" fmla="*/ 14632 h 203547"/>
              <a:gd name="connsiteX1" fmla="*/ 55846 w 165406"/>
              <a:gd name="connsiteY1" fmla="*/ 5107 h 203547"/>
              <a:gd name="connsiteX2" fmla="*/ 93946 w 165406"/>
              <a:gd name="connsiteY2" fmla="*/ 1932 h 203547"/>
              <a:gd name="connsiteX3" fmla="*/ 138396 w 165406"/>
              <a:gd name="connsiteY3" fmla="*/ 32095 h 203547"/>
              <a:gd name="connsiteX4" fmla="*/ 157446 w 165406"/>
              <a:gd name="connsiteY4" fmla="*/ 67020 h 203547"/>
              <a:gd name="connsiteX5" fmla="*/ 146334 w 165406"/>
              <a:gd name="connsiteY5" fmla="*/ 125757 h 203547"/>
              <a:gd name="connsiteX6" fmla="*/ 132046 w 165406"/>
              <a:gd name="connsiteY6" fmla="*/ 165445 h 203547"/>
              <a:gd name="connsiteX7" fmla="*/ 128871 w 165406"/>
              <a:gd name="connsiteY7" fmla="*/ 203545 h 203547"/>
              <a:gd name="connsiteX8" fmla="*/ 139984 w 165406"/>
              <a:gd name="connsiteY8" fmla="*/ 163857 h 203547"/>
              <a:gd name="connsiteX9" fmla="*/ 165384 w 165406"/>
              <a:gd name="connsiteY9" fmla="*/ 82895 h 203547"/>
              <a:gd name="connsiteX10" fmla="*/ 135221 w 165406"/>
              <a:gd name="connsiteY10" fmla="*/ 22570 h 203547"/>
              <a:gd name="connsiteX11" fmla="*/ 81246 w 165406"/>
              <a:gd name="connsiteY11" fmla="*/ 345 h 203547"/>
              <a:gd name="connsiteX12" fmla="*/ 284 w 165406"/>
              <a:gd name="connsiteY12" fmla="*/ 14632 h 20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5406" h="203547">
                <a:moveTo>
                  <a:pt x="284" y="14632"/>
                </a:moveTo>
                <a:cubicBezTo>
                  <a:pt x="-3949" y="15426"/>
                  <a:pt x="40236" y="7224"/>
                  <a:pt x="55846" y="5107"/>
                </a:cubicBezTo>
                <a:cubicBezTo>
                  <a:pt x="71456" y="2990"/>
                  <a:pt x="80188" y="-2566"/>
                  <a:pt x="93946" y="1932"/>
                </a:cubicBezTo>
                <a:cubicBezTo>
                  <a:pt x="107704" y="6430"/>
                  <a:pt x="127813" y="21247"/>
                  <a:pt x="138396" y="32095"/>
                </a:cubicBezTo>
                <a:cubicBezTo>
                  <a:pt x="148979" y="42943"/>
                  <a:pt x="156123" y="51410"/>
                  <a:pt x="157446" y="67020"/>
                </a:cubicBezTo>
                <a:cubicBezTo>
                  <a:pt x="158769" y="82630"/>
                  <a:pt x="150567" y="109353"/>
                  <a:pt x="146334" y="125757"/>
                </a:cubicBezTo>
                <a:cubicBezTo>
                  <a:pt x="142101" y="142161"/>
                  <a:pt x="134957" y="152480"/>
                  <a:pt x="132046" y="165445"/>
                </a:cubicBezTo>
                <a:cubicBezTo>
                  <a:pt x="129136" y="178410"/>
                  <a:pt x="127548" y="203810"/>
                  <a:pt x="128871" y="203545"/>
                </a:cubicBezTo>
                <a:cubicBezTo>
                  <a:pt x="130194" y="203280"/>
                  <a:pt x="133899" y="183965"/>
                  <a:pt x="139984" y="163857"/>
                </a:cubicBezTo>
                <a:cubicBezTo>
                  <a:pt x="146069" y="143749"/>
                  <a:pt x="166178" y="106443"/>
                  <a:pt x="165384" y="82895"/>
                </a:cubicBezTo>
                <a:cubicBezTo>
                  <a:pt x="164590" y="59347"/>
                  <a:pt x="149244" y="36328"/>
                  <a:pt x="135221" y="22570"/>
                </a:cubicBezTo>
                <a:cubicBezTo>
                  <a:pt x="121198" y="8812"/>
                  <a:pt x="100825" y="3256"/>
                  <a:pt x="81246" y="345"/>
                </a:cubicBezTo>
                <a:cubicBezTo>
                  <a:pt x="61667" y="-2566"/>
                  <a:pt x="4517" y="13838"/>
                  <a:pt x="284" y="14632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71EF0C5-080B-4A1F-B1C3-BEDD180A00F4}"/>
              </a:ext>
            </a:extLst>
          </p:cNvPr>
          <p:cNvSpPr/>
          <p:nvPr/>
        </p:nvSpPr>
        <p:spPr>
          <a:xfrm>
            <a:off x="6621409" y="4380728"/>
            <a:ext cx="169917" cy="42301"/>
          </a:xfrm>
          <a:custGeom>
            <a:avLst/>
            <a:gdLst>
              <a:gd name="connsiteX0" fmla="*/ 54 w 169917"/>
              <a:gd name="connsiteY0" fmla="*/ 29347 h 42301"/>
              <a:gd name="connsiteX1" fmla="*/ 63554 w 169917"/>
              <a:gd name="connsiteY1" fmla="*/ 15060 h 42301"/>
              <a:gd name="connsiteX2" fmla="*/ 117529 w 169917"/>
              <a:gd name="connsiteY2" fmla="*/ 21410 h 42301"/>
              <a:gd name="connsiteX3" fmla="*/ 169916 w 169917"/>
              <a:gd name="connsiteY3" fmla="*/ 42047 h 42301"/>
              <a:gd name="connsiteX4" fmla="*/ 119116 w 169917"/>
              <a:gd name="connsiteY4" fmla="*/ 5535 h 42301"/>
              <a:gd name="connsiteX5" fmla="*/ 74666 w 169917"/>
              <a:gd name="connsiteY5" fmla="*/ 772 h 42301"/>
              <a:gd name="connsiteX6" fmla="*/ 54 w 169917"/>
              <a:gd name="connsiteY6" fmla="*/ 29347 h 4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17" h="42301">
                <a:moveTo>
                  <a:pt x="54" y="29347"/>
                </a:moveTo>
                <a:cubicBezTo>
                  <a:pt x="-1798" y="31728"/>
                  <a:pt x="43975" y="16383"/>
                  <a:pt x="63554" y="15060"/>
                </a:cubicBezTo>
                <a:cubicBezTo>
                  <a:pt x="83133" y="13737"/>
                  <a:pt x="99802" y="16912"/>
                  <a:pt x="117529" y="21410"/>
                </a:cubicBezTo>
                <a:cubicBezTo>
                  <a:pt x="135256" y="25908"/>
                  <a:pt x="169652" y="44693"/>
                  <a:pt x="169916" y="42047"/>
                </a:cubicBezTo>
                <a:cubicBezTo>
                  <a:pt x="170180" y="39401"/>
                  <a:pt x="134991" y="12414"/>
                  <a:pt x="119116" y="5535"/>
                </a:cubicBezTo>
                <a:cubicBezTo>
                  <a:pt x="103241" y="-1344"/>
                  <a:pt x="90012" y="-286"/>
                  <a:pt x="74666" y="772"/>
                </a:cubicBezTo>
                <a:cubicBezTo>
                  <a:pt x="59320" y="1830"/>
                  <a:pt x="1906" y="26966"/>
                  <a:pt x="54" y="29347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86255C6-3DFF-4F3F-8E74-E9DD75630798}"/>
              </a:ext>
            </a:extLst>
          </p:cNvPr>
          <p:cNvSpPr/>
          <p:nvPr/>
        </p:nvSpPr>
        <p:spPr>
          <a:xfrm>
            <a:off x="6903619" y="4420654"/>
            <a:ext cx="167976" cy="29114"/>
          </a:xfrm>
          <a:custGeom>
            <a:avLst/>
            <a:gdLst>
              <a:gd name="connsiteX0" fmla="*/ 419 w 167976"/>
              <a:gd name="connsiteY0" fmla="*/ 11646 h 29114"/>
              <a:gd name="connsiteX1" fmla="*/ 103606 w 167976"/>
              <a:gd name="connsiteY1" fmla="*/ 14821 h 29114"/>
              <a:gd name="connsiteX2" fmla="*/ 159169 w 167976"/>
              <a:gd name="connsiteY2" fmla="*/ 29109 h 29114"/>
              <a:gd name="connsiteX3" fmla="*/ 165519 w 167976"/>
              <a:gd name="connsiteY3" fmla="*/ 16409 h 29114"/>
              <a:gd name="connsiteX4" fmla="*/ 135356 w 167976"/>
              <a:gd name="connsiteY4" fmla="*/ 5296 h 29114"/>
              <a:gd name="connsiteX5" fmla="*/ 68681 w 167976"/>
              <a:gd name="connsiteY5" fmla="*/ 534 h 29114"/>
              <a:gd name="connsiteX6" fmla="*/ 419 w 167976"/>
              <a:gd name="connsiteY6" fmla="*/ 11646 h 2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976" h="29114">
                <a:moveTo>
                  <a:pt x="419" y="11646"/>
                </a:moveTo>
                <a:cubicBezTo>
                  <a:pt x="6240" y="14027"/>
                  <a:pt x="77148" y="11911"/>
                  <a:pt x="103606" y="14821"/>
                </a:cubicBezTo>
                <a:cubicBezTo>
                  <a:pt x="130064" y="17732"/>
                  <a:pt x="148850" y="28844"/>
                  <a:pt x="159169" y="29109"/>
                </a:cubicBezTo>
                <a:cubicBezTo>
                  <a:pt x="169488" y="29374"/>
                  <a:pt x="169488" y="20378"/>
                  <a:pt x="165519" y="16409"/>
                </a:cubicBezTo>
                <a:cubicBezTo>
                  <a:pt x="161550" y="12440"/>
                  <a:pt x="151496" y="7942"/>
                  <a:pt x="135356" y="5296"/>
                </a:cubicBezTo>
                <a:cubicBezTo>
                  <a:pt x="119216" y="2650"/>
                  <a:pt x="86408" y="3709"/>
                  <a:pt x="68681" y="534"/>
                </a:cubicBezTo>
                <a:cubicBezTo>
                  <a:pt x="50954" y="-2641"/>
                  <a:pt x="-5402" y="9265"/>
                  <a:pt x="419" y="11646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760CE85A-00E8-4A7B-B485-B2D33BB388EB}"/>
              </a:ext>
            </a:extLst>
          </p:cNvPr>
          <p:cNvSpPr/>
          <p:nvPr/>
        </p:nvSpPr>
        <p:spPr>
          <a:xfrm>
            <a:off x="7127875" y="4475071"/>
            <a:ext cx="154397" cy="36389"/>
          </a:xfrm>
          <a:custGeom>
            <a:avLst/>
            <a:gdLst>
              <a:gd name="connsiteX0" fmla="*/ 0 w 154397"/>
              <a:gd name="connsiteY0" fmla="*/ 1679 h 36389"/>
              <a:gd name="connsiteX1" fmla="*/ 65088 w 154397"/>
              <a:gd name="connsiteY1" fmla="*/ 33429 h 36389"/>
              <a:gd name="connsiteX2" fmla="*/ 120650 w 154397"/>
              <a:gd name="connsiteY2" fmla="*/ 35017 h 36389"/>
              <a:gd name="connsiteX3" fmla="*/ 153988 w 154397"/>
              <a:gd name="connsiteY3" fmla="*/ 33429 h 36389"/>
              <a:gd name="connsiteX4" fmla="*/ 98425 w 154397"/>
              <a:gd name="connsiteY4" fmla="*/ 20729 h 36389"/>
              <a:gd name="connsiteX5" fmla="*/ 65088 w 154397"/>
              <a:gd name="connsiteY5" fmla="*/ 6442 h 36389"/>
              <a:gd name="connsiteX6" fmla="*/ 0 w 154397"/>
              <a:gd name="connsiteY6" fmla="*/ 1679 h 3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97" h="36389">
                <a:moveTo>
                  <a:pt x="0" y="1679"/>
                </a:moveTo>
                <a:cubicBezTo>
                  <a:pt x="0" y="6177"/>
                  <a:pt x="44980" y="27873"/>
                  <a:pt x="65088" y="33429"/>
                </a:cubicBezTo>
                <a:cubicBezTo>
                  <a:pt x="85196" y="38985"/>
                  <a:pt x="105833" y="35017"/>
                  <a:pt x="120650" y="35017"/>
                </a:cubicBezTo>
                <a:cubicBezTo>
                  <a:pt x="135467" y="35017"/>
                  <a:pt x="157692" y="35810"/>
                  <a:pt x="153988" y="33429"/>
                </a:cubicBezTo>
                <a:cubicBezTo>
                  <a:pt x="150284" y="31048"/>
                  <a:pt x="113242" y="25227"/>
                  <a:pt x="98425" y="20729"/>
                </a:cubicBezTo>
                <a:cubicBezTo>
                  <a:pt x="83608" y="16231"/>
                  <a:pt x="73290" y="10146"/>
                  <a:pt x="65088" y="6442"/>
                </a:cubicBezTo>
                <a:cubicBezTo>
                  <a:pt x="56886" y="2738"/>
                  <a:pt x="0" y="-2819"/>
                  <a:pt x="0" y="1679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ED5FD28-5B38-4444-B26B-17D89D74DA72}"/>
              </a:ext>
            </a:extLst>
          </p:cNvPr>
          <p:cNvSpPr/>
          <p:nvPr/>
        </p:nvSpPr>
        <p:spPr>
          <a:xfrm>
            <a:off x="7264234" y="4548066"/>
            <a:ext cx="76389" cy="171613"/>
          </a:xfrm>
          <a:custGeom>
            <a:avLst/>
            <a:gdLst>
              <a:gd name="connsiteX0" fmla="*/ 55729 w 76389"/>
              <a:gd name="connsiteY0" fmla="*/ 122 h 171613"/>
              <a:gd name="connsiteX1" fmla="*/ 63666 w 76389"/>
              <a:gd name="connsiteY1" fmla="*/ 63622 h 171613"/>
              <a:gd name="connsiteX2" fmla="*/ 70016 w 76389"/>
              <a:gd name="connsiteY2" fmla="*/ 95372 h 171613"/>
              <a:gd name="connsiteX3" fmla="*/ 54141 w 76389"/>
              <a:gd name="connsiteY3" fmla="*/ 131884 h 171613"/>
              <a:gd name="connsiteX4" fmla="*/ 166 w 76389"/>
              <a:gd name="connsiteY4" fmla="*/ 171572 h 171613"/>
              <a:gd name="connsiteX5" fmla="*/ 38266 w 76389"/>
              <a:gd name="connsiteY5" fmla="*/ 138234 h 171613"/>
              <a:gd name="connsiteX6" fmla="*/ 66841 w 76389"/>
              <a:gd name="connsiteY6" fmla="*/ 82672 h 171613"/>
              <a:gd name="connsiteX7" fmla="*/ 76366 w 76389"/>
              <a:gd name="connsiteY7" fmla="*/ 47747 h 171613"/>
              <a:gd name="connsiteX8" fmla="*/ 55729 w 76389"/>
              <a:gd name="connsiteY8" fmla="*/ 122 h 17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89" h="171613">
                <a:moveTo>
                  <a:pt x="55729" y="122"/>
                </a:moveTo>
                <a:cubicBezTo>
                  <a:pt x="53612" y="2768"/>
                  <a:pt x="61285" y="47747"/>
                  <a:pt x="63666" y="63622"/>
                </a:cubicBezTo>
                <a:cubicBezTo>
                  <a:pt x="66047" y="79497"/>
                  <a:pt x="71604" y="83995"/>
                  <a:pt x="70016" y="95372"/>
                </a:cubicBezTo>
                <a:cubicBezTo>
                  <a:pt x="68429" y="106749"/>
                  <a:pt x="65783" y="119184"/>
                  <a:pt x="54141" y="131884"/>
                </a:cubicBezTo>
                <a:cubicBezTo>
                  <a:pt x="42499" y="144584"/>
                  <a:pt x="2812" y="170514"/>
                  <a:pt x="166" y="171572"/>
                </a:cubicBezTo>
                <a:cubicBezTo>
                  <a:pt x="-2480" y="172630"/>
                  <a:pt x="27154" y="153050"/>
                  <a:pt x="38266" y="138234"/>
                </a:cubicBezTo>
                <a:cubicBezTo>
                  <a:pt x="49378" y="123418"/>
                  <a:pt x="60491" y="97753"/>
                  <a:pt x="66841" y="82672"/>
                </a:cubicBezTo>
                <a:cubicBezTo>
                  <a:pt x="73191" y="67591"/>
                  <a:pt x="75572" y="57007"/>
                  <a:pt x="76366" y="47747"/>
                </a:cubicBezTo>
                <a:cubicBezTo>
                  <a:pt x="77160" y="38487"/>
                  <a:pt x="57846" y="-2524"/>
                  <a:pt x="55729" y="122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A7DFB7C-9CED-4D4A-A91F-2BACA000AD46}"/>
              </a:ext>
            </a:extLst>
          </p:cNvPr>
          <p:cNvSpPr/>
          <p:nvPr/>
        </p:nvSpPr>
        <p:spPr>
          <a:xfrm>
            <a:off x="7297667" y="4530677"/>
            <a:ext cx="85848" cy="56216"/>
          </a:xfrm>
          <a:custGeom>
            <a:avLst/>
            <a:gdLst>
              <a:gd name="connsiteX0" fmla="*/ 71 w 85848"/>
              <a:gd name="connsiteY0" fmla="*/ 22273 h 56216"/>
              <a:gd name="connsiteX1" fmla="*/ 55633 w 85848"/>
              <a:gd name="connsiteY1" fmla="*/ 48 h 56216"/>
              <a:gd name="connsiteX2" fmla="*/ 73096 w 85848"/>
              <a:gd name="connsiteY2" fmla="*/ 17511 h 56216"/>
              <a:gd name="connsiteX3" fmla="*/ 85796 w 85848"/>
              <a:gd name="connsiteY3" fmla="*/ 55611 h 56216"/>
              <a:gd name="connsiteX4" fmla="*/ 68333 w 85848"/>
              <a:gd name="connsiteY4" fmla="*/ 39736 h 56216"/>
              <a:gd name="connsiteX5" fmla="*/ 71 w 85848"/>
              <a:gd name="connsiteY5" fmla="*/ 22273 h 5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48" h="56216">
                <a:moveTo>
                  <a:pt x="71" y="22273"/>
                </a:moveTo>
                <a:cubicBezTo>
                  <a:pt x="-2046" y="15658"/>
                  <a:pt x="43462" y="842"/>
                  <a:pt x="55633" y="48"/>
                </a:cubicBezTo>
                <a:cubicBezTo>
                  <a:pt x="67804" y="-746"/>
                  <a:pt x="68069" y="8250"/>
                  <a:pt x="73096" y="17511"/>
                </a:cubicBezTo>
                <a:cubicBezTo>
                  <a:pt x="78123" y="26772"/>
                  <a:pt x="86590" y="51907"/>
                  <a:pt x="85796" y="55611"/>
                </a:cubicBezTo>
                <a:cubicBezTo>
                  <a:pt x="85002" y="59315"/>
                  <a:pt x="76800" y="45028"/>
                  <a:pt x="68333" y="39736"/>
                </a:cubicBezTo>
                <a:cubicBezTo>
                  <a:pt x="59866" y="34444"/>
                  <a:pt x="2188" y="28888"/>
                  <a:pt x="71" y="22273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2212854-ADD2-478C-9AA6-0BF90B709DE0}"/>
              </a:ext>
            </a:extLst>
          </p:cNvPr>
          <p:cNvSpPr/>
          <p:nvPr/>
        </p:nvSpPr>
        <p:spPr>
          <a:xfrm>
            <a:off x="6625572" y="4405248"/>
            <a:ext cx="529976" cy="295589"/>
          </a:xfrm>
          <a:custGeom>
            <a:avLst/>
            <a:gdLst>
              <a:gd name="connsiteX0" fmla="*/ 653 w 529976"/>
              <a:gd name="connsiteY0" fmla="*/ 65 h 295589"/>
              <a:gd name="connsiteX1" fmla="*/ 60978 w 529976"/>
              <a:gd name="connsiteY1" fmla="*/ 58802 h 295589"/>
              <a:gd name="connsiteX2" fmla="*/ 192741 w 529976"/>
              <a:gd name="connsiteY2" fmla="*/ 138177 h 295589"/>
              <a:gd name="connsiteX3" fmla="*/ 292753 w 529976"/>
              <a:gd name="connsiteY3" fmla="*/ 214377 h 295589"/>
              <a:gd name="connsiteX4" fmla="*/ 468966 w 529976"/>
              <a:gd name="connsiteY4" fmla="*/ 284227 h 295589"/>
              <a:gd name="connsiteX5" fmla="*/ 529291 w 529976"/>
              <a:gd name="connsiteY5" fmla="*/ 295340 h 295589"/>
              <a:gd name="connsiteX6" fmla="*/ 491191 w 529976"/>
              <a:gd name="connsiteY6" fmla="*/ 287402 h 295589"/>
              <a:gd name="connsiteX7" fmla="*/ 345141 w 529976"/>
              <a:gd name="connsiteY7" fmla="*/ 241365 h 295589"/>
              <a:gd name="connsiteX8" fmla="*/ 246716 w 529976"/>
              <a:gd name="connsiteY8" fmla="*/ 181040 h 295589"/>
              <a:gd name="connsiteX9" fmla="*/ 165753 w 529976"/>
              <a:gd name="connsiteY9" fmla="*/ 123890 h 295589"/>
              <a:gd name="connsiteX10" fmla="*/ 95903 w 529976"/>
              <a:gd name="connsiteY10" fmla="*/ 69915 h 295589"/>
              <a:gd name="connsiteX11" fmla="*/ 653 w 529976"/>
              <a:gd name="connsiteY11" fmla="*/ 65 h 29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9976" h="295589">
                <a:moveTo>
                  <a:pt x="653" y="65"/>
                </a:moveTo>
                <a:cubicBezTo>
                  <a:pt x="-5168" y="-1787"/>
                  <a:pt x="28963" y="35783"/>
                  <a:pt x="60978" y="58802"/>
                </a:cubicBezTo>
                <a:cubicBezTo>
                  <a:pt x="92993" y="81821"/>
                  <a:pt x="154112" y="112248"/>
                  <a:pt x="192741" y="138177"/>
                </a:cubicBezTo>
                <a:cubicBezTo>
                  <a:pt x="231370" y="164106"/>
                  <a:pt x="246716" y="190035"/>
                  <a:pt x="292753" y="214377"/>
                </a:cubicBezTo>
                <a:cubicBezTo>
                  <a:pt x="338791" y="238719"/>
                  <a:pt x="429543" y="270733"/>
                  <a:pt x="468966" y="284227"/>
                </a:cubicBezTo>
                <a:cubicBezTo>
                  <a:pt x="508389" y="297721"/>
                  <a:pt x="525587" y="294811"/>
                  <a:pt x="529291" y="295340"/>
                </a:cubicBezTo>
                <a:cubicBezTo>
                  <a:pt x="532995" y="295869"/>
                  <a:pt x="521883" y="296398"/>
                  <a:pt x="491191" y="287402"/>
                </a:cubicBezTo>
                <a:cubicBezTo>
                  <a:pt x="460499" y="278406"/>
                  <a:pt x="385887" y="259092"/>
                  <a:pt x="345141" y="241365"/>
                </a:cubicBezTo>
                <a:cubicBezTo>
                  <a:pt x="304395" y="223638"/>
                  <a:pt x="276614" y="200619"/>
                  <a:pt x="246716" y="181040"/>
                </a:cubicBezTo>
                <a:cubicBezTo>
                  <a:pt x="216818" y="161461"/>
                  <a:pt x="190889" y="142411"/>
                  <a:pt x="165753" y="123890"/>
                </a:cubicBezTo>
                <a:cubicBezTo>
                  <a:pt x="140617" y="105369"/>
                  <a:pt x="118922" y="88436"/>
                  <a:pt x="95903" y="69915"/>
                </a:cubicBezTo>
                <a:cubicBezTo>
                  <a:pt x="72884" y="51394"/>
                  <a:pt x="6474" y="1917"/>
                  <a:pt x="653" y="65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3EF47CB0-2F80-42C2-A0A8-E6CC92D99D20}"/>
              </a:ext>
            </a:extLst>
          </p:cNvPr>
          <p:cNvSpPr/>
          <p:nvPr/>
        </p:nvSpPr>
        <p:spPr>
          <a:xfrm>
            <a:off x="7111601" y="4697143"/>
            <a:ext cx="180081" cy="36853"/>
          </a:xfrm>
          <a:custGeom>
            <a:avLst/>
            <a:gdLst>
              <a:gd name="connsiteX0" fmla="*/ 399 w 180081"/>
              <a:gd name="connsiteY0" fmla="*/ 270 h 36853"/>
              <a:gd name="connsiteX1" fmla="*/ 63899 w 180081"/>
              <a:gd name="connsiteY1" fmla="*/ 28845 h 36853"/>
              <a:gd name="connsiteX2" fmla="*/ 121049 w 180081"/>
              <a:gd name="connsiteY2" fmla="*/ 36782 h 36853"/>
              <a:gd name="connsiteX3" fmla="*/ 179787 w 180081"/>
              <a:gd name="connsiteY3" fmla="*/ 25670 h 36853"/>
              <a:gd name="connsiteX4" fmla="*/ 141687 w 180081"/>
              <a:gd name="connsiteY4" fmla="*/ 22495 h 36853"/>
              <a:gd name="connsiteX5" fmla="*/ 95649 w 180081"/>
              <a:gd name="connsiteY5" fmla="*/ 14557 h 36853"/>
              <a:gd name="connsiteX6" fmla="*/ 399 w 180081"/>
              <a:gd name="connsiteY6" fmla="*/ 270 h 3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81" h="36853">
                <a:moveTo>
                  <a:pt x="399" y="270"/>
                </a:moveTo>
                <a:cubicBezTo>
                  <a:pt x="-4893" y="2651"/>
                  <a:pt x="43791" y="22760"/>
                  <a:pt x="63899" y="28845"/>
                </a:cubicBezTo>
                <a:cubicBezTo>
                  <a:pt x="84007" y="34930"/>
                  <a:pt x="101734" y="37311"/>
                  <a:pt x="121049" y="36782"/>
                </a:cubicBezTo>
                <a:cubicBezTo>
                  <a:pt x="140364" y="36253"/>
                  <a:pt x="176347" y="28051"/>
                  <a:pt x="179787" y="25670"/>
                </a:cubicBezTo>
                <a:cubicBezTo>
                  <a:pt x="183227" y="23289"/>
                  <a:pt x="155710" y="24347"/>
                  <a:pt x="141687" y="22495"/>
                </a:cubicBezTo>
                <a:cubicBezTo>
                  <a:pt x="127664" y="20643"/>
                  <a:pt x="113905" y="17203"/>
                  <a:pt x="95649" y="14557"/>
                </a:cubicBezTo>
                <a:cubicBezTo>
                  <a:pt x="77393" y="11911"/>
                  <a:pt x="5691" y="-2111"/>
                  <a:pt x="399" y="270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75F040B-3F82-485A-9C99-B448308A3DDC}"/>
              </a:ext>
            </a:extLst>
          </p:cNvPr>
          <p:cNvSpPr/>
          <p:nvPr/>
        </p:nvSpPr>
        <p:spPr>
          <a:xfrm>
            <a:off x="5326008" y="1975199"/>
            <a:ext cx="831742" cy="1947142"/>
          </a:xfrm>
          <a:custGeom>
            <a:avLst/>
            <a:gdLst>
              <a:gd name="connsiteX0" fmla="*/ 825025 w 831742"/>
              <a:gd name="connsiteY0" fmla="*/ 6001 h 1947142"/>
              <a:gd name="connsiteX1" fmla="*/ 803859 w 831742"/>
              <a:gd name="connsiteY1" fmla="*/ 217668 h 1947142"/>
              <a:gd name="connsiteX2" fmla="*/ 748825 w 831742"/>
              <a:gd name="connsiteY2" fmla="*/ 484368 h 1947142"/>
              <a:gd name="connsiteX3" fmla="*/ 617592 w 831742"/>
              <a:gd name="connsiteY3" fmla="*/ 831501 h 1947142"/>
              <a:gd name="connsiteX4" fmla="*/ 418625 w 831742"/>
              <a:gd name="connsiteY4" fmla="*/ 1115134 h 1947142"/>
              <a:gd name="connsiteX5" fmla="*/ 147692 w 831742"/>
              <a:gd name="connsiteY5" fmla="*/ 1347968 h 1947142"/>
              <a:gd name="connsiteX6" fmla="*/ 12225 w 831742"/>
              <a:gd name="connsiteY6" fmla="*/ 1559634 h 1947142"/>
              <a:gd name="connsiteX7" fmla="*/ 16459 w 831742"/>
              <a:gd name="connsiteY7" fmla="*/ 1792468 h 1947142"/>
              <a:gd name="connsiteX8" fmla="*/ 101125 w 831742"/>
              <a:gd name="connsiteY8" fmla="*/ 1944868 h 1947142"/>
              <a:gd name="connsiteX9" fmla="*/ 71492 w 831742"/>
              <a:gd name="connsiteY9" fmla="*/ 1872901 h 1947142"/>
              <a:gd name="connsiteX10" fmla="*/ 24925 w 831742"/>
              <a:gd name="connsiteY10" fmla="*/ 1724734 h 1947142"/>
              <a:gd name="connsiteX11" fmla="*/ 37625 w 831742"/>
              <a:gd name="connsiteY11" fmla="*/ 1508834 h 1947142"/>
              <a:gd name="connsiteX12" fmla="*/ 266225 w 831742"/>
              <a:gd name="connsiteY12" fmla="*/ 1208268 h 1947142"/>
              <a:gd name="connsiteX13" fmla="*/ 630292 w 831742"/>
              <a:gd name="connsiteY13" fmla="*/ 784934 h 1947142"/>
              <a:gd name="connsiteX14" fmla="*/ 812325 w 831742"/>
              <a:gd name="connsiteY14" fmla="*/ 458968 h 1947142"/>
              <a:gd name="connsiteX15" fmla="*/ 825025 w 831742"/>
              <a:gd name="connsiteY15" fmla="*/ 6001 h 194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1742" h="1947142">
                <a:moveTo>
                  <a:pt x="825025" y="6001"/>
                </a:moveTo>
                <a:cubicBezTo>
                  <a:pt x="823614" y="-34216"/>
                  <a:pt x="816559" y="137940"/>
                  <a:pt x="803859" y="217668"/>
                </a:cubicBezTo>
                <a:cubicBezTo>
                  <a:pt x="791159" y="297396"/>
                  <a:pt x="779869" y="382063"/>
                  <a:pt x="748825" y="484368"/>
                </a:cubicBezTo>
                <a:cubicBezTo>
                  <a:pt x="717781" y="586673"/>
                  <a:pt x="672625" y="726373"/>
                  <a:pt x="617592" y="831501"/>
                </a:cubicBezTo>
                <a:cubicBezTo>
                  <a:pt x="562559" y="936629"/>
                  <a:pt x="496942" y="1029056"/>
                  <a:pt x="418625" y="1115134"/>
                </a:cubicBezTo>
                <a:cubicBezTo>
                  <a:pt x="340308" y="1201212"/>
                  <a:pt x="215425" y="1273885"/>
                  <a:pt x="147692" y="1347968"/>
                </a:cubicBezTo>
                <a:cubicBezTo>
                  <a:pt x="79959" y="1422051"/>
                  <a:pt x="34097" y="1485551"/>
                  <a:pt x="12225" y="1559634"/>
                </a:cubicBezTo>
                <a:cubicBezTo>
                  <a:pt x="-9647" y="1633717"/>
                  <a:pt x="1642" y="1728262"/>
                  <a:pt x="16459" y="1792468"/>
                </a:cubicBezTo>
                <a:cubicBezTo>
                  <a:pt x="31276" y="1856674"/>
                  <a:pt x="91953" y="1931463"/>
                  <a:pt x="101125" y="1944868"/>
                </a:cubicBezTo>
                <a:cubicBezTo>
                  <a:pt x="110297" y="1958273"/>
                  <a:pt x="84192" y="1909590"/>
                  <a:pt x="71492" y="1872901"/>
                </a:cubicBezTo>
                <a:cubicBezTo>
                  <a:pt x="58792" y="1836212"/>
                  <a:pt x="30569" y="1785412"/>
                  <a:pt x="24925" y="1724734"/>
                </a:cubicBezTo>
                <a:cubicBezTo>
                  <a:pt x="19281" y="1664056"/>
                  <a:pt x="-2592" y="1594912"/>
                  <a:pt x="37625" y="1508834"/>
                </a:cubicBezTo>
                <a:cubicBezTo>
                  <a:pt x="77842" y="1422756"/>
                  <a:pt x="167447" y="1328918"/>
                  <a:pt x="266225" y="1208268"/>
                </a:cubicBezTo>
                <a:cubicBezTo>
                  <a:pt x="365003" y="1087618"/>
                  <a:pt x="539275" y="909817"/>
                  <a:pt x="630292" y="784934"/>
                </a:cubicBezTo>
                <a:cubicBezTo>
                  <a:pt x="721309" y="660051"/>
                  <a:pt x="779164" y="583146"/>
                  <a:pt x="812325" y="458968"/>
                </a:cubicBezTo>
                <a:cubicBezTo>
                  <a:pt x="845486" y="334790"/>
                  <a:pt x="826436" y="46218"/>
                  <a:pt x="825025" y="6001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C45B7D2-7DEB-4D93-895A-B63B523E6E01}"/>
              </a:ext>
            </a:extLst>
          </p:cNvPr>
          <p:cNvSpPr/>
          <p:nvPr/>
        </p:nvSpPr>
        <p:spPr>
          <a:xfrm>
            <a:off x="4641916" y="2991773"/>
            <a:ext cx="121729" cy="163766"/>
          </a:xfrm>
          <a:custGeom>
            <a:avLst/>
            <a:gdLst>
              <a:gd name="connsiteX0" fmla="*/ 92009 w 121729"/>
              <a:gd name="connsiteY0" fmla="*/ 2252 h 163766"/>
              <a:gd name="connsiteX1" fmla="*/ 117409 w 121729"/>
              <a:gd name="connsiteY1" fmla="*/ 53052 h 163766"/>
              <a:gd name="connsiteX2" fmla="*/ 3109 w 121729"/>
              <a:gd name="connsiteY2" fmla="*/ 161002 h 163766"/>
              <a:gd name="connsiteX3" fmla="*/ 38034 w 121729"/>
              <a:gd name="connsiteY3" fmla="*/ 122902 h 163766"/>
              <a:gd name="connsiteX4" fmla="*/ 92009 w 121729"/>
              <a:gd name="connsiteY4" fmla="*/ 2252 h 16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29" h="163766">
                <a:moveTo>
                  <a:pt x="92009" y="2252"/>
                </a:moveTo>
                <a:cubicBezTo>
                  <a:pt x="105238" y="-9390"/>
                  <a:pt x="132226" y="26594"/>
                  <a:pt x="117409" y="53052"/>
                </a:cubicBezTo>
                <a:cubicBezTo>
                  <a:pt x="102592" y="79510"/>
                  <a:pt x="16338" y="149360"/>
                  <a:pt x="3109" y="161002"/>
                </a:cubicBezTo>
                <a:cubicBezTo>
                  <a:pt x="-10120" y="172644"/>
                  <a:pt x="22159" y="145127"/>
                  <a:pt x="38034" y="122902"/>
                </a:cubicBezTo>
                <a:cubicBezTo>
                  <a:pt x="53909" y="100677"/>
                  <a:pt x="78780" y="13894"/>
                  <a:pt x="92009" y="2252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260D3E6-7D33-43CB-B3E8-F496E7BDB12E}"/>
              </a:ext>
            </a:extLst>
          </p:cNvPr>
          <p:cNvSpPr/>
          <p:nvPr/>
        </p:nvSpPr>
        <p:spPr>
          <a:xfrm>
            <a:off x="4657207" y="3159042"/>
            <a:ext cx="397981" cy="439102"/>
          </a:xfrm>
          <a:custGeom>
            <a:avLst/>
            <a:gdLst>
              <a:gd name="connsiteX0" fmla="*/ 518 w 397981"/>
              <a:gd name="connsiteY0" fmla="*/ 83 h 439102"/>
              <a:gd name="connsiteX1" fmla="*/ 29093 w 397981"/>
              <a:gd name="connsiteY1" fmla="*/ 127083 h 439102"/>
              <a:gd name="connsiteX2" fmla="*/ 121168 w 397981"/>
              <a:gd name="connsiteY2" fmla="*/ 206458 h 439102"/>
              <a:gd name="connsiteX3" fmla="*/ 222768 w 397981"/>
              <a:gd name="connsiteY3" fmla="*/ 311233 h 439102"/>
              <a:gd name="connsiteX4" fmla="*/ 302143 w 397981"/>
              <a:gd name="connsiteY4" fmla="*/ 409658 h 439102"/>
              <a:gd name="connsiteX5" fmla="*/ 397393 w 397981"/>
              <a:gd name="connsiteY5" fmla="*/ 438233 h 439102"/>
              <a:gd name="connsiteX6" fmla="*/ 337068 w 397981"/>
              <a:gd name="connsiteY6" fmla="*/ 422358 h 439102"/>
              <a:gd name="connsiteX7" fmla="*/ 232293 w 397981"/>
              <a:gd name="connsiteY7" fmla="*/ 333458 h 439102"/>
              <a:gd name="connsiteX8" fmla="*/ 108468 w 397981"/>
              <a:gd name="connsiteY8" fmla="*/ 184233 h 439102"/>
              <a:gd name="connsiteX9" fmla="*/ 48143 w 397981"/>
              <a:gd name="connsiteY9" fmla="*/ 108033 h 439102"/>
              <a:gd name="connsiteX10" fmla="*/ 518 w 397981"/>
              <a:gd name="connsiteY10" fmla="*/ 83 h 43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981" h="439102">
                <a:moveTo>
                  <a:pt x="518" y="83"/>
                </a:moveTo>
                <a:cubicBezTo>
                  <a:pt x="-2657" y="3258"/>
                  <a:pt x="8985" y="92687"/>
                  <a:pt x="29093" y="127083"/>
                </a:cubicBezTo>
                <a:cubicBezTo>
                  <a:pt x="49201" y="161479"/>
                  <a:pt x="88889" y="175766"/>
                  <a:pt x="121168" y="206458"/>
                </a:cubicBezTo>
                <a:cubicBezTo>
                  <a:pt x="153447" y="237150"/>
                  <a:pt x="192606" y="277366"/>
                  <a:pt x="222768" y="311233"/>
                </a:cubicBezTo>
                <a:cubicBezTo>
                  <a:pt x="252931" y="345100"/>
                  <a:pt x="273039" y="388491"/>
                  <a:pt x="302143" y="409658"/>
                </a:cubicBezTo>
                <a:cubicBezTo>
                  <a:pt x="331247" y="430825"/>
                  <a:pt x="391572" y="436116"/>
                  <a:pt x="397393" y="438233"/>
                </a:cubicBezTo>
                <a:cubicBezTo>
                  <a:pt x="403214" y="440350"/>
                  <a:pt x="364585" y="439821"/>
                  <a:pt x="337068" y="422358"/>
                </a:cubicBezTo>
                <a:cubicBezTo>
                  <a:pt x="309551" y="404896"/>
                  <a:pt x="270393" y="373145"/>
                  <a:pt x="232293" y="333458"/>
                </a:cubicBezTo>
                <a:cubicBezTo>
                  <a:pt x="194193" y="293771"/>
                  <a:pt x="139160" y="221804"/>
                  <a:pt x="108468" y="184233"/>
                </a:cubicBezTo>
                <a:cubicBezTo>
                  <a:pt x="77776" y="146662"/>
                  <a:pt x="64547" y="131316"/>
                  <a:pt x="48143" y="108033"/>
                </a:cubicBezTo>
                <a:cubicBezTo>
                  <a:pt x="31739" y="84750"/>
                  <a:pt x="3693" y="-3092"/>
                  <a:pt x="518" y="83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C04C5DF-0243-4B81-90BB-B066118671A5}"/>
              </a:ext>
            </a:extLst>
          </p:cNvPr>
          <p:cNvSpPr/>
          <p:nvPr/>
        </p:nvSpPr>
        <p:spPr>
          <a:xfrm>
            <a:off x="4895769" y="3492443"/>
            <a:ext cx="329322" cy="144520"/>
          </a:xfrm>
          <a:custGeom>
            <a:avLst/>
            <a:gdLst>
              <a:gd name="connsiteX0" fmla="*/ 81 w 329322"/>
              <a:gd name="connsiteY0" fmla="*/ 57 h 144520"/>
              <a:gd name="connsiteX1" fmla="*/ 93744 w 329322"/>
              <a:gd name="connsiteY1" fmla="*/ 100070 h 144520"/>
              <a:gd name="connsiteX2" fmla="*/ 201694 w 329322"/>
              <a:gd name="connsiteY2" fmla="*/ 131820 h 144520"/>
              <a:gd name="connsiteX3" fmla="*/ 312819 w 329322"/>
              <a:gd name="connsiteY3" fmla="*/ 144520 h 144520"/>
              <a:gd name="connsiteX4" fmla="*/ 312819 w 329322"/>
              <a:gd name="connsiteY4" fmla="*/ 144520 h 144520"/>
              <a:gd name="connsiteX5" fmla="*/ 315994 w 329322"/>
              <a:gd name="connsiteY5" fmla="*/ 136582 h 144520"/>
              <a:gd name="connsiteX6" fmla="*/ 328694 w 329322"/>
              <a:gd name="connsiteY6" fmla="*/ 84195 h 144520"/>
              <a:gd name="connsiteX7" fmla="*/ 293769 w 329322"/>
              <a:gd name="connsiteY7" fmla="*/ 109595 h 144520"/>
              <a:gd name="connsiteX8" fmla="*/ 257256 w 329322"/>
              <a:gd name="connsiteY8" fmla="*/ 111182 h 144520"/>
              <a:gd name="connsiteX9" fmla="*/ 188994 w 329322"/>
              <a:gd name="connsiteY9" fmla="*/ 106420 h 144520"/>
              <a:gd name="connsiteX10" fmla="*/ 109619 w 329322"/>
              <a:gd name="connsiteY10" fmla="*/ 85782 h 144520"/>
              <a:gd name="connsiteX11" fmla="*/ 81 w 329322"/>
              <a:gd name="connsiteY11" fmla="*/ 57 h 14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322" h="144520">
                <a:moveTo>
                  <a:pt x="81" y="57"/>
                </a:moveTo>
                <a:cubicBezTo>
                  <a:pt x="-2565" y="2438"/>
                  <a:pt x="60142" y="78110"/>
                  <a:pt x="93744" y="100070"/>
                </a:cubicBezTo>
                <a:cubicBezTo>
                  <a:pt x="127346" y="122030"/>
                  <a:pt x="165182" y="124412"/>
                  <a:pt x="201694" y="131820"/>
                </a:cubicBezTo>
                <a:cubicBezTo>
                  <a:pt x="238206" y="139228"/>
                  <a:pt x="312819" y="144520"/>
                  <a:pt x="312819" y="144520"/>
                </a:cubicBezTo>
                <a:lnTo>
                  <a:pt x="312819" y="144520"/>
                </a:lnTo>
                <a:cubicBezTo>
                  <a:pt x="313348" y="143197"/>
                  <a:pt x="313348" y="146636"/>
                  <a:pt x="315994" y="136582"/>
                </a:cubicBezTo>
                <a:cubicBezTo>
                  <a:pt x="318640" y="126528"/>
                  <a:pt x="332398" y="88693"/>
                  <a:pt x="328694" y="84195"/>
                </a:cubicBezTo>
                <a:cubicBezTo>
                  <a:pt x="324990" y="79697"/>
                  <a:pt x="305675" y="105097"/>
                  <a:pt x="293769" y="109595"/>
                </a:cubicBezTo>
                <a:cubicBezTo>
                  <a:pt x="281863" y="114093"/>
                  <a:pt x="274718" y="111711"/>
                  <a:pt x="257256" y="111182"/>
                </a:cubicBezTo>
                <a:cubicBezTo>
                  <a:pt x="239794" y="110653"/>
                  <a:pt x="213600" y="110653"/>
                  <a:pt x="188994" y="106420"/>
                </a:cubicBezTo>
                <a:cubicBezTo>
                  <a:pt x="164388" y="102187"/>
                  <a:pt x="140046" y="101922"/>
                  <a:pt x="109619" y="85782"/>
                </a:cubicBezTo>
                <a:cubicBezTo>
                  <a:pt x="79192" y="69642"/>
                  <a:pt x="2727" y="-2324"/>
                  <a:pt x="81" y="5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8406A60-0B57-407B-99CF-D0106574324D}"/>
              </a:ext>
            </a:extLst>
          </p:cNvPr>
          <p:cNvSpPr/>
          <p:nvPr/>
        </p:nvSpPr>
        <p:spPr>
          <a:xfrm>
            <a:off x="5224594" y="3540393"/>
            <a:ext cx="223670" cy="792562"/>
          </a:xfrm>
          <a:custGeom>
            <a:avLst/>
            <a:gdLst>
              <a:gd name="connsiteX0" fmla="*/ 1456 w 223670"/>
              <a:gd name="connsiteY0" fmla="*/ 2907 h 792562"/>
              <a:gd name="connsiteX1" fmla="*/ 3573 w 223670"/>
              <a:gd name="connsiteY1" fmla="*/ 140490 h 792562"/>
              <a:gd name="connsiteX2" fmla="*/ 33206 w 223670"/>
              <a:gd name="connsiteY2" fmla="*/ 379674 h 792562"/>
              <a:gd name="connsiteX3" fmla="*/ 90356 w 223670"/>
              <a:gd name="connsiteY3" fmla="*/ 576524 h 792562"/>
              <a:gd name="connsiteX4" fmla="*/ 221589 w 223670"/>
              <a:gd name="connsiteY4" fmla="*/ 783957 h 792562"/>
              <a:gd name="connsiteX5" fmla="*/ 170789 w 223670"/>
              <a:gd name="connsiteY5" fmla="*/ 743740 h 792562"/>
              <a:gd name="connsiteX6" fmla="*/ 168673 w 223670"/>
              <a:gd name="connsiteY6" fmla="*/ 656957 h 792562"/>
              <a:gd name="connsiteX7" fmla="*/ 31089 w 223670"/>
              <a:gd name="connsiteY7" fmla="*/ 392374 h 792562"/>
              <a:gd name="connsiteX8" fmla="*/ 12039 w 223670"/>
              <a:gd name="connsiteY8" fmla="*/ 265374 h 792562"/>
              <a:gd name="connsiteX9" fmla="*/ 1456 w 223670"/>
              <a:gd name="connsiteY9" fmla="*/ 2907 h 79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670" h="792562">
                <a:moveTo>
                  <a:pt x="1456" y="2907"/>
                </a:moveTo>
                <a:cubicBezTo>
                  <a:pt x="45" y="-17907"/>
                  <a:pt x="-1719" y="77696"/>
                  <a:pt x="3573" y="140490"/>
                </a:cubicBezTo>
                <a:cubicBezTo>
                  <a:pt x="8865" y="203285"/>
                  <a:pt x="18742" y="307002"/>
                  <a:pt x="33206" y="379674"/>
                </a:cubicBezTo>
                <a:cubicBezTo>
                  <a:pt x="47670" y="452346"/>
                  <a:pt x="58959" y="509144"/>
                  <a:pt x="90356" y="576524"/>
                </a:cubicBezTo>
                <a:cubicBezTo>
                  <a:pt x="121753" y="643905"/>
                  <a:pt x="208183" y="756088"/>
                  <a:pt x="221589" y="783957"/>
                </a:cubicBezTo>
                <a:cubicBezTo>
                  <a:pt x="234995" y="811826"/>
                  <a:pt x="179608" y="764907"/>
                  <a:pt x="170789" y="743740"/>
                </a:cubicBezTo>
                <a:cubicBezTo>
                  <a:pt x="161970" y="722573"/>
                  <a:pt x="191956" y="715518"/>
                  <a:pt x="168673" y="656957"/>
                </a:cubicBezTo>
                <a:cubicBezTo>
                  <a:pt x="145390" y="598396"/>
                  <a:pt x="57195" y="457638"/>
                  <a:pt x="31089" y="392374"/>
                </a:cubicBezTo>
                <a:cubicBezTo>
                  <a:pt x="4983" y="327110"/>
                  <a:pt x="18389" y="326052"/>
                  <a:pt x="12039" y="265374"/>
                </a:cubicBezTo>
                <a:cubicBezTo>
                  <a:pt x="5689" y="204696"/>
                  <a:pt x="2867" y="23721"/>
                  <a:pt x="1456" y="290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AE5F4D9-E086-4F4D-AD5A-215D8B71EC22}"/>
              </a:ext>
            </a:extLst>
          </p:cNvPr>
          <p:cNvSpPr/>
          <p:nvPr/>
        </p:nvSpPr>
        <p:spPr>
          <a:xfrm>
            <a:off x="5407047" y="4273274"/>
            <a:ext cx="1037687" cy="911511"/>
          </a:xfrm>
          <a:custGeom>
            <a:avLst/>
            <a:gdLst>
              <a:gd name="connsiteX0" fmla="*/ 3153 w 1037687"/>
              <a:gd name="connsiteY0" fmla="*/ 3451 h 911511"/>
              <a:gd name="connsiteX1" fmla="*/ 117453 w 1037687"/>
              <a:gd name="connsiteY1" fmla="*/ 152676 h 911511"/>
              <a:gd name="connsiteX2" fmla="*/ 377803 w 1037687"/>
              <a:gd name="connsiteY2" fmla="*/ 413026 h 911511"/>
              <a:gd name="connsiteX3" fmla="*/ 755628 w 1037687"/>
              <a:gd name="connsiteY3" fmla="*/ 717826 h 911511"/>
              <a:gd name="connsiteX4" fmla="*/ 1022328 w 1037687"/>
              <a:gd name="connsiteY4" fmla="*/ 898801 h 911511"/>
              <a:gd name="connsiteX5" fmla="*/ 965178 w 1037687"/>
              <a:gd name="connsiteY5" fmla="*/ 867051 h 911511"/>
              <a:gd name="connsiteX6" fmla="*/ 631803 w 1037687"/>
              <a:gd name="connsiteY6" fmla="*/ 632101 h 911511"/>
              <a:gd name="connsiteX7" fmla="*/ 231753 w 1037687"/>
              <a:gd name="connsiteY7" fmla="*/ 295551 h 911511"/>
              <a:gd name="connsiteX8" fmla="*/ 3153 w 1037687"/>
              <a:gd name="connsiteY8" fmla="*/ 3451 h 9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687" h="911511">
                <a:moveTo>
                  <a:pt x="3153" y="3451"/>
                </a:moveTo>
                <a:cubicBezTo>
                  <a:pt x="-15897" y="-20361"/>
                  <a:pt x="55011" y="84414"/>
                  <a:pt x="117453" y="152676"/>
                </a:cubicBezTo>
                <a:cubicBezTo>
                  <a:pt x="179895" y="220938"/>
                  <a:pt x="271441" y="318834"/>
                  <a:pt x="377803" y="413026"/>
                </a:cubicBezTo>
                <a:cubicBezTo>
                  <a:pt x="484165" y="507218"/>
                  <a:pt x="648207" y="636864"/>
                  <a:pt x="755628" y="717826"/>
                </a:cubicBezTo>
                <a:cubicBezTo>
                  <a:pt x="863049" y="798788"/>
                  <a:pt x="987403" y="873930"/>
                  <a:pt x="1022328" y="898801"/>
                </a:cubicBezTo>
                <a:cubicBezTo>
                  <a:pt x="1057253" y="923672"/>
                  <a:pt x="1030265" y="911501"/>
                  <a:pt x="965178" y="867051"/>
                </a:cubicBezTo>
                <a:cubicBezTo>
                  <a:pt x="900091" y="822601"/>
                  <a:pt x="754041" y="727351"/>
                  <a:pt x="631803" y="632101"/>
                </a:cubicBezTo>
                <a:cubicBezTo>
                  <a:pt x="509566" y="536851"/>
                  <a:pt x="334411" y="395034"/>
                  <a:pt x="231753" y="295551"/>
                </a:cubicBezTo>
                <a:cubicBezTo>
                  <a:pt x="129095" y="196068"/>
                  <a:pt x="22203" y="27263"/>
                  <a:pt x="3153" y="3451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71B9DE47-3F4A-4730-A649-FA6EBA96C982}"/>
              </a:ext>
            </a:extLst>
          </p:cNvPr>
          <p:cNvSpPr/>
          <p:nvPr/>
        </p:nvSpPr>
        <p:spPr>
          <a:xfrm>
            <a:off x="5404030" y="4280954"/>
            <a:ext cx="1037687" cy="911511"/>
          </a:xfrm>
          <a:custGeom>
            <a:avLst/>
            <a:gdLst>
              <a:gd name="connsiteX0" fmla="*/ 3153 w 1037687"/>
              <a:gd name="connsiteY0" fmla="*/ 3451 h 911511"/>
              <a:gd name="connsiteX1" fmla="*/ 117453 w 1037687"/>
              <a:gd name="connsiteY1" fmla="*/ 152676 h 911511"/>
              <a:gd name="connsiteX2" fmla="*/ 377803 w 1037687"/>
              <a:gd name="connsiteY2" fmla="*/ 413026 h 911511"/>
              <a:gd name="connsiteX3" fmla="*/ 755628 w 1037687"/>
              <a:gd name="connsiteY3" fmla="*/ 717826 h 911511"/>
              <a:gd name="connsiteX4" fmla="*/ 1022328 w 1037687"/>
              <a:gd name="connsiteY4" fmla="*/ 898801 h 911511"/>
              <a:gd name="connsiteX5" fmla="*/ 965178 w 1037687"/>
              <a:gd name="connsiteY5" fmla="*/ 867051 h 911511"/>
              <a:gd name="connsiteX6" fmla="*/ 631803 w 1037687"/>
              <a:gd name="connsiteY6" fmla="*/ 632101 h 911511"/>
              <a:gd name="connsiteX7" fmla="*/ 231753 w 1037687"/>
              <a:gd name="connsiteY7" fmla="*/ 295551 h 911511"/>
              <a:gd name="connsiteX8" fmla="*/ 3153 w 1037687"/>
              <a:gd name="connsiteY8" fmla="*/ 3451 h 9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687" h="911511">
                <a:moveTo>
                  <a:pt x="3153" y="3451"/>
                </a:moveTo>
                <a:cubicBezTo>
                  <a:pt x="-15897" y="-20361"/>
                  <a:pt x="55011" y="84414"/>
                  <a:pt x="117453" y="152676"/>
                </a:cubicBezTo>
                <a:cubicBezTo>
                  <a:pt x="179895" y="220938"/>
                  <a:pt x="271441" y="318834"/>
                  <a:pt x="377803" y="413026"/>
                </a:cubicBezTo>
                <a:cubicBezTo>
                  <a:pt x="484165" y="507218"/>
                  <a:pt x="648207" y="636864"/>
                  <a:pt x="755628" y="717826"/>
                </a:cubicBezTo>
                <a:cubicBezTo>
                  <a:pt x="863049" y="798788"/>
                  <a:pt x="987403" y="873930"/>
                  <a:pt x="1022328" y="898801"/>
                </a:cubicBezTo>
                <a:cubicBezTo>
                  <a:pt x="1057253" y="923672"/>
                  <a:pt x="1030265" y="911501"/>
                  <a:pt x="965178" y="867051"/>
                </a:cubicBezTo>
                <a:cubicBezTo>
                  <a:pt x="900091" y="822601"/>
                  <a:pt x="754041" y="727351"/>
                  <a:pt x="631803" y="632101"/>
                </a:cubicBezTo>
                <a:cubicBezTo>
                  <a:pt x="509566" y="536851"/>
                  <a:pt x="334411" y="395034"/>
                  <a:pt x="231753" y="295551"/>
                </a:cubicBezTo>
                <a:cubicBezTo>
                  <a:pt x="129095" y="196068"/>
                  <a:pt x="22203" y="27263"/>
                  <a:pt x="3153" y="3451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99401E7-F66A-47DC-AA5D-39FF8AECF6E6}"/>
              </a:ext>
            </a:extLst>
          </p:cNvPr>
          <p:cNvSpPr/>
          <p:nvPr/>
        </p:nvSpPr>
        <p:spPr>
          <a:xfrm>
            <a:off x="6433913" y="5174949"/>
            <a:ext cx="659312" cy="120953"/>
          </a:xfrm>
          <a:custGeom>
            <a:avLst/>
            <a:gdLst>
              <a:gd name="connsiteX0" fmla="*/ 655862 w 659312"/>
              <a:gd name="connsiteY0" fmla="*/ 28876 h 120953"/>
              <a:gd name="connsiteX1" fmla="*/ 551087 w 659312"/>
              <a:gd name="connsiteY1" fmla="*/ 86026 h 120953"/>
              <a:gd name="connsiteX2" fmla="*/ 439962 w 659312"/>
              <a:gd name="connsiteY2" fmla="*/ 114601 h 120953"/>
              <a:gd name="connsiteX3" fmla="*/ 332012 w 659312"/>
              <a:gd name="connsiteY3" fmla="*/ 98726 h 120953"/>
              <a:gd name="connsiteX4" fmla="*/ 224062 w 659312"/>
              <a:gd name="connsiteY4" fmla="*/ 70151 h 120953"/>
              <a:gd name="connsiteX5" fmla="*/ 1812 w 659312"/>
              <a:gd name="connsiteY5" fmla="*/ 301 h 120953"/>
              <a:gd name="connsiteX6" fmla="*/ 135162 w 659312"/>
              <a:gd name="connsiteY6" fmla="*/ 47926 h 120953"/>
              <a:gd name="connsiteX7" fmla="*/ 417737 w 659312"/>
              <a:gd name="connsiteY7" fmla="*/ 120951 h 120953"/>
              <a:gd name="connsiteX8" fmla="*/ 655862 w 659312"/>
              <a:gd name="connsiteY8" fmla="*/ 28876 h 12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312" h="120953">
                <a:moveTo>
                  <a:pt x="655862" y="28876"/>
                </a:moveTo>
                <a:cubicBezTo>
                  <a:pt x="678087" y="23055"/>
                  <a:pt x="587070" y="71739"/>
                  <a:pt x="551087" y="86026"/>
                </a:cubicBezTo>
                <a:cubicBezTo>
                  <a:pt x="515104" y="100313"/>
                  <a:pt x="476474" y="112484"/>
                  <a:pt x="439962" y="114601"/>
                </a:cubicBezTo>
                <a:cubicBezTo>
                  <a:pt x="403450" y="116718"/>
                  <a:pt x="367995" y="106134"/>
                  <a:pt x="332012" y="98726"/>
                </a:cubicBezTo>
                <a:cubicBezTo>
                  <a:pt x="296029" y="91318"/>
                  <a:pt x="279095" y="86555"/>
                  <a:pt x="224062" y="70151"/>
                </a:cubicBezTo>
                <a:cubicBezTo>
                  <a:pt x="169029" y="53747"/>
                  <a:pt x="16629" y="4005"/>
                  <a:pt x="1812" y="301"/>
                </a:cubicBezTo>
                <a:cubicBezTo>
                  <a:pt x="-13005" y="-3403"/>
                  <a:pt x="65841" y="27818"/>
                  <a:pt x="135162" y="47926"/>
                </a:cubicBezTo>
                <a:cubicBezTo>
                  <a:pt x="204483" y="68034"/>
                  <a:pt x="332012" y="120422"/>
                  <a:pt x="417737" y="120951"/>
                </a:cubicBezTo>
                <a:cubicBezTo>
                  <a:pt x="503462" y="121480"/>
                  <a:pt x="633637" y="34697"/>
                  <a:pt x="655862" y="28876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48C5C08-2117-43E6-AF55-639AA60E52EB}"/>
              </a:ext>
            </a:extLst>
          </p:cNvPr>
          <p:cNvSpPr/>
          <p:nvPr/>
        </p:nvSpPr>
        <p:spPr>
          <a:xfrm>
            <a:off x="7044962" y="3928478"/>
            <a:ext cx="890162" cy="1305477"/>
          </a:xfrm>
          <a:custGeom>
            <a:avLst/>
            <a:gdLst>
              <a:gd name="connsiteX0" fmla="*/ 889363 w 890162"/>
              <a:gd name="connsiteY0" fmla="*/ 2172 h 1305477"/>
              <a:gd name="connsiteX1" fmla="*/ 759188 w 890162"/>
              <a:gd name="connsiteY1" fmla="*/ 208547 h 1305477"/>
              <a:gd name="connsiteX2" fmla="*/ 606788 w 890162"/>
              <a:gd name="connsiteY2" fmla="*/ 453022 h 1305477"/>
              <a:gd name="connsiteX3" fmla="*/ 444863 w 890162"/>
              <a:gd name="connsiteY3" fmla="*/ 729247 h 1305477"/>
              <a:gd name="connsiteX4" fmla="*/ 330563 w 890162"/>
              <a:gd name="connsiteY4" fmla="*/ 875297 h 1305477"/>
              <a:gd name="connsiteX5" fmla="*/ 228963 w 890162"/>
              <a:gd name="connsiteY5" fmla="*/ 1005472 h 1305477"/>
              <a:gd name="connsiteX6" fmla="*/ 165463 w 890162"/>
              <a:gd name="connsiteY6" fmla="*/ 1084847 h 1305477"/>
              <a:gd name="connsiteX7" fmla="*/ 124188 w 890162"/>
              <a:gd name="connsiteY7" fmla="*/ 1154697 h 1305477"/>
              <a:gd name="connsiteX8" fmla="*/ 363 w 890162"/>
              <a:gd name="connsiteY8" fmla="*/ 1303922 h 1305477"/>
              <a:gd name="connsiteX9" fmla="*/ 89263 w 890162"/>
              <a:gd name="connsiteY9" fmla="*/ 1227722 h 1305477"/>
              <a:gd name="connsiteX10" fmla="*/ 174988 w 890162"/>
              <a:gd name="connsiteY10" fmla="*/ 1148347 h 1305477"/>
              <a:gd name="connsiteX11" fmla="*/ 248013 w 890162"/>
              <a:gd name="connsiteY11" fmla="*/ 957847 h 1305477"/>
              <a:gd name="connsiteX12" fmla="*/ 413113 w 890162"/>
              <a:gd name="connsiteY12" fmla="*/ 767347 h 1305477"/>
              <a:gd name="connsiteX13" fmla="*/ 682988 w 890162"/>
              <a:gd name="connsiteY13" fmla="*/ 370472 h 1305477"/>
              <a:gd name="connsiteX14" fmla="*/ 889363 w 890162"/>
              <a:gd name="connsiteY14" fmla="*/ 2172 h 130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162" h="1305477">
                <a:moveTo>
                  <a:pt x="889363" y="2172"/>
                </a:moveTo>
                <a:cubicBezTo>
                  <a:pt x="902063" y="-24815"/>
                  <a:pt x="759188" y="208547"/>
                  <a:pt x="759188" y="208547"/>
                </a:cubicBezTo>
                <a:cubicBezTo>
                  <a:pt x="712092" y="283689"/>
                  <a:pt x="659175" y="366239"/>
                  <a:pt x="606788" y="453022"/>
                </a:cubicBezTo>
                <a:cubicBezTo>
                  <a:pt x="554400" y="539805"/>
                  <a:pt x="490900" y="658868"/>
                  <a:pt x="444863" y="729247"/>
                </a:cubicBezTo>
                <a:cubicBezTo>
                  <a:pt x="398825" y="799626"/>
                  <a:pt x="330563" y="875297"/>
                  <a:pt x="330563" y="875297"/>
                </a:cubicBezTo>
                <a:lnTo>
                  <a:pt x="228963" y="1005472"/>
                </a:lnTo>
                <a:cubicBezTo>
                  <a:pt x="201446" y="1040397"/>
                  <a:pt x="182925" y="1059976"/>
                  <a:pt x="165463" y="1084847"/>
                </a:cubicBezTo>
                <a:cubicBezTo>
                  <a:pt x="148001" y="1109718"/>
                  <a:pt x="151705" y="1118185"/>
                  <a:pt x="124188" y="1154697"/>
                </a:cubicBezTo>
                <a:cubicBezTo>
                  <a:pt x="96671" y="1191209"/>
                  <a:pt x="6184" y="1291751"/>
                  <a:pt x="363" y="1303922"/>
                </a:cubicBezTo>
                <a:cubicBezTo>
                  <a:pt x="-5458" y="1316093"/>
                  <a:pt x="60159" y="1253651"/>
                  <a:pt x="89263" y="1227722"/>
                </a:cubicBezTo>
                <a:cubicBezTo>
                  <a:pt x="118367" y="1201793"/>
                  <a:pt x="148530" y="1193326"/>
                  <a:pt x="174988" y="1148347"/>
                </a:cubicBezTo>
                <a:cubicBezTo>
                  <a:pt x="201446" y="1103368"/>
                  <a:pt x="208326" y="1021347"/>
                  <a:pt x="248013" y="957847"/>
                </a:cubicBezTo>
                <a:cubicBezTo>
                  <a:pt x="287700" y="894347"/>
                  <a:pt x="340617" y="865243"/>
                  <a:pt x="413113" y="767347"/>
                </a:cubicBezTo>
                <a:cubicBezTo>
                  <a:pt x="485609" y="669451"/>
                  <a:pt x="603084" y="495355"/>
                  <a:pt x="682988" y="370472"/>
                </a:cubicBezTo>
                <a:cubicBezTo>
                  <a:pt x="762892" y="245589"/>
                  <a:pt x="876663" y="29159"/>
                  <a:pt x="889363" y="2172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64FB5C39-949A-4B53-965B-34D3F1551A2B}"/>
              </a:ext>
            </a:extLst>
          </p:cNvPr>
          <p:cNvSpPr/>
          <p:nvPr/>
        </p:nvSpPr>
        <p:spPr>
          <a:xfrm>
            <a:off x="6960018" y="3651233"/>
            <a:ext cx="102770" cy="303117"/>
          </a:xfrm>
          <a:custGeom>
            <a:avLst/>
            <a:gdLst>
              <a:gd name="connsiteX0" fmla="*/ 102770 w 102770"/>
              <a:gd name="connsiteY0" fmla="*/ 17 h 303117"/>
              <a:gd name="connsiteX1" fmla="*/ 26570 w 102770"/>
              <a:gd name="connsiteY1" fmla="*/ 103205 h 303117"/>
              <a:gd name="connsiteX2" fmla="*/ 4345 w 102770"/>
              <a:gd name="connsiteY2" fmla="*/ 152417 h 303117"/>
              <a:gd name="connsiteX3" fmla="*/ 2757 w 102770"/>
              <a:gd name="connsiteY3" fmla="*/ 219092 h 303117"/>
              <a:gd name="connsiteX4" fmla="*/ 34507 w 102770"/>
              <a:gd name="connsiteY4" fmla="*/ 301642 h 303117"/>
              <a:gd name="connsiteX5" fmla="*/ 17045 w 102770"/>
              <a:gd name="connsiteY5" fmla="*/ 268305 h 303117"/>
              <a:gd name="connsiteX6" fmla="*/ 5932 w 102770"/>
              <a:gd name="connsiteY6" fmla="*/ 220680 h 303117"/>
              <a:gd name="connsiteX7" fmla="*/ 4345 w 102770"/>
              <a:gd name="connsiteY7" fmla="*/ 154005 h 303117"/>
              <a:gd name="connsiteX8" fmla="*/ 24982 w 102770"/>
              <a:gd name="connsiteY8" fmla="*/ 95267 h 303117"/>
              <a:gd name="connsiteX9" fmla="*/ 102770 w 102770"/>
              <a:gd name="connsiteY9" fmla="*/ 17 h 30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770" h="303117">
                <a:moveTo>
                  <a:pt x="102770" y="17"/>
                </a:moveTo>
                <a:cubicBezTo>
                  <a:pt x="103035" y="1340"/>
                  <a:pt x="42974" y="77805"/>
                  <a:pt x="26570" y="103205"/>
                </a:cubicBezTo>
                <a:cubicBezTo>
                  <a:pt x="10166" y="128605"/>
                  <a:pt x="8314" y="133103"/>
                  <a:pt x="4345" y="152417"/>
                </a:cubicBezTo>
                <a:cubicBezTo>
                  <a:pt x="376" y="171732"/>
                  <a:pt x="-2270" y="194221"/>
                  <a:pt x="2757" y="219092"/>
                </a:cubicBezTo>
                <a:cubicBezTo>
                  <a:pt x="7784" y="243963"/>
                  <a:pt x="32126" y="293440"/>
                  <a:pt x="34507" y="301642"/>
                </a:cubicBezTo>
                <a:cubicBezTo>
                  <a:pt x="36888" y="309844"/>
                  <a:pt x="21808" y="281799"/>
                  <a:pt x="17045" y="268305"/>
                </a:cubicBezTo>
                <a:cubicBezTo>
                  <a:pt x="12282" y="254811"/>
                  <a:pt x="8049" y="239730"/>
                  <a:pt x="5932" y="220680"/>
                </a:cubicBezTo>
                <a:cubicBezTo>
                  <a:pt x="3815" y="201630"/>
                  <a:pt x="1170" y="174907"/>
                  <a:pt x="4345" y="154005"/>
                </a:cubicBezTo>
                <a:cubicBezTo>
                  <a:pt x="7520" y="133103"/>
                  <a:pt x="9372" y="116963"/>
                  <a:pt x="24982" y="95267"/>
                </a:cubicBezTo>
                <a:cubicBezTo>
                  <a:pt x="40592" y="73571"/>
                  <a:pt x="102505" y="-1306"/>
                  <a:pt x="102770" y="1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496711F3-3790-4E8E-B37E-5787D7F5A54A}"/>
              </a:ext>
            </a:extLst>
          </p:cNvPr>
          <p:cNvSpPr/>
          <p:nvPr/>
        </p:nvSpPr>
        <p:spPr>
          <a:xfrm>
            <a:off x="7614883" y="3685100"/>
            <a:ext cx="57504" cy="195086"/>
          </a:xfrm>
          <a:custGeom>
            <a:avLst/>
            <a:gdLst>
              <a:gd name="connsiteX0" fmla="*/ 47450 w 57504"/>
              <a:gd name="connsiteY0" fmla="*/ 17 h 195086"/>
              <a:gd name="connsiteX1" fmla="*/ 55917 w 57504"/>
              <a:gd name="connsiteY1" fmla="*/ 65633 h 195086"/>
              <a:gd name="connsiteX2" fmla="*/ 51684 w 57504"/>
              <a:gd name="connsiteY2" fmla="*/ 116433 h 195086"/>
              <a:gd name="connsiteX3" fmla="*/ 884 w 57504"/>
              <a:gd name="connsiteY3" fmla="*/ 194750 h 195086"/>
              <a:gd name="connsiteX4" fmla="*/ 22050 w 57504"/>
              <a:gd name="connsiteY4" fmla="*/ 141833 h 195086"/>
              <a:gd name="connsiteX5" fmla="*/ 55917 w 57504"/>
              <a:gd name="connsiteY5" fmla="*/ 71983 h 195086"/>
              <a:gd name="connsiteX6" fmla="*/ 47450 w 57504"/>
              <a:gd name="connsiteY6" fmla="*/ 17 h 1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04" h="195086">
                <a:moveTo>
                  <a:pt x="47450" y="17"/>
                </a:moveTo>
                <a:cubicBezTo>
                  <a:pt x="47450" y="-1041"/>
                  <a:pt x="55211" y="46230"/>
                  <a:pt x="55917" y="65633"/>
                </a:cubicBezTo>
                <a:cubicBezTo>
                  <a:pt x="56623" y="85036"/>
                  <a:pt x="60856" y="94914"/>
                  <a:pt x="51684" y="116433"/>
                </a:cubicBezTo>
                <a:cubicBezTo>
                  <a:pt x="42512" y="137952"/>
                  <a:pt x="5823" y="190517"/>
                  <a:pt x="884" y="194750"/>
                </a:cubicBezTo>
                <a:cubicBezTo>
                  <a:pt x="-4055" y="198983"/>
                  <a:pt x="12878" y="162294"/>
                  <a:pt x="22050" y="141833"/>
                </a:cubicBezTo>
                <a:cubicBezTo>
                  <a:pt x="31222" y="121372"/>
                  <a:pt x="49920" y="89975"/>
                  <a:pt x="55917" y="71983"/>
                </a:cubicBezTo>
                <a:cubicBezTo>
                  <a:pt x="61914" y="53991"/>
                  <a:pt x="47450" y="1075"/>
                  <a:pt x="47450" y="1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138CD82B-C40C-466A-83E8-29510C04F4A9}"/>
              </a:ext>
            </a:extLst>
          </p:cNvPr>
          <p:cNvSpPr/>
          <p:nvPr/>
        </p:nvSpPr>
        <p:spPr>
          <a:xfrm>
            <a:off x="6341664" y="2242555"/>
            <a:ext cx="1066726" cy="448797"/>
          </a:xfrm>
          <a:custGeom>
            <a:avLst/>
            <a:gdLst>
              <a:gd name="connsiteX0" fmla="*/ 1060849 w 1066726"/>
              <a:gd name="connsiteY0" fmla="*/ 448258 h 448797"/>
              <a:gd name="connsiteX1" fmla="*/ 1064024 w 1066726"/>
              <a:gd name="connsiteY1" fmla="*/ 333958 h 448797"/>
              <a:gd name="connsiteX2" fmla="*/ 1019574 w 1066726"/>
              <a:gd name="connsiteY2" fmla="*/ 238708 h 448797"/>
              <a:gd name="connsiteX3" fmla="*/ 662386 w 1066726"/>
              <a:gd name="connsiteY3" fmla="*/ 59320 h 448797"/>
              <a:gd name="connsiteX4" fmla="*/ 400449 w 1066726"/>
              <a:gd name="connsiteY4" fmla="*/ 5345 h 448797"/>
              <a:gd name="connsiteX5" fmla="*/ 146449 w 1066726"/>
              <a:gd name="connsiteY5" fmla="*/ 13283 h 448797"/>
              <a:gd name="connsiteX6" fmla="*/ 3574 w 1066726"/>
              <a:gd name="connsiteY6" fmla="*/ 105358 h 448797"/>
              <a:gd name="connsiteX7" fmla="*/ 48024 w 1066726"/>
              <a:gd name="connsiteY7" fmla="*/ 76783 h 448797"/>
              <a:gd name="connsiteX8" fmla="*/ 101999 w 1066726"/>
              <a:gd name="connsiteY8" fmla="*/ 48208 h 448797"/>
              <a:gd name="connsiteX9" fmla="*/ 214711 w 1066726"/>
              <a:gd name="connsiteY9" fmla="*/ 21220 h 448797"/>
              <a:gd name="connsiteX10" fmla="*/ 375049 w 1066726"/>
              <a:gd name="connsiteY10" fmla="*/ 13283 h 448797"/>
              <a:gd name="connsiteX11" fmla="*/ 536974 w 1066726"/>
              <a:gd name="connsiteY11" fmla="*/ 30745 h 448797"/>
              <a:gd name="connsiteX12" fmla="*/ 748111 w 1066726"/>
              <a:gd name="connsiteY12" fmla="*/ 102183 h 448797"/>
              <a:gd name="connsiteX13" fmla="*/ 998936 w 1066726"/>
              <a:gd name="connsiteY13" fmla="*/ 232358 h 448797"/>
              <a:gd name="connsiteX14" fmla="*/ 1052911 w 1066726"/>
              <a:gd name="connsiteY14" fmla="*/ 284745 h 448797"/>
              <a:gd name="connsiteX15" fmla="*/ 1060849 w 1066726"/>
              <a:gd name="connsiteY15" fmla="*/ 448258 h 44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6726" h="448797">
                <a:moveTo>
                  <a:pt x="1060849" y="448258"/>
                </a:moveTo>
                <a:cubicBezTo>
                  <a:pt x="1062701" y="456460"/>
                  <a:pt x="1070903" y="368883"/>
                  <a:pt x="1064024" y="333958"/>
                </a:cubicBezTo>
                <a:cubicBezTo>
                  <a:pt x="1057145" y="299033"/>
                  <a:pt x="1086514" y="284481"/>
                  <a:pt x="1019574" y="238708"/>
                </a:cubicBezTo>
                <a:cubicBezTo>
                  <a:pt x="952634" y="192935"/>
                  <a:pt x="765573" y="98214"/>
                  <a:pt x="662386" y="59320"/>
                </a:cubicBezTo>
                <a:cubicBezTo>
                  <a:pt x="559199" y="20426"/>
                  <a:pt x="486439" y="13018"/>
                  <a:pt x="400449" y="5345"/>
                </a:cubicBezTo>
                <a:cubicBezTo>
                  <a:pt x="314459" y="-2328"/>
                  <a:pt x="212595" y="-3386"/>
                  <a:pt x="146449" y="13283"/>
                </a:cubicBezTo>
                <a:cubicBezTo>
                  <a:pt x="80303" y="29952"/>
                  <a:pt x="3574" y="105358"/>
                  <a:pt x="3574" y="105358"/>
                </a:cubicBezTo>
                <a:cubicBezTo>
                  <a:pt x="-12830" y="115941"/>
                  <a:pt x="31620" y="86308"/>
                  <a:pt x="48024" y="76783"/>
                </a:cubicBezTo>
                <a:cubicBezTo>
                  <a:pt x="64428" y="67258"/>
                  <a:pt x="74218" y="57468"/>
                  <a:pt x="101999" y="48208"/>
                </a:cubicBezTo>
                <a:cubicBezTo>
                  <a:pt x="129780" y="38948"/>
                  <a:pt x="169203" y="27041"/>
                  <a:pt x="214711" y="21220"/>
                </a:cubicBezTo>
                <a:cubicBezTo>
                  <a:pt x="260219" y="15399"/>
                  <a:pt x="321339" y="11696"/>
                  <a:pt x="375049" y="13283"/>
                </a:cubicBezTo>
                <a:cubicBezTo>
                  <a:pt x="428759" y="14870"/>
                  <a:pt x="474797" y="15928"/>
                  <a:pt x="536974" y="30745"/>
                </a:cubicBezTo>
                <a:cubicBezTo>
                  <a:pt x="599151" y="45562"/>
                  <a:pt x="671117" y="68581"/>
                  <a:pt x="748111" y="102183"/>
                </a:cubicBezTo>
                <a:cubicBezTo>
                  <a:pt x="825105" y="135785"/>
                  <a:pt x="948136" y="201931"/>
                  <a:pt x="998936" y="232358"/>
                </a:cubicBezTo>
                <a:cubicBezTo>
                  <a:pt x="1049736" y="262785"/>
                  <a:pt x="1042857" y="255112"/>
                  <a:pt x="1052911" y="284745"/>
                </a:cubicBezTo>
                <a:cubicBezTo>
                  <a:pt x="1062965" y="314378"/>
                  <a:pt x="1058997" y="440056"/>
                  <a:pt x="1060849" y="448258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67CC6802-DF13-411B-A8B7-86394CE17A13}"/>
              </a:ext>
            </a:extLst>
          </p:cNvPr>
          <p:cNvSpPr/>
          <p:nvPr/>
        </p:nvSpPr>
        <p:spPr>
          <a:xfrm>
            <a:off x="7219391" y="2609405"/>
            <a:ext cx="177184" cy="100894"/>
          </a:xfrm>
          <a:custGeom>
            <a:avLst/>
            <a:gdLst>
              <a:gd name="connsiteX0" fmla="*/ 2147 w 177184"/>
              <a:gd name="connsiteY0" fmla="*/ 445 h 100894"/>
              <a:gd name="connsiteX1" fmla="*/ 37072 w 177184"/>
              <a:gd name="connsiteY1" fmla="*/ 49658 h 100894"/>
              <a:gd name="connsiteX2" fmla="*/ 87872 w 177184"/>
              <a:gd name="connsiteY2" fmla="*/ 92520 h 100894"/>
              <a:gd name="connsiteX3" fmla="*/ 122797 w 177184"/>
              <a:gd name="connsiteY3" fmla="*/ 97283 h 100894"/>
              <a:gd name="connsiteX4" fmla="*/ 149784 w 177184"/>
              <a:gd name="connsiteY4" fmla="*/ 51245 h 100894"/>
              <a:gd name="connsiteX5" fmla="*/ 176772 w 177184"/>
              <a:gd name="connsiteY5" fmla="*/ 76645 h 100894"/>
              <a:gd name="connsiteX6" fmla="*/ 165659 w 177184"/>
              <a:gd name="connsiteY6" fmla="*/ 67120 h 100894"/>
              <a:gd name="connsiteX7" fmla="*/ 159309 w 177184"/>
              <a:gd name="connsiteY7" fmla="*/ 41720 h 100894"/>
              <a:gd name="connsiteX8" fmla="*/ 138672 w 177184"/>
              <a:gd name="connsiteY8" fmla="*/ 56008 h 100894"/>
              <a:gd name="connsiteX9" fmla="*/ 122797 w 177184"/>
              <a:gd name="connsiteY9" fmla="*/ 79820 h 100894"/>
              <a:gd name="connsiteX10" fmla="*/ 100572 w 177184"/>
              <a:gd name="connsiteY10" fmla="*/ 79820 h 100894"/>
              <a:gd name="connsiteX11" fmla="*/ 2147 w 177184"/>
              <a:gd name="connsiteY11" fmla="*/ 445 h 10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184" h="100894">
                <a:moveTo>
                  <a:pt x="2147" y="445"/>
                </a:moveTo>
                <a:cubicBezTo>
                  <a:pt x="-8436" y="-4582"/>
                  <a:pt x="22785" y="34312"/>
                  <a:pt x="37072" y="49658"/>
                </a:cubicBezTo>
                <a:cubicBezTo>
                  <a:pt x="51360" y="65004"/>
                  <a:pt x="73585" y="84583"/>
                  <a:pt x="87872" y="92520"/>
                </a:cubicBezTo>
                <a:cubicBezTo>
                  <a:pt x="102159" y="100457"/>
                  <a:pt x="112478" y="104162"/>
                  <a:pt x="122797" y="97283"/>
                </a:cubicBezTo>
                <a:cubicBezTo>
                  <a:pt x="133116" y="90404"/>
                  <a:pt x="140788" y="54685"/>
                  <a:pt x="149784" y="51245"/>
                </a:cubicBezTo>
                <a:cubicBezTo>
                  <a:pt x="158780" y="47805"/>
                  <a:pt x="174126" y="73999"/>
                  <a:pt x="176772" y="76645"/>
                </a:cubicBezTo>
                <a:cubicBezTo>
                  <a:pt x="179418" y="79291"/>
                  <a:pt x="168570" y="72941"/>
                  <a:pt x="165659" y="67120"/>
                </a:cubicBezTo>
                <a:cubicBezTo>
                  <a:pt x="162749" y="61299"/>
                  <a:pt x="163807" y="43572"/>
                  <a:pt x="159309" y="41720"/>
                </a:cubicBezTo>
                <a:cubicBezTo>
                  <a:pt x="154811" y="39868"/>
                  <a:pt x="144757" y="49658"/>
                  <a:pt x="138672" y="56008"/>
                </a:cubicBezTo>
                <a:cubicBezTo>
                  <a:pt x="132587" y="62358"/>
                  <a:pt x="129147" y="75851"/>
                  <a:pt x="122797" y="79820"/>
                </a:cubicBezTo>
                <a:cubicBezTo>
                  <a:pt x="116447" y="83789"/>
                  <a:pt x="118828" y="90139"/>
                  <a:pt x="100572" y="79820"/>
                </a:cubicBezTo>
                <a:cubicBezTo>
                  <a:pt x="82316" y="69501"/>
                  <a:pt x="12730" y="5472"/>
                  <a:pt x="2147" y="44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71180321-818D-4516-8FB3-D3DCD036E77F}"/>
              </a:ext>
            </a:extLst>
          </p:cNvPr>
          <p:cNvSpPr/>
          <p:nvPr/>
        </p:nvSpPr>
        <p:spPr>
          <a:xfrm>
            <a:off x="6378403" y="2316852"/>
            <a:ext cx="862584" cy="268771"/>
          </a:xfrm>
          <a:custGeom>
            <a:avLst/>
            <a:gdLst>
              <a:gd name="connsiteX0" fmla="*/ 172 w 862584"/>
              <a:gd name="connsiteY0" fmla="*/ 13594 h 268771"/>
              <a:gd name="connsiteX1" fmla="*/ 95422 w 862584"/>
              <a:gd name="connsiteY1" fmla="*/ 894 h 268771"/>
              <a:gd name="connsiteX2" fmla="*/ 203372 w 862584"/>
              <a:gd name="connsiteY2" fmla="*/ 40582 h 268771"/>
              <a:gd name="connsiteX3" fmla="*/ 297035 w 862584"/>
              <a:gd name="connsiteY3" fmla="*/ 48519 h 268771"/>
              <a:gd name="connsiteX4" fmla="*/ 427210 w 862584"/>
              <a:gd name="connsiteY4" fmla="*/ 46932 h 268771"/>
              <a:gd name="connsiteX5" fmla="*/ 541510 w 862584"/>
              <a:gd name="connsiteY5" fmla="*/ 99319 h 268771"/>
              <a:gd name="connsiteX6" fmla="*/ 720897 w 862584"/>
              <a:gd name="connsiteY6" fmla="*/ 202507 h 268771"/>
              <a:gd name="connsiteX7" fmla="*/ 847897 w 862584"/>
              <a:gd name="connsiteY7" fmla="*/ 259657 h 268771"/>
              <a:gd name="connsiteX8" fmla="*/ 854247 w 862584"/>
              <a:gd name="connsiteY8" fmla="*/ 267594 h 268771"/>
              <a:gd name="connsiteX9" fmla="*/ 797097 w 862584"/>
              <a:gd name="connsiteY9" fmla="*/ 248544 h 268771"/>
              <a:gd name="connsiteX10" fmla="*/ 638347 w 862584"/>
              <a:gd name="connsiteY10" fmla="*/ 167582 h 268771"/>
              <a:gd name="connsiteX11" fmla="*/ 522460 w 862584"/>
              <a:gd name="connsiteY11" fmla="*/ 102494 h 268771"/>
              <a:gd name="connsiteX12" fmla="*/ 414510 w 862584"/>
              <a:gd name="connsiteY12" fmla="*/ 62807 h 268771"/>
              <a:gd name="connsiteX13" fmla="*/ 266872 w 862584"/>
              <a:gd name="connsiteY13" fmla="*/ 56457 h 268771"/>
              <a:gd name="connsiteX14" fmla="*/ 147810 w 862584"/>
              <a:gd name="connsiteY14" fmla="*/ 43757 h 268771"/>
              <a:gd name="connsiteX15" fmla="*/ 119235 w 862584"/>
              <a:gd name="connsiteY15" fmla="*/ 21532 h 268771"/>
              <a:gd name="connsiteX16" fmla="*/ 172 w 862584"/>
              <a:gd name="connsiteY16" fmla="*/ 13594 h 26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2584" h="268771">
                <a:moveTo>
                  <a:pt x="172" y="13594"/>
                </a:moveTo>
                <a:cubicBezTo>
                  <a:pt x="-3797" y="10154"/>
                  <a:pt x="61555" y="-3604"/>
                  <a:pt x="95422" y="894"/>
                </a:cubicBezTo>
                <a:cubicBezTo>
                  <a:pt x="129289" y="5392"/>
                  <a:pt x="169770" y="32645"/>
                  <a:pt x="203372" y="40582"/>
                </a:cubicBezTo>
                <a:cubicBezTo>
                  <a:pt x="236974" y="48520"/>
                  <a:pt x="259729" y="47461"/>
                  <a:pt x="297035" y="48519"/>
                </a:cubicBezTo>
                <a:cubicBezTo>
                  <a:pt x="334341" y="49577"/>
                  <a:pt x="386464" y="38465"/>
                  <a:pt x="427210" y="46932"/>
                </a:cubicBezTo>
                <a:cubicBezTo>
                  <a:pt x="467956" y="55399"/>
                  <a:pt x="492562" y="73390"/>
                  <a:pt x="541510" y="99319"/>
                </a:cubicBezTo>
                <a:cubicBezTo>
                  <a:pt x="590458" y="125248"/>
                  <a:pt x="669833" y="175784"/>
                  <a:pt x="720897" y="202507"/>
                </a:cubicBezTo>
                <a:cubicBezTo>
                  <a:pt x="771961" y="229230"/>
                  <a:pt x="825672" y="248809"/>
                  <a:pt x="847897" y="259657"/>
                </a:cubicBezTo>
                <a:cubicBezTo>
                  <a:pt x="870122" y="270505"/>
                  <a:pt x="862714" y="269446"/>
                  <a:pt x="854247" y="267594"/>
                </a:cubicBezTo>
                <a:cubicBezTo>
                  <a:pt x="845780" y="265742"/>
                  <a:pt x="833080" y="265213"/>
                  <a:pt x="797097" y="248544"/>
                </a:cubicBezTo>
                <a:cubicBezTo>
                  <a:pt x="761114" y="231875"/>
                  <a:pt x="684120" y="191924"/>
                  <a:pt x="638347" y="167582"/>
                </a:cubicBezTo>
                <a:cubicBezTo>
                  <a:pt x="592574" y="143240"/>
                  <a:pt x="559766" y="119957"/>
                  <a:pt x="522460" y="102494"/>
                </a:cubicBezTo>
                <a:cubicBezTo>
                  <a:pt x="485154" y="85031"/>
                  <a:pt x="457108" y="70480"/>
                  <a:pt x="414510" y="62807"/>
                </a:cubicBezTo>
                <a:cubicBezTo>
                  <a:pt x="371912" y="55134"/>
                  <a:pt x="311322" y="59632"/>
                  <a:pt x="266872" y="56457"/>
                </a:cubicBezTo>
                <a:cubicBezTo>
                  <a:pt x="222422" y="53282"/>
                  <a:pt x="172416" y="49578"/>
                  <a:pt x="147810" y="43757"/>
                </a:cubicBezTo>
                <a:cubicBezTo>
                  <a:pt x="123204" y="37936"/>
                  <a:pt x="140401" y="28411"/>
                  <a:pt x="119235" y="21532"/>
                </a:cubicBezTo>
                <a:cubicBezTo>
                  <a:pt x="98069" y="14653"/>
                  <a:pt x="4141" y="17034"/>
                  <a:pt x="172" y="13594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433D7AF-143E-4309-A4AB-50BD99D806CF}"/>
              </a:ext>
            </a:extLst>
          </p:cNvPr>
          <p:cNvSpPr/>
          <p:nvPr/>
        </p:nvSpPr>
        <p:spPr>
          <a:xfrm>
            <a:off x="7791195" y="2808288"/>
            <a:ext cx="377000" cy="39954"/>
          </a:xfrm>
          <a:custGeom>
            <a:avLst/>
            <a:gdLst>
              <a:gd name="connsiteX0" fmla="*/ 1843 w 377000"/>
              <a:gd name="connsiteY0" fmla="*/ 39687 h 39954"/>
              <a:gd name="connsiteX1" fmla="*/ 81218 w 377000"/>
              <a:gd name="connsiteY1" fmla="*/ 12700 h 39954"/>
              <a:gd name="connsiteX2" fmla="*/ 205043 w 377000"/>
              <a:gd name="connsiteY2" fmla="*/ 11112 h 39954"/>
              <a:gd name="connsiteX3" fmla="*/ 297118 w 377000"/>
              <a:gd name="connsiteY3" fmla="*/ 6350 h 39954"/>
              <a:gd name="connsiteX4" fmla="*/ 374905 w 377000"/>
              <a:gd name="connsiteY4" fmla="*/ 0 h 39954"/>
              <a:gd name="connsiteX5" fmla="*/ 346330 w 377000"/>
              <a:gd name="connsiteY5" fmla="*/ 6350 h 39954"/>
              <a:gd name="connsiteX6" fmla="*/ 257430 w 377000"/>
              <a:gd name="connsiteY6" fmla="*/ 15875 h 39954"/>
              <a:gd name="connsiteX7" fmla="*/ 159005 w 377000"/>
              <a:gd name="connsiteY7" fmla="*/ 26987 h 39954"/>
              <a:gd name="connsiteX8" fmla="*/ 1843 w 377000"/>
              <a:gd name="connsiteY8" fmla="*/ 39687 h 3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000" h="39954">
                <a:moveTo>
                  <a:pt x="1843" y="39687"/>
                </a:moveTo>
                <a:cubicBezTo>
                  <a:pt x="-11122" y="37306"/>
                  <a:pt x="47351" y="17462"/>
                  <a:pt x="81218" y="12700"/>
                </a:cubicBezTo>
                <a:cubicBezTo>
                  <a:pt x="115085" y="7938"/>
                  <a:pt x="169060" y="12170"/>
                  <a:pt x="205043" y="11112"/>
                </a:cubicBezTo>
                <a:cubicBezTo>
                  <a:pt x="241026" y="10054"/>
                  <a:pt x="268808" y="8202"/>
                  <a:pt x="297118" y="6350"/>
                </a:cubicBezTo>
                <a:cubicBezTo>
                  <a:pt x="325428" y="4498"/>
                  <a:pt x="366703" y="0"/>
                  <a:pt x="374905" y="0"/>
                </a:cubicBezTo>
                <a:cubicBezTo>
                  <a:pt x="383107" y="0"/>
                  <a:pt x="365909" y="3704"/>
                  <a:pt x="346330" y="6350"/>
                </a:cubicBezTo>
                <a:cubicBezTo>
                  <a:pt x="326751" y="8996"/>
                  <a:pt x="257430" y="15875"/>
                  <a:pt x="257430" y="15875"/>
                </a:cubicBezTo>
                <a:cubicBezTo>
                  <a:pt x="226209" y="19314"/>
                  <a:pt x="196840" y="26193"/>
                  <a:pt x="159005" y="26987"/>
                </a:cubicBezTo>
                <a:cubicBezTo>
                  <a:pt x="121170" y="27781"/>
                  <a:pt x="14808" y="42068"/>
                  <a:pt x="1843" y="3968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1C75410C-9305-4258-A346-A0C60C479111}"/>
              </a:ext>
            </a:extLst>
          </p:cNvPr>
          <p:cNvSpPr/>
          <p:nvPr/>
        </p:nvSpPr>
        <p:spPr>
          <a:xfrm>
            <a:off x="7785766" y="2697055"/>
            <a:ext cx="396177" cy="141563"/>
          </a:xfrm>
          <a:custGeom>
            <a:avLst/>
            <a:gdLst>
              <a:gd name="connsiteX0" fmla="*/ 2509 w 396177"/>
              <a:gd name="connsiteY0" fmla="*/ 141395 h 141563"/>
              <a:gd name="connsiteX1" fmla="*/ 19972 w 396177"/>
              <a:gd name="connsiteY1" fmla="*/ 74720 h 141563"/>
              <a:gd name="connsiteX2" fmla="*/ 94584 w 396177"/>
              <a:gd name="connsiteY2" fmla="*/ 20745 h 141563"/>
              <a:gd name="connsiteX3" fmla="*/ 197772 w 396177"/>
              <a:gd name="connsiteY3" fmla="*/ 4870 h 141563"/>
              <a:gd name="connsiteX4" fmla="*/ 288259 w 396177"/>
              <a:gd name="connsiteY4" fmla="*/ 23920 h 141563"/>
              <a:gd name="connsiteX5" fmla="*/ 394622 w 396177"/>
              <a:gd name="connsiteY5" fmla="*/ 35033 h 141563"/>
              <a:gd name="connsiteX6" fmla="*/ 346997 w 396177"/>
              <a:gd name="connsiteY6" fmla="*/ 30270 h 141563"/>
              <a:gd name="connsiteX7" fmla="*/ 283497 w 396177"/>
              <a:gd name="connsiteY7" fmla="*/ 14395 h 141563"/>
              <a:gd name="connsiteX8" fmla="*/ 112047 w 396177"/>
              <a:gd name="connsiteY8" fmla="*/ 1695 h 141563"/>
              <a:gd name="connsiteX9" fmla="*/ 12034 w 396177"/>
              <a:gd name="connsiteY9" fmla="*/ 54083 h 141563"/>
              <a:gd name="connsiteX10" fmla="*/ 2509 w 396177"/>
              <a:gd name="connsiteY10" fmla="*/ 141395 h 141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177" h="141563">
                <a:moveTo>
                  <a:pt x="2509" y="141395"/>
                </a:moveTo>
                <a:cubicBezTo>
                  <a:pt x="3832" y="144834"/>
                  <a:pt x="4626" y="94828"/>
                  <a:pt x="19972" y="74720"/>
                </a:cubicBezTo>
                <a:cubicBezTo>
                  <a:pt x="35318" y="54612"/>
                  <a:pt x="64951" y="32387"/>
                  <a:pt x="94584" y="20745"/>
                </a:cubicBezTo>
                <a:cubicBezTo>
                  <a:pt x="124217" y="9103"/>
                  <a:pt x="165493" y="4341"/>
                  <a:pt x="197772" y="4870"/>
                </a:cubicBezTo>
                <a:cubicBezTo>
                  <a:pt x="230051" y="5399"/>
                  <a:pt x="255451" y="18893"/>
                  <a:pt x="288259" y="23920"/>
                </a:cubicBezTo>
                <a:cubicBezTo>
                  <a:pt x="321067" y="28947"/>
                  <a:pt x="394622" y="35033"/>
                  <a:pt x="394622" y="35033"/>
                </a:cubicBezTo>
                <a:cubicBezTo>
                  <a:pt x="404412" y="36091"/>
                  <a:pt x="365518" y="33710"/>
                  <a:pt x="346997" y="30270"/>
                </a:cubicBezTo>
                <a:cubicBezTo>
                  <a:pt x="328476" y="26830"/>
                  <a:pt x="322655" y="19157"/>
                  <a:pt x="283497" y="14395"/>
                </a:cubicBezTo>
                <a:cubicBezTo>
                  <a:pt x="244339" y="9632"/>
                  <a:pt x="157291" y="-4920"/>
                  <a:pt x="112047" y="1695"/>
                </a:cubicBezTo>
                <a:cubicBezTo>
                  <a:pt x="66803" y="8310"/>
                  <a:pt x="30026" y="35298"/>
                  <a:pt x="12034" y="54083"/>
                </a:cubicBezTo>
                <a:cubicBezTo>
                  <a:pt x="-5958" y="72868"/>
                  <a:pt x="1186" y="137956"/>
                  <a:pt x="2509" y="14139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1E888EA8-9AF1-4281-9E6F-00FDEE51DFBB}"/>
              </a:ext>
            </a:extLst>
          </p:cNvPr>
          <p:cNvSpPr/>
          <p:nvPr/>
        </p:nvSpPr>
        <p:spPr>
          <a:xfrm>
            <a:off x="6861173" y="4716457"/>
            <a:ext cx="252263" cy="36925"/>
          </a:xfrm>
          <a:custGeom>
            <a:avLst/>
            <a:gdLst>
              <a:gd name="connsiteX0" fmla="*/ 2 w 252263"/>
              <a:gd name="connsiteY0" fmla="*/ 31756 h 36925"/>
              <a:gd name="connsiteX1" fmla="*/ 112715 w 252263"/>
              <a:gd name="connsiteY1" fmla="*/ 6 h 36925"/>
              <a:gd name="connsiteX2" fmla="*/ 247652 w 252263"/>
              <a:gd name="connsiteY2" fmla="*/ 34931 h 36925"/>
              <a:gd name="connsiteX3" fmla="*/ 211140 w 252263"/>
              <a:gd name="connsiteY3" fmla="*/ 30168 h 36925"/>
              <a:gd name="connsiteX4" fmla="*/ 115890 w 252263"/>
              <a:gd name="connsiteY4" fmla="*/ 9531 h 36925"/>
              <a:gd name="connsiteX5" fmla="*/ 2 w 252263"/>
              <a:gd name="connsiteY5" fmla="*/ 31756 h 3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263" h="36925">
                <a:moveTo>
                  <a:pt x="2" y="31756"/>
                </a:moveTo>
                <a:cubicBezTo>
                  <a:pt x="-527" y="30169"/>
                  <a:pt x="71440" y="-523"/>
                  <a:pt x="112715" y="6"/>
                </a:cubicBezTo>
                <a:cubicBezTo>
                  <a:pt x="153990" y="535"/>
                  <a:pt x="231248" y="29904"/>
                  <a:pt x="247652" y="34931"/>
                </a:cubicBezTo>
                <a:cubicBezTo>
                  <a:pt x="264056" y="39958"/>
                  <a:pt x="233100" y="34401"/>
                  <a:pt x="211140" y="30168"/>
                </a:cubicBezTo>
                <a:cubicBezTo>
                  <a:pt x="189180" y="25935"/>
                  <a:pt x="147375" y="12441"/>
                  <a:pt x="115890" y="9531"/>
                </a:cubicBezTo>
                <a:cubicBezTo>
                  <a:pt x="84405" y="6621"/>
                  <a:pt x="531" y="33343"/>
                  <a:pt x="2" y="31756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AE367265-BBB1-48EA-9347-2BF69BAEA2DA}"/>
              </a:ext>
            </a:extLst>
          </p:cNvPr>
          <p:cNvSpPr/>
          <p:nvPr/>
        </p:nvSpPr>
        <p:spPr>
          <a:xfrm>
            <a:off x="6962629" y="3655133"/>
            <a:ext cx="102770" cy="303117"/>
          </a:xfrm>
          <a:custGeom>
            <a:avLst/>
            <a:gdLst>
              <a:gd name="connsiteX0" fmla="*/ 102770 w 102770"/>
              <a:gd name="connsiteY0" fmla="*/ 17 h 303117"/>
              <a:gd name="connsiteX1" fmla="*/ 26570 w 102770"/>
              <a:gd name="connsiteY1" fmla="*/ 103205 h 303117"/>
              <a:gd name="connsiteX2" fmla="*/ 4345 w 102770"/>
              <a:gd name="connsiteY2" fmla="*/ 152417 h 303117"/>
              <a:gd name="connsiteX3" fmla="*/ 2757 w 102770"/>
              <a:gd name="connsiteY3" fmla="*/ 219092 h 303117"/>
              <a:gd name="connsiteX4" fmla="*/ 34507 w 102770"/>
              <a:gd name="connsiteY4" fmla="*/ 301642 h 303117"/>
              <a:gd name="connsiteX5" fmla="*/ 17045 w 102770"/>
              <a:gd name="connsiteY5" fmla="*/ 268305 h 303117"/>
              <a:gd name="connsiteX6" fmla="*/ 5932 w 102770"/>
              <a:gd name="connsiteY6" fmla="*/ 220680 h 303117"/>
              <a:gd name="connsiteX7" fmla="*/ 4345 w 102770"/>
              <a:gd name="connsiteY7" fmla="*/ 154005 h 303117"/>
              <a:gd name="connsiteX8" fmla="*/ 24982 w 102770"/>
              <a:gd name="connsiteY8" fmla="*/ 95267 h 303117"/>
              <a:gd name="connsiteX9" fmla="*/ 102770 w 102770"/>
              <a:gd name="connsiteY9" fmla="*/ 17 h 30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770" h="303117">
                <a:moveTo>
                  <a:pt x="102770" y="17"/>
                </a:moveTo>
                <a:cubicBezTo>
                  <a:pt x="103035" y="1340"/>
                  <a:pt x="42974" y="77805"/>
                  <a:pt x="26570" y="103205"/>
                </a:cubicBezTo>
                <a:cubicBezTo>
                  <a:pt x="10166" y="128605"/>
                  <a:pt x="8314" y="133103"/>
                  <a:pt x="4345" y="152417"/>
                </a:cubicBezTo>
                <a:cubicBezTo>
                  <a:pt x="376" y="171732"/>
                  <a:pt x="-2270" y="194221"/>
                  <a:pt x="2757" y="219092"/>
                </a:cubicBezTo>
                <a:cubicBezTo>
                  <a:pt x="7784" y="243963"/>
                  <a:pt x="32126" y="293440"/>
                  <a:pt x="34507" y="301642"/>
                </a:cubicBezTo>
                <a:cubicBezTo>
                  <a:pt x="36888" y="309844"/>
                  <a:pt x="21808" y="281799"/>
                  <a:pt x="17045" y="268305"/>
                </a:cubicBezTo>
                <a:cubicBezTo>
                  <a:pt x="12282" y="254811"/>
                  <a:pt x="8049" y="239730"/>
                  <a:pt x="5932" y="220680"/>
                </a:cubicBezTo>
                <a:cubicBezTo>
                  <a:pt x="3815" y="201630"/>
                  <a:pt x="1170" y="174907"/>
                  <a:pt x="4345" y="154005"/>
                </a:cubicBezTo>
                <a:cubicBezTo>
                  <a:pt x="7520" y="133103"/>
                  <a:pt x="9372" y="116963"/>
                  <a:pt x="24982" y="95267"/>
                </a:cubicBezTo>
                <a:cubicBezTo>
                  <a:pt x="40592" y="73571"/>
                  <a:pt x="102505" y="-1306"/>
                  <a:pt x="102770" y="1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0AD79FC7-B4CE-428C-8B7F-AB6FEE7D5BAB}"/>
              </a:ext>
            </a:extLst>
          </p:cNvPr>
          <p:cNvSpPr/>
          <p:nvPr/>
        </p:nvSpPr>
        <p:spPr>
          <a:xfrm>
            <a:off x="7413554" y="3956048"/>
            <a:ext cx="108099" cy="39697"/>
          </a:xfrm>
          <a:custGeom>
            <a:avLst/>
            <a:gdLst>
              <a:gd name="connsiteX0" fmla="*/ 108021 w 108099"/>
              <a:gd name="connsiteY0" fmla="*/ 2 h 39697"/>
              <a:gd name="connsiteX1" fmla="*/ 60396 w 108099"/>
              <a:gd name="connsiteY1" fmla="*/ 25402 h 39697"/>
              <a:gd name="connsiteX2" fmla="*/ 71 w 108099"/>
              <a:gd name="connsiteY2" fmla="*/ 39690 h 39697"/>
              <a:gd name="connsiteX3" fmla="*/ 49284 w 108099"/>
              <a:gd name="connsiteY3" fmla="*/ 26990 h 39697"/>
              <a:gd name="connsiteX4" fmla="*/ 108021 w 108099"/>
              <a:gd name="connsiteY4" fmla="*/ 2 h 3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99" h="39697">
                <a:moveTo>
                  <a:pt x="108021" y="2"/>
                </a:moveTo>
                <a:cubicBezTo>
                  <a:pt x="109873" y="-263"/>
                  <a:pt x="78388" y="18787"/>
                  <a:pt x="60396" y="25402"/>
                </a:cubicBezTo>
                <a:cubicBezTo>
                  <a:pt x="42404" y="32017"/>
                  <a:pt x="1923" y="39425"/>
                  <a:pt x="71" y="39690"/>
                </a:cubicBezTo>
                <a:cubicBezTo>
                  <a:pt x="-1781" y="39955"/>
                  <a:pt x="32880" y="33076"/>
                  <a:pt x="49284" y="26990"/>
                </a:cubicBezTo>
                <a:cubicBezTo>
                  <a:pt x="65688" y="20905"/>
                  <a:pt x="106169" y="267"/>
                  <a:pt x="108021" y="2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EBAD95E6-7F1E-4845-8677-5483269A4279}"/>
              </a:ext>
            </a:extLst>
          </p:cNvPr>
          <p:cNvSpPr/>
          <p:nvPr/>
        </p:nvSpPr>
        <p:spPr>
          <a:xfrm>
            <a:off x="7852752" y="2370678"/>
            <a:ext cx="527412" cy="2407623"/>
          </a:xfrm>
          <a:custGeom>
            <a:avLst/>
            <a:gdLst>
              <a:gd name="connsiteX0" fmla="*/ 412408 w 527412"/>
              <a:gd name="connsiteY0" fmla="*/ 37242 h 2407623"/>
              <a:gd name="connsiteX1" fmla="*/ 366688 w 527412"/>
              <a:gd name="connsiteY1" fmla="*/ 347122 h 2407623"/>
              <a:gd name="connsiteX2" fmla="*/ 193968 w 527412"/>
              <a:gd name="connsiteY2" fmla="*/ 712882 h 2407623"/>
              <a:gd name="connsiteX3" fmla="*/ 46648 w 527412"/>
              <a:gd name="connsiteY3" fmla="*/ 931322 h 2407623"/>
              <a:gd name="connsiteX4" fmla="*/ 36488 w 527412"/>
              <a:gd name="connsiteY4" fmla="*/ 1363122 h 2407623"/>
              <a:gd name="connsiteX5" fmla="*/ 493688 w 527412"/>
              <a:gd name="connsiteY5" fmla="*/ 2343562 h 2407623"/>
              <a:gd name="connsiteX6" fmla="*/ 447968 w 527412"/>
              <a:gd name="connsiteY6" fmla="*/ 2196242 h 2407623"/>
              <a:gd name="connsiteX7" fmla="*/ 87288 w 527412"/>
              <a:gd name="connsiteY7" fmla="*/ 1251362 h 2407623"/>
              <a:gd name="connsiteX8" fmla="*/ 412408 w 527412"/>
              <a:gd name="connsiteY8" fmla="*/ 37242 h 240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7412" h="2407623">
                <a:moveTo>
                  <a:pt x="412408" y="37242"/>
                </a:moveTo>
                <a:cubicBezTo>
                  <a:pt x="458975" y="-113465"/>
                  <a:pt x="403095" y="234515"/>
                  <a:pt x="366688" y="347122"/>
                </a:cubicBezTo>
                <a:cubicBezTo>
                  <a:pt x="330281" y="459729"/>
                  <a:pt x="247308" y="615515"/>
                  <a:pt x="193968" y="712882"/>
                </a:cubicBezTo>
                <a:cubicBezTo>
                  <a:pt x="140628" y="810249"/>
                  <a:pt x="72895" y="822949"/>
                  <a:pt x="46648" y="931322"/>
                </a:cubicBezTo>
                <a:cubicBezTo>
                  <a:pt x="20401" y="1039695"/>
                  <a:pt x="-38019" y="1127749"/>
                  <a:pt x="36488" y="1363122"/>
                </a:cubicBezTo>
                <a:cubicBezTo>
                  <a:pt x="110995" y="1598495"/>
                  <a:pt x="425108" y="2204709"/>
                  <a:pt x="493688" y="2343562"/>
                </a:cubicBezTo>
                <a:cubicBezTo>
                  <a:pt x="562268" y="2482415"/>
                  <a:pt x="515701" y="2378275"/>
                  <a:pt x="447968" y="2196242"/>
                </a:cubicBezTo>
                <a:cubicBezTo>
                  <a:pt x="380235" y="2014209"/>
                  <a:pt x="94908" y="1603575"/>
                  <a:pt x="87288" y="1251362"/>
                </a:cubicBezTo>
                <a:cubicBezTo>
                  <a:pt x="79668" y="899149"/>
                  <a:pt x="365841" y="187949"/>
                  <a:pt x="412408" y="37242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21C9383E-84E3-4559-8150-989395DD9210}"/>
              </a:ext>
            </a:extLst>
          </p:cNvPr>
          <p:cNvSpPr/>
          <p:nvPr/>
        </p:nvSpPr>
        <p:spPr>
          <a:xfrm>
            <a:off x="7819370" y="3039524"/>
            <a:ext cx="181637" cy="45780"/>
          </a:xfrm>
          <a:custGeom>
            <a:avLst/>
            <a:gdLst>
              <a:gd name="connsiteX0" fmla="*/ 655 w 181637"/>
              <a:gd name="connsiteY0" fmla="*/ 539 h 45780"/>
              <a:gd name="connsiteX1" fmla="*/ 97493 w 181637"/>
              <a:gd name="connsiteY1" fmla="*/ 18001 h 45780"/>
              <a:gd name="connsiteX2" fmla="*/ 148293 w 181637"/>
              <a:gd name="connsiteY2" fmla="*/ 29114 h 45780"/>
              <a:gd name="connsiteX3" fmla="*/ 181630 w 181637"/>
              <a:gd name="connsiteY3" fmla="*/ 44989 h 45780"/>
              <a:gd name="connsiteX4" fmla="*/ 149880 w 181637"/>
              <a:gd name="connsiteY4" fmla="*/ 40226 h 45780"/>
              <a:gd name="connsiteX5" fmla="*/ 655 w 181637"/>
              <a:gd name="connsiteY5" fmla="*/ 539 h 4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37" h="45780">
                <a:moveTo>
                  <a:pt x="655" y="539"/>
                </a:moveTo>
                <a:cubicBezTo>
                  <a:pt x="-8076" y="-3165"/>
                  <a:pt x="72887" y="13239"/>
                  <a:pt x="97493" y="18001"/>
                </a:cubicBezTo>
                <a:cubicBezTo>
                  <a:pt x="122099" y="22763"/>
                  <a:pt x="134270" y="24616"/>
                  <a:pt x="148293" y="29114"/>
                </a:cubicBezTo>
                <a:cubicBezTo>
                  <a:pt x="162316" y="33612"/>
                  <a:pt x="181366" y="43137"/>
                  <a:pt x="181630" y="44989"/>
                </a:cubicBezTo>
                <a:cubicBezTo>
                  <a:pt x="181894" y="46841"/>
                  <a:pt x="175544" y="45518"/>
                  <a:pt x="149880" y="40226"/>
                </a:cubicBezTo>
                <a:cubicBezTo>
                  <a:pt x="124216" y="34934"/>
                  <a:pt x="9386" y="4243"/>
                  <a:pt x="655" y="539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790ACE98-8CD1-4BFA-A444-A5FCC2D5989E}"/>
              </a:ext>
            </a:extLst>
          </p:cNvPr>
          <p:cNvSpPr/>
          <p:nvPr/>
        </p:nvSpPr>
        <p:spPr>
          <a:xfrm>
            <a:off x="7734534" y="1511655"/>
            <a:ext cx="454157" cy="1149463"/>
          </a:xfrm>
          <a:custGeom>
            <a:avLst/>
            <a:gdLst>
              <a:gd name="connsiteX0" fmla="*/ 2941 w 454157"/>
              <a:gd name="connsiteY0" fmla="*/ 5995 h 1149463"/>
              <a:gd name="connsiteX1" fmla="*/ 95016 w 454157"/>
              <a:gd name="connsiteY1" fmla="*/ 50445 h 1149463"/>
              <a:gd name="connsiteX2" fmla="*/ 225191 w 454157"/>
              <a:gd name="connsiteY2" fmla="*/ 174270 h 1149463"/>
              <a:gd name="connsiteX3" fmla="*/ 307741 w 454157"/>
              <a:gd name="connsiteY3" fmla="*/ 450495 h 1149463"/>
              <a:gd name="connsiteX4" fmla="*/ 345841 w 454157"/>
              <a:gd name="connsiteY4" fmla="*/ 885470 h 1149463"/>
              <a:gd name="connsiteX5" fmla="*/ 339491 w 454157"/>
              <a:gd name="connsiteY5" fmla="*/ 1053745 h 1149463"/>
              <a:gd name="connsiteX6" fmla="*/ 453791 w 454157"/>
              <a:gd name="connsiteY6" fmla="*/ 1148995 h 1149463"/>
              <a:gd name="connsiteX7" fmla="*/ 374416 w 454157"/>
              <a:gd name="connsiteY7" fmla="*/ 1085495 h 1149463"/>
              <a:gd name="connsiteX8" fmla="*/ 333141 w 454157"/>
              <a:gd name="connsiteY8" fmla="*/ 980720 h 1149463"/>
              <a:gd name="connsiteX9" fmla="*/ 275991 w 454157"/>
              <a:gd name="connsiteY9" fmla="*/ 371120 h 1149463"/>
              <a:gd name="connsiteX10" fmla="*/ 206141 w 454157"/>
              <a:gd name="connsiteY10" fmla="*/ 174270 h 1149463"/>
              <a:gd name="connsiteX11" fmla="*/ 2941 w 454157"/>
              <a:gd name="connsiteY11" fmla="*/ 5995 h 114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4157" h="1149463">
                <a:moveTo>
                  <a:pt x="2941" y="5995"/>
                </a:moveTo>
                <a:cubicBezTo>
                  <a:pt x="-15580" y="-14642"/>
                  <a:pt x="57974" y="22399"/>
                  <a:pt x="95016" y="50445"/>
                </a:cubicBezTo>
                <a:cubicBezTo>
                  <a:pt x="132058" y="78491"/>
                  <a:pt x="189737" y="107595"/>
                  <a:pt x="225191" y="174270"/>
                </a:cubicBezTo>
                <a:cubicBezTo>
                  <a:pt x="260645" y="240945"/>
                  <a:pt x="287633" y="331962"/>
                  <a:pt x="307741" y="450495"/>
                </a:cubicBezTo>
                <a:cubicBezTo>
                  <a:pt x="327849" y="569028"/>
                  <a:pt x="340549" y="784928"/>
                  <a:pt x="345841" y="885470"/>
                </a:cubicBezTo>
                <a:cubicBezTo>
                  <a:pt x="351133" y="986012"/>
                  <a:pt x="321499" y="1009824"/>
                  <a:pt x="339491" y="1053745"/>
                </a:cubicBezTo>
                <a:cubicBezTo>
                  <a:pt x="357483" y="1097666"/>
                  <a:pt x="447970" y="1143703"/>
                  <a:pt x="453791" y="1148995"/>
                </a:cubicBezTo>
                <a:cubicBezTo>
                  <a:pt x="459612" y="1154287"/>
                  <a:pt x="394524" y="1113541"/>
                  <a:pt x="374416" y="1085495"/>
                </a:cubicBezTo>
                <a:cubicBezTo>
                  <a:pt x="354308" y="1057449"/>
                  <a:pt x="349545" y="1099783"/>
                  <a:pt x="333141" y="980720"/>
                </a:cubicBezTo>
                <a:cubicBezTo>
                  <a:pt x="316737" y="861658"/>
                  <a:pt x="297158" y="505528"/>
                  <a:pt x="275991" y="371120"/>
                </a:cubicBezTo>
                <a:cubicBezTo>
                  <a:pt x="254824" y="236712"/>
                  <a:pt x="247945" y="234066"/>
                  <a:pt x="206141" y="174270"/>
                </a:cubicBezTo>
                <a:cubicBezTo>
                  <a:pt x="164337" y="114474"/>
                  <a:pt x="21462" y="26632"/>
                  <a:pt x="2941" y="599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509545E7-DC1E-40AF-B1D3-AFF062AF0675}"/>
              </a:ext>
            </a:extLst>
          </p:cNvPr>
          <p:cNvSpPr/>
          <p:nvPr/>
        </p:nvSpPr>
        <p:spPr>
          <a:xfrm>
            <a:off x="6104242" y="1234820"/>
            <a:ext cx="1557102" cy="754120"/>
          </a:xfrm>
          <a:custGeom>
            <a:avLst/>
            <a:gdLst>
              <a:gd name="connsiteX0" fmla="*/ 1557033 w 1557102"/>
              <a:gd name="connsiteY0" fmla="*/ 292355 h 754120"/>
              <a:gd name="connsiteX1" fmla="*/ 1471308 w 1557102"/>
              <a:gd name="connsiteY1" fmla="*/ 209805 h 754120"/>
              <a:gd name="connsiteX2" fmla="*/ 1309383 w 1557102"/>
              <a:gd name="connsiteY2" fmla="*/ 98680 h 754120"/>
              <a:gd name="connsiteX3" fmla="*/ 1087133 w 1557102"/>
              <a:gd name="connsiteY3" fmla="*/ 6605 h 754120"/>
              <a:gd name="connsiteX4" fmla="*/ 677558 w 1557102"/>
              <a:gd name="connsiteY4" fmla="*/ 25655 h 754120"/>
              <a:gd name="connsiteX5" fmla="*/ 385458 w 1557102"/>
              <a:gd name="connsiteY5" fmla="*/ 171705 h 754120"/>
              <a:gd name="connsiteX6" fmla="*/ 236233 w 1557102"/>
              <a:gd name="connsiteY6" fmla="*/ 390780 h 754120"/>
              <a:gd name="connsiteX7" fmla="*/ 163208 w 1557102"/>
              <a:gd name="connsiteY7" fmla="*/ 571755 h 754120"/>
              <a:gd name="connsiteX8" fmla="*/ 1283 w 1557102"/>
              <a:gd name="connsiteY8" fmla="*/ 749555 h 754120"/>
              <a:gd name="connsiteX9" fmla="*/ 96533 w 1557102"/>
              <a:gd name="connsiteY9" fmla="*/ 676530 h 754120"/>
              <a:gd name="connsiteX10" fmla="*/ 258458 w 1557102"/>
              <a:gd name="connsiteY10" fmla="*/ 413005 h 754120"/>
              <a:gd name="connsiteX11" fmla="*/ 426733 w 1557102"/>
              <a:gd name="connsiteY11" fmla="*/ 143130 h 754120"/>
              <a:gd name="connsiteX12" fmla="*/ 709308 w 1557102"/>
              <a:gd name="connsiteY12" fmla="*/ 25655 h 754120"/>
              <a:gd name="connsiteX13" fmla="*/ 1096658 w 1557102"/>
              <a:gd name="connsiteY13" fmla="*/ 41530 h 754120"/>
              <a:gd name="connsiteX14" fmla="*/ 1458608 w 1557102"/>
              <a:gd name="connsiteY14" fmla="*/ 155830 h 754120"/>
              <a:gd name="connsiteX15" fmla="*/ 1557033 w 1557102"/>
              <a:gd name="connsiteY15" fmla="*/ 292355 h 7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7102" h="754120">
                <a:moveTo>
                  <a:pt x="1557033" y="292355"/>
                </a:moveTo>
                <a:cubicBezTo>
                  <a:pt x="1559150" y="301351"/>
                  <a:pt x="1512583" y="242084"/>
                  <a:pt x="1471308" y="209805"/>
                </a:cubicBezTo>
                <a:cubicBezTo>
                  <a:pt x="1430033" y="177526"/>
                  <a:pt x="1373412" y="132547"/>
                  <a:pt x="1309383" y="98680"/>
                </a:cubicBezTo>
                <a:cubicBezTo>
                  <a:pt x="1245354" y="64813"/>
                  <a:pt x="1192437" y="18776"/>
                  <a:pt x="1087133" y="6605"/>
                </a:cubicBezTo>
                <a:cubicBezTo>
                  <a:pt x="981829" y="-5566"/>
                  <a:pt x="794504" y="-1862"/>
                  <a:pt x="677558" y="25655"/>
                </a:cubicBezTo>
                <a:cubicBezTo>
                  <a:pt x="560612" y="53172"/>
                  <a:pt x="459012" y="110851"/>
                  <a:pt x="385458" y="171705"/>
                </a:cubicBezTo>
                <a:cubicBezTo>
                  <a:pt x="311904" y="232559"/>
                  <a:pt x="273275" y="324105"/>
                  <a:pt x="236233" y="390780"/>
                </a:cubicBezTo>
                <a:cubicBezTo>
                  <a:pt x="199191" y="457455"/>
                  <a:pt x="202366" y="511959"/>
                  <a:pt x="163208" y="571755"/>
                </a:cubicBezTo>
                <a:cubicBezTo>
                  <a:pt x="124050" y="631551"/>
                  <a:pt x="12395" y="732093"/>
                  <a:pt x="1283" y="749555"/>
                </a:cubicBezTo>
                <a:cubicBezTo>
                  <a:pt x="-9829" y="767017"/>
                  <a:pt x="53671" y="732622"/>
                  <a:pt x="96533" y="676530"/>
                </a:cubicBezTo>
                <a:cubicBezTo>
                  <a:pt x="139395" y="620438"/>
                  <a:pt x="203425" y="501905"/>
                  <a:pt x="258458" y="413005"/>
                </a:cubicBezTo>
                <a:cubicBezTo>
                  <a:pt x="313491" y="324105"/>
                  <a:pt x="351591" y="207688"/>
                  <a:pt x="426733" y="143130"/>
                </a:cubicBezTo>
                <a:cubicBezTo>
                  <a:pt x="501875" y="78572"/>
                  <a:pt x="597654" y="42588"/>
                  <a:pt x="709308" y="25655"/>
                </a:cubicBezTo>
                <a:cubicBezTo>
                  <a:pt x="820962" y="8722"/>
                  <a:pt x="971775" y="19834"/>
                  <a:pt x="1096658" y="41530"/>
                </a:cubicBezTo>
                <a:cubicBezTo>
                  <a:pt x="1221541" y="63226"/>
                  <a:pt x="1386112" y="117730"/>
                  <a:pt x="1458608" y="155830"/>
                </a:cubicBezTo>
                <a:cubicBezTo>
                  <a:pt x="1531104" y="193930"/>
                  <a:pt x="1554916" y="283359"/>
                  <a:pt x="1557033" y="29235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007283ED-09EB-4795-93A7-77F10D4DDE28}"/>
              </a:ext>
            </a:extLst>
          </p:cNvPr>
          <p:cNvSpPr/>
          <p:nvPr/>
        </p:nvSpPr>
        <p:spPr>
          <a:xfrm>
            <a:off x="6408701" y="1249972"/>
            <a:ext cx="1154717" cy="413277"/>
          </a:xfrm>
          <a:custGeom>
            <a:avLst/>
            <a:gdLst>
              <a:gd name="connsiteX0" fmla="*/ 2682 w 1154717"/>
              <a:gd name="connsiteY0" fmla="*/ 381978 h 413277"/>
              <a:gd name="connsiteX1" fmla="*/ 91582 w 1154717"/>
              <a:gd name="connsiteY1" fmla="*/ 312128 h 413277"/>
              <a:gd name="connsiteX2" fmla="*/ 207999 w 1154717"/>
              <a:gd name="connsiteY2" fmla="*/ 244395 h 413277"/>
              <a:gd name="connsiteX3" fmla="*/ 478932 w 1154717"/>
              <a:gd name="connsiteY3" fmla="*/ 197828 h 413277"/>
              <a:gd name="connsiteX4" fmla="*/ 637682 w 1154717"/>
              <a:gd name="connsiteY4" fmla="*/ 216878 h 413277"/>
              <a:gd name="connsiteX5" fmla="*/ 874749 w 1154717"/>
              <a:gd name="connsiteY5" fmla="*/ 312128 h 413277"/>
              <a:gd name="connsiteX6" fmla="*/ 1137216 w 1154717"/>
              <a:gd name="connsiteY6" fmla="*/ 407378 h 413277"/>
              <a:gd name="connsiteX7" fmla="*/ 1126632 w 1154717"/>
              <a:gd name="connsiteY7" fmla="*/ 388328 h 413277"/>
              <a:gd name="connsiteX8" fmla="*/ 1096999 w 1154717"/>
              <a:gd name="connsiteY8" fmla="*/ 267678 h 413277"/>
              <a:gd name="connsiteX9" fmla="*/ 883216 w 1154717"/>
              <a:gd name="connsiteY9" fmla="*/ 123745 h 413277"/>
              <a:gd name="connsiteX10" fmla="*/ 787966 w 1154717"/>
              <a:gd name="connsiteY10" fmla="*/ 24261 h 413277"/>
              <a:gd name="connsiteX11" fmla="*/ 375216 w 1154717"/>
              <a:gd name="connsiteY11" fmla="*/ 7328 h 413277"/>
              <a:gd name="connsiteX12" fmla="*/ 127566 w 1154717"/>
              <a:gd name="connsiteY12" fmla="*/ 123745 h 413277"/>
              <a:gd name="connsiteX13" fmla="*/ 30199 w 1154717"/>
              <a:gd name="connsiteY13" fmla="*/ 267678 h 413277"/>
              <a:gd name="connsiteX14" fmla="*/ 2682 w 1154717"/>
              <a:gd name="connsiteY14" fmla="*/ 381978 h 41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54717" h="413277">
                <a:moveTo>
                  <a:pt x="2682" y="381978"/>
                </a:moveTo>
                <a:cubicBezTo>
                  <a:pt x="12912" y="389386"/>
                  <a:pt x="57363" y="335058"/>
                  <a:pt x="91582" y="312128"/>
                </a:cubicBezTo>
                <a:cubicBezTo>
                  <a:pt x="125801" y="289198"/>
                  <a:pt x="143441" y="263445"/>
                  <a:pt x="207999" y="244395"/>
                </a:cubicBezTo>
                <a:cubicBezTo>
                  <a:pt x="272557" y="225345"/>
                  <a:pt x="407318" y="202414"/>
                  <a:pt x="478932" y="197828"/>
                </a:cubicBezTo>
                <a:cubicBezTo>
                  <a:pt x="550546" y="193242"/>
                  <a:pt x="571713" y="197828"/>
                  <a:pt x="637682" y="216878"/>
                </a:cubicBezTo>
                <a:cubicBezTo>
                  <a:pt x="703651" y="235928"/>
                  <a:pt x="791493" y="280378"/>
                  <a:pt x="874749" y="312128"/>
                </a:cubicBezTo>
                <a:cubicBezTo>
                  <a:pt x="958005" y="343878"/>
                  <a:pt x="1095235" y="394678"/>
                  <a:pt x="1137216" y="407378"/>
                </a:cubicBezTo>
                <a:cubicBezTo>
                  <a:pt x="1179197" y="420078"/>
                  <a:pt x="1133335" y="411611"/>
                  <a:pt x="1126632" y="388328"/>
                </a:cubicBezTo>
                <a:cubicBezTo>
                  <a:pt x="1119929" y="365045"/>
                  <a:pt x="1137568" y="311775"/>
                  <a:pt x="1096999" y="267678"/>
                </a:cubicBezTo>
                <a:cubicBezTo>
                  <a:pt x="1056430" y="223581"/>
                  <a:pt x="934722" y="164314"/>
                  <a:pt x="883216" y="123745"/>
                </a:cubicBezTo>
                <a:cubicBezTo>
                  <a:pt x="831711" y="83175"/>
                  <a:pt x="872633" y="43664"/>
                  <a:pt x="787966" y="24261"/>
                </a:cubicBezTo>
                <a:cubicBezTo>
                  <a:pt x="703299" y="4858"/>
                  <a:pt x="485283" y="-9253"/>
                  <a:pt x="375216" y="7328"/>
                </a:cubicBezTo>
                <a:cubicBezTo>
                  <a:pt x="265149" y="23909"/>
                  <a:pt x="185069" y="80353"/>
                  <a:pt x="127566" y="123745"/>
                </a:cubicBezTo>
                <a:cubicBezTo>
                  <a:pt x="70063" y="167137"/>
                  <a:pt x="46780" y="227461"/>
                  <a:pt x="30199" y="267678"/>
                </a:cubicBezTo>
                <a:cubicBezTo>
                  <a:pt x="13618" y="307895"/>
                  <a:pt x="-7548" y="374570"/>
                  <a:pt x="2682" y="381978"/>
                </a:cubicBezTo>
                <a:close/>
              </a:path>
            </a:pathLst>
          </a:custGeom>
          <a:solidFill>
            <a:srgbClr val="FF99FF">
              <a:alpha val="4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E4158D63-8BBB-4874-85A8-C4D93576832A}"/>
              </a:ext>
            </a:extLst>
          </p:cNvPr>
          <p:cNvSpPr/>
          <p:nvPr/>
        </p:nvSpPr>
        <p:spPr>
          <a:xfrm>
            <a:off x="7813001" y="1650992"/>
            <a:ext cx="214174" cy="968600"/>
          </a:xfrm>
          <a:custGeom>
            <a:avLst/>
            <a:gdLst>
              <a:gd name="connsiteX0" fmla="*/ 674 w 214174"/>
              <a:gd name="connsiteY0" fmla="*/ 8 h 968600"/>
              <a:gd name="connsiteX1" fmla="*/ 102274 w 214174"/>
              <a:gd name="connsiteY1" fmla="*/ 165108 h 968600"/>
              <a:gd name="connsiteX2" fmla="*/ 102274 w 214174"/>
              <a:gd name="connsiteY2" fmla="*/ 438158 h 968600"/>
              <a:gd name="connsiteX3" fmla="*/ 102274 w 214174"/>
              <a:gd name="connsiteY3" fmla="*/ 657233 h 968600"/>
              <a:gd name="connsiteX4" fmla="*/ 181649 w 214174"/>
              <a:gd name="connsiteY4" fmla="*/ 882658 h 968600"/>
              <a:gd name="connsiteX5" fmla="*/ 194349 w 214174"/>
              <a:gd name="connsiteY5" fmla="*/ 968383 h 968600"/>
              <a:gd name="connsiteX6" fmla="*/ 213399 w 214174"/>
              <a:gd name="connsiteY6" fmla="*/ 879483 h 968600"/>
              <a:gd name="connsiteX7" fmla="*/ 165774 w 214174"/>
              <a:gd name="connsiteY7" fmla="*/ 365133 h 968600"/>
              <a:gd name="connsiteX8" fmla="*/ 159424 w 214174"/>
              <a:gd name="connsiteY8" fmla="*/ 171458 h 968600"/>
              <a:gd name="connsiteX9" fmla="*/ 674 w 214174"/>
              <a:gd name="connsiteY9" fmla="*/ 8 h 96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174" h="968600">
                <a:moveTo>
                  <a:pt x="674" y="8"/>
                </a:moveTo>
                <a:cubicBezTo>
                  <a:pt x="-8851" y="-1050"/>
                  <a:pt x="85341" y="92083"/>
                  <a:pt x="102274" y="165108"/>
                </a:cubicBezTo>
                <a:cubicBezTo>
                  <a:pt x="119207" y="238133"/>
                  <a:pt x="102274" y="438158"/>
                  <a:pt x="102274" y="438158"/>
                </a:cubicBezTo>
                <a:cubicBezTo>
                  <a:pt x="102274" y="520179"/>
                  <a:pt x="89045" y="583150"/>
                  <a:pt x="102274" y="657233"/>
                </a:cubicBezTo>
                <a:cubicBezTo>
                  <a:pt x="115503" y="731316"/>
                  <a:pt x="166303" y="830800"/>
                  <a:pt x="181649" y="882658"/>
                </a:cubicBezTo>
                <a:cubicBezTo>
                  <a:pt x="196995" y="934516"/>
                  <a:pt x="189057" y="968912"/>
                  <a:pt x="194349" y="968383"/>
                </a:cubicBezTo>
                <a:cubicBezTo>
                  <a:pt x="199641" y="967854"/>
                  <a:pt x="218162" y="980025"/>
                  <a:pt x="213399" y="879483"/>
                </a:cubicBezTo>
                <a:cubicBezTo>
                  <a:pt x="208637" y="778941"/>
                  <a:pt x="174770" y="483137"/>
                  <a:pt x="165774" y="365133"/>
                </a:cubicBezTo>
                <a:cubicBezTo>
                  <a:pt x="156778" y="247129"/>
                  <a:pt x="182707" y="228079"/>
                  <a:pt x="159424" y="171458"/>
                </a:cubicBezTo>
                <a:cubicBezTo>
                  <a:pt x="136141" y="114837"/>
                  <a:pt x="10199" y="1066"/>
                  <a:pt x="674" y="8"/>
                </a:cubicBezTo>
                <a:close/>
              </a:path>
            </a:pathLst>
          </a:custGeom>
          <a:solidFill>
            <a:srgbClr val="FF99FF">
              <a:alpha val="4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0CF13D33-19BB-40B8-A3E5-3EEA7F552138}"/>
              </a:ext>
            </a:extLst>
          </p:cNvPr>
          <p:cNvSpPr/>
          <p:nvPr/>
        </p:nvSpPr>
        <p:spPr>
          <a:xfrm>
            <a:off x="7216074" y="2741604"/>
            <a:ext cx="35633" cy="249949"/>
          </a:xfrm>
          <a:custGeom>
            <a:avLst/>
            <a:gdLst>
              <a:gd name="connsiteX0" fmla="*/ 701 w 35633"/>
              <a:gd name="connsiteY0" fmla="*/ 4771 h 249949"/>
              <a:gd name="connsiteX1" fmla="*/ 35626 w 35633"/>
              <a:gd name="connsiteY1" fmla="*/ 65096 h 249949"/>
              <a:gd name="connsiteX2" fmla="*/ 3876 w 35633"/>
              <a:gd name="connsiteY2" fmla="*/ 246071 h 249949"/>
              <a:gd name="connsiteX3" fmla="*/ 10226 w 35633"/>
              <a:gd name="connsiteY3" fmla="*/ 176221 h 249949"/>
              <a:gd name="connsiteX4" fmla="*/ 701 w 35633"/>
              <a:gd name="connsiteY4" fmla="*/ 4771 h 24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33" h="249949">
                <a:moveTo>
                  <a:pt x="701" y="4771"/>
                </a:moveTo>
                <a:cubicBezTo>
                  <a:pt x="4934" y="-13750"/>
                  <a:pt x="35097" y="24879"/>
                  <a:pt x="35626" y="65096"/>
                </a:cubicBezTo>
                <a:cubicBezTo>
                  <a:pt x="36155" y="105313"/>
                  <a:pt x="8109" y="227550"/>
                  <a:pt x="3876" y="246071"/>
                </a:cubicBezTo>
                <a:cubicBezTo>
                  <a:pt x="-357" y="264592"/>
                  <a:pt x="7580" y="212733"/>
                  <a:pt x="10226" y="176221"/>
                </a:cubicBezTo>
                <a:cubicBezTo>
                  <a:pt x="12872" y="139709"/>
                  <a:pt x="-3532" y="23292"/>
                  <a:pt x="701" y="4771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76BA1EC6-7773-4C3E-B7B2-AFFBE34F2318}"/>
              </a:ext>
            </a:extLst>
          </p:cNvPr>
          <p:cNvSpPr/>
          <p:nvPr/>
        </p:nvSpPr>
        <p:spPr>
          <a:xfrm>
            <a:off x="6523255" y="4380818"/>
            <a:ext cx="118956" cy="64908"/>
          </a:xfrm>
          <a:custGeom>
            <a:avLst/>
            <a:gdLst>
              <a:gd name="connsiteX0" fmla="*/ 118845 w 118956"/>
              <a:gd name="connsiteY0" fmla="*/ 682 h 64908"/>
              <a:gd name="connsiteX1" fmla="*/ 50583 w 118956"/>
              <a:gd name="connsiteY1" fmla="*/ 8620 h 64908"/>
              <a:gd name="connsiteX2" fmla="*/ 9308 w 118956"/>
              <a:gd name="connsiteY2" fmla="*/ 30845 h 64908"/>
              <a:gd name="connsiteX3" fmla="*/ 1370 w 118956"/>
              <a:gd name="connsiteY3" fmla="*/ 64182 h 64908"/>
              <a:gd name="connsiteX4" fmla="*/ 29945 w 118956"/>
              <a:gd name="connsiteY4" fmla="*/ 51482 h 64908"/>
              <a:gd name="connsiteX5" fmla="*/ 66458 w 118956"/>
              <a:gd name="connsiteY5" fmla="*/ 24495 h 64908"/>
              <a:gd name="connsiteX6" fmla="*/ 118845 w 118956"/>
              <a:gd name="connsiteY6" fmla="*/ 682 h 6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56" h="64908">
                <a:moveTo>
                  <a:pt x="118845" y="682"/>
                </a:moveTo>
                <a:cubicBezTo>
                  <a:pt x="116199" y="-1964"/>
                  <a:pt x="68839" y="3593"/>
                  <a:pt x="50583" y="8620"/>
                </a:cubicBezTo>
                <a:cubicBezTo>
                  <a:pt x="32327" y="13647"/>
                  <a:pt x="17510" y="21585"/>
                  <a:pt x="9308" y="30845"/>
                </a:cubicBezTo>
                <a:cubicBezTo>
                  <a:pt x="1106" y="40105"/>
                  <a:pt x="-2069" y="60743"/>
                  <a:pt x="1370" y="64182"/>
                </a:cubicBezTo>
                <a:cubicBezTo>
                  <a:pt x="4809" y="67621"/>
                  <a:pt x="19097" y="58097"/>
                  <a:pt x="29945" y="51482"/>
                </a:cubicBezTo>
                <a:cubicBezTo>
                  <a:pt x="40793" y="44867"/>
                  <a:pt x="56668" y="31639"/>
                  <a:pt x="66458" y="24495"/>
                </a:cubicBezTo>
                <a:cubicBezTo>
                  <a:pt x="76248" y="17351"/>
                  <a:pt x="121491" y="3328"/>
                  <a:pt x="118845" y="682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CE9A919E-95F4-4D01-9E11-6810070FB5C4}"/>
              </a:ext>
            </a:extLst>
          </p:cNvPr>
          <p:cNvSpPr/>
          <p:nvPr/>
        </p:nvSpPr>
        <p:spPr>
          <a:xfrm>
            <a:off x="7187785" y="4339160"/>
            <a:ext cx="31156" cy="99511"/>
          </a:xfrm>
          <a:custGeom>
            <a:avLst/>
            <a:gdLst>
              <a:gd name="connsiteX0" fmla="*/ 30048 w 31156"/>
              <a:gd name="connsiteY0" fmla="*/ 7 h 99511"/>
              <a:gd name="connsiteX1" fmla="*/ 25815 w 31156"/>
              <a:gd name="connsiteY1" fmla="*/ 65623 h 99511"/>
              <a:gd name="connsiteX2" fmla="*/ 415 w 31156"/>
              <a:gd name="connsiteY2" fmla="*/ 99490 h 99511"/>
              <a:gd name="connsiteX3" fmla="*/ 10998 w 31156"/>
              <a:gd name="connsiteY3" fmla="*/ 69857 h 99511"/>
              <a:gd name="connsiteX4" fmla="*/ 30048 w 31156"/>
              <a:gd name="connsiteY4" fmla="*/ 7 h 9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56" h="99511">
                <a:moveTo>
                  <a:pt x="30048" y="7"/>
                </a:moveTo>
                <a:cubicBezTo>
                  <a:pt x="32517" y="-699"/>
                  <a:pt x="30754" y="49043"/>
                  <a:pt x="25815" y="65623"/>
                </a:cubicBezTo>
                <a:cubicBezTo>
                  <a:pt x="20876" y="82203"/>
                  <a:pt x="2884" y="98784"/>
                  <a:pt x="415" y="99490"/>
                </a:cubicBezTo>
                <a:cubicBezTo>
                  <a:pt x="-2054" y="100196"/>
                  <a:pt x="7118" y="83262"/>
                  <a:pt x="10998" y="69857"/>
                </a:cubicBezTo>
                <a:cubicBezTo>
                  <a:pt x="14878" y="56452"/>
                  <a:pt x="27579" y="713"/>
                  <a:pt x="30048" y="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0314602A-A79E-4A84-BC3D-D16CE8DA6A56}"/>
              </a:ext>
            </a:extLst>
          </p:cNvPr>
          <p:cNvSpPr/>
          <p:nvPr/>
        </p:nvSpPr>
        <p:spPr>
          <a:xfrm>
            <a:off x="7126157" y="4483044"/>
            <a:ext cx="29082" cy="115140"/>
          </a:xfrm>
          <a:custGeom>
            <a:avLst/>
            <a:gdLst>
              <a:gd name="connsiteX0" fmla="*/ 21826 w 29082"/>
              <a:gd name="connsiteY0" fmla="*/ 56 h 115140"/>
              <a:gd name="connsiteX1" fmla="*/ 28176 w 29082"/>
              <a:gd name="connsiteY1" fmla="*/ 57206 h 115140"/>
              <a:gd name="connsiteX2" fmla="*/ 660 w 29082"/>
              <a:gd name="connsiteY2" fmla="*/ 114356 h 115140"/>
              <a:gd name="connsiteX3" fmla="*/ 9126 w 29082"/>
              <a:gd name="connsiteY3" fmla="*/ 88956 h 115140"/>
              <a:gd name="connsiteX4" fmla="*/ 15476 w 29082"/>
              <a:gd name="connsiteY4" fmla="*/ 67789 h 115140"/>
              <a:gd name="connsiteX5" fmla="*/ 21826 w 29082"/>
              <a:gd name="connsiteY5" fmla="*/ 56 h 11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82" h="115140">
                <a:moveTo>
                  <a:pt x="21826" y="56"/>
                </a:moveTo>
                <a:cubicBezTo>
                  <a:pt x="23943" y="-1708"/>
                  <a:pt x="31704" y="38156"/>
                  <a:pt x="28176" y="57206"/>
                </a:cubicBezTo>
                <a:cubicBezTo>
                  <a:pt x="24648" y="76256"/>
                  <a:pt x="3835" y="109064"/>
                  <a:pt x="660" y="114356"/>
                </a:cubicBezTo>
                <a:cubicBezTo>
                  <a:pt x="-2515" y="119648"/>
                  <a:pt x="6657" y="96717"/>
                  <a:pt x="9126" y="88956"/>
                </a:cubicBezTo>
                <a:cubicBezTo>
                  <a:pt x="11595" y="81195"/>
                  <a:pt x="14770" y="77314"/>
                  <a:pt x="15476" y="67789"/>
                </a:cubicBezTo>
                <a:cubicBezTo>
                  <a:pt x="16182" y="58264"/>
                  <a:pt x="19709" y="1820"/>
                  <a:pt x="21826" y="56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69B99840-9363-4A95-A2B9-4CD6FDF7D19C}"/>
              </a:ext>
            </a:extLst>
          </p:cNvPr>
          <p:cNvSpPr/>
          <p:nvPr/>
        </p:nvSpPr>
        <p:spPr>
          <a:xfrm>
            <a:off x="5424388" y="2546199"/>
            <a:ext cx="712887" cy="1334364"/>
          </a:xfrm>
          <a:custGeom>
            <a:avLst/>
            <a:gdLst>
              <a:gd name="connsiteX0" fmla="*/ 712887 w 712887"/>
              <a:gd name="connsiteY0" fmla="*/ 151 h 1334364"/>
              <a:gd name="connsiteX1" fmla="*/ 531912 w 712887"/>
              <a:gd name="connsiteY1" fmla="*/ 358926 h 1334364"/>
              <a:gd name="connsiteX2" fmla="*/ 382687 w 712887"/>
              <a:gd name="connsiteY2" fmla="*/ 606576 h 1334364"/>
              <a:gd name="connsiteX3" fmla="*/ 338237 w 712887"/>
              <a:gd name="connsiteY3" fmla="*/ 784376 h 1334364"/>
              <a:gd name="connsiteX4" fmla="*/ 131862 w 712887"/>
              <a:gd name="connsiteY4" fmla="*/ 1038376 h 1334364"/>
              <a:gd name="connsiteX5" fmla="*/ 17562 w 712887"/>
              <a:gd name="connsiteY5" fmla="*/ 1327301 h 1334364"/>
              <a:gd name="connsiteX6" fmla="*/ 20737 w 712887"/>
              <a:gd name="connsiteY6" fmla="*/ 1209826 h 1334364"/>
              <a:gd name="connsiteX7" fmla="*/ 211237 w 712887"/>
              <a:gd name="connsiteY7" fmla="*/ 822476 h 1334364"/>
              <a:gd name="connsiteX8" fmla="*/ 531912 w 712887"/>
              <a:gd name="connsiteY8" fmla="*/ 320826 h 1334364"/>
              <a:gd name="connsiteX9" fmla="*/ 712887 w 712887"/>
              <a:gd name="connsiteY9" fmla="*/ 151 h 133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887" h="1334364">
                <a:moveTo>
                  <a:pt x="712887" y="151"/>
                </a:moveTo>
                <a:cubicBezTo>
                  <a:pt x="712887" y="6501"/>
                  <a:pt x="586945" y="257855"/>
                  <a:pt x="531912" y="358926"/>
                </a:cubicBezTo>
                <a:cubicBezTo>
                  <a:pt x="476879" y="459997"/>
                  <a:pt x="414966" y="535668"/>
                  <a:pt x="382687" y="606576"/>
                </a:cubicBezTo>
                <a:cubicBezTo>
                  <a:pt x="350408" y="677484"/>
                  <a:pt x="380041" y="712409"/>
                  <a:pt x="338237" y="784376"/>
                </a:cubicBezTo>
                <a:cubicBezTo>
                  <a:pt x="296433" y="856343"/>
                  <a:pt x="185308" y="947889"/>
                  <a:pt x="131862" y="1038376"/>
                </a:cubicBezTo>
                <a:cubicBezTo>
                  <a:pt x="78416" y="1128864"/>
                  <a:pt x="36083" y="1298726"/>
                  <a:pt x="17562" y="1327301"/>
                </a:cubicBezTo>
                <a:cubicBezTo>
                  <a:pt x="-959" y="1355876"/>
                  <a:pt x="-11542" y="1293963"/>
                  <a:pt x="20737" y="1209826"/>
                </a:cubicBezTo>
                <a:cubicBezTo>
                  <a:pt x="53016" y="1125689"/>
                  <a:pt x="126041" y="970643"/>
                  <a:pt x="211237" y="822476"/>
                </a:cubicBezTo>
                <a:cubicBezTo>
                  <a:pt x="296433" y="674309"/>
                  <a:pt x="450950" y="453118"/>
                  <a:pt x="531912" y="320826"/>
                </a:cubicBezTo>
                <a:cubicBezTo>
                  <a:pt x="612874" y="188534"/>
                  <a:pt x="712887" y="-6199"/>
                  <a:pt x="712887" y="151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01667343-7165-4B69-8DEF-F2EA05456B93}"/>
              </a:ext>
            </a:extLst>
          </p:cNvPr>
          <p:cNvSpPr/>
          <p:nvPr/>
        </p:nvSpPr>
        <p:spPr>
          <a:xfrm>
            <a:off x="4582738" y="2127646"/>
            <a:ext cx="1478473" cy="1412109"/>
          </a:xfrm>
          <a:custGeom>
            <a:avLst/>
            <a:gdLst>
              <a:gd name="connsiteX0" fmla="*/ 1478337 w 1478473"/>
              <a:gd name="connsiteY0" fmla="*/ 107554 h 1412109"/>
              <a:gd name="connsiteX1" fmla="*/ 1281487 w 1478473"/>
              <a:gd name="connsiteY1" fmla="*/ 402829 h 1412109"/>
              <a:gd name="connsiteX2" fmla="*/ 967162 w 1478473"/>
              <a:gd name="connsiteY2" fmla="*/ 799704 h 1412109"/>
              <a:gd name="connsiteX3" fmla="*/ 694112 w 1478473"/>
              <a:gd name="connsiteY3" fmla="*/ 1031479 h 1412109"/>
              <a:gd name="connsiteX4" fmla="*/ 5137 w 1478473"/>
              <a:gd name="connsiteY4" fmla="*/ 1406129 h 1412109"/>
              <a:gd name="connsiteX5" fmla="*/ 411537 w 1478473"/>
              <a:gd name="connsiteY5" fmla="*/ 1218804 h 1412109"/>
              <a:gd name="connsiteX6" fmla="*/ 998912 w 1478473"/>
              <a:gd name="connsiteY6" fmla="*/ 666354 h 1412109"/>
              <a:gd name="connsiteX7" fmla="*/ 1306887 w 1478473"/>
              <a:gd name="connsiteY7" fmla="*/ 40879 h 1412109"/>
              <a:gd name="connsiteX8" fmla="*/ 1478337 w 1478473"/>
              <a:gd name="connsiteY8" fmla="*/ 107554 h 141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473" h="1412109">
                <a:moveTo>
                  <a:pt x="1478337" y="107554"/>
                </a:moveTo>
                <a:cubicBezTo>
                  <a:pt x="1474104" y="167879"/>
                  <a:pt x="1366683" y="287471"/>
                  <a:pt x="1281487" y="402829"/>
                </a:cubicBezTo>
                <a:cubicBezTo>
                  <a:pt x="1196291" y="518187"/>
                  <a:pt x="1065058" y="694929"/>
                  <a:pt x="967162" y="799704"/>
                </a:cubicBezTo>
                <a:cubicBezTo>
                  <a:pt x="869266" y="904479"/>
                  <a:pt x="854450" y="930408"/>
                  <a:pt x="694112" y="1031479"/>
                </a:cubicBezTo>
                <a:cubicBezTo>
                  <a:pt x="533774" y="1132550"/>
                  <a:pt x="52233" y="1374908"/>
                  <a:pt x="5137" y="1406129"/>
                </a:cubicBezTo>
                <a:cubicBezTo>
                  <a:pt x="-41959" y="1437350"/>
                  <a:pt x="245908" y="1342100"/>
                  <a:pt x="411537" y="1218804"/>
                </a:cubicBezTo>
                <a:cubicBezTo>
                  <a:pt x="577166" y="1095508"/>
                  <a:pt x="849687" y="862675"/>
                  <a:pt x="998912" y="666354"/>
                </a:cubicBezTo>
                <a:cubicBezTo>
                  <a:pt x="1148137" y="470033"/>
                  <a:pt x="1226454" y="140362"/>
                  <a:pt x="1306887" y="40879"/>
                </a:cubicBezTo>
                <a:cubicBezTo>
                  <a:pt x="1387320" y="-58604"/>
                  <a:pt x="1482570" y="47229"/>
                  <a:pt x="1478337" y="107554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AECA94B3-9F5A-42BF-B82B-89070E97D91F}"/>
              </a:ext>
            </a:extLst>
          </p:cNvPr>
          <p:cNvSpPr/>
          <p:nvPr/>
        </p:nvSpPr>
        <p:spPr>
          <a:xfrm>
            <a:off x="4777052" y="3009870"/>
            <a:ext cx="223658" cy="209580"/>
          </a:xfrm>
          <a:custGeom>
            <a:avLst/>
            <a:gdLst>
              <a:gd name="connsiteX0" fmla="*/ 265 w 223658"/>
              <a:gd name="connsiteY0" fmla="*/ 30 h 209580"/>
              <a:gd name="connsiteX1" fmla="*/ 40481 w 223658"/>
              <a:gd name="connsiteY1" fmla="*/ 105863 h 209580"/>
              <a:gd name="connsiteX2" fmla="*/ 137848 w 223658"/>
              <a:gd name="connsiteY2" fmla="*/ 188413 h 209580"/>
              <a:gd name="connsiteX3" fmla="*/ 222515 w 223658"/>
              <a:gd name="connsiteY3" fmla="*/ 209580 h 209580"/>
              <a:gd name="connsiteX4" fmla="*/ 182298 w 223658"/>
              <a:gd name="connsiteY4" fmla="*/ 188413 h 209580"/>
              <a:gd name="connsiteX5" fmla="*/ 118798 w 223658"/>
              <a:gd name="connsiteY5" fmla="*/ 150313 h 209580"/>
              <a:gd name="connsiteX6" fmla="*/ 57415 w 223658"/>
              <a:gd name="connsiteY6" fmla="*/ 95280 h 209580"/>
              <a:gd name="connsiteX7" fmla="*/ 265 w 223658"/>
              <a:gd name="connsiteY7" fmla="*/ 30 h 20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658" h="209580">
                <a:moveTo>
                  <a:pt x="265" y="30"/>
                </a:moveTo>
                <a:cubicBezTo>
                  <a:pt x="-2557" y="1794"/>
                  <a:pt x="17551" y="74466"/>
                  <a:pt x="40481" y="105863"/>
                </a:cubicBezTo>
                <a:cubicBezTo>
                  <a:pt x="63411" y="137260"/>
                  <a:pt x="107509" y="171127"/>
                  <a:pt x="137848" y="188413"/>
                </a:cubicBezTo>
                <a:cubicBezTo>
                  <a:pt x="168187" y="205699"/>
                  <a:pt x="215107" y="209580"/>
                  <a:pt x="222515" y="209580"/>
                </a:cubicBezTo>
                <a:cubicBezTo>
                  <a:pt x="229923" y="209580"/>
                  <a:pt x="199584" y="198291"/>
                  <a:pt x="182298" y="188413"/>
                </a:cubicBezTo>
                <a:cubicBezTo>
                  <a:pt x="165012" y="178535"/>
                  <a:pt x="139612" y="165835"/>
                  <a:pt x="118798" y="150313"/>
                </a:cubicBezTo>
                <a:cubicBezTo>
                  <a:pt x="97984" y="134791"/>
                  <a:pt x="74701" y="116447"/>
                  <a:pt x="57415" y="95280"/>
                </a:cubicBezTo>
                <a:cubicBezTo>
                  <a:pt x="40129" y="74113"/>
                  <a:pt x="3087" y="-1734"/>
                  <a:pt x="265" y="30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1BBE2D4B-2ED3-4308-BA14-768C19E727BF}"/>
              </a:ext>
            </a:extLst>
          </p:cNvPr>
          <p:cNvSpPr/>
          <p:nvPr/>
        </p:nvSpPr>
        <p:spPr>
          <a:xfrm>
            <a:off x="4999535" y="3158861"/>
            <a:ext cx="109878" cy="95948"/>
          </a:xfrm>
          <a:custGeom>
            <a:avLst/>
            <a:gdLst>
              <a:gd name="connsiteX0" fmla="*/ 32 w 109878"/>
              <a:gd name="connsiteY0" fmla="*/ 60589 h 95948"/>
              <a:gd name="connsiteX1" fmla="*/ 61415 w 109878"/>
              <a:gd name="connsiteY1" fmla="*/ 94456 h 95948"/>
              <a:gd name="connsiteX2" fmla="*/ 105865 w 109878"/>
              <a:gd name="connsiteY2" fmla="*/ 1322 h 95948"/>
              <a:gd name="connsiteX3" fmla="*/ 105865 w 109878"/>
              <a:gd name="connsiteY3" fmla="*/ 41539 h 95948"/>
              <a:gd name="connsiteX4" fmla="*/ 88932 w 109878"/>
              <a:gd name="connsiteY4" fmla="*/ 69056 h 95948"/>
              <a:gd name="connsiteX5" fmla="*/ 69882 w 109878"/>
              <a:gd name="connsiteY5" fmla="*/ 85989 h 95948"/>
              <a:gd name="connsiteX6" fmla="*/ 32 w 109878"/>
              <a:gd name="connsiteY6" fmla="*/ 60589 h 9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78" h="95948">
                <a:moveTo>
                  <a:pt x="32" y="60589"/>
                </a:moveTo>
                <a:cubicBezTo>
                  <a:pt x="-1379" y="62000"/>
                  <a:pt x="43776" y="104334"/>
                  <a:pt x="61415" y="94456"/>
                </a:cubicBezTo>
                <a:cubicBezTo>
                  <a:pt x="79054" y="84578"/>
                  <a:pt x="98457" y="10141"/>
                  <a:pt x="105865" y="1322"/>
                </a:cubicBezTo>
                <a:cubicBezTo>
                  <a:pt x="113273" y="-7497"/>
                  <a:pt x="108687" y="30250"/>
                  <a:pt x="105865" y="41539"/>
                </a:cubicBezTo>
                <a:cubicBezTo>
                  <a:pt x="103043" y="52828"/>
                  <a:pt x="94929" y="61648"/>
                  <a:pt x="88932" y="69056"/>
                </a:cubicBezTo>
                <a:cubicBezTo>
                  <a:pt x="82935" y="76464"/>
                  <a:pt x="80818" y="85636"/>
                  <a:pt x="69882" y="85989"/>
                </a:cubicBezTo>
                <a:cubicBezTo>
                  <a:pt x="58946" y="86342"/>
                  <a:pt x="1443" y="59178"/>
                  <a:pt x="32" y="60589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0D7365E6-2B5E-47B6-9876-CA3F50678135}"/>
              </a:ext>
            </a:extLst>
          </p:cNvPr>
          <p:cNvSpPr/>
          <p:nvPr/>
        </p:nvSpPr>
        <p:spPr>
          <a:xfrm>
            <a:off x="5045884" y="2866196"/>
            <a:ext cx="68046" cy="298254"/>
          </a:xfrm>
          <a:custGeom>
            <a:avLst/>
            <a:gdLst>
              <a:gd name="connsiteX0" fmla="*/ 12949 w 68046"/>
              <a:gd name="connsiteY0" fmla="*/ 1887 h 298254"/>
              <a:gd name="connsiteX1" fmla="*/ 249 w 68046"/>
              <a:gd name="connsiteY1" fmla="*/ 67504 h 298254"/>
              <a:gd name="connsiteX2" fmla="*/ 25649 w 68046"/>
              <a:gd name="connsiteY2" fmla="*/ 124654 h 298254"/>
              <a:gd name="connsiteX3" fmla="*/ 15066 w 68046"/>
              <a:gd name="connsiteY3" fmla="*/ 183921 h 298254"/>
              <a:gd name="connsiteX4" fmla="*/ 29883 w 68046"/>
              <a:gd name="connsiteY4" fmla="*/ 243187 h 298254"/>
              <a:gd name="connsiteX5" fmla="*/ 67983 w 68046"/>
              <a:gd name="connsiteY5" fmla="*/ 298221 h 298254"/>
              <a:gd name="connsiteX6" fmla="*/ 38349 w 68046"/>
              <a:gd name="connsiteY6" fmla="*/ 249537 h 298254"/>
              <a:gd name="connsiteX7" fmla="*/ 17183 w 68046"/>
              <a:gd name="connsiteY7" fmla="*/ 145821 h 298254"/>
              <a:gd name="connsiteX8" fmla="*/ 12949 w 68046"/>
              <a:gd name="connsiteY8" fmla="*/ 1887 h 29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046" h="298254">
                <a:moveTo>
                  <a:pt x="12949" y="1887"/>
                </a:moveTo>
                <a:cubicBezTo>
                  <a:pt x="10127" y="-11166"/>
                  <a:pt x="-1868" y="47043"/>
                  <a:pt x="249" y="67504"/>
                </a:cubicBezTo>
                <a:cubicBezTo>
                  <a:pt x="2366" y="87965"/>
                  <a:pt x="23180" y="105251"/>
                  <a:pt x="25649" y="124654"/>
                </a:cubicBezTo>
                <a:cubicBezTo>
                  <a:pt x="28118" y="144057"/>
                  <a:pt x="14360" y="164166"/>
                  <a:pt x="15066" y="183921"/>
                </a:cubicBezTo>
                <a:cubicBezTo>
                  <a:pt x="15772" y="203676"/>
                  <a:pt x="21064" y="224137"/>
                  <a:pt x="29883" y="243187"/>
                </a:cubicBezTo>
                <a:cubicBezTo>
                  <a:pt x="38702" y="262237"/>
                  <a:pt x="66572" y="297163"/>
                  <a:pt x="67983" y="298221"/>
                </a:cubicBezTo>
                <a:cubicBezTo>
                  <a:pt x="69394" y="299279"/>
                  <a:pt x="46816" y="274937"/>
                  <a:pt x="38349" y="249537"/>
                </a:cubicBezTo>
                <a:cubicBezTo>
                  <a:pt x="29882" y="224137"/>
                  <a:pt x="22122" y="182863"/>
                  <a:pt x="17183" y="145821"/>
                </a:cubicBezTo>
                <a:cubicBezTo>
                  <a:pt x="12244" y="108779"/>
                  <a:pt x="15771" y="14940"/>
                  <a:pt x="12949" y="188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96068C73-2699-458F-A7E1-15D3D6D69D89}"/>
              </a:ext>
            </a:extLst>
          </p:cNvPr>
          <p:cNvSpPr/>
          <p:nvPr/>
        </p:nvSpPr>
        <p:spPr>
          <a:xfrm>
            <a:off x="5171603" y="1062540"/>
            <a:ext cx="751275" cy="1637560"/>
          </a:xfrm>
          <a:custGeom>
            <a:avLst/>
            <a:gdLst>
              <a:gd name="connsiteX0" fmla="*/ 749772 w 751275"/>
              <a:gd name="connsiteY0" fmla="*/ 4260 h 1637560"/>
              <a:gd name="connsiteX1" fmla="*/ 543397 w 751275"/>
              <a:gd name="connsiteY1" fmla="*/ 150310 h 1637560"/>
              <a:gd name="connsiteX2" fmla="*/ 400522 w 751275"/>
              <a:gd name="connsiteY2" fmla="*/ 521785 h 1637560"/>
              <a:gd name="connsiteX3" fmla="*/ 327497 w 751275"/>
              <a:gd name="connsiteY3" fmla="*/ 864685 h 1637560"/>
              <a:gd name="connsiteX4" fmla="*/ 289397 w 751275"/>
              <a:gd name="connsiteY4" fmla="*/ 1134560 h 1637560"/>
              <a:gd name="connsiteX5" fmla="*/ 472 w 751275"/>
              <a:gd name="connsiteY5" fmla="*/ 1636210 h 1637560"/>
              <a:gd name="connsiteX6" fmla="*/ 365597 w 751275"/>
              <a:gd name="connsiteY6" fmla="*/ 969460 h 1637560"/>
              <a:gd name="connsiteX7" fmla="*/ 429097 w 751275"/>
              <a:gd name="connsiteY7" fmla="*/ 296360 h 1637560"/>
              <a:gd name="connsiteX8" fmla="*/ 749772 w 751275"/>
              <a:gd name="connsiteY8" fmla="*/ 4260 h 163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1275" h="1637560">
                <a:moveTo>
                  <a:pt x="749772" y="4260"/>
                </a:moveTo>
                <a:cubicBezTo>
                  <a:pt x="768822" y="-20082"/>
                  <a:pt x="601605" y="64056"/>
                  <a:pt x="543397" y="150310"/>
                </a:cubicBezTo>
                <a:cubicBezTo>
                  <a:pt x="485189" y="236564"/>
                  <a:pt x="436505" y="402723"/>
                  <a:pt x="400522" y="521785"/>
                </a:cubicBezTo>
                <a:cubicBezTo>
                  <a:pt x="364539" y="640847"/>
                  <a:pt x="346018" y="762556"/>
                  <a:pt x="327497" y="864685"/>
                </a:cubicBezTo>
                <a:cubicBezTo>
                  <a:pt x="308976" y="966814"/>
                  <a:pt x="343901" y="1005973"/>
                  <a:pt x="289397" y="1134560"/>
                </a:cubicBezTo>
                <a:cubicBezTo>
                  <a:pt x="234893" y="1263148"/>
                  <a:pt x="-12228" y="1663727"/>
                  <a:pt x="472" y="1636210"/>
                </a:cubicBezTo>
                <a:cubicBezTo>
                  <a:pt x="13172" y="1608693"/>
                  <a:pt x="294160" y="1192768"/>
                  <a:pt x="365597" y="969460"/>
                </a:cubicBezTo>
                <a:cubicBezTo>
                  <a:pt x="437034" y="746152"/>
                  <a:pt x="364539" y="457756"/>
                  <a:pt x="429097" y="296360"/>
                </a:cubicBezTo>
                <a:cubicBezTo>
                  <a:pt x="493655" y="134964"/>
                  <a:pt x="730722" y="28602"/>
                  <a:pt x="749772" y="4260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89C83A75-FA49-4A95-A6D0-3CB70369BC66}"/>
              </a:ext>
            </a:extLst>
          </p:cNvPr>
          <p:cNvSpPr/>
          <p:nvPr/>
        </p:nvSpPr>
        <p:spPr>
          <a:xfrm>
            <a:off x="4873041" y="895350"/>
            <a:ext cx="896134" cy="1449294"/>
          </a:xfrm>
          <a:custGeom>
            <a:avLst/>
            <a:gdLst>
              <a:gd name="connsiteX0" fmla="*/ 895934 w 896134"/>
              <a:gd name="connsiteY0" fmla="*/ 0 h 1449294"/>
              <a:gd name="connsiteX1" fmla="*/ 622884 w 896134"/>
              <a:gd name="connsiteY1" fmla="*/ 288925 h 1449294"/>
              <a:gd name="connsiteX2" fmla="*/ 410159 w 896134"/>
              <a:gd name="connsiteY2" fmla="*/ 822325 h 1449294"/>
              <a:gd name="connsiteX3" fmla="*/ 314909 w 896134"/>
              <a:gd name="connsiteY3" fmla="*/ 1130300 h 1449294"/>
              <a:gd name="connsiteX4" fmla="*/ 178384 w 896134"/>
              <a:gd name="connsiteY4" fmla="*/ 1336675 h 1449294"/>
              <a:gd name="connsiteX5" fmla="*/ 584 w 896134"/>
              <a:gd name="connsiteY5" fmla="*/ 1447800 h 1449294"/>
              <a:gd name="connsiteX6" fmla="*/ 241884 w 896134"/>
              <a:gd name="connsiteY6" fmla="*/ 1260475 h 1449294"/>
              <a:gd name="connsiteX7" fmla="*/ 406984 w 896134"/>
              <a:gd name="connsiteY7" fmla="*/ 723900 h 1449294"/>
              <a:gd name="connsiteX8" fmla="*/ 521284 w 896134"/>
              <a:gd name="connsiteY8" fmla="*/ 434975 h 1449294"/>
              <a:gd name="connsiteX9" fmla="*/ 578434 w 896134"/>
              <a:gd name="connsiteY9" fmla="*/ 288925 h 1449294"/>
              <a:gd name="connsiteX10" fmla="*/ 895934 w 896134"/>
              <a:gd name="connsiteY10" fmla="*/ 0 h 144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134" h="1449294">
                <a:moveTo>
                  <a:pt x="895934" y="0"/>
                </a:moveTo>
                <a:cubicBezTo>
                  <a:pt x="903342" y="0"/>
                  <a:pt x="703847" y="151871"/>
                  <a:pt x="622884" y="288925"/>
                </a:cubicBezTo>
                <a:cubicBezTo>
                  <a:pt x="541921" y="425979"/>
                  <a:pt x="461488" y="682096"/>
                  <a:pt x="410159" y="822325"/>
                </a:cubicBezTo>
                <a:cubicBezTo>
                  <a:pt x="358830" y="962554"/>
                  <a:pt x="353538" y="1044575"/>
                  <a:pt x="314909" y="1130300"/>
                </a:cubicBezTo>
                <a:cubicBezTo>
                  <a:pt x="276280" y="1216025"/>
                  <a:pt x="230771" y="1283758"/>
                  <a:pt x="178384" y="1336675"/>
                </a:cubicBezTo>
                <a:cubicBezTo>
                  <a:pt x="125996" y="1389592"/>
                  <a:pt x="-9999" y="1460500"/>
                  <a:pt x="584" y="1447800"/>
                </a:cubicBezTo>
                <a:cubicBezTo>
                  <a:pt x="11167" y="1435100"/>
                  <a:pt x="174151" y="1381125"/>
                  <a:pt x="241884" y="1260475"/>
                </a:cubicBezTo>
                <a:cubicBezTo>
                  <a:pt x="309617" y="1139825"/>
                  <a:pt x="360417" y="861483"/>
                  <a:pt x="406984" y="723900"/>
                </a:cubicBezTo>
                <a:cubicBezTo>
                  <a:pt x="453551" y="586317"/>
                  <a:pt x="492709" y="507471"/>
                  <a:pt x="521284" y="434975"/>
                </a:cubicBezTo>
                <a:cubicBezTo>
                  <a:pt x="549859" y="362479"/>
                  <a:pt x="518638" y="358775"/>
                  <a:pt x="578434" y="288925"/>
                </a:cubicBezTo>
                <a:cubicBezTo>
                  <a:pt x="638230" y="219075"/>
                  <a:pt x="888526" y="0"/>
                  <a:pt x="895934" y="0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A74AF5ED-3340-4BF3-B552-9F4FB880B2C1}"/>
              </a:ext>
            </a:extLst>
          </p:cNvPr>
          <p:cNvSpPr/>
          <p:nvPr/>
        </p:nvSpPr>
        <p:spPr>
          <a:xfrm>
            <a:off x="4380744" y="2081894"/>
            <a:ext cx="510266" cy="623236"/>
          </a:xfrm>
          <a:custGeom>
            <a:avLst/>
            <a:gdLst>
              <a:gd name="connsiteX0" fmla="*/ 508756 w 510266"/>
              <a:gd name="connsiteY0" fmla="*/ 906 h 623236"/>
              <a:gd name="connsiteX1" fmla="*/ 194431 w 510266"/>
              <a:gd name="connsiteY1" fmla="*/ 251731 h 623236"/>
              <a:gd name="connsiteX2" fmla="*/ 756 w 510266"/>
              <a:gd name="connsiteY2" fmla="*/ 620031 h 623236"/>
              <a:gd name="connsiteX3" fmla="*/ 134106 w 510266"/>
              <a:gd name="connsiteY3" fmla="*/ 416831 h 623236"/>
              <a:gd name="connsiteX4" fmla="*/ 305556 w 510266"/>
              <a:gd name="connsiteY4" fmla="*/ 175531 h 623236"/>
              <a:gd name="connsiteX5" fmla="*/ 508756 w 510266"/>
              <a:gd name="connsiteY5" fmla="*/ 906 h 62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266" h="623236">
                <a:moveTo>
                  <a:pt x="508756" y="906"/>
                </a:moveTo>
                <a:cubicBezTo>
                  <a:pt x="490235" y="13606"/>
                  <a:pt x="279098" y="148544"/>
                  <a:pt x="194431" y="251731"/>
                </a:cubicBezTo>
                <a:cubicBezTo>
                  <a:pt x="109764" y="354918"/>
                  <a:pt x="10810" y="592514"/>
                  <a:pt x="756" y="620031"/>
                </a:cubicBezTo>
                <a:cubicBezTo>
                  <a:pt x="-9298" y="647548"/>
                  <a:pt x="83306" y="490914"/>
                  <a:pt x="134106" y="416831"/>
                </a:cubicBezTo>
                <a:cubicBezTo>
                  <a:pt x="184906" y="342748"/>
                  <a:pt x="240469" y="239031"/>
                  <a:pt x="305556" y="175531"/>
                </a:cubicBezTo>
                <a:cubicBezTo>
                  <a:pt x="370643" y="112031"/>
                  <a:pt x="527277" y="-11794"/>
                  <a:pt x="508756" y="906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6077C042-4517-44A1-9996-C9BC1323390F}"/>
              </a:ext>
            </a:extLst>
          </p:cNvPr>
          <p:cNvSpPr/>
          <p:nvPr/>
        </p:nvSpPr>
        <p:spPr>
          <a:xfrm>
            <a:off x="4365542" y="2481586"/>
            <a:ext cx="473194" cy="509283"/>
          </a:xfrm>
          <a:custGeom>
            <a:avLst/>
            <a:gdLst>
              <a:gd name="connsiteX0" fmla="*/ 473158 w 473194"/>
              <a:gd name="connsiteY0" fmla="*/ 1264 h 509283"/>
              <a:gd name="connsiteX1" fmla="*/ 257258 w 473194"/>
              <a:gd name="connsiteY1" fmla="*/ 169539 h 509283"/>
              <a:gd name="connsiteX2" fmla="*/ 79458 w 473194"/>
              <a:gd name="connsiteY2" fmla="*/ 360039 h 509283"/>
              <a:gd name="connsiteX3" fmla="*/ 83 w 473194"/>
              <a:gd name="connsiteY3" fmla="*/ 509264 h 509283"/>
              <a:gd name="connsiteX4" fmla="*/ 92158 w 473194"/>
              <a:gd name="connsiteY4" fmla="*/ 350514 h 509283"/>
              <a:gd name="connsiteX5" fmla="*/ 273133 w 473194"/>
              <a:gd name="connsiteY5" fmla="*/ 106039 h 509283"/>
              <a:gd name="connsiteX6" fmla="*/ 473158 w 473194"/>
              <a:gd name="connsiteY6" fmla="*/ 1264 h 50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194" h="509283">
                <a:moveTo>
                  <a:pt x="473158" y="1264"/>
                </a:moveTo>
                <a:cubicBezTo>
                  <a:pt x="470512" y="11847"/>
                  <a:pt x="322875" y="109743"/>
                  <a:pt x="257258" y="169539"/>
                </a:cubicBezTo>
                <a:cubicBezTo>
                  <a:pt x="191641" y="229335"/>
                  <a:pt x="122320" y="303418"/>
                  <a:pt x="79458" y="360039"/>
                </a:cubicBezTo>
                <a:cubicBezTo>
                  <a:pt x="36596" y="416660"/>
                  <a:pt x="-2034" y="510852"/>
                  <a:pt x="83" y="509264"/>
                </a:cubicBezTo>
                <a:cubicBezTo>
                  <a:pt x="2200" y="507676"/>
                  <a:pt x="46650" y="417718"/>
                  <a:pt x="92158" y="350514"/>
                </a:cubicBezTo>
                <a:cubicBezTo>
                  <a:pt x="137666" y="283310"/>
                  <a:pt x="211221" y="163718"/>
                  <a:pt x="273133" y="106039"/>
                </a:cubicBezTo>
                <a:cubicBezTo>
                  <a:pt x="335045" y="48360"/>
                  <a:pt x="475804" y="-9319"/>
                  <a:pt x="473158" y="1264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78D00FC9-1883-41F1-A055-AEF6F79A92D2}"/>
              </a:ext>
            </a:extLst>
          </p:cNvPr>
          <p:cNvSpPr/>
          <p:nvPr/>
        </p:nvSpPr>
        <p:spPr>
          <a:xfrm>
            <a:off x="4574036" y="2831615"/>
            <a:ext cx="528403" cy="325949"/>
          </a:xfrm>
          <a:custGeom>
            <a:avLst/>
            <a:gdLst>
              <a:gd name="connsiteX0" fmla="*/ 528189 w 528403"/>
              <a:gd name="connsiteY0" fmla="*/ 485 h 325949"/>
              <a:gd name="connsiteX1" fmla="*/ 296414 w 528403"/>
              <a:gd name="connsiteY1" fmla="*/ 108435 h 325949"/>
              <a:gd name="connsiteX2" fmla="*/ 156714 w 528403"/>
              <a:gd name="connsiteY2" fmla="*/ 152885 h 325949"/>
              <a:gd name="connsiteX3" fmla="*/ 4314 w 528403"/>
              <a:gd name="connsiteY3" fmla="*/ 324335 h 325949"/>
              <a:gd name="connsiteX4" fmla="*/ 48764 w 528403"/>
              <a:gd name="connsiteY4" fmla="*/ 232260 h 325949"/>
              <a:gd name="connsiteX5" fmla="*/ 121789 w 528403"/>
              <a:gd name="connsiteY5" fmla="*/ 121135 h 325949"/>
              <a:gd name="connsiteX6" fmla="*/ 334514 w 528403"/>
              <a:gd name="connsiteY6" fmla="*/ 70335 h 325949"/>
              <a:gd name="connsiteX7" fmla="*/ 528189 w 528403"/>
              <a:gd name="connsiteY7" fmla="*/ 485 h 32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403" h="325949">
                <a:moveTo>
                  <a:pt x="528189" y="485"/>
                </a:moveTo>
                <a:cubicBezTo>
                  <a:pt x="521839" y="6835"/>
                  <a:pt x="358326" y="83035"/>
                  <a:pt x="296414" y="108435"/>
                </a:cubicBezTo>
                <a:cubicBezTo>
                  <a:pt x="234502" y="133835"/>
                  <a:pt x="205397" y="116902"/>
                  <a:pt x="156714" y="152885"/>
                </a:cubicBezTo>
                <a:cubicBezTo>
                  <a:pt x="108031" y="188868"/>
                  <a:pt x="22306" y="311106"/>
                  <a:pt x="4314" y="324335"/>
                </a:cubicBezTo>
                <a:cubicBezTo>
                  <a:pt x="-13678" y="337564"/>
                  <a:pt x="29185" y="266127"/>
                  <a:pt x="48764" y="232260"/>
                </a:cubicBezTo>
                <a:cubicBezTo>
                  <a:pt x="68343" y="198393"/>
                  <a:pt x="74164" y="148122"/>
                  <a:pt x="121789" y="121135"/>
                </a:cubicBezTo>
                <a:cubicBezTo>
                  <a:pt x="169414" y="94148"/>
                  <a:pt x="271014" y="88856"/>
                  <a:pt x="334514" y="70335"/>
                </a:cubicBezTo>
                <a:cubicBezTo>
                  <a:pt x="398014" y="51814"/>
                  <a:pt x="534539" y="-5865"/>
                  <a:pt x="528189" y="48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E7086EF5-239F-484E-9014-866F2C9F6B4E}"/>
              </a:ext>
            </a:extLst>
          </p:cNvPr>
          <p:cNvSpPr/>
          <p:nvPr/>
        </p:nvSpPr>
        <p:spPr>
          <a:xfrm>
            <a:off x="4183327" y="2384422"/>
            <a:ext cx="312910" cy="847748"/>
          </a:xfrm>
          <a:custGeom>
            <a:avLst/>
            <a:gdLst>
              <a:gd name="connsiteX0" fmla="*/ 312473 w 312910"/>
              <a:gd name="connsiteY0" fmla="*/ 3 h 847748"/>
              <a:gd name="connsiteX1" fmla="*/ 125148 w 312910"/>
              <a:gd name="connsiteY1" fmla="*/ 323853 h 847748"/>
              <a:gd name="connsiteX2" fmla="*/ 23548 w 312910"/>
              <a:gd name="connsiteY2" fmla="*/ 669928 h 847748"/>
              <a:gd name="connsiteX3" fmla="*/ 23548 w 312910"/>
              <a:gd name="connsiteY3" fmla="*/ 847728 h 847748"/>
              <a:gd name="connsiteX4" fmla="*/ 1323 w 312910"/>
              <a:gd name="connsiteY4" fmla="*/ 660403 h 847748"/>
              <a:gd name="connsiteX5" fmla="*/ 67998 w 312910"/>
              <a:gd name="connsiteY5" fmla="*/ 317503 h 847748"/>
              <a:gd name="connsiteX6" fmla="*/ 312473 w 312910"/>
              <a:gd name="connsiteY6" fmla="*/ 3 h 84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910" h="847748">
                <a:moveTo>
                  <a:pt x="312473" y="3"/>
                </a:moveTo>
                <a:cubicBezTo>
                  <a:pt x="321998" y="1061"/>
                  <a:pt x="173302" y="212199"/>
                  <a:pt x="125148" y="323853"/>
                </a:cubicBezTo>
                <a:cubicBezTo>
                  <a:pt x="76994" y="435507"/>
                  <a:pt x="40481" y="582616"/>
                  <a:pt x="23548" y="669928"/>
                </a:cubicBezTo>
                <a:cubicBezTo>
                  <a:pt x="6615" y="757241"/>
                  <a:pt x="27252" y="849315"/>
                  <a:pt x="23548" y="847728"/>
                </a:cubicBezTo>
                <a:cubicBezTo>
                  <a:pt x="19844" y="846141"/>
                  <a:pt x="-6085" y="748774"/>
                  <a:pt x="1323" y="660403"/>
                </a:cubicBezTo>
                <a:cubicBezTo>
                  <a:pt x="8731" y="572032"/>
                  <a:pt x="17727" y="425982"/>
                  <a:pt x="67998" y="317503"/>
                </a:cubicBezTo>
                <a:cubicBezTo>
                  <a:pt x="118269" y="209024"/>
                  <a:pt x="302948" y="-1055"/>
                  <a:pt x="312473" y="3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4DB18954-E26F-43F1-A239-CCCFCC88EE99}"/>
              </a:ext>
            </a:extLst>
          </p:cNvPr>
          <p:cNvSpPr/>
          <p:nvPr/>
        </p:nvSpPr>
        <p:spPr>
          <a:xfrm>
            <a:off x="5069233" y="639010"/>
            <a:ext cx="1059459" cy="832108"/>
          </a:xfrm>
          <a:custGeom>
            <a:avLst/>
            <a:gdLst>
              <a:gd name="connsiteX0" fmla="*/ 1014067 w 1059459"/>
              <a:gd name="connsiteY0" fmla="*/ 24565 h 832108"/>
              <a:gd name="connsiteX1" fmla="*/ 960092 w 1059459"/>
              <a:gd name="connsiteY1" fmla="*/ 24565 h 832108"/>
              <a:gd name="connsiteX2" fmla="*/ 572742 w 1059459"/>
              <a:gd name="connsiteY2" fmla="*/ 170615 h 832108"/>
              <a:gd name="connsiteX3" fmla="*/ 175867 w 1059459"/>
              <a:gd name="connsiteY3" fmla="*/ 510340 h 832108"/>
              <a:gd name="connsiteX4" fmla="*/ 1242 w 1059459"/>
              <a:gd name="connsiteY4" fmla="*/ 831015 h 832108"/>
              <a:gd name="connsiteX5" fmla="*/ 112367 w 1059459"/>
              <a:gd name="connsiteY5" fmla="*/ 602415 h 832108"/>
              <a:gd name="connsiteX6" fmla="*/ 379067 w 1059459"/>
              <a:gd name="connsiteY6" fmla="*/ 265865 h 832108"/>
              <a:gd name="connsiteX7" fmla="*/ 1014067 w 1059459"/>
              <a:gd name="connsiteY7" fmla="*/ 24565 h 83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9459" h="832108">
                <a:moveTo>
                  <a:pt x="1014067" y="24565"/>
                </a:moveTo>
                <a:cubicBezTo>
                  <a:pt x="1110905" y="-15652"/>
                  <a:pt x="1033646" y="223"/>
                  <a:pt x="960092" y="24565"/>
                </a:cubicBezTo>
                <a:cubicBezTo>
                  <a:pt x="886538" y="48907"/>
                  <a:pt x="703446" y="89653"/>
                  <a:pt x="572742" y="170615"/>
                </a:cubicBezTo>
                <a:cubicBezTo>
                  <a:pt x="442038" y="251578"/>
                  <a:pt x="271117" y="400273"/>
                  <a:pt x="175867" y="510340"/>
                </a:cubicBezTo>
                <a:cubicBezTo>
                  <a:pt x="80617" y="620407"/>
                  <a:pt x="11825" y="815669"/>
                  <a:pt x="1242" y="831015"/>
                </a:cubicBezTo>
                <a:cubicBezTo>
                  <a:pt x="-9341" y="846361"/>
                  <a:pt x="49396" y="696607"/>
                  <a:pt x="112367" y="602415"/>
                </a:cubicBezTo>
                <a:cubicBezTo>
                  <a:pt x="175338" y="508223"/>
                  <a:pt x="227725" y="365878"/>
                  <a:pt x="379067" y="265865"/>
                </a:cubicBezTo>
                <a:cubicBezTo>
                  <a:pt x="530409" y="165853"/>
                  <a:pt x="917229" y="64782"/>
                  <a:pt x="1014067" y="2456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262A97A1-5176-4BBE-8C59-110A649B3552}"/>
              </a:ext>
            </a:extLst>
          </p:cNvPr>
          <p:cNvSpPr/>
          <p:nvPr/>
        </p:nvSpPr>
        <p:spPr>
          <a:xfrm>
            <a:off x="6667649" y="1136466"/>
            <a:ext cx="763277" cy="194379"/>
          </a:xfrm>
          <a:custGeom>
            <a:avLst/>
            <a:gdLst>
              <a:gd name="connsiteX0" fmla="*/ 752326 w 763277"/>
              <a:gd name="connsiteY0" fmla="*/ 190684 h 194379"/>
              <a:gd name="connsiteX1" fmla="*/ 707876 w 763277"/>
              <a:gd name="connsiteY1" fmla="*/ 165284 h 194379"/>
              <a:gd name="connsiteX2" fmla="*/ 463401 w 763277"/>
              <a:gd name="connsiteY2" fmla="*/ 44634 h 194379"/>
              <a:gd name="connsiteX3" fmla="*/ 6201 w 763277"/>
              <a:gd name="connsiteY3" fmla="*/ 184 h 194379"/>
              <a:gd name="connsiteX4" fmla="*/ 222101 w 763277"/>
              <a:gd name="connsiteY4" fmla="*/ 31934 h 194379"/>
              <a:gd name="connsiteX5" fmla="*/ 552301 w 763277"/>
              <a:gd name="connsiteY5" fmla="*/ 104959 h 194379"/>
              <a:gd name="connsiteX6" fmla="*/ 752326 w 763277"/>
              <a:gd name="connsiteY6" fmla="*/ 190684 h 19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277" h="194379">
                <a:moveTo>
                  <a:pt x="752326" y="190684"/>
                </a:moveTo>
                <a:cubicBezTo>
                  <a:pt x="778255" y="200738"/>
                  <a:pt x="756030" y="189626"/>
                  <a:pt x="707876" y="165284"/>
                </a:cubicBezTo>
                <a:cubicBezTo>
                  <a:pt x="659722" y="140942"/>
                  <a:pt x="580347" y="72151"/>
                  <a:pt x="463401" y="44634"/>
                </a:cubicBezTo>
                <a:cubicBezTo>
                  <a:pt x="346455" y="17117"/>
                  <a:pt x="46418" y="2301"/>
                  <a:pt x="6201" y="184"/>
                </a:cubicBezTo>
                <a:cubicBezTo>
                  <a:pt x="-34016" y="-1933"/>
                  <a:pt x="131084" y="14472"/>
                  <a:pt x="222101" y="31934"/>
                </a:cubicBezTo>
                <a:cubicBezTo>
                  <a:pt x="313118" y="49396"/>
                  <a:pt x="468693" y="82205"/>
                  <a:pt x="552301" y="104959"/>
                </a:cubicBezTo>
                <a:cubicBezTo>
                  <a:pt x="635909" y="127713"/>
                  <a:pt x="726397" y="180630"/>
                  <a:pt x="752326" y="190684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E2C5B3F-9D97-4976-B803-44C3404E4E8A}"/>
              </a:ext>
            </a:extLst>
          </p:cNvPr>
          <p:cNvSpPr/>
          <p:nvPr/>
        </p:nvSpPr>
        <p:spPr>
          <a:xfrm>
            <a:off x="5767467" y="785987"/>
            <a:ext cx="816965" cy="655971"/>
          </a:xfrm>
          <a:custGeom>
            <a:avLst/>
            <a:gdLst>
              <a:gd name="connsiteX0" fmla="*/ 738108 w 816965"/>
              <a:gd name="connsiteY0" fmla="*/ 36338 h 655971"/>
              <a:gd name="connsiteX1" fmla="*/ 490458 w 816965"/>
              <a:gd name="connsiteY1" fmla="*/ 137938 h 655971"/>
              <a:gd name="connsiteX2" fmla="*/ 220583 w 816965"/>
              <a:gd name="connsiteY2" fmla="*/ 369713 h 655971"/>
              <a:gd name="connsiteX3" fmla="*/ 1508 w 816965"/>
              <a:gd name="connsiteY3" fmla="*/ 655463 h 655971"/>
              <a:gd name="connsiteX4" fmla="*/ 134858 w 816965"/>
              <a:gd name="connsiteY4" fmla="*/ 433213 h 655971"/>
              <a:gd name="connsiteX5" fmla="*/ 344408 w 816965"/>
              <a:gd name="connsiteY5" fmla="*/ 201438 h 655971"/>
              <a:gd name="connsiteX6" fmla="*/ 785733 w 816965"/>
              <a:gd name="connsiteY6" fmla="*/ 10938 h 655971"/>
              <a:gd name="connsiteX7" fmla="*/ 738108 w 816965"/>
              <a:gd name="connsiteY7" fmla="*/ 36338 h 65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965" h="655971">
                <a:moveTo>
                  <a:pt x="738108" y="36338"/>
                </a:moveTo>
                <a:cubicBezTo>
                  <a:pt x="688896" y="57505"/>
                  <a:pt x="576712" y="82376"/>
                  <a:pt x="490458" y="137938"/>
                </a:cubicBezTo>
                <a:cubicBezTo>
                  <a:pt x="404204" y="193500"/>
                  <a:pt x="302075" y="283459"/>
                  <a:pt x="220583" y="369713"/>
                </a:cubicBezTo>
                <a:cubicBezTo>
                  <a:pt x="139091" y="455967"/>
                  <a:pt x="15795" y="644880"/>
                  <a:pt x="1508" y="655463"/>
                </a:cubicBezTo>
                <a:cubicBezTo>
                  <a:pt x="-12780" y="666046"/>
                  <a:pt x="77708" y="508884"/>
                  <a:pt x="134858" y="433213"/>
                </a:cubicBezTo>
                <a:cubicBezTo>
                  <a:pt x="192008" y="357542"/>
                  <a:pt x="235929" y="271817"/>
                  <a:pt x="344408" y="201438"/>
                </a:cubicBezTo>
                <a:cubicBezTo>
                  <a:pt x="452887" y="131059"/>
                  <a:pt x="712708" y="38984"/>
                  <a:pt x="785733" y="10938"/>
                </a:cubicBezTo>
                <a:cubicBezTo>
                  <a:pt x="858758" y="-17108"/>
                  <a:pt x="787320" y="15171"/>
                  <a:pt x="738108" y="36338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AADCB60B-1E8A-4F73-AFA1-DC614F76C067}"/>
              </a:ext>
            </a:extLst>
          </p:cNvPr>
          <p:cNvSpPr/>
          <p:nvPr/>
        </p:nvSpPr>
        <p:spPr>
          <a:xfrm>
            <a:off x="7701310" y="1317328"/>
            <a:ext cx="530921" cy="862487"/>
          </a:xfrm>
          <a:custGeom>
            <a:avLst/>
            <a:gdLst>
              <a:gd name="connsiteX0" fmla="*/ 1240 w 530921"/>
              <a:gd name="connsiteY0" fmla="*/ 16172 h 862487"/>
              <a:gd name="connsiteX1" fmla="*/ 240953 w 530921"/>
              <a:gd name="connsiteY1" fmla="*/ 271760 h 862487"/>
              <a:gd name="connsiteX2" fmla="*/ 442565 w 530921"/>
              <a:gd name="connsiteY2" fmla="*/ 651172 h 862487"/>
              <a:gd name="connsiteX3" fmla="*/ 528290 w 530921"/>
              <a:gd name="connsiteY3" fmla="*/ 862310 h 862487"/>
              <a:gd name="connsiteX4" fmla="*/ 498128 w 530921"/>
              <a:gd name="connsiteY4" fmla="*/ 679747 h 862487"/>
              <a:gd name="connsiteX5" fmla="*/ 390178 w 530921"/>
              <a:gd name="connsiteY5" fmla="*/ 289222 h 862487"/>
              <a:gd name="connsiteX6" fmla="*/ 156815 w 530921"/>
              <a:gd name="connsiteY6" fmla="*/ 55860 h 862487"/>
              <a:gd name="connsiteX7" fmla="*/ 1240 w 530921"/>
              <a:gd name="connsiteY7" fmla="*/ 16172 h 86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921" h="862487">
                <a:moveTo>
                  <a:pt x="1240" y="16172"/>
                </a:moveTo>
                <a:cubicBezTo>
                  <a:pt x="15263" y="52155"/>
                  <a:pt x="167399" y="165927"/>
                  <a:pt x="240953" y="271760"/>
                </a:cubicBezTo>
                <a:cubicBezTo>
                  <a:pt x="314507" y="377593"/>
                  <a:pt x="394676" y="552747"/>
                  <a:pt x="442565" y="651172"/>
                </a:cubicBezTo>
                <a:cubicBezTo>
                  <a:pt x="490454" y="749597"/>
                  <a:pt x="519030" y="857548"/>
                  <a:pt x="528290" y="862310"/>
                </a:cubicBezTo>
                <a:cubicBezTo>
                  <a:pt x="537551" y="867073"/>
                  <a:pt x="521147" y="775262"/>
                  <a:pt x="498128" y="679747"/>
                </a:cubicBezTo>
                <a:cubicBezTo>
                  <a:pt x="475109" y="584232"/>
                  <a:pt x="447064" y="393203"/>
                  <a:pt x="390178" y="289222"/>
                </a:cubicBezTo>
                <a:cubicBezTo>
                  <a:pt x="333293" y="185241"/>
                  <a:pt x="218198" y="102691"/>
                  <a:pt x="156815" y="55860"/>
                </a:cubicBezTo>
                <a:cubicBezTo>
                  <a:pt x="95432" y="9029"/>
                  <a:pt x="-12783" y="-19811"/>
                  <a:pt x="1240" y="16172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A1D5434B-0AB2-489F-92B9-FB289325793D}"/>
              </a:ext>
            </a:extLst>
          </p:cNvPr>
          <p:cNvSpPr/>
          <p:nvPr/>
        </p:nvSpPr>
        <p:spPr>
          <a:xfrm>
            <a:off x="8171349" y="2132041"/>
            <a:ext cx="80938" cy="493820"/>
          </a:xfrm>
          <a:custGeom>
            <a:avLst/>
            <a:gdLst>
              <a:gd name="connsiteX0" fmla="*/ 29676 w 80938"/>
              <a:gd name="connsiteY0" fmla="*/ 1559 h 493820"/>
              <a:gd name="connsiteX1" fmla="*/ 78889 w 80938"/>
              <a:gd name="connsiteY1" fmla="*/ 169834 h 493820"/>
              <a:gd name="connsiteX2" fmla="*/ 64601 w 80938"/>
              <a:gd name="connsiteY2" fmla="*/ 298422 h 493820"/>
              <a:gd name="connsiteX3" fmla="*/ 1101 w 80938"/>
              <a:gd name="connsiteY3" fmla="*/ 493684 h 493820"/>
              <a:gd name="connsiteX4" fmla="*/ 23326 w 80938"/>
              <a:gd name="connsiteY4" fmla="*/ 325409 h 493820"/>
              <a:gd name="connsiteX5" fmla="*/ 10626 w 80938"/>
              <a:gd name="connsiteY5" fmla="*/ 101572 h 493820"/>
              <a:gd name="connsiteX6" fmla="*/ 29676 w 80938"/>
              <a:gd name="connsiteY6" fmla="*/ 1559 h 49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38" h="493820">
                <a:moveTo>
                  <a:pt x="29676" y="1559"/>
                </a:moveTo>
                <a:cubicBezTo>
                  <a:pt x="41053" y="12936"/>
                  <a:pt x="73068" y="120357"/>
                  <a:pt x="78889" y="169834"/>
                </a:cubicBezTo>
                <a:cubicBezTo>
                  <a:pt x="84710" y="219311"/>
                  <a:pt x="77566" y="244447"/>
                  <a:pt x="64601" y="298422"/>
                </a:cubicBezTo>
                <a:cubicBezTo>
                  <a:pt x="51636" y="352397"/>
                  <a:pt x="7980" y="489186"/>
                  <a:pt x="1101" y="493684"/>
                </a:cubicBezTo>
                <a:cubicBezTo>
                  <a:pt x="-5778" y="498182"/>
                  <a:pt x="21739" y="390761"/>
                  <a:pt x="23326" y="325409"/>
                </a:cubicBezTo>
                <a:cubicBezTo>
                  <a:pt x="24913" y="260057"/>
                  <a:pt x="11420" y="160309"/>
                  <a:pt x="10626" y="101572"/>
                </a:cubicBezTo>
                <a:cubicBezTo>
                  <a:pt x="9832" y="42835"/>
                  <a:pt x="18299" y="-9818"/>
                  <a:pt x="29676" y="1559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9125F675-A23D-4C92-ABFA-197ACE56D919}"/>
              </a:ext>
            </a:extLst>
          </p:cNvPr>
          <p:cNvSpPr/>
          <p:nvPr/>
        </p:nvSpPr>
        <p:spPr>
          <a:xfrm>
            <a:off x="8021638" y="1745545"/>
            <a:ext cx="141941" cy="825118"/>
          </a:xfrm>
          <a:custGeom>
            <a:avLst/>
            <a:gdLst>
              <a:gd name="connsiteX0" fmla="*/ 52387 w 141941"/>
              <a:gd name="connsiteY0" fmla="*/ 105480 h 825118"/>
              <a:gd name="connsiteX1" fmla="*/ 134937 w 141941"/>
              <a:gd name="connsiteY1" fmla="*/ 313443 h 825118"/>
              <a:gd name="connsiteX2" fmla="*/ 138112 w 141941"/>
              <a:gd name="connsiteY2" fmla="*/ 362655 h 825118"/>
              <a:gd name="connsiteX3" fmla="*/ 141287 w 141941"/>
              <a:gd name="connsiteY3" fmla="*/ 610305 h 825118"/>
              <a:gd name="connsiteX4" fmla="*/ 134937 w 141941"/>
              <a:gd name="connsiteY4" fmla="*/ 784930 h 825118"/>
              <a:gd name="connsiteX5" fmla="*/ 115887 w 141941"/>
              <a:gd name="connsiteY5" fmla="*/ 819855 h 825118"/>
              <a:gd name="connsiteX6" fmla="*/ 106362 w 141941"/>
              <a:gd name="connsiteY6" fmla="*/ 702380 h 825118"/>
              <a:gd name="connsiteX7" fmla="*/ 73025 w 141941"/>
              <a:gd name="connsiteY7" fmla="*/ 403930 h 825118"/>
              <a:gd name="connsiteX8" fmla="*/ 58737 w 141941"/>
              <a:gd name="connsiteY8" fmla="*/ 173743 h 825118"/>
              <a:gd name="connsiteX9" fmla="*/ 0 w 141941"/>
              <a:gd name="connsiteY9" fmla="*/ 705 h 825118"/>
              <a:gd name="connsiteX10" fmla="*/ 52387 w 141941"/>
              <a:gd name="connsiteY10" fmla="*/ 105480 h 82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941" h="825118">
                <a:moveTo>
                  <a:pt x="52387" y="105480"/>
                </a:moveTo>
                <a:cubicBezTo>
                  <a:pt x="74876" y="157603"/>
                  <a:pt x="120650" y="270581"/>
                  <a:pt x="134937" y="313443"/>
                </a:cubicBezTo>
                <a:cubicBezTo>
                  <a:pt x="149224" y="356305"/>
                  <a:pt x="137054" y="313178"/>
                  <a:pt x="138112" y="362655"/>
                </a:cubicBezTo>
                <a:cubicBezTo>
                  <a:pt x="139170" y="412132"/>
                  <a:pt x="141816" y="539926"/>
                  <a:pt x="141287" y="610305"/>
                </a:cubicBezTo>
                <a:cubicBezTo>
                  <a:pt x="140758" y="680684"/>
                  <a:pt x="139170" y="750005"/>
                  <a:pt x="134937" y="784930"/>
                </a:cubicBezTo>
                <a:cubicBezTo>
                  <a:pt x="130704" y="819855"/>
                  <a:pt x="120649" y="833613"/>
                  <a:pt x="115887" y="819855"/>
                </a:cubicBezTo>
                <a:cubicBezTo>
                  <a:pt x="111125" y="806097"/>
                  <a:pt x="113506" y="771701"/>
                  <a:pt x="106362" y="702380"/>
                </a:cubicBezTo>
                <a:cubicBezTo>
                  <a:pt x="99218" y="633059"/>
                  <a:pt x="80962" y="492036"/>
                  <a:pt x="73025" y="403930"/>
                </a:cubicBezTo>
                <a:cubicBezTo>
                  <a:pt x="65088" y="315824"/>
                  <a:pt x="70908" y="240947"/>
                  <a:pt x="58737" y="173743"/>
                </a:cubicBezTo>
                <a:cubicBezTo>
                  <a:pt x="46566" y="106539"/>
                  <a:pt x="0" y="8642"/>
                  <a:pt x="0" y="705"/>
                </a:cubicBezTo>
                <a:cubicBezTo>
                  <a:pt x="0" y="-7232"/>
                  <a:pt x="29898" y="53357"/>
                  <a:pt x="52387" y="105480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C697EE7-CB8E-4205-986C-5827411453BC}"/>
              </a:ext>
            </a:extLst>
          </p:cNvPr>
          <p:cNvSpPr/>
          <p:nvPr/>
        </p:nvSpPr>
        <p:spPr>
          <a:xfrm>
            <a:off x="6133481" y="1188311"/>
            <a:ext cx="1038779" cy="573207"/>
          </a:xfrm>
          <a:custGeom>
            <a:avLst/>
            <a:gdLst>
              <a:gd name="connsiteX0" fmla="*/ 1030907 w 1038779"/>
              <a:gd name="connsiteY0" fmla="*/ 62639 h 573207"/>
              <a:gd name="connsiteX1" fmla="*/ 813419 w 1038779"/>
              <a:gd name="connsiteY1" fmla="*/ 38827 h 573207"/>
              <a:gd name="connsiteX2" fmla="*/ 380032 w 1038779"/>
              <a:gd name="connsiteY2" fmla="*/ 153127 h 573207"/>
              <a:gd name="connsiteX3" fmla="*/ 156194 w 1038779"/>
              <a:gd name="connsiteY3" fmla="*/ 337277 h 573207"/>
              <a:gd name="connsiteX4" fmla="*/ 6969 w 1038779"/>
              <a:gd name="connsiteY4" fmla="*/ 567464 h 573207"/>
              <a:gd name="connsiteX5" fmla="*/ 29194 w 1038779"/>
              <a:gd name="connsiteY5" fmla="*/ 489677 h 573207"/>
              <a:gd name="connsiteX6" fmla="*/ 70469 w 1038779"/>
              <a:gd name="connsiteY6" fmla="*/ 337277 h 573207"/>
              <a:gd name="connsiteX7" fmla="*/ 295894 w 1038779"/>
              <a:gd name="connsiteY7" fmla="*/ 108677 h 573207"/>
              <a:gd name="connsiteX8" fmla="*/ 546719 w 1038779"/>
              <a:gd name="connsiteY8" fmla="*/ 727 h 573207"/>
              <a:gd name="connsiteX9" fmla="*/ 1030907 w 1038779"/>
              <a:gd name="connsiteY9" fmla="*/ 62639 h 57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8779" h="573207">
                <a:moveTo>
                  <a:pt x="1030907" y="62639"/>
                </a:moveTo>
                <a:cubicBezTo>
                  <a:pt x="1075357" y="68989"/>
                  <a:pt x="921898" y="23746"/>
                  <a:pt x="813419" y="38827"/>
                </a:cubicBezTo>
                <a:cubicBezTo>
                  <a:pt x="704940" y="53908"/>
                  <a:pt x="489569" y="103385"/>
                  <a:pt x="380032" y="153127"/>
                </a:cubicBezTo>
                <a:cubicBezTo>
                  <a:pt x="270494" y="202869"/>
                  <a:pt x="218371" y="268221"/>
                  <a:pt x="156194" y="337277"/>
                </a:cubicBezTo>
                <a:cubicBezTo>
                  <a:pt x="94017" y="406333"/>
                  <a:pt x="28136" y="542064"/>
                  <a:pt x="6969" y="567464"/>
                </a:cubicBezTo>
                <a:cubicBezTo>
                  <a:pt x="-14198" y="592864"/>
                  <a:pt x="18611" y="528041"/>
                  <a:pt x="29194" y="489677"/>
                </a:cubicBezTo>
                <a:cubicBezTo>
                  <a:pt x="39777" y="451313"/>
                  <a:pt x="26019" y="400777"/>
                  <a:pt x="70469" y="337277"/>
                </a:cubicBezTo>
                <a:cubicBezTo>
                  <a:pt x="114919" y="273777"/>
                  <a:pt x="216519" y="164769"/>
                  <a:pt x="295894" y="108677"/>
                </a:cubicBezTo>
                <a:cubicBezTo>
                  <a:pt x="375269" y="52585"/>
                  <a:pt x="427127" y="8929"/>
                  <a:pt x="546719" y="727"/>
                </a:cubicBezTo>
                <a:cubicBezTo>
                  <a:pt x="666311" y="-7475"/>
                  <a:pt x="986457" y="56289"/>
                  <a:pt x="1030907" y="62639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252CCABC-D632-4EB3-86B9-ED3DF88039EE}"/>
              </a:ext>
            </a:extLst>
          </p:cNvPr>
          <p:cNvSpPr/>
          <p:nvPr/>
        </p:nvSpPr>
        <p:spPr>
          <a:xfrm>
            <a:off x="7397105" y="971293"/>
            <a:ext cx="433718" cy="178067"/>
          </a:xfrm>
          <a:custGeom>
            <a:avLst/>
            <a:gdLst>
              <a:gd name="connsiteX0" fmla="*/ 10170 w 433718"/>
              <a:gd name="connsiteY0" fmla="*/ 178057 h 178067"/>
              <a:gd name="connsiteX1" fmla="*/ 51445 w 433718"/>
              <a:gd name="connsiteY1" fmla="*/ 70107 h 178067"/>
              <a:gd name="connsiteX2" fmla="*/ 187970 w 433718"/>
              <a:gd name="connsiteY2" fmla="*/ 16132 h 178067"/>
              <a:gd name="connsiteX3" fmla="*/ 432445 w 433718"/>
              <a:gd name="connsiteY3" fmla="*/ 257 h 178067"/>
              <a:gd name="connsiteX4" fmla="*/ 73670 w 433718"/>
              <a:gd name="connsiteY4" fmla="*/ 25657 h 178067"/>
              <a:gd name="connsiteX5" fmla="*/ 6995 w 433718"/>
              <a:gd name="connsiteY5" fmla="*/ 63757 h 178067"/>
              <a:gd name="connsiteX6" fmla="*/ 10170 w 433718"/>
              <a:gd name="connsiteY6" fmla="*/ 178057 h 17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718" h="178067">
                <a:moveTo>
                  <a:pt x="10170" y="178057"/>
                </a:moveTo>
                <a:cubicBezTo>
                  <a:pt x="17578" y="179115"/>
                  <a:pt x="21812" y="97094"/>
                  <a:pt x="51445" y="70107"/>
                </a:cubicBezTo>
                <a:cubicBezTo>
                  <a:pt x="81078" y="43119"/>
                  <a:pt x="124470" y="27774"/>
                  <a:pt x="187970" y="16132"/>
                </a:cubicBezTo>
                <a:cubicBezTo>
                  <a:pt x="251470" y="4490"/>
                  <a:pt x="451495" y="-1330"/>
                  <a:pt x="432445" y="257"/>
                </a:cubicBezTo>
                <a:cubicBezTo>
                  <a:pt x="413395" y="1844"/>
                  <a:pt x="144578" y="15074"/>
                  <a:pt x="73670" y="25657"/>
                </a:cubicBezTo>
                <a:cubicBezTo>
                  <a:pt x="2762" y="36240"/>
                  <a:pt x="20753" y="43119"/>
                  <a:pt x="6995" y="63757"/>
                </a:cubicBezTo>
                <a:cubicBezTo>
                  <a:pt x="-6763" y="84395"/>
                  <a:pt x="2762" y="176999"/>
                  <a:pt x="10170" y="17805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8CF26298-B1D3-43CE-8B4E-3893B02F36A4}"/>
              </a:ext>
            </a:extLst>
          </p:cNvPr>
          <p:cNvSpPr/>
          <p:nvPr/>
        </p:nvSpPr>
        <p:spPr>
          <a:xfrm>
            <a:off x="7508832" y="1058978"/>
            <a:ext cx="259624" cy="192249"/>
          </a:xfrm>
          <a:custGeom>
            <a:avLst/>
            <a:gdLst>
              <a:gd name="connsiteX0" fmla="*/ 43 w 259624"/>
              <a:gd name="connsiteY0" fmla="*/ 191972 h 192249"/>
              <a:gd name="connsiteX1" fmla="*/ 82593 w 259624"/>
              <a:gd name="connsiteY1" fmla="*/ 71322 h 192249"/>
              <a:gd name="connsiteX2" fmla="*/ 254043 w 259624"/>
              <a:gd name="connsiteY2" fmla="*/ 1472 h 192249"/>
              <a:gd name="connsiteX3" fmla="*/ 206418 w 259624"/>
              <a:gd name="connsiteY3" fmla="*/ 30047 h 192249"/>
              <a:gd name="connsiteX4" fmla="*/ 92118 w 259624"/>
              <a:gd name="connsiteY4" fmla="*/ 103072 h 192249"/>
              <a:gd name="connsiteX5" fmla="*/ 43 w 259624"/>
              <a:gd name="connsiteY5" fmla="*/ 191972 h 19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24" h="192249">
                <a:moveTo>
                  <a:pt x="43" y="191972"/>
                </a:moveTo>
                <a:cubicBezTo>
                  <a:pt x="-1544" y="186680"/>
                  <a:pt x="40260" y="103072"/>
                  <a:pt x="82593" y="71322"/>
                </a:cubicBezTo>
                <a:cubicBezTo>
                  <a:pt x="124926" y="39572"/>
                  <a:pt x="233406" y="8351"/>
                  <a:pt x="254043" y="1472"/>
                </a:cubicBezTo>
                <a:cubicBezTo>
                  <a:pt x="274680" y="-5407"/>
                  <a:pt x="233406" y="13114"/>
                  <a:pt x="206418" y="30047"/>
                </a:cubicBezTo>
                <a:cubicBezTo>
                  <a:pt x="179431" y="46980"/>
                  <a:pt x="125455" y="80847"/>
                  <a:pt x="92118" y="103072"/>
                </a:cubicBezTo>
                <a:cubicBezTo>
                  <a:pt x="58781" y="125297"/>
                  <a:pt x="1630" y="197264"/>
                  <a:pt x="43" y="191972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179B4B91-8942-4EE6-AE86-0EA1B79A472F}"/>
              </a:ext>
            </a:extLst>
          </p:cNvPr>
          <p:cNvSpPr/>
          <p:nvPr/>
        </p:nvSpPr>
        <p:spPr>
          <a:xfrm>
            <a:off x="6978600" y="717587"/>
            <a:ext cx="335118" cy="357228"/>
          </a:xfrm>
          <a:custGeom>
            <a:avLst/>
            <a:gdLst>
              <a:gd name="connsiteX0" fmla="*/ 328663 w 335118"/>
              <a:gd name="connsiteY0" fmla="*/ 357151 h 357228"/>
              <a:gd name="connsiteX1" fmla="*/ 300088 w 335118"/>
              <a:gd name="connsiteY1" fmla="*/ 250788 h 357228"/>
              <a:gd name="connsiteX2" fmla="*/ 304850 w 335118"/>
              <a:gd name="connsiteY2" fmla="*/ 179351 h 357228"/>
              <a:gd name="connsiteX3" fmla="*/ 261988 w 335118"/>
              <a:gd name="connsiteY3" fmla="*/ 112676 h 357228"/>
              <a:gd name="connsiteX4" fmla="*/ 223888 w 335118"/>
              <a:gd name="connsiteY4" fmla="*/ 33301 h 357228"/>
              <a:gd name="connsiteX5" fmla="*/ 222300 w 335118"/>
              <a:gd name="connsiteY5" fmla="*/ 33301 h 357228"/>
              <a:gd name="connsiteX6" fmla="*/ 154038 w 335118"/>
              <a:gd name="connsiteY6" fmla="*/ 31713 h 357228"/>
              <a:gd name="connsiteX7" fmla="*/ 88950 w 335118"/>
              <a:gd name="connsiteY7" fmla="*/ 11076 h 357228"/>
              <a:gd name="connsiteX8" fmla="*/ 3225 w 335118"/>
              <a:gd name="connsiteY8" fmla="*/ 6313 h 357228"/>
              <a:gd name="connsiteX9" fmla="*/ 31800 w 335118"/>
              <a:gd name="connsiteY9" fmla="*/ 99976 h 357228"/>
              <a:gd name="connsiteX10" fmla="*/ 158800 w 335118"/>
              <a:gd name="connsiteY10" fmla="*/ 233326 h 357228"/>
              <a:gd name="connsiteX11" fmla="*/ 328663 w 335118"/>
              <a:gd name="connsiteY11" fmla="*/ 357151 h 35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5118" h="357228">
                <a:moveTo>
                  <a:pt x="328663" y="357151"/>
                </a:moveTo>
                <a:cubicBezTo>
                  <a:pt x="352211" y="360061"/>
                  <a:pt x="304057" y="280421"/>
                  <a:pt x="300088" y="250788"/>
                </a:cubicBezTo>
                <a:cubicBezTo>
                  <a:pt x="296119" y="221155"/>
                  <a:pt x="311200" y="202370"/>
                  <a:pt x="304850" y="179351"/>
                </a:cubicBezTo>
                <a:cubicBezTo>
                  <a:pt x="298500" y="156332"/>
                  <a:pt x="275482" y="137018"/>
                  <a:pt x="261988" y="112676"/>
                </a:cubicBezTo>
                <a:cubicBezTo>
                  <a:pt x="248494" y="88334"/>
                  <a:pt x="223888" y="33301"/>
                  <a:pt x="223888" y="33301"/>
                </a:cubicBezTo>
                <a:cubicBezTo>
                  <a:pt x="217273" y="20072"/>
                  <a:pt x="222300" y="33301"/>
                  <a:pt x="222300" y="33301"/>
                </a:cubicBezTo>
                <a:cubicBezTo>
                  <a:pt x="210658" y="33036"/>
                  <a:pt x="176263" y="35417"/>
                  <a:pt x="154038" y="31713"/>
                </a:cubicBezTo>
                <a:cubicBezTo>
                  <a:pt x="131813" y="28009"/>
                  <a:pt x="114085" y="15309"/>
                  <a:pt x="88950" y="11076"/>
                </a:cubicBezTo>
                <a:cubicBezTo>
                  <a:pt x="63815" y="6843"/>
                  <a:pt x="12750" y="-8504"/>
                  <a:pt x="3225" y="6313"/>
                </a:cubicBezTo>
                <a:cubicBezTo>
                  <a:pt x="-6300" y="21130"/>
                  <a:pt x="5871" y="62141"/>
                  <a:pt x="31800" y="99976"/>
                </a:cubicBezTo>
                <a:cubicBezTo>
                  <a:pt x="57729" y="137811"/>
                  <a:pt x="109323" y="189141"/>
                  <a:pt x="158800" y="233326"/>
                </a:cubicBezTo>
                <a:cubicBezTo>
                  <a:pt x="208277" y="277511"/>
                  <a:pt x="305115" y="354241"/>
                  <a:pt x="328663" y="357151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0447EAAE-21A7-4454-B09B-939626FBB843}"/>
              </a:ext>
            </a:extLst>
          </p:cNvPr>
          <p:cNvSpPr/>
          <p:nvPr/>
        </p:nvSpPr>
        <p:spPr>
          <a:xfrm>
            <a:off x="6302839" y="803867"/>
            <a:ext cx="458885" cy="397699"/>
          </a:xfrm>
          <a:custGeom>
            <a:avLst/>
            <a:gdLst>
              <a:gd name="connsiteX0" fmla="*/ 448799 w 458885"/>
              <a:gd name="connsiteY0" fmla="*/ 27983 h 397699"/>
              <a:gd name="connsiteX1" fmla="*/ 148761 w 458885"/>
              <a:gd name="connsiteY1" fmla="*/ 216896 h 397699"/>
              <a:gd name="connsiteX2" fmla="*/ 1124 w 458885"/>
              <a:gd name="connsiteY2" fmla="*/ 396283 h 397699"/>
              <a:gd name="connsiteX3" fmla="*/ 220199 w 458885"/>
              <a:gd name="connsiteY3" fmla="*/ 116883 h 397699"/>
              <a:gd name="connsiteX4" fmla="*/ 372599 w 458885"/>
              <a:gd name="connsiteY4" fmla="*/ 10521 h 397699"/>
              <a:gd name="connsiteX5" fmla="*/ 448799 w 458885"/>
              <a:gd name="connsiteY5" fmla="*/ 27983 h 39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885" h="397699">
                <a:moveTo>
                  <a:pt x="448799" y="27983"/>
                </a:moveTo>
                <a:cubicBezTo>
                  <a:pt x="411493" y="62379"/>
                  <a:pt x="223373" y="155513"/>
                  <a:pt x="148761" y="216896"/>
                </a:cubicBezTo>
                <a:cubicBezTo>
                  <a:pt x="74149" y="278279"/>
                  <a:pt x="-10782" y="412952"/>
                  <a:pt x="1124" y="396283"/>
                </a:cubicBezTo>
                <a:cubicBezTo>
                  <a:pt x="13030" y="379614"/>
                  <a:pt x="158286" y="181177"/>
                  <a:pt x="220199" y="116883"/>
                </a:cubicBezTo>
                <a:cubicBezTo>
                  <a:pt x="282111" y="52589"/>
                  <a:pt x="334499" y="26131"/>
                  <a:pt x="372599" y="10521"/>
                </a:cubicBezTo>
                <a:cubicBezTo>
                  <a:pt x="410699" y="-5089"/>
                  <a:pt x="486105" y="-6413"/>
                  <a:pt x="448799" y="27983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5FDBAD72-F7F5-4BB3-9DDF-768528D3C389}"/>
              </a:ext>
            </a:extLst>
          </p:cNvPr>
          <p:cNvSpPr/>
          <p:nvPr/>
        </p:nvSpPr>
        <p:spPr>
          <a:xfrm>
            <a:off x="6530348" y="1009303"/>
            <a:ext cx="524502" cy="135799"/>
          </a:xfrm>
          <a:custGeom>
            <a:avLst/>
            <a:gdLst>
              <a:gd name="connsiteX0" fmla="*/ 524502 w 524502"/>
              <a:gd name="connsiteY0" fmla="*/ 40035 h 135799"/>
              <a:gd name="connsiteX1" fmla="*/ 300665 w 524502"/>
              <a:gd name="connsiteY1" fmla="*/ 20985 h 135799"/>
              <a:gd name="connsiteX2" fmla="*/ 10152 w 524502"/>
              <a:gd name="connsiteY2" fmla="*/ 135285 h 135799"/>
              <a:gd name="connsiteX3" fmla="*/ 76827 w 524502"/>
              <a:gd name="connsiteY3" fmla="*/ 60672 h 135799"/>
              <a:gd name="connsiteX4" fmla="*/ 181602 w 524502"/>
              <a:gd name="connsiteY4" fmla="*/ 1935 h 135799"/>
              <a:gd name="connsiteX5" fmla="*/ 294315 w 524502"/>
              <a:gd name="connsiteY5" fmla="*/ 13047 h 135799"/>
              <a:gd name="connsiteX6" fmla="*/ 524502 w 524502"/>
              <a:gd name="connsiteY6" fmla="*/ 40035 h 1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02" h="135799">
                <a:moveTo>
                  <a:pt x="524502" y="40035"/>
                </a:moveTo>
                <a:cubicBezTo>
                  <a:pt x="455446" y="22572"/>
                  <a:pt x="386390" y="5110"/>
                  <a:pt x="300665" y="20985"/>
                </a:cubicBezTo>
                <a:cubicBezTo>
                  <a:pt x="214940" y="36860"/>
                  <a:pt x="47458" y="128670"/>
                  <a:pt x="10152" y="135285"/>
                </a:cubicBezTo>
                <a:cubicBezTo>
                  <a:pt x="-27154" y="141900"/>
                  <a:pt x="48252" y="82897"/>
                  <a:pt x="76827" y="60672"/>
                </a:cubicBezTo>
                <a:cubicBezTo>
                  <a:pt x="105402" y="38447"/>
                  <a:pt x="145354" y="9873"/>
                  <a:pt x="181602" y="1935"/>
                </a:cubicBezTo>
                <a:cubicBezTo>
                  <a:pt x="217850" y="-6003"/>
                  <a:pt x="294315" y="13047"/>
                  <a:pt x="294315" y="13047"/>
                </a:cubicBezTo>
                <a:lnTo>
                  <a:pt x="524502" y="40035"/>
                </a:ln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A95C5F45-DC06-4593-9863-EFC2C7B142D3}"/>
              </a:ext>
            </a:extLst>
          </p:cNvPr>
          <p:cNvSpPr/>
          <p:nvPr/>
        </p:nvSpPr>
        <p:spPr>
          <a:xfrm>
            <a:off x="6857713" y="882647"/>
            <a:ext cx="387649" cy="303861"/>
          </a:xfrm>
          <a:custGeom>
            <a:avLst/>
            <a:gdLst>
              <a:gd name="connsiteX0" fmla="*/ 287 w 387649"/>
              <a:gd name="connsiteY0" fmla="*/ 3 h 303861"/>
              <a:gd name="connsiteX1" fmla="*/ 170150 w 387649"/>
              <a:gd name="connsiteY1" fmla="*/ 95253 h 303861"/>
              <a:gd name="connsiteX2" fmla="*/ 303500 w 387649"/>
              <a:gd name="connsiteY2" fmla="*/ 230191 h 303861"/>
              <a:gd name="connsiteX3" fmla="*/ 387637 w 387649"/>
              <a:gd name="connsiteY3" fmla="*/ 303216 h 303861"/>
              <a:gd name="connsiteX4" fmla="*/ 308262 w 387649"/>
              <a:gd name="connsiteY4" fmla="*/ 255591 h 303861"/>
              <a:gd name="connsiteX5" fmla="*/ 133637 w 387649"/>
              <a:gd name="connsiteY5" fmla="*/ 92078 h 303861"/>
              <a:gd name="connsiteX6" fmla="*/ 287 w 387649"/>
              <a:gd name="connsiteY6" fmla="*/ 3 h 30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649" h="303861">
                <a:moveTo>
                  <a:pt x="287" y="3"/>
                </a:moveTo>
                <a:cubicBezTo>
                  <a:pt x="6372" y="532"/>
                  <a:pt x="119615" y="56888"/>
                  <a:pt x="170150" y="95253"/>
                </a:cubicBezTo>
                <a:cubicBezTo>
                  <a:pt x="220685" y="133618"/>
                  <a:pt x="267252" y="195530"/>
                  <a:pt x="303500" y="230191"/>
                </a:cubicBezTo>
                <a:cubicBezTo>
                  <a:pt x="339748" y="264852"/>
                  <a:pt x="386843" y="298983"/>
                  <a:pt x="387637" y="303216"/>
                </a:cubicBezTo>
                <a:cubicBezTo>
                  <a:pt x="388431" y="307449"/>
                  <a:pt x="350595" y="290781"/>
                  <a:pt x="308262" y="255591"/>
                </a:cubicBezTo>
                <a:cubicBezTo>
                  <a:pt x="265929" y="220401"/>
                  <a:pt x="180997" y="130443"/>
                  <a:pt x="133637" y="92078"/>
                </a:cubicBezTo>
                <a:cubicBezTo>
                  <a:pt x="86277" y="53713"/>
                  <a:pt x="-5798" y="-526"/>
                  <a:pt x="287" y="3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A9983F69-3FAA-4A73-8395-BFEC653E2F1B}"/>
              </a:ext>
            </a:extLst>
          </p:cNvPr>
          <p:cNvSpPr/>
          <p:nvPr/>
        </p:nvSpPr>
        <p:spPr>
          <a:xfrm>
            <a:off x="6586285" y="5242548"/>
            <a:ext cx="259280" cy="605136"/>
          </a:xfrm>
          <a:custGeom>
            <a:avLst/>
            <a:gdLst>
              <a:gd name="connsiteX0" fmla="*/ 7132 w 259280"/>
              <a:gd name="connsiteY0" fmla="*/ 435 h 605136"/>
              <a:gd name="connsiteX1" fmla="*/ 248432 w 259280"/>
              <a:gd name="connsiteY1" fmla="*/ 59702 h 605136"/>
              <a:gd name="connsiteX2" fmla="*/ 214565 w 259280"/>
              <a:gd name="connsiteY2" fmla="*/ 188819 h 605136"/>
              <a:gd name="connsiteX3" fmla="*/ 187048 w 259280"/>
              <a:gd name="connsiteY3" fmla="*/ 345452 h 605136"/>
              <a:gd name="connsiteX4" fmla="*/ 140482 w 259280"/>
              <a:gd name="connsiteY4" fmla="*/ 519019 h 605136"/>
              <a:gd name="connsiteX5" fmla="*/ 127782 w 259280"/>
              <a:gd name="connsiteY5" fmla="*/ 546535 h 605136"/>
              <a:gd name="connsiteX6" fmla="*/ 30415 w 259280"/>
              <a:gd name="connsiteY6" fmla="*/ 603685 h 605136"/>
              <a:gd name="connsiteX7" fmla="*/ 93915 w 259280"/>
              <a:gd name="connsiteY7" fmla="*/ 480919 h 605136"/>
              <a:gd name="connsiteX8" fmla="*/ 60048 w 259280"/>
              <a:gd name="connsiteY8" fmla="*/ 377202 h 605136"/>
              <a:gd name="connsiteX9" fmla="*/ 36765 w 259280"/>
              <a:gd name="connsiteY9" fmla="*/ 209985 h 605136"/>
              <a:gd name="connsiteX10" fmla="*/ 57932 w 259280"/>
              <a:gd name="connsiteY10" fmla="*/ 87219 h 605136"/>
              <a:gd name="connsiteX11" fmla="*/ 7132 w 259280"/>
              <a:gd name="connsiteY11" fmla="*/ 435 h 60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280" h="605136">
                <a:moveTo>
                  <a:pt x="7132" y="435"/>
                </a:moveTo>
                <a:cubicBezTo>
                  <a:pt x="38882" y="-4151"/>
                  <a:pt x="213860" y="28305"/>
                  <a:pt x="248432" y="59702"/>
                </a:cubicBezTo>
                <a:cubicBezTo>
                  <a:pt x="283004" y="91099"/>
                  <a:pt x="224796" y="141194"/>
                  <a:pt x="214565" y="188819"/>
                </a:cubicBezTo>
                <a:cubicBezTo>
                  <a:pt x="204334" y="236444"/>
                  <a:pt x="199395" y="290419"/>
                  <a:pt x="187048" y="345452"/>
                </a:cubicBezTo>
                <a:cubicBezTo>
                  <a:pt x="174701" y="400485"/>
                  <a:pt x="150360" y="485505"/>
                  <a:pt x="140482" y="519019"/>
                </a:cubicBezTo>
                <a:cubicBezTo>
                  <a:pt x="130604" y="552533"/>
                  <a:pt x="146126" y="532424"/>
                  <a:pt x="127782" y="546535"/>
                </a:cubicBezTo>
                <a:cubicBezTo>
                  <a:pt x="109438" y="560646"/>
                  <a:pt x="36059" y="614621"/>
                  <a:pt x="30415" y="603685"/>
                </a:cubicBezTo>
                <a:cubicBezTo>
                  <a:pt x="24771" y="592749"/>
                  <a:pt x="88976" y="518666"/>
                  <a:pt x="93915" y="480919"/>
                </a:cubicBezTo>
                <a:cubicBezTo>
                  <a:pt x="98854" y="443172"/>
                  <a:pt x="69573" y="422358"/>
                  <a:pt x="60048" y="377202"/>
                </a:cubicBezTo>
                <a:cubicBezTo>
                  <a:pt x="50523" y="332046"/>
                  <a:pt x="37118" y="258315"/>
                  <a:pt x="36765" y="209985"/>
                </a:cubicBezTo>
                <a:cubicBezTo>
                  <a:pt x="36412" y="161655"/>
                  <a:pt x="55815" y="121791"/>
                  <a:pt x="57932" y="87219"/>
                </a:cubicBezTo>
                <a:cubicBezTo>
                  <a:pt x="60049" y="52647"/>
                  <a:pt x="-24618" y="5021"/>
                  <a:pt x="7132" y="43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62EEEDCA-747A-4684-A198-C362922BD249}"/>
              </a:ext>
            </a:extLst>
          </p:cNvPr>
          <p:cNvSpPr/>
          <p:nvPr/>
        </p:nvSpPr>
        <p:spPr>
          <a:xfrm>
            <a:off x="6167538" y="5194934"/>
            <a:ext cx="447499" cy="711919"/>
          </a:xfrm>
          <a:custGeom>
            <a:avLst/>
            <a:gdLst>
              <a:gd name="connsiteX0" fmla="*/ 444929 w 447499"/>
              <a:gd name="connsiteY0" fmla="*/ 113666 h 711919"/>
              <a:gd name="connsiteX1" fmla="*/ 271362 w 447499"/>
              <a:gd name="connsiteY1" fmla="*/ 282999 h 711919"/>
              <a:gd name="connsiteX2" fmla="*/ 167645 w 447499"/>
              <a:gd name="connsiteY2" fmla="*/ 363433 h 711919"/>
              <a:gd name="connsiteX3" fmla="*/ 106262 w 447499"/>
              <a:gd name="connsiteY3" fmla="*/ 467149 h 711919"/>
              <a:gd name="connsiteX4" fmla="*/ 61812 w 447499"/>
              <a:gd name="connsiteY4" fmla="*/ 598383 h 711919"/>
              <a:gd name="connsiteX5" fmla="*/ 68162 w 447499"/>
              <a:gd name="connsiteY5" fmla="*/ 710566 h 711919"/>
              <a:gd name="connsiteX6" fmla="*/ 19479 w 447499"/>
              <a:gd name="connsiteY6" fmla="*/ 520066 h 711919"/>
              <a:gd name="connsiteX7" fmla="*/ 2545 w 447499"/>
              <a:gd name="connsiteY7" fmla="*/ 363433 h 711919"/>
              <a:gd name="connsiteX8" fmla="*/ 70279 w 447499"/>
              <a:gd name="connsiteY8" fmla="*/ 310516 h 711919"/>
              <a:gd name="connsiteX9" fmla="*/ 118962 w 447499"/>
              <a:gd name="connsiteY9" fmla="*/ 215266 h 711919"/>
              <a:gd name="connsiteX10" fmla="*/ 214212 w 447499"/>
              <a:gd name="connsiteY10" fmla="*/ 143299 h 711919"/>
              <a:gd name="connsiteX11" fmla="*/ 332745 w 447499"/>
              <a:gd name="connsiteY11" fmla="*/ 7833 h 711919"/>
              <a:gd name="connsiteX12" fmla="*/ 372962 w 447499"/>
              <a:gd name="connsiteY12" fmla="*/ 22649 h 711919"/>
              <a:gd name="connsiteX13" fmla="*/ 444929 w 447499"/>
              <a:gd name="connsiteY13" fmla="*/ 113666 h 71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7499" h="711919">
                <a:moveTo>
                  <a:pt x="444929" y="113666"/>
                </a:moveTo>
                <a:cubicBezTo>
                  <a:pt x="427996" y="157058"/>
                  <a:pt x="317576" y="241371"/>
                  <a:pt x="271362" y="282999"/>
                </a:cubicBezTo>
                <a:cubicBezTo>
                  <a:pt x="225148" y="324627"/>
                  <a:pt x="195162" y="332741"/>
                  <a:pt x="167645" y="363433"/>
                </a:cubicBezTo>
                <a:cubicBezTo>
                  <a:pt x="140128" y="394125"/>
                  <a:pt x="123901" y="427991"/>
                  <a:pt x="106262" y="467149"/>
                </a:cubicBezTo>
                <a:cubicBezTo>
                  <a:pt x="88623" y="506307"/>
                  <a:pt x="68162" y="557814"/>
                  <a:pt x="61812" y="598383"/>
                </a:cubicBezTo>
                <a:cubicBezTo>
                  <a:pt x="55462" y="638952"/>
                  <a:pt x="75217" y="723619"/>
                  <a:pt x="68162" y="710566"/>
                </a:cubicBezTo>
                <a:cubicBezTo>
                  <a:pt x="61107" y="697513"/>
                  <a:pt x="30415" y="577922"/>
                  <a:pt x="19479" y="520066"/>
                </a:cubicBezTo>
                <a:cubicBezTo>
                  <a:pt x="8543" y="462210"/>
                  <a:pt x="-5922" y="398358"/>
                  <a:pt x="2545" y="363433"/>
                </a:cubicBezTo>
                <a:cubicBezTo>
                  <a:pt x="11012" y="328508"/>
                  <a:pt x="50876" y="335211"/>
                  <a:pt x="70279" y="310516"/>
                </a:cubicBezTo>
                <a:cubicBezTo>
                  <a:pt x="89682" y="285822"/>
                  <a:pt x="94973" y="243135"/>
                  <a:pt x="118962" y="215266"/>
                </a:cubicBezTo>
                <a:cubicBezTo>
                  <a:pt x="142951" y="187397"/>
                  <a:pt x="178582" y="177871"/>
                  <a:pt x="214212" y="143299"/>
                </a:cubicBezTo>
                <a:cubicBezTo>
                  <a:pt x="249842" y="108727"/>
                  <a:pt x="306287" y="27941"/>
                  <a:pt x="332745" y="7833"/>
                </a:cubicBezTo>
                <a:cubicBezTo>
                  <a:pt x="359203" y="-12275"/>
                  <a:pt x="355676" y="11360"/>
                  <a:pt x="372962" y="22649"/>
                </a:cubicBezTo>
                <a:cubicBezTo>
                  <a:pt x="390248" y="33938"/>
                  <a:pt x="461862" y="70274"/>
                  <a:pt x="444929" y="113666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B021D627-FF3D-4183-9D04-ABFF30677E4F}"/>
              </a:ext>
            </a:extLst>
          </p:cNvPr>
          <p:cNvSpPr/>
          <p:nvPr/>
        </p:nvSpPr>
        <p:spPr>
          <a:xfrm>
            <a:off x="5306741" y="5202432"/>
            <a:ext cx="472742" cy="1062436"/>
          </a:xfrm>
          <a:custGeom>
            <a:avLst/>
            <a:gdLst>
              <a:gd name="connsiteX0" fmla="*/ 443819 w 472742"/>
              <a:gd name="connsiteY0" fmla="*/ 14728 h 1062436"/>
              <a:gd name="connsiteX1" fmla="*/ 133939 w 472742"/>
              <a:gd name="connsiteY1" fmla="*/ 405888 h 1062436"/>
              <a:gd name="connsiteX2" fmla="*/ 27259 w 472742"/>
              <a:gd name="connsiteY2" fmla="*/ 614168 h 1062436"/>
              <a:gd name="connsiteX3" fmla="*/ 133939 w 472742"/>
              <a:gd name="connsiteY3" fmla="*/ 1061208 h 1062436"/>
              <a:gd name="connsiteX4" fmla="*/ 57739 w 472742"/>
              <a:gd name="connsiteY4" fmla="*/ 741168 h 1062436"/>
              <a:gd name="connsiteX5" fmla="*/ 22179 w 472742"/>
              <a:gd name="connsiteY5" fmla="*/ 563368 h 1062436"/>
              <a:gd name="connsiteX6" fmla="*/ 413339 w 472742"/>
              <a:gd name="connsiteY6" fmla="*/ 126488 h 1062436"/>
              <a:gd name="connsiteX7" fmla="*/ 443819 w 472742"/>
              <a:gd name="connsiteY7" fmla="*/ 14728 h 106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742" h="1062436">
                <a:moveTo>
                  <a:pt x="443819" y="14728"/>
                </a:moveTo>
                <a:cubicBezTo>
                  <a:pt x="397252" y="61295"/>
                  <a:pt x="203366" y="305982"/>
                  <a:pt x="133939" y="405888"/>
                </a:cubicBezTo>
                <a:cubicBezTo>
                  <a:pt x="64512" y="505794"/>
                  <a:pt x="27259" y="504948"/>
                  <a:pt x="27259" y="614168"/>
                </a:cubicBezTo>
                <a:cubicBezTo>
                  <a:pt x="27259" y="723388"/>
                  <a:pt x="128859" y="1040041"/>
                  <a:pt x="133939" y="1061208"/>
                </a:cubicBezTo>
                <a:cubicBezTo>
                  <a:pt x="139019" y="1082375"/>
                  <a:pt x="76366" y="824141"/>
                  <a:pt x="57739" y="741168"/>
                </a:cubicBezTo>
                <a:cubicBezTo>
                  <a:pt x="39112" y="658195"/>
                  <a:pt x="-37088" y="665815"/>
                  <a:pt x="22179" y="563368"/>
                </a:cubicBezTo>
                <a:cubicBezTo>
                  <a:pt x="81446" y="460921"/>
                  <a:pt x="345606" y="213695"/>
                  <a:pt x="413339" y="126488"/>
                </a:cubicBezTo>
                <a:cubicBezTo>
                  <a:pt x="481072" y="39281"/>
                  <a:pt x="490386" y="-31839"/>
                  <a:pt x="443819" y="14728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8E05D161-480A-4F18-B145-40B784219B35}"/>
              </a:ext>
            </a:extLst>
          </p:cNvPr>
          <p:cNvSpPr/>
          <p:nvPr/>
        </p:nvSpPr>
        <p:spPr>
          <a:xfrm>
            <a:off x="5730815" y="5913749"/>
            <a:ext cx="133937" cy="318827"/>
          </a:xfrm>
          <a:custGeom>
            <a:avLst/>
            <a:gdLst>
              <a:gd name="connsiteX0" fmla="*/ 34985 w 133937"/>
              <a:gd name="connsiteY0" fmla="*/ 1276 h 318827"/>
              <a:gd name="connsiteX1" fmla="*/ 60 w 133937"/>
              <a:gd name="connsiteY1" fmla="*/ 118751 h 318827"/>
              <a:gd name="connsiteX2" fmla="*/ 44510 w 133937"/>
              <a:gd name="connsiteY2" fmla="*/ 271151 h 318827"/>
              <a:gd name="connsiteX3" fmla="*/ 133410 w 133937"/>
              <a:gd name="connsiteY3" fmla="*/ 318776 h 318827"/>
              <a:gd name="connsiteX4" fmla="*/ 79435 w 133937"/>
              <a:gd name="connsiteY4" fmla="*/ 264801 h 318827"/>
              <a:gd name="connsiteX5" fmla="*/ 38160 w 133937"/>
              <a:gd name="connsiteY5" fmla="*/ 194951 h 318827"/>
              <a:gd name="connsiteX6" fmla="*/ 34985 w 133937"/>
              <a:gd name="connsiteY6" fmla="*/ 1276 h 31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937" h="318827">
                <a:moveTo>
                  <a:pt x="34985" y="1276"/>
                </a:moveTo>
                <a:cubicBezTo>
                  <a:pt x="28635" y="-11424"/>
                  <a:pt x="-1527" y="73772"/>
                  <a:pt x="60" y="118751"/>
                </a:cubicBezTo>
                <a:cubicBezTo>
                  <a:pt x="1647" y="163730"/>
                  <a:pt x="22285" y="237814"/>
                  <a:pt x="44510" y="271151"/>
                </a:cubicBezTo>
                <a:cubicBezTo>
                  <a:pt x="66735" y="304488"/>
                  <a:pt x="127589" y="319834"/>
                  <a:pt x="133410" y="318776"/>
                </a:cubicBezTo>
                <a:cubicBezTo>
                  <a:pt x="139231" y="317718"/>
                  <a:pt x="95310" y="285439"/>
                  <a:pt x="79435" y="264801"/>
                </a:cubicBezTo>
                <a:cubicBezTo>
                  <a:pt x="63560" y="244164"/>
                  <a:pt x="46627" y="232522"/>
                  <a:pt x="38160" y="194951"/>
                </a:cubicBezTo>
                <a:cubicBezTo>
                  <a:pt x="29693" y="157380"/>
                  <a:pt x="41335" y="13976"/>
                  <a:pt x="34985" y="1276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33590610-4A36-42E4-B0C9-A4F86969B85C}"/>
              </a:ext>
            </a:extLst>
          </p:cNvPr>
          <p:cNvSpPr/>
          <p:nvPr/>
        </p:nvSpPr>
        <p:spPr>
          <a:xfrm>
            <a:off x="4745072" y="709150"/>
            <a:ext cx="750301" cy="779823"/>
          </a:xfrm>
          <a:custGeom>
            <a:avLst/>
            <a:gdLst>
              <a:gd name="connsiteX0" fmla="*/ 749795 w 750301"/>
              <a:gd name="connsiteY0" fmla="*/ 2050 h 779823"/>
              <a:gd name="connsiteX1" fmla="*/ 516961 w 750301"/>
              <a:gd name="connsiteY1" fmla="*/ 133283 h 779823"/>
              <a:gd name="connsiteX2" fmla="*/ 368795 w 750301"/>
              <a:gd name="connsiteY2" fmla="*/ 230650 h 779823"/>
              <a:gd name="connsiteX3" fmla="*/ 195228 w 750301"/>
              <a:gd name="connsiteY3" fmla="*/ 493117 h 779823"/>
              <a:gd name="connsiteX4" fmla="*/ 4728 w 750301"/>
              <a:gd name="connsiteY4" fmla="*/ 776750 h 779823"/>
              <a:gd name="connsiteX5" fmla="*/ 68228 w 750301"/>
              <a:gd name="connsiteY5" fmla="*/ 624350 h 779823"/>
              <a:gd name="connsiteX6" fmla="*/ 182528 w 750301"/>
              <a:gd name="connsiteY6" fmla="*/ 328017 h 779823"/>
              <a:gd name="connsiteX7" fmla="*/ 449228 w 750301"/>
              <a:gd name="connsiteY7" fmla="*/ 74017 h 779823"/>
              <a:gd name="connsiteX8" fmla="*/ 749795 w 750301"/>
              <a:gd name="connsiteY8" fmla="*/ 2050 h 77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0301" h="779823">
                <a:moveTo>
                  <a:pt x="749795" y="2050"/>
                </a:moveTo>
                <a:cubicBezTo>
                  <a:pt x="761084" y="11928"/>
                  <a:pt x="580461" y="95183"/>
                  <a:pt x="516961" y="133283"/>
                </a:cubicBezTo>
                <a:cubicBezTo>
                  <a:pt x="453461" y="171383"/>
                  <a:pt x="422417" y="170678"/>
                  <a:pt x="368795" y="230650"/>
                </a:cubicBezTo>
                <a:cubicBezTo>
                  <a:pt x="315173" y="290622"/>
                  <a:pt x="255906" y="402100"/>
                  <a:pt x="195228" y="493117"/>
                </a:cubicBezTo>
                <a:cubicBezTo>
                  <a:pt x="134550" y="584134"/>
                  <a:pt x="25895" y="754878"/>
                  <a:pt x="4728" y="776750"/>
                </a:cubicBezTo>
                <a:cubicBezTo>
                  <a:pt x="-16439" y="798622"/>
                  <a:pt x="38595" y="699139"/>
                  <a:pt x="68228" y="624350"/>
                </a:cubicBezTo>
                <a:cubicBezTo>
                  <a:pt x="97861" y="549561"/>
                  <a:pt x="119028" y="419739"/>
                  <a:pt x="182528" y="328017"/>
                </a:cubicBezTo>
                <a:cubicBezTo>
                  <a:pt x="246028" y="236295"/>
                  <a:pt x="359623" y="129756"/>
                  <a:pt x="449228" y="74017"/>
                </a:cubicBezTo>
                <a:cubicBezTo>
                  <a:pt x="538833" y="18278"/>
                  <a:pt x="738506" y="-7828"/>
                  <a:pt x="749795" y="2050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CFB8E36C-BEB7-4429-B2EE-D07FC087BC4E}"/>
              </a:ext>
            </a:extLst>
          </p:cNvPr>
          <p:cNvSpPr/>
          <p:nvPr/>
        </p:nvSpPr>
        <p:spPr>
          <a:xfrm>
            <a:off x="4266810" y="1532463"/>
            <a:ext cx="466072" cy="567342"/>
          </a:xfrm>
          <a:custGeom>
            <a:avLst/>
            <a:gdLst>
              <a:gd name="connsiteX0" fmla="*/ 466057 w 466072"/>
              <a:gd name="connsiteY0" fmla="*/ 4237 h 567342"/>
              <a:gd name="connsiteX1" fmla="*/ 339057 w 466072"/>
              <a:gd name="connsiteY1" fmla="*/ 241304 h 567342"/>
              <a:gd name="connsiteX2" fmla="*/ 267090 w 466072"/>
              <a:gd name="connsiteY2" fmla="*/ 372537 h 567342"/>
              <a:gd name="connsiteX3" fmla="*/ 390 w 466072"/>
              <a:gd name="connsiteY3" fmla="*/ 567270 h 567342"/>
              <a:gd name="connsiteX4" fmla="*/ 207823 w 466072"/>
              <a:gd name="connsiteY4" fmla="*/ 393704 h 567342"/>
              <a:gd name="connsiteX5" fmla="*/ 220523 w 466072"/>
              <a:gd name="connsiteY5" fmla="*/ 262470 h 567342"/>
              <a:gd name="connsiteX6" fmla="*/ 330590 w 466072"/>
              <a:gd name="connsiteY6" fmla="*/ 101604 h 567342"/>
              <a:gd name="connsiteX7" fmla="*/ 466057 w 466072"/>
              <a:gd name="connsiteY7" fmla="*/ 4237 h 56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072" h="567342">
                <a:moveTo>
                  <a:pt x="466057" y="4237"/>
                </a:moveTo>
                <a:cubicBezTo>
                  <a:pt x="467468" y="27520"/>
                  <a:pt x="372218" y="179921"/>
                  <a:pt x="339057" y="241304"/>
                </a:cubicBezTo>
                <a:cubicBezTo>
                  <a:pt x="305896" y="302687"/>
                  <a:pt x="323534" y="318209"/>
                  <a:pt x="267090" y="372537"/>
                </a:cubicBezTo>
                <a:cubicBezTo>
                  <a:pt x="210645" y="426865"/>
                  <a:pt x="10268" y="563742"/>
                  <a:pt x="390" y="567270"/>
                </a:cubicBezTo>
                <a:cubicBezTo>
                  <a:pt x="-9488" y="570798"/>
                  <a:pt x="171134" y="444504"/>
                  <a:pt x="207823" y="393704"/>
                </a:cubicBezTo>
                <a:cubicBezTo>
                  <a:pt x="244512" y="342904"/>
                  <a:pt x="200062" y="311153"/>
                  <a:pt x="220523" y="262470"/>
                </a:cubicBezTo>
                <a:cubicBezTo>
                  <a:pt x="240984" y="213787"/>
                  <a:pt x="294607" y="143937"/>
                  <a:pt x="330590" y="101604"/>
                </a:cubicBezTo>
                <a:cubicBezTo>
                  <a:pt x="366573" y="59271"/>
                  <a:pt x="464646" y="-19046"/>
                  <a:pt x="466057" y="423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44E41125-2899-4284-8583-0E9D8F652C0C}"/>
              </a:ext>
            </a:extLst>
          </p:cNvPr>
          <p:cNvSpPr/>
          <p:nvPr/>
        </p:nvSpPr>
        <p:spPr>
          <a:xfrm>
            <a:off x="4044662" y="2018381"/>
            <a:ext cx="409725" cy="1050072"/>
          </a:xfrm>
          <a:custGeom>
            <a:avLst/>
            <a:gdLst>
              <a:gd name="connsiteX0" fmla="*/ 404571 w 409725"/>
              <a:gd name="connsiteY0" fmla="*/ 5152 h 1050072"/>
              <a:gd name="connsiteX1" fmla="*/ 332605 w 409725"/>
              <a:gd name="connsiteY1" fmla="*/ 208352 h 1050072"/>
              <a:gd name="connsiteX2" fmla="*/ 133638 w 409725"/>
              <a:gd name="connsiteY2" fmla="*/ 470819 h 1050072"/>
              <a:gd name="connsiteX3" fmla="*/ 2405 w 409725"/>
              <a:gd name="connsiteY3" fmla="*/ 792552 h 1050072"/>
              <a:gd name="connsiteX4" fmla="*/ 48971 w 409725"/>
              <a:gd name="connsiteY4" fmla="*/ 1042319 h 1050072"/>
              <a:gd name="connsiteX5" fmla="*/ 53205 w 409725"/>
              <a:gd name="connsiteY5" fmla="*/ 974586 h 1050072"/>
              <a:gd name="connsiteX6" fmla="*/ 27805 w 409725"/>
              <a:gd name="connsiteY6" fmla="*/ 851819 h 1050072"/>
              <a:gd name="connsiteX7" fmla="*/ 205605 w 409725"/>
              <a:gd name="connsiteY7" fmla="*/ 424252 h 1050072"/>
              <a:gd name="connsiteX8" fmla="*/ 404571 w 409725"/>
              <a:gd name="connsiteY8" fmla="*/ 5152 h 105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725" h="1050072">
                <a:moveTo>
                  <a:pt x="404571" y="5152"/>
                </a:moveTo>
                <a:cubicBezTo>
                  <a:pt x="425738" y="-30831"/>
                  <a:pt x="377761" y="130741"/>
                  <a:pt x="332605" y="208352"/>
                </a:cubicBezTo>
                <a:cubicBezTo>
                  <a:pt x="287449" y="285963"/>
                  <a:pt x="188671" y="373452"/>
                  <a:pt x="133638" y="470819"/>
                </a:cubicBezTo>
                <a:cubicBezTo>
                  <a:pt x="78605" y="568186"/>
                  <a:pt x="16516" y="697302"/>
                  <a:pt x="2405" y="792552"/>
                </a:cubicBezTo>
                <a:cubicBezTo>
                  <a:pt x="-11706" y="887802"/>
                  <a:pt x="40504" y="1011980"/>
                  <a:pt x="48971" y="1042319"/>
                </a:cubicBezTo>
                <a:cubicBezTo>
                  <a:pt x="57438" y="1072658"/>
                  <a:pt x="56733" y="1006336"/>
                  <a:pt x="53205" y="974586"/>
                </a:cubicBezTo>
                <a:cubicBezTo>
                  <a:pt x="49677" y="942836"/>
                  <a:pt x="2405" y="943541"/>
                  <a:pt x="27805" y="851819"/>
                </a:cubicBezTo>
                <a:cubicBezTo>
                  <a:pt x="53205" y="760097"/>
                  <a:pt x="143516" y="558308"/>
                  <a:pt x="205605" y="424252"/>
                </a:cubicBezTo>
                <a:cubicBezTo>
                  <a:pt x="267694" y="290197"/>
                  <a:pt x="383404" y="41135"/>
                  <a:pt x="404571" y="5152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BD74287A-E81C-4826-8994-0214B764255A}"/>
              </a:ext>
            </a:extLst>
          </p:cNvPr>
          <p:cNvSpPr/>
          <p:nvPr/>
        </p:nvSpPr>
        <p:spPr>
          <a:xfrm>
            <a:off x="4176913" y="2782807"/>
            <a:ext cx="191947" cy="1001597"/>
          </a:xfrm>
          <a:custGeom>
            <a:avLst/>
            <a:gdLst>
              <a:gd name="connsiteX0" fmla="*/ 191887 w 191947"/>
              <a:gd name="connsiteY0" fmla="*/ 2726 h 1001597"/>
              <a:gd name="connsiteX1" fmla="*/ 56420 w 191947"/>
              <a:gd name="connsiteY1" fmla="*/ 337160 h 1001597"/>
              <a:gd name="connsiteX2" fmla="*/ 1387 w 191947"/>
              <a:gd name="connsiteY2" fmla="*/ 608093 h 1001597"/>
              <a:gd name="connsiteX3" fmla="*/ 107220 w 191947"/>
              <a:gd name="connsiteY3" fmla="*/ 989093 h 1001597"/>
              <a:gd name="connsiteX4" fmla="*/ 52187 w 191947"/>
              <a:gd name="connsiteY4" fmla="*/ 874793 h 1001597"/>
              <a:gd name="connsiteX5" fmla="*/ 73354 w 191947"/>
              <a:gd name="connsiteY5" fmla="*/ 531893 h 1001597"/>
              <a:gd name="connsiteX6" fmla="*/ 191887 w 191947"/>
              <a:gd name="connsiteY6" fmla="*/ 2726 h 1001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947" h="1001597">
                <a:moveTo>
                  <a:pt x="191887" y="2726"/>
                </a:moveTo>
                <a:cubicBezTo>
                  <a:pt x="189065" y="-29729"/>
                  <a:pt x="88170" y="236266"/>
                  <a:pt x="56420" y="337160"/>
                </a:cubicBezTo>
                <a:cubicBezTo>
                  <a:pt x="24670" y="438055"/>
                  <a:pt x="-7080" y="499438"/>
                  <a:pt x="1387" y="608093"/>
                </a:cubicBezTo>
                <a:cubicBezTo>
                  <a:pt x="9854" y="716748"/>
                  <a:pt x="98753" y="944643"/>
                  <a:pt x="107220" y="989093"/>
                </a:cubicBezTo>
                <a:cubicBezTo>
                  <a:pt x="115687" y="1033543"/>
                  <a:pt x="57831" y="950993"/>
                  <a:pt x="52187" y="874793"/>
                </a:cubicBezTo>
                <a:cubicBezTo>
                  <a:pt x="46543" y="798593"/>
                  <a:pt x="49365" y="671593"/>
                  <a:pt x="73354" y="531893"/>
                </a:cubicBezTo>
                <a:cubicBezTo>
                  <a:pt x="97343" y="392193"/>
                  <a:pt x="194709" y="35181"/>
                  <a:pt x="191887" y="2726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2C139D35-2D11-4647-BB23-1DA09FB61B38}"/>
              </a:ext>
            </a:extLst>
          </p:cNvPr>
          <p:cNvSpPr/>
          <p:nvPr/>
        </p:nvSpPr>
        <p:spPr>
          <a:xfrm>
            <a:off x="4300687" y="3716793"/>
            <a:ext cx="573707" cy="713700"/>
          </a:xfrm>
          <a:custGeom>
            <a:avLst/>
            <a:gdLst>
              <a:gd name="connsiteX0" fmla="*/ 380 w 573707"/>
              <a:gd name="connsiteY0" fmla="*/ 74 h 713700"/>
              <a:gd name="connsiteX1" fmla="*/ 85046 w 573707"/>
              <a:gd name="connsiteY1" fmla="*/ 262540 h 713700"/>
              <a:gd name="connsiteX2" fmla="*/ 190880 w 573707"/>
              <a:gd name="connsiteY2" fmla="*/ 533474 h 713700"/>
              <a:gd name="connsiteX3" fmla="*/ 559180 w 573707"/>
              <a:gd name="connsiteY3" fmla="*/ 707040 h 713700"/>
              <a:gd name="connsiteX4" fmla="*/ 482980 w 573707"/>
              <a:gd name="connsiteY4" fmla="*/ 664707 h 713700"/>
              <a:gd name="connsiteX5" fmla="*/ 326346 w 573707"/>
              <a:gd name="connsiteY5" fmla="*/ 541940 h 713700"/>
              <a:gd name="connsiteX6" fmla="*/ 118913 w 573707"/>
              <a:gd name="connsiteY6" fmla="*/ 287940 h 713700"/>
              <a:gd name="connsiteX7" fmla="*/ 380 w 573707"/>
              <a:gd name="connsiteY7" fmla="*/ 74 h 71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707" h="713700">
                <a:moveTo>
                  <a:pt x="380" y="74"/>
                </a:moveTo>
                <a:cubicBezTo>
                  <a:pt x="-5264" y="-4159"/>
                  <a:pt x="53296" y="173640"/>
                  <a:pt x="85046" y="262540"/>
                </a:cubicBezTo>
                <a:cubicBezTo>
                  <a:pt x="116796" y="351440"/>
                  <a:pt x="111858" y="459391"/>
                  <a:pt x="190880" y="533474"/>
                </a:cubicBezTo>
                <a:cubicBezTo>
                  <a:pt x="269902" y="607557"/>
                  <a:pt x="510497" y="685168"/>
                  <a:pt x="559180" y="707040"/>
                </a:cubicBezTo>
                <a:cubicBezTo>
                  <a:pt x="607863" y="728912"/>
                  <a:pt x="521786" y="692224"/>
                  <a:pt x="482980" y="664707"/>
                </a:cubicBezTo>
                <a:cubicBezTo>
                  <a:pt x="444174" y="637190"/>
                  <a:pt x="387024" y="604734"/>
                  <a:pt x="326346" y="541940"/>
                </a:cubicBezTo>
                <a:cubicBezTo>
                  <a:pt x="265668" y="479146"/>
                  <a:pt x="171830" y="375429"/>
                  <a:pt x="118913" y="287940"/>
                </a:cubicBezTo>
                <a:cubicBezTo>
                  <a:pt x="65996" y="200451"/>
                  <a:pt x="6024" y="4307"/>
                  <a:pt x="380" y="74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90D6F4E-80AE-43C3-90E0-CEF41C73CFD0}"/>
              </a:ext>
            </a:extLst>
          </p:cNvPr>
          <p:cNvSpPr/>
          <p:nvPr/>
        </p:nvSpPr>
        <p:spPr>
          <a:xfrm>
            <a:off x="5428176" y="386422"/>
            <a:ext cx="1288296" cy="337155"/>
          </a:xfrm>
          <a:custGeom>
            <a:avLst/>
            <a:gdLst>
              <a:gd name="connsiteX0" fmla="*/ 1248849 w 1288296"/>
              <a:gd name="connsiteY0" fmla="*/ 80303 h 337155"/>
              <a:gd name="connsiteX1" fmla="*/ 1172649 w 1288296"/>
              <a:gd name="connsiteY1" fmla="*/ 4103 h 337155"/>
              <a:gd name="connsiteX2" fmla="*/ 785299 w 1288296"/>
              <a:gd name="connsiteY2" fmla="*/ 13628 h 337155"/>
              <a:gd name="connsiteX3" fmla="*/ 413824 w 1288296"/>
              <a:gd name="connsiteY3" fmla="*/ 42203 h 337155"/>
              <a:gd name="connsiteX4" fmla="*/ 10599 w 1288296"/>
              <a:gd name="connsiteY4" fmla="*/ 334303 h 337155"/>
              <a:gd name="connsiteX5" fmla="*/ 159824 w 1288296"/>
              <a:gd name="connsiteY5" fmla="*/ 181903 h 337155"/>
              <a:gd name="connsiteX6" fmla="*/ 610674 w 1288296"/>
              <a:gd name="connsiteY6" fmla="*/ 32678 h 337155"/>
              <a:gd name="connsiteX7" fmla="*/ 1248849 w 1288296"/>
              <a:gd name="connsiteY7" fmla="*/ 80303 h 33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8296" h="337155">
                <a:moveTo>
                  <a:pt x="1248849" y="80303"/>
                </a:moveTo>
                <a:cubicBezTo>
                  <a:pt x="1342511" y="75541"/>
                  <a:pt x="1249907" y="15215"/>
                  <a:pt x="1172649" y="4103"/>
                </a:cubicBezTo>
                <a:cubicBezTo>
                  <a:pt x="1095391" y="-7009"/>
                  <a:pt x="911770" y="7278"/>
                  <a:pt x="785299" y="13628"/>
                </a:cubicBezTo>
                <a:cubicBezTo>
                  <a:pt x="658828" y="19978"/>
                  <a:pt x="542941" y="-11243"/>
                  <a:pt x="413824" y="42203"/>
                </a:cubicBezTo>
                <a:cubicBezTo>
                  <a:pt x="284707" y="95649"/>
                  <a:pt x="52932" y="311020"/>
                  <a:pt x="10599" y="334303"/>
                </a:cubicBezTo>
                <a:cubicBezTo>
                  <a:pt x="-31734" y="357586"/>
                  <a:pt x="59812" y="232174"/>
                  <a:pt x="159824" y="181903"/>
                </a:cubicBezTo>
                <a:cubicBezTo>
                  <a:pt x="259836" y="131632"/>
                  <a:pt x="432345" y="53845"/>
                  <a:pt x="610674" y="32678"/>
                </a:cubicBezTo>
                <a:cubicBezTo>
                  <a:pt x="789003" y="11511"/>
                  <a:pt x="1155187" y="85065"/>
                  <a:pt x="1248849" y="80303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A8B8C80-3D52-4EEE-AF51-11E9FE1A034A}"/>
              </a:ext>
            </a:extLst>
          </p:cNvPr>
          <p:cNvSpPr/>
          <p:nvPr/>
        </p:nvSpPr>
        <p:spPr>
          <a:xfrm>
            <a:off x="6755355" y="315250"/>
            <a:ext cx="1218513" cy="562405"/>
          </a:xfrm>
          <a:custGeom>
            <a:avLst/>
            <a:gdLst>
              <a:gd name="connsiteX0" fmla="*/ 1045 w 1218513"/>
              <a:gd name="connsiteY0" fmla="*/ 141950 h 562405"/>
              <a:gd name="connsiteX1" fmla="*/ 183078 w 1218513"/>
              <a:gd name="connsiteY1" fmla="*/ 2250 h 562405"/>
              <a:gd name="connsiteX2" fmla="*/ 462478 w 1218513"/>
              <a:gd name="connsiteY2" fmla="*/ 65750 h 562405"/>
              <a:gd name="connsiteX3" fmla="*/ 733412 w 1218513"/>
              <a:gd name="connsiteY3" fmla="*/ 196983 h 562405"/>
              <a:gd name="connsiteX4" fmla="*/ 923912 w 1218513"/>
              <a:gd name="connsiteY4" fmla="*/ 370550 h 562405"/>
              <a:gd name="connsiteX5" fmla="*/ 1216012 w 1218513"/>
              <a:gd name="connsiteY5" fmla="*/ 556817 h 562405"/>
              <a:gd name="connsiteX6" fmla="*/ 1042445 w 1218513"/>
              <a:gd name="connsiteY6" fmla="*/ 484850 h 562405"/>
              <a:gd name="connsiteX7" fmla="*/ 661445 w 1218513"/>
              <a:gd name="connsiteY7" fmla="*/ 196983 h 562405"/>
              <a:gd name="connsiteX8" fmla="*/ 263512 w 1218513"/>
              <a:gd name="connsiteY8" fmla="*/ 40350 h 562405"/>
              <a:gd name="connsiteX9" fmla="*/ 1045 w 1218513"/>
              <a:gd name="connsiteY9" fmla="*/ 141950 h 56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8513" h="562405">
                <a:moveTo>
                  <a:pt x="1045" y="141950"/>
                </a:moveTo>
                <a:cubicBezTo>
                  <a:pt x="-12361" y="135600"/>
                  <a:pt x="106173" y="14950"/>
                  <a:pt x="183078" y="2250"/>
                </a:cubicBezTo>
                <a:cubicBezTo>
                  <a:pt x="259984" y="-10450"/>
                  <a:pt x="370756" y="33294"/>
                  <a:pt x="462478" y="65750"/>
                </a:cubicBezTo>
                <a:cubicBezTo>
                  <a:pt x="554200" y="98206"/>
                  <a:pt x="656506" y="146183"/>
                  <a:pt x="733412" y="196983"/>
                </a:cubicBezTo>
                <a:cubicBezTo>
                  <a:pt x="810318" y="247783"/>
                  <a:pt x="843479" y="310578"/>
                  <a:pt x="923912" y="370550"/>
                </a:cubicBezTo>
                <a:cubicBezTo>
                  <a:pt x="1004345" y="430522"/>
                  <a:pt x="1196257" y="537767"/>
                  <a:pt x="1216012" y="556817"/>
                </a:cubicBezTo>
                <a:cubicBezTo>
                  <a:pt x="1235767" y="575867"/>
                  <a:pt x="1134873" y="544822"/>
                  <a:pt x="1042445" y="484850"/>
                </a:cubicBezTo>
                <a:cubicBezTo>
                  <a:pt x="950017" y="424878"/>
                  <a:pt x="791267" y="271066"/>
                  <a:pt x="661445" y="196983"/>
                </a:cubicBezTo>
                <a:cubicBezTo>
                  <a:pt x="531623" y="122900"/>
                  <a:pt x="373579" y="50228"/>
                  <a:pt x="263512" y="40350"/>
                </a:cubicBezTo>
                <a:cubicBezTo>
                  <a:pt x="153445" y="30472"/>
                  <a:pt x="14451" y="148300"/>
                  <a:pt x="1045" y="141950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75FF5B3B-8FE4-4268-ACDC-32B02AAB2816}"/>
              </a:ext>
            </a:extLst>
          </p:cNvPr>
          <p:cNvSpPr/>
          <p:nvPr/>
        </p:nvSpPr>
        <p:spPr>
          <a:xfrm>
            <a:off x="7931180" y="867473"/>
            <a:ext cx="569513" cy="1104773"/>
          </a:xfrm>
          <a:custGeom>
            <a:avLst/>
            <a:gdLst>
              <a:gd name="connsiteX0" fmla="*/ 2087 w 569513"/>
              <a:gd name="connsiteY0" fmla="*/ 360 h 1104773"/>
              <a:gd name="connsiteX1" fmla="*/ 213753 w 569513"/>
              <a:gd name="connsiteY1" fmla="*/ 317860 h 1104773"/>
              <a:gd name="connsiteX2" fmla="*/ 408487 w 569513"/>
              <a:gd name="connsiteY2" fmla="*/ 618427 h 1104773"/>
              <a:gd name="connsiteX3" fmla="*/ 548187 w 569513"/>
              <a:gd name="connsiteY3" fmla="*/ 1092560 h 1104773"/>
              <a:gd name="connsiteX4" fmla="*/ 548187 w 569513"/>
              <a:gd name="connsiteY4" fmla="*/ 914760 h 1104773"/>
              <a:gd name="connsiteX5" fmla="*/ 349220 w 569513"/>
              <a:gd name="connsiteY5" fmla="*/ 381360 h 1104773"/>
              <a:gd name="connsiteX6" fmla="*/ 2087 w 569513"/>
              <a:gd name="connsiteY6" fmla="*/ 360 h 110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513" h="1104773">
                <a:moveTo>
                  <a:pt x="2087" y="360"/>
                </a:moveTo>
                <a:cubicBezTo>
                  <a:pt x="-20491" y="-10223"/>
                  <a:pt x="146020" y="214849"/>
                  <a:pt x="213753" y="317860"/>
                </a:cubicBezTo>
                <a:cubicBezTo>
                  <a:pt x="281486" y="420871"/>
                  <a:pt x="352748" y="489310"/>
                  <a:pt x="408487" y="618427"/>
                </a:cubicBezTo>
                <a:cubicBezTo>
                  <a:pt x="464226" y="747544"/>
                  <a:pt x="524904" y="1043171"/>
                  <a:pt x="548187" y="1092560"/>
                </a:cubicBezTo>
                <a:cubicBezTo>
                  <a:pt x="571470" y="1141949"/>
                  <a:pt x="581348" y="1033293"/>
                  <a:pt x="548187" y="914760"/>
                </a:cubicBezTo>
                <a:cubicBezTo>
                  <a:pt x="515026" y="796227"/>
                  <a:pt x="437415" y="533054"/>
                  <a:pt x="349220" y="381360"/>
                </a:cubicBezTo>
                <a:cubicBezTo>
                  <a:pt x="261025" y="229666"/>
                  <a:pt x="24665" y="10943"/>
                  <a:pt x="2087" y="360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3300F1B5-5A00-48D9-8255-6D8857A2DEDB}"/>
              </a:ext>
            </a:extLst>
          </p:cNvPr>
          <p:cNvSpPr/>
          <p:nvPr/>
        </p:nvSpPr>
        <p:spPr>
          <a:xfrm>
            <a:off x="8469938" y="1958519"/>
            <a:ext cx="134477" cy="1349366"/>
          </a:xfrm>
          <a:custGeom>
            <a:avLst/>
            <a:gdLst>
              <a:gd name="connsiteX0" fmla="*/ 43295 w 134477"/>
              <a:gd name="connsiteY0" fmla="*/ 5748 h 1349366"/>
              <a:gd name="connsiteX1" fmla="*/ 81395 w 134477"/>
              <a:gd name="connsiteY1" fmla="*/ 293614 h 1349366"/>
              <a:gd name="connsiteX2" fmla="*/ 132195 w 134477"/>
              <a:gd name="connsiteY2" fmla="*/ 695781 h 1349366"/>
              <a:gd name="connsiteX3" fmla="*/ 962 w 134477"/>
              <a:gd name="connsiteY3" fmla="*/ 1335014 h 1349366"/>
              <a:gd name="connsiteX4" fmla="*/ 72929 w 134477"/>
              <a:gd name="connsiteY4" fmla="*/ 1093714 h 1349366"/>
              <a:gd name="connsiteX5" fmla="*/ 77162 w 134477"/>
              <a:gd name="connsiteY5" fmla="*/ 556081 h 1349366"/>
              <a:gd name="connsiteX6" fmla="*/ 43295 w 134477"/>
              <a:gd name="connsiteY6" fmla="*/ 5748 h 134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477" h="1349366">
                <a:moveTo>
                  <a:pt x="43295" y="5748"/>
                </a:moveTo>
                <a:cubicBezTo>
                  <a:pt x="44000" y="-37996"/>
                  <a:pt x="66578" y="178609"/>
                  <a:pt x="81395" y="293614"/>
                </a:cubicBezTo>
                <a:cubicBezTo>
                  <a:pt x="96212" y="408619"/>
                  <a:pt x="145600" y="522214"/>
                  <a:pt x="132195" y="695781"/>
                </a:cubicBezTo>
                <a:cubicBezTo>
                  <a:pt x="118790" y="869348"/>
                  <a:pt x="10840" y="1268692"/>
                  <a:pt x="962" y="1335014"/>
                </a:cubicBezTo>
                <a:cubicBezTo>
                  <a:pt x="-8916" y="1401336"/>
                  <a:pt x="60229" y="1223536"/>
                  <a:pt x="72929" y="1093714"/>
                </a:cubicBezTo>
                <a:cubicBezTo>
                  <a:pt x="85629" y="963892"/>
                  <a:pt x="86334" y="740231"/>
                  <a:pt x="77162" y="556081"/>
                </a:cubicBezTo>
                <a:cubicBezTo>
                  <a:pt x="67990" y="371931"/>
                  <a:pt x="42590" y="49492"/>
                  <a:pt x="43295" y="5748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43FBDD4-1FC4-40A5-A160-8629ADA820B4}"/>
              </a:ext>
            </a:extLst>
          </p:cNvPr>
          <p:cNvSpPr/>
          <p:nvPr/>
        </p:nvSpPr>
        <p:spPr>
          <a:xfrm>
            <a:off x="8469295" y="3301139"/>
            <a:ext cx="532466" cy="811953"/>
          </a:xfrm>
          <a:custGeom>
            <a:avLst/>
            <a:gdLst>
              <a:gd name="connsiteX0" fmla="*/ 5838 w 532466"/>
              <a:gd name="connsiteY0" fmla="*/ 861 h 811953"/>
              <a:gd name="connsiteX1" fmla="*/ 48172 w 532466"/>
              <a:gd name="connsiteY1" fmla="*/ 309894 h 811953"/>
              <a:gd name="connsiteX2" fmla="*/ 386838 w 532466"/>
              <a:gd name="connsiteY2" fmla="*/ 737461 h 811953"/>
              <a:gd name="connsiteX3" fmla="*/ 526538 w 532466"/>
              <a:gd name="connsiteY3" fmla="*/ 792494 h 811953"/>
              <a:gd name="connsiteX4" fmla="*/ 463038 w 532466"/>
              <a:gd name="connsiteY4" fmla="*/ 758628 h 811953"/>
              <a:gd name="connsiteX5" fmla="*/ 82038 w 532466"/>
              <a:gd name="connsiteY5" fmla="*/ 237928 h 811953"/>
              <a:gd name="connsiteX6" fmla="*/ 5838 w 532466"/>
              <a:gd name="connsiteY6" fmla="*/ 861 h 81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466" h="811953">
                <a:moveTo>
                  <a:pt x="5838" y="861"/>
                </a:moveTo>
                <a:cubicBezTo>
                  <a:pt x="194" y="12855"/>
                  <a:pt x="-15328" y="187127"/>
                  <a:pt x="48172" y="309894"/>
                </a:cubicBezTo>
                <a:cubicBezTo>
                  <a:pt x="111672" y="432661"/>
                  <a:pt x="307110" y="657028"/>
                  <a:pt x="386838" y="737461"/>
                </a:cubicBezTo>
                <a:cubicBezTo>
                  <a:pt x="466566" y="817894"/>
                  <a:pt x="513838" y="788966"/>
                  <a:pt x="526538" y="792494"/>
                </a:cubicBezTo>
                <a:cubicBezTo>
                  <a:pt x="539238" y="796022"/>
                  <a:pt x="537121" y="851056"/>
                  <a:pt x="463038" y="758628"/>
                </a:cubicBezTo>
                <a:cubicBezTo>
                  <a:pt x="388955" y="666200"/>
                  <a:pt x="160355" y="371984"/>
                  <a:pt x="82038" y="237928"/>
                </a:cubicBezTo>
                <a:cubicBezTo>
                  <a:pt x="3721" y="103872"/>
                  <a:pt x="11482" y="-11133"/>
                  <a:pt x="5838" y="861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DB4D7816-1A77-4CF5-A09D-4824D62865BB}"/>
              </a:ext>
            </a:extLst>
          </p:cNvPr>
          <p:cNvSpPr/>
          <p:nvPr/>
        </p:nvSpPr>
        <p:spPr>
          <a:xfrm>
            <a:off x="8593576" y="3880932"/>
            <a:ext cx="499248" cy="322617"/>
          </a:xfrm>
          <a:custGeom>
            <a:avLst/>
            <a:gdLst>
              <a:gd name="connsiteX0" fmla="*/ 8557 w 499248"/>
              <a:gd name="connsiteY0" fmla="*/ 1035 h 322617"/>
              <a:gd name="connsiteX1" fmla="*/ 355691 w 499248"/>
              <a:gd name="connsiteY1" fmla="*/ 276201 h 322617"/>
              <a:gd name="connsiteX2" fmla="*/ 491157 w 499248"/>
              <a:gd name="connsiteY2" fmla="*/ 314301 h 322617"/>
              <a:gd name="connsiteX3" fmla="*/ 139791 w 499248"/>
              <a:gd name="connsiteY3" fmla="*/ 187301 h 322617"/>
              <a:gd name="connsiteX4" fmla="*/ 8557 w 499248"/>
              <a:gd name="connsiteY4" fmla="*/ 1035 h 32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248" h="322617">
                <a:moveTo>
                  <a:pt x="8557" y="1035"/>
                </a:moveTo>
                <a:cubicBezTo>
                  <a:pt x="44540" y="15852"/>
                  <a:pt x="275258" y="223990"/>
                  <a:pt x="355691" y="276201"/>
                </a:cubicBezTo>
                <a:cubicBezTo>
                  <a:pt x="436124" y="328412"/>
                  <a:pt x="527140" y="329118"/>
                  <a:pt x="491157" y="314301"/>
                </a:cubicBezTo>
                <a:cubicBezTo>
                  <a:pt x="455174" y="299484"/>
                  <a:pt x="223047" y="240218"/>
                  <a:pt x="139791" y="187301"/>
                </a:cubicBezTo>
                <a:cubicBezTo>
                  <a:pt x="56536" y="134384"/>
                  <a:pt x="-27426" y="-13782"/>
                  <a:pt x="8557" y="103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388A1201-F19A-4618-91EC-4E82B606885D}"/>
              </a:ext>
            </a:extLst>
          </p:cNvPr>
          <p:cNvSpPr/>
          <p:nvPr/>
        </p:nvSpPr>
        <p:spPr>
          <a:xfrm>
            <a:off x="8351054" y="3693070"/>
            <a:ext cx="543593" cy="640638"/>
          </a:xfrm>
          <a:custGeom>
            <a:avLst/>
            <a:gdLst>
              <a:gd name="connsiteX0" fmla="*/ 14013 w 543593"/>
              <a:gd name="connsiteY0" fmla="*/ 2630 h 640638"/>
              <a:gd name="connsiteX1" fmla="*/ 98679 w 543593"/>
              <a:gd name="connsiteY1" fmla="*/ 256630 h 640638"/>
              <a:gd name="connsiteX2" fmla="*/ 538946 w 543593"/>
              <a:gd name="connsiteY2" fmla="*/ 637630 h 640638"/>
              <a:gd name="connsiteX3" fmla="*/ 310346 w 543593"/>
              <a:gd name="connsiteY3" fmla="*/ 413263 h 640638"/>
              <a:gd name="connsiteX4" fmla="*/ 14013 w 543593"/>
              <a:gd name="connsiteY4" fmla="*/ 2630 h 64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593" h="640638">
                <a:moveTo>
                  <a:pt x="14013" y="2630"/>
                </a:moveTo>
                <a:cubicBezTo>
                  <a:pt x="-21265" y="-23475"/>
                  <a:pt x="11190" y="150797"/>
                  <a:pt x="98679" y="256630"/>
                </a:cubicBezTo>
                <a:cubicBezTo>
                  <a:pt x="186168" y="362463"/>
                  <a:pt x="503668" y="611525"/>
                  <a:pt x="538946" y="637630"/>
                </a:cubicBezTo>
                <a:cubicBezTo>
                  <a:pt x="574224" y="663735"/>
                  <a:pt x="399951" y="514157"/>
                  <a:pt x="310346" y="413263"/>
                </a:cubicBezTo>
                <a:cubicBezTo>
                  <a:pt x="220741" y="312369"/>
                  <a:pt x="49291" y="28735"/>
                  <a:pt x="14013" y="2630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64B616A-920D-4B9C-974A-E9C37E1CAB5C}"/>
              </a:ext>
            </a:extLst>
          </p:cNvPr>
          <p:cNvSpPr/>
          <p:nvPr/>
        </p:nvSpPr>
        <p:spPr>
          <a:xfrm>
            <a:off x="8043153" y="3471206"/>
            <a:ext cx="650446" cy="1261072"/>
          </a:xfrm>
          <a:custGeom>
            <a:avLst/>
            <a:gdLst>
              <a:gd name="connsiteX0" fmla="*/ 152580 w 650446"/>
              <a:gd name="connsiteY0" fmla="*/ 127 h 1261072"/>
              <a:gd name="connsiteX1" fmla="*/ 97547 w 650446"/>
              <a:gd name="connsiteY1" fmla="*/ 317627 h 1261072"/>
              <a:gd name="connsiteX2" fmla="*/ 262647 w 650446"/>
              <a:gd name="connsiteY2" fmla="*/ 859494 h 1261072"/>
              <a:gd name="connsiteX3" fmla="*/ 647880 w 650446"/>
              <a:gd name="connsiteY3" fmla="*/ 1257427 h 1261072"/>
              <a:gd name="connsiteX4" fmla="*/ 415047 w 650446"/>
              <a:gd name="connsiteY4" fmla="*/ 1033061 h 1261072"/>
              <a:gd name="connsiteX5" fmla="*/ 114480 w 650446"/>
              <a:gd name="connsiteY5" fmla="*/ 635127 h 1261072"/>
              <a:gd name="connsiteX6" fmla="*/ 180 w 650446"/>
              <a:gd name="connsiteY6" fmla="*/ 283761 h 1261072"/>
              <a:gd name="connsiteX7" fmla="*/ 152580 w 650446"/>
              <a:gd name="connsiteY7" fmla="*/ 127 h 126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0446" h="1261072">
                <a:moveTo>
                  <a:pt x="152580" y="127"/>
                </a:moveTo>
                <a:cubicBezTo>
                  <a:pt x="168808" y="5771"/>
                  <a:pt x="79203" y="174399"/>
                  <a:pt x="97547" y="317627"/>
                </a:cubicBezTo>
                <a:cubicBezTo>
                  <a:pt x="115891" y="460855"/>
                  <a:pt x="170925" y="702861"/>
                  <a:pt x="262647" y="859494"/>
                </a:cubicBezTo>
                <a:cubicBezTo>
                  <a:pt x="354369" y="1016127"/>
                  <a:pt x="622480" y="1228499"/>
                  <a:pt x="647880" y="1257427"/>
                </a:cubicBezTo>
                <a:cubicBezTo>
                  <a:pt x="673280" y="1286355"/>
                  <a:pt x="503947" y="1136778"/>
                  <a:pt x="415047" y="1033061"/>
                </a:cubicBezTo>
                <a:cubicBezTo>
                  <a:pt x="326147" y="929344"/>
                  <a:pt x="183625" y="760010"/>
                  <a:pt x="114480" y="635127"/>
                </a:cubicBezTo>
                <a:cubicBezTo>
                  <a:pt x="45335" y="510244"/>
                  <a:pt x="-3348" y="389594"/>
                  <a:pt x="180" y="283761"/>
                </a:cubicBezTo>
                <a:cubicBezTo>
                  <a:pt x="3708" y="177928"/>
                  <a:pt x="136352" y="-5517"/>
                  <a:pt x="152580" y="12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A91A64A-25B1-4B0D-8401-3A04A02654C9}"/>
              </a:ext>
            </a:extLst>
          </p:cNvPr>
          <p:cNvSpPr/>
          <p:nvPr/>
        </p:nvSpPr>
        <p:spPr>
          <a:xfrm>
            <a:off x="8203152" y="3366820"/>
            <a:ext cx="824486" cy="1160121"/>
          </a:xfrm>
          <a:custGeom>
            <a:avLst/>
            <a:gdLst>
              <a:gd name="connsiteX0" fmla="*/ 140748 w 824486"/>
              <a:gd name="connsiteY0" fmla="*/ 28313 h 1160121"/>
              <a:gd name="connsiteX1" fmla="*/ 128048 w 824486"/>
              <a:gd name="connsiteY1" fmla="*/ 100280 h 1160121"/>
              <a:gd name="connsiteX2" fmla="*/ 149215 w 824486"/>
              <a:gd name="connsiteY2" fmla="*/ 659080 h 1160121"/>
              <a:gd name="connsiteX3" fmla="*/ 373581 w 824486"/>
              <a:gd name="connsiteY3" fmla="*/ 985047 h 1160121"/>
              <a:gd name="connsiteX4" fmla="*/ 822315 w 824486"/>
              <a:gd name="connsiteY4" fmla="*/ 1158613 h 1160121"/>
              <a:gd name="connsiteX5" fmla="*/ 530215 w 824486"/>
              <a:gd name="connsiteY5" fmla="*/ 1061247 h 1160121"/>
              <a:gd name="connsiteX6" fmla="*/ 208481 w 824486"/>
              <a:gd name="connsiteY6" fmla="*/ 921547 h 1160121"/>
              <a:gd name="connsiteX7" fmla="*/ 1048 w 824486"/>
              <a:gd name="connsiteY7" fmla="*/ 417780 h 1160121"/>
              <a:gd name="connsiteX8" fmla="*/ 140748 w 824486"/>
              <a:gd name="connsiteY8" fmla="*/ 28313 h 116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4486" h="1160121">
                <a:moveTo>
                  <a:pt x="140748" y="28313"/>
                </a:moveTo>
                <a:cubicBezTo>
                  <a:pt x="161915" y="-24604"/>
                  <a:pt x="126637" y="-4848"/>
                  <a:pt x="128048" y="100280"/>
                </a:cubicBezTo>
                <a:cubicBezTo>
                  <a:pt x="129459" y="205408"/>
                  <a:pt x="108293" y="511619"/>
                  <a:pt x="149215" y="659080"/>
                </a:cubicBezTo>
                <a:cubicBezTo>
                  <a:pt x="190137" y="806541"/>
                  <a:pt x="261398" y="901792"/>
                  <a:pt x="373581" y="985047"/>
                </a:cubicBezTo>
                <a:cubicBezTo>
                  <a:pt x="485764" y="1068302"/>
                  <a:pt x="796209" y="1145913"/>
                  <a:pt x="822315" y="1158613"/>
                </a:cubicBezTo>
                <a:cubicBezTo>
                  <a:pt x="848421" y="1171313"/>
                  <a:pt x="632521" y="1100758"/>
                  <a:pt x="530215" y="1061247"/>
                </a:cubicBezTo>
                <a:cubicBezTo>
                  <a:pt x="427909" y="1021736"/>
                  <a:pt x="296675" y="1028791"/>
                  <a:pt x="208481" y="921547"/>
                </a:cubicBezTo>
                <a:cubicBezTo>
                  <a:pt x="120287" y="814303"/>
                  <a:pt x="15159" y="570180"/>
                  <a:pt x="1048" y="417780"/>
                </a:cubicBezTo>
                <a:cubicBezTo>
                  <a:pt x="-13063" y="265380"/>
                  <a:pt x="119581" y="81230"/>
                  <a:pt x="140748" y="28313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C1DF362-31AB-4F16-8F32-CB17DA4F483B}"/>
              </a:ext>
            </a:extLst>
          </p:cNvPr>
          <p:cNvSpPr/>
          <p:nvPr/>
        </p:nvSpPr>
        <p:spPr>
          <a:xfrm>
            <a:off x="8269916" y="2426833"/>
            <a:ext cx="269427" cy="926592"/>
          </a:xfrm>
          <a:custGeom>
            <a:avLst/>
            <a:gdLst>
              <a:gd name="connsiteX0" fmla="*/ 245434 w 269427"/>
              <a:gd name="connsiteY0" fmla="*/ 2042 h 926592"/>
              <a:gd name="connsiteX1" fmla="*/ 267659 w 269427"/>
              <a:gd name="connsiteY1" fmla="*/ 348117 h 926592"/>
              <a:gd name="connsiteX2" fmla="*/ 194634 w 269427"/>
              <a:gd name="connsiteY2" fmla="*/ 646567 h 926592"/>
              <a:gd name="connsiteX3" fmla="*/ 959 w 269427"/>
              <a:gd name="connsiteY3" fmla="*/ 925967 h 926592"/>
              <a:gd name="connsiteX4" fmla="*/ 124784 w 269427"/>
              <a:gd name="connsiteY4" fmla="*/ 706892 h 926592"/>
              <a:gd name="connsiteX5" fmla="*/ 229559 w 269427"/>
              <a:gd name="connsiteY5" fmla="*/ 227467 h 926592"/>
              <a:gd name="connsiteX6" fmla="*/ 245434 w 269427"/>
              <a:gd name="connsiteY6" fmla="*/ 2042 h 92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427" h="926592">
                <a:moveTo>
                  <a:pt x="245434" y="2042"/>
                </a:moveTo>
                <a:cubicBezTo>
                  <a:pt x="251784" y="22150"/>
                  <a:pt x="276126" y="240696"/>
                  <a:pt x="267659" y="348117"/>
                </a:cubicBezTo>
                <a:cubicBezTo>
                  <a:pt x="259192" y="455538"/>
                  <a:pt x="239084" y="550259"/>
                  <a:pt x="194634" y="646567"/>
                </a:cubicBezTo>
                <a:cubicBezTo>
                  <a:pt x="150184" y="742875"/>
                  <a:pt x="12601" y="915913"/>
                  <a:pt x="959" y="925967"/>
                </a:cubicBezTo>
                <a:cubicBezTo>
                  <a:pt x="-10683" y="936021"/>
                  <a:pt x="86684" y="823309"/>
                  <a:pt x="124784" y="706892"/>
                </a:cubicBezTo>
                <a:cubicBezTo>
                  <a:pt x="162884" y="590475"/>
                  <a:pt x="211567" y="340709"/>
                  <a:pt x="229559" y="227467"/>
                </a:cubicBezTo>
                <a:cubicBezTo>
                  <a:pt x="247551" y="114225"/>
                  <a:pt x="239084" y="-18066"/>
                  <a:pt x="245434" y="2042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9B7A8F3-78D5-464B-BC3B-B85E1CA7C482}"/>
              </a:ext>
            </a:extLst>
          </p:cNvPr>
          <p:cNvSpPr/>
          <p:nvPr/>
        </p:nvSpPr>
        <p:spPr>
          <a:xfrm>
            <a:off x="7581743" y="1041240"/>
            <a:ext cx="577386" cy="321465"/>
          </a:xfrm>
          <a:custGeom>
            <a:avLst/>
            <a:gdLst>
              <a:gd name="connsiteX0" fmla="*/ 157 w 577386"/>
              <a:gd name="connsiteY0" fmla="*/ 136685 h 321465"/>
              <a:gd name="connsiteX1" fmla="*/ 333532 w 577386"/>
              <a:gd name="connsiteY1" fmla="*/ 89060 h 321465"/>
              <a:gd name="connsiteX2" fmla="*/ 571657 w 577386"/>
              <a:gd name="connsiteY2" fmla="*/ 320835 h 321465"/>
              <a:gd name="connsiteX3" fmla="*/ 485932 w 577386"/>
              <a:gd name="connsiteY3" fmla="*/ 152560 h 321465"/>
              <a:gd name="connsiteX4" fmla="*/ 292257 w 577386"/>
              <a:gd name="connsiteY4" fmla="*/ 160 h 321465"/>
              <a:gd name="connsiteX5" fmla="*/ 157 w 577386"/>
              <a:gd name="connsiteY5" fmla="*/ 136685 h 32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386" h="321465">
                <a:moveTo>
                  <a:pt x="157" y="136685"/>
                </a:moveTo>
                <a:cubicBezTo>
                  <a:pt x="7036" y="151502"/>
                  <a:pt x="238282" y="58368"/>
                  <a:pt x="333532" y="89060"/>
                </a:cubicBezTo>
                <a:cubicBezTo>
                  <a:pt x="428782" y="119752"/>
                  <a:pt x="546257" y="310252"/>
                  <a:pt x="571657" y="320835"/>
                </a:cubicBezTo>
                <a:cubicBezTo>
                  <a:pt x="597057" y="331418"/>
                  <a:pt x="532499" y="206006"/>
                  <a:pt x="485932" y="152560"/>
                </a:cubicBezTo>
                <a:cubicBezTo>
                  <a:pt x="439365" y="99114"/>
                  <a:pt x="371103" y="5452"/>
                  <a:pt x="292257" y="160"/>
                </a:cubicBezTo>
                <a:cubicBezTo>
                  <a:pt x="213411" y="-5132"/>
                  <a:pt x="-6722" y="121868"/>
                  <a:pt x="157" y="13668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983C328-D02D-4972-A44D-02FAB1610EB0}"/>
              </a:ext>
            </a:extLst>
          </p:cNvPr>
          <p:cNvSpPr/>
          <p:nvPr/>
        </p:nvSpPr>
        <p:spPr>
          <a:xfrm>
            <a:off x="5911798" y="819941"/>
            <a:ext cx="622437" cy="1040485"/>
          </a:xfrm>
          <a:custGeom>
            <a:avLst/>
            <a:gdLst>
              <a:gd name="connsiteX0" fmla="*/ 611769 w 622437"/>
              <a:gd name="connsiteY0" fmla="*/ 39426 h 1040485"/>
              <a:gd name="connsiteX1" fmla="*/ 268869 w 622437"/>
              <a:gd name="connsiteY1" fmla="*/ 323059 h 1040485"/>
              <a:gd name="connsiteX2" fmla="*/ 112235 w 622437"/>
              <a:gd name="connsiteY2" fmla="*/ 636326 h 1040485"/>
              <a:gd name="connsiteX3" fmla="*/ 19102 w 622437"/>
              <a:gd name="connsiteY3" fmla="*/ 1038492 h 1040485"/>
              <a:gd name="connsiteX4" fmla="*/ 19102 w 622437"/>
              <a:gd name="connsiteY4" fmla="*/ 784492 h 1040485"/>
              <a:gd name="connsiteX5" fmla="*/ 40269 w 622437"/>
              <a:gd name="connsiteY5" fmla="*/ 636326 h 1040485"/>
              <a:gd name="connsiteX6" fmla="*/ 489002 w 622437"/>
              <a:gd name="connsiteY6" fmla="*/ 64826 h 1040485"/>
              <a:gd name="connsiteX7" fmla="*/ 611769 w 622437"/>
              <a:gd name="connsiteY7" fmla="*/ 39426 h 104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437" h="1040485">
                <a:moveTo>
                  <a:pt x="611769" y="39426"/>
                </a:moveTo>
                <a:cubicBezTo>
                  <a:pt x="575080" y="82465"/>
                  <a:pt x="352125" y="223576"/>
                  <a:pt x="268869" y="323059"/>
                </a:cubicBezTo>
                <a:cubicBezTo>
                  <a:pt x="185613" y="422542"/>
                  <a:pt x="153863" y="517087"/>
                  <a:pt x="112235" y="636326"/>
                </a:cubicBezTo>
                <a:cubicBezTo>
                  <a:pt x="70607" y="755565"/>
                  <a:pt x="34624" y="1013798"/>
                  <a:pt x="19102" y="1038492"/>
                </a:cubicBezTo>
                <a:cubicBezTo>
                  <a:pt x="3580" y="1063186"/>
                  <a:pt x="15574" y="851520"/>
                  <a:pt x="19102" y="784492"/>
                </a:cubicBezTo>
                <a:cubicBezTo>
                  <a:pt x="22630" y="717464"/>
                  <a:pt x="-38048" y="756270"/>
                  <a:pt x="40269" y="636326"/>
                </a:cubicBezTo>
                <a:cubicBezTo>
                  <a:pt x="118586" y="516382"/>
                  <a:pt x="391635" y="160782"/>
                  <a:pt x="489002" y="64826"/>
                </a:cubicBezTo>
                <a:cubicBezTo>
                  <a:pt x="586369" y="-31130"/>
                  <a:pt x="648458" y="-3613"/>
                  <a:pt x="611769" y="39426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8D0CC11-B16C-4233-9BA6-51AC646A8ECE}"/>
              </a:ext>
            </a:extLst>
          </p:cNvPr>
          <p:cNvSpPr/>
          <p:nvPr/>
        </p:nvSpPr>
        <p:spPr>
          <a:xfrm>
            <a:off x="4986327" y="2174011"/>
            <a:ext cx="571778" cy="560618"/>
          </a:xfrm>
          <a:custGeom>
            <a:avLst/>
            <a:gdLst>
              <a:gd name="connsiteX0" fmla="*/ 571193 w 571778"/>
              <a:gd name="connsiteY0" fmla="*/ 229 h 560618"/>
              <a:gd name="connsiteX1" fmla="*/ 454353 w 571778"/>
              <a:gd name="connsiteY1" fmla="*/ 299949 h 560618"/>
              <a:gd name="connsiteX2" fmla="*/ 2233 w 571778"/>
              <a:gd name="connsiteY2" fmla="*/ 548869 h 560618"/>
              <a:gd name="connsiteX3" fmla="*/ 286713 w 571778"/>
              <a:gd name="connsiteY3" fmla="*/ 492989 h 560618"/>
              <a:gd name="connsiteX4" fmla="*/ 423873 w 571778"/>
              <a:gd name="connsiteY4" fmla="*/ 254229 h 560618"/>
              <a:gd name="connsiteX5" fmla="*/ 571193 w 571778"/>
              <a:gd name="connsiteY5" fmla="*/ 229 h 56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778" h="560618">
                <a:moveTo>
                  <a:pt x="571193" y="229"/>
                </a:moveTo>
                <a:cubicBezTo>
                  <a:pt x="576273" y="7849"/>
                  <a:pt x="549180" y="208509"/>
                  <a:pt x="454353" y="299949"/>
                </a:cubicBezTo>
                <a:cubicBezTo>
                  <a:pt x="359526" y="391389"/>
                  <a:pt x="30173" y="516696"/>
                  <a:pt x="2233" y="548869"/>
                </a:cubicBezTo>
                <a:cubicBezTo>
                  <a:pt x="-25707" y="581042"/>
                  <a:pt x="216440" y="542096"/>
                  <a:pt x="286713" y="492989"/>
                </a:cubicBezTo>
                <a:cubicBezTo>
                  <a:pt x="356986" y="443882"/>
                  <a:pt x="372226" y="332122"/>
                  <a:pt x="423873" y="254229"/>
                </a:cubicBezTo>
                <a:cubicBezTo>
                  <a:pt x="475520" y="176336"/>
                  <a:pt x="566113" y="-7391"/>
                  <a:pt x="571193" y="229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143E8AEA-23F1-44D6-A2D6-E990F4896F02}"/>
              </a:ext>
            </a:extLst>
          </p:cNvPr>
          <p:cNvSpPr/>
          <p:nvPr/>
        </p:nvSpPr>
        <p:spPr>
          <a:xfrm>
            <a:off x="8172939" y="2348209"/>
            <a:ext cx="308213" cy="996269"/>
          </a:xfrm>
          <a:custGeom>
            <a:avLst/>
            <a:gdLst>
              <a:gd name="connsiteX0" fmla="*/ 302194 w 308213"/>
              <a:gd name="connsiteY0" fmla="*/ 5524 h 996269"/>
              <a:gd name="connsiteX1" fmla="*/ 247161 w 308213"/>
              <a:gd name="connsiteY1" fmla="*/ 399224 h 996269"/>
              <a:gd name="connsiteX2" fmla="*/ 170961 w 308213"/>
              <a:gd name="connsiteY2" fmla="*/ 742124 h 996269"/>
              <a:gd name="connsiteX3" fmla="*/ 1628 w 308213"/>
              <a:gd name="connsiteY3" fmla="*/ 996124 h 996269"/>
              <a:gd name="connsiteX4" fmla="*/ 98994 w 308213"/>
              <a:gd name="connsiteY4" fmla="*/ 708258 h 996269"/>
              <a:gd name="connsiteX5" fmla="*/ 302194 w 308213"/>
              <a:gd name="connsiteY5" fmla="*/ 5524 h 99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213" h="996269">
                <a:moveTo>
                  <a:pt x="302194" y="5524"/>
                </a:moveTo>
                <a:cubicBezTo>
                  <a:pt x="326889" y="-45982"/>
                  <a:pt x="269033" y="276457"/>
                  <a:pt x="247161" y="399224"/>
                </a:cubicBezTo>
                <a:cubicBezTo>
                  <a:pt x="225289" y="521991"/>
                  <a:pt x="211883" y="642641"/>
                  <a:pt x="170961" y="742124"/>
                </a:cubicBezTo>
                <a:cubicBezTo>
                  <a:pt x="130039" y="841607"/>
                  <a:pt x="13622" y="1001768"/>
                  <a:pt x="1628" y="996124"/>
                </a:cubicBezTo>
                <a:cubicBezTo>
                  <a:pt x="-10367" y="990480"/>
                  <a:pt x="46077" y="869830"/>
                  <a:pt x="98994" y="708258"/>
                </a:cubicBezTo>
                <a:cubicBezTo>
                  <a:pt x="151911" y="546686"/>
                  <a:pt x="277499" y="57030"/>
                  <a:pt x="302194" y="5524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A668522-D067-4DFB-BA25-25D40C12EC98}"/>
              </a:ext>
            </a:extLst>
          </p:cNvPr>
          <p:cNvSpPr/>
          <p:nvPr/>
        </p:nvSpPr>
        <p:spPr>
          <a:xfrm>
            <a:off x="4677578" y="1920591"/>
            <a:ext cx="523215" cy="544417"/>
          </a:xfrm>
          <a:custGeom>
            <a:avLst/>
            <a:gdLst>
              <a:gd name="connsiteX0" fmla="*/ 523072 w 523215"/>
              <a:gd name="connsiteY0" fmla="*/ 284 h 544417"/>
              <a:gd name="connsiteX1" fmla="*/ 453222 w 523215"/>
              <a:gd name="connsiteY1" fmla="*/ 171734 h 544417"/>
              <a:gd name="connsiteX2" fmla="*/ 386547 w 523215"/>
              <a:gd name="connsiteY2" fmla="*/ 276509 h 544417"/>
              <a:gd name="connsiteX3" fmla="*/ 5547 w 523215"/>
              <a:gd name="connsiteY3" fmla="*/ 538447 h 544417"/>
              <a:gd name="connsiteX4" fmla="*/ 178585 w 523215"/>
              <a:gd name="connsiteY4" fmla="*/ 433672 h 544417"/>
              <a:gd name="connsiteX5" fmla="*/ 434172 w 523215"/>
              <a:gd name="connsiteY5" fmla="*/ 139984 h 544417"/>
              <a:gd name="connsiteX6" fmla="*/ 523072 w 523215"/>
              <a:gd name="connsiteY6" fmla="*/ 284 h 54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215" h="544417">
                <a:moveTo>
                  <a:pt x="523072" y="284"/>
                </a:moveTo>
                <a:cubicBezTo>
                  <a:pt x="526247" y="5576"/>
                  <a:pt x="475976" y="125697"/>
                  <a:pt x="453222" y="171734"/>
                </a:cubicBezTo>
                <a:cubicBezTo>
                  <a:pt x="430468" y="217771"/>
                  <a:pt x="461160" y="215390"/>
                  <a:pt x="386547" y="276509"/>
                </a:cubicBezTo>
                <a:cubicBezTo>
                  <a:pt x="311934" y="337628"/>
                  <a:pt x="40207" y="512253"/>
                  <a:pt x="5547" y="538447"/>
                </a:cubicBezTo>
                <a:cubicBezTo>
                  <a:pt x="-29113" y="564641"/>
                  <a:pt x="107148" y="500082"/>
                  <a:pt x="178585" y="433672"/>
                </a:cubicBezTo>
                <a:cubicBezTo>
                  <a:pt x="250022" y="367262"/>
                  <a:pt x="375434" y="215655"/>
                  <a:pt x="434172" y="139984"/>
                </a:cubicBezTo>
                <a:cubicBezTo>
                  <a:pt x="492910" y="64313"/>
                  <a:pt x="519897" y="-5008"/>
                  <a:pt x="523072" y="284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B60BEB6-A007-4F6C-9D5E-DFF2FC845296}"/>
              </a:ext>
            </a:extLst>
          </p:cNvPr>
          <p:cNvSpPr/>
          <p:nvPr/>
        </p:nvSpPr>
        <p:spPr>
          <a:xfrm>
            <a:off x="5169630" y="2067152"/>
            <a:ext cx="276667" cy="492770"/>
          </a:xfrm>
          <a:custGeom>
            <a:avLst/>
            <a:gdLst>
              <a:gd name="connsiteX0" fmla="*/ 275495 w 276667"/>
              <a:gd name="connsiteY0" fmla="*/ 4536 h 492770"/>
              <a:gd name="connsiteX1" fmla="*/ 121508 w 276667"/>
              <a:gd name="connsiteY1" fmla="*/ 366486 h 492770"/>
              <a:gd name="connsiteX2" fmla="*/ 858 w 276667"/>
              <a:gd name="connsiteY2" fmla="*/ 485548 h 492770"/>
              <a:gd name="connsiteX3" fmla="*/ 183420 w 276667"/>
              <a:gd name="connsiteY3" fmla="*/ 185511 h 492770"/>
              <a:gd name="connsiteX4" fmla="*/ 275495 w 276667"/>
              <a:gd name="connsiteY4" fmla="*/ 4536 h 49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667" h="492770">
                <a:moveTo>
                  <a:pt x="275495" y="4536"/>
                </a:moveTo>
                <a:cubicBezTo>
                  <a:pt x="265176" y="34698"/>
                  <a:pt x="167281" y="286318"/>
                  <a:pt x="121508" y="366486"/>
                </a:cubicBezTo>
                <a:cubicBezTo>
                  <a:pt x="75735" y="446654"/>
                  <a:pt x="-9461" y="515710"/>
                  <a:pt x="858" y="485548"/>
                </a:cubicBezTo>
                <a:cubicBezTo>
                  <a:pt x="11177" y="455386"/>
                  <a:pt x="141087" y="269648"/>
                  <a:pt x="183420" y="185511"/>
                </a:cubicBezTo>
                <a:cubicBezTo>
                  <a:pt x="225753" y="101374"/>
                  <a:pt x="285814" y="-25626"/>
                  <a:pt x="275495" y="4536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59204D6A-051F-4F5B-84A3-3776F29D60CA}"/>
              </a:ext>
            </a:extLst>
          </p:cNvPr>
          <p:cNvSpPr/>
          <p:nvPr/>
        </p:nvSpPr>
        <p:spPr>
          <a:xfrm rot="442545">
            <a:off x="4306291" y="4302951"/>
            <a:ext cx="472498" cy="1310922"/>
          </a:xfrm>
          <a:custGeom>
            <a:avLst/>
            <a:gdLst>
              <a:gd name="connsiteX0" fmla="*/ 669951 w 683800"/>
              <a:gd name="connsiteY0" fmla="*/ 19761 h 1310922"/>
              <a:gd name="connsiteX1" fmla="*/ 606451 w 683800"/>
              <a:gd name="connsiteY1" fmla="*/ 254711 h 1310922"/>
              <a:gd name="connsiteX2" fmla="*/ 511201 w 683800"/>
              <a:gd name="connsiteY2" fmla="*/ 623011 h 1310922"/>
              <a:gd name="connsiteX3" fmla="*/ 371501 w 683800"/>
              <a:gd name="connsiteY3" fmla="*/ 889711 h 1310922"/>
              <a:gd name="connsiteX4" fmla="*/ 9551 w 683800"/>
              <a:gd name="connsiteY4" fmla="*/ 1302461 h 1310922"/>
              <a:gd name="connsiteX5" fmla="*/ 123851 w 683800"/>
              <a:gd name="connsiteY5" fmla="*/ 1137361 h 1310922"/>
              <a:gd name="connsiteX6" fmla="*/ 327051 w 683800"/>
              <a:gd name="connsiteY6" fmla="*/ 775411 h 1310922"/>
              <a:gd name="connsiteX7" fmla="*/ 669951 w 683800"/>
              <a:gd name="connsiteY7" fmla="*/ 19761 h 131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800" h="1310922">
                <a:moveTo>
                  <a:pt x="669951" y="19761"/>
                </a:moveTo>
                <a:cubicBezTo>
                  <a:pt x="716518" y="-67022"/>
                  <a:pt x="632909" y="154169"/>
                  <a:pt x="606451" y="254711"/>
                </a:cubicBezTo>
                <a:cubicBezTo>
                  <a:pt x="579993" y="355253"/>
                  <a:pt x="550359" y="517178"/>
                  <a:pt x="511201" y="623011"/>
                </a:cubicBezTo>
                <a:cubicBezTo>
                  <a:pt x="472043" y="728844"/>
                  <a:pt x="455109" y="776469"/>
                  <a:pt x="371501" y="889711"/>
                </a:cubicBezTo>
                <a:cubicBezTo>
                  <a:pt x="287893" y="1002953"/>
                  <a:pt x="50826" y="1261186"/>
                  <a:pt x="9551" y="1302461"/>
                </a:cubicBezTo>
                <a:cubicBezTo>
                  <a:pt x="-31724" y="1343736"/>
                  <a:pt x="70934" y="1225203"/>
                  <a:pt x="123851" y="1137361"/>
                </a:cubicBezTo>
                <a:cubicBezTo>
                  <a:pt x="176768" y="1049519"/>
                  <a:pt x="239209" y="961678"/>
                  <a:pt x="327051" y="775411"/>
                </a:cubicBezTo>
                <a:cubicBezTo>
                  <a:pt x="414893" y="589144"/>
                  <a:pt x="623384" y="106544"/>
                  <a:pt x="669951" y="19761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B6B6038-F8AE-4F20-898D-80061667D4FC}"/>
              </a:ext>
            </a:extLst>
          </p:cNvPr>
          <p:cNvSpPr/>
          <p:nvPr/>
        </p:nvSpPr>
        <p:spPr>
          <a:xfrm>
            <a:off x="6654391" y="5765255"/>
            <a:ext cx="83843" cy="1291225"/>
          </a:xfrm>
          <a:custGeom>
            <a:avLst/>
            <a:gdLst>
              <a:gd name="connsiteX0" fmla="*/ 82959 w 83843"/>
              <a:gd name="connsiteY0" fmla="*/ 545 h 1291225"/>
              <a:gd name="connsiteX1" fmla="*/ 13109 w 83843"/>
              <a:gd name="connsiteY1" fmla="*/ 711745 h 1291225"/>
              <a:gd name="connsiteX2" fmla="*/ 82959 w 83843"/>
              <a:gd name="connsiteY2" fmla="*/ 1264195 h 1291225"/>
              <a:gd name="connsiteX3" fmla="*/ 409 w 83843"/>
              <a:gd name="connsiteY3" fmla="*/ 1143545 h 1291225"/>
              <a:gd name="connsiteX4" fmla="*/ 51209 w 83843"/>
              <a:gd name="connsiteY4" fmla="*/ 603795 h 1291225"/>
              <a:gd name="connsiteX5" fmla="*/ 82959 w 83843"/>
              <a:gd name="connsiteY5" fmla="*/ 545 h 129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43" h="1291225">
                <a:moveTo>
                  <a:pt x="82959" y="545"/>
                </a:moveTo>
                <a:cubicBezTo>
                  <a:pt x="76609" y="18537"/>
                  <a:pt x="13109" y="501137"/>
                  <a:pt x="13109" y="711745"/>
                </a:cubicBezTo>
                <a:cubicBezTo>
                  <a:pt x="13109" y="922353"/>
                  <a:pt x="85076" y="1192228"/>
                  <a:pt x="82959" y="1264195"/>
                </a:cubicBezTo>
                <a:cubicBezTo>
                  <a:pt x="80842" y="1336162"/>
                  <a:pt x="5701" y="1253612"/>
                  <a:pt x="409" y="1143545"/>
                </a:cubicBezTo>
                <a:cubicBezTo>
                  <a:pt x="-4883" y="1033478"/>
                  <a:pt x="42742" y="793237"/>
                  <a:pt x="51209" y="603795"/>
                </a:cubicBezTo>
                <a:cubicBezTo>
                  <a:pt x="59676" y="414353"/>
                  <a:pt x="89309" y="-17447"/>
                  <a:pt x="82959" y="54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8D8E29F-EE5F-439B-8049-F88D5B81BB78}"/>
              </a:ext>
            </a:extLst>
          </p:cNvPr>
          <p:cNvSpPr/>
          <p:nvPr/>
        </p:nvSpPr>
        <p:spPr>
          <a:xfrm>
            <a:off x="4793205" y="4053070"/>
            <a:ext cx="334449" cy="310396"/>
          </a:xfrm>
          <a:custGeom>
            <a:avLst/>
            <a:gdLst>
              <a:gd name="connsiteX0" fmla="*/ 1045 w 334449"/>
              <a:gd name="connsiteY0" fmla="*/ 1405 h 310396"/>
              <a:gd name="connsiteX1" fmla="*/ 232820 w 334449"/>
              <a:gd name="connsiteY1" fmla="*/ 277630 h 310396"/>
              <a:gd name="connsiteX2" fmla="*/ 334420 w 334449"/>
              <a:gd name="connsiteY2" fmla="*/ 303030 h 310396"/>
              <a:gd name="connsiteX3" fmla="*/ 242345 w 334449"/>
              <a:gd name="connsiteY3" fmla="*/ 258580 h 310396"/>
              <a:gd name="connsiteX4" fmla="*/ 150270 w 334449"/>
              <a:gd name="connsiteY4" fmla="*/ 172855 h 310396"/>
              <a:gd name="connsiteX5" fmla="*/ 1045 w 334449"/>
              <a:gd name="connsiteY5" fmla="*/ 1405 h 31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449" h="310396">
                <a:moveTo>
                  <a:pt x="1045" y="1405"/>
                </a:moveTo>
                <a:cubicBezTo>
                  <a:pt x="14803" y="18867"/>
                  <a:pt x="177258" y="227359"/>
                  <a:pt x="232820" y="277630"/>
                </a:cubicBezTo>
                <a:cubicBezTo>
                  <a:pt x="288382" y="327901"/>
                  <a:pt x="332833" y="306205"/>
                  <a:pt x="334420" y="303030"/>
                </a:cubicBezTo>
                <a:cubicBezTo>
                  <a:pt x="336007" y="299855"/>
                  <a:pt x="273037" y="280276"/>
                  <a:pt x="242345" y="258580"/>
                </a:cubicBezTo>
                <a:cubicBezTo>
                  <a:pt x="211653" y="236884"/>
                  <a:pt x="187312" y="211484"/>
                  <a:pt x="150270" y="172855"/>
                </a:cubicBezTo>
                <a:cubicBezTo>
                  <a:pt x="113228" y="134226"/>
                  <a:pt x="-12713" y="-16057"/>
                  <a:pt x="1045" y="1405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365472A3-E86B-444D-8F4D-6BF1EB9E2288}"/>
              </a:ext>
            </a:extLst>
          </p:cNvPr>
          <p:cNvSpPr/>
          <p:nvPr/>
        </p:nvSpPr>
        <p:spPr>
          <a:xfrm>
            <a:off x="4778045" y="4025642"/>
            <a:ext cx="80512" cy="398619"/>
          </a:xfrm>
          <a:custGeom>
            <a:avLst/>
            <a:gdLst>
              <a:gd name="connsiteX0" fmla="*/ 38430 w 80512"/>
              <a:gd name="connsiteY0" fmla="*/ 258 h 398619"/>
              <a:gd name="connsiteX1" fmla="*/ 330 w 80512"/>
              <a:gd name="connsiteY1" fmla="*/ 146308 h 398619"/>
              <a:gd name="connsiteX2" fmla="*/ 22555 w 80512"/>
              <a:gd name="connsiteY2" fmla="*/ 254258 h 398619"/>
              <a:gd name="connsiteX3" fmla="*/ 67005 w 80512"/>
              <a:gd name="connsiteY3" fmla="*/ 397133 h 398619"/>
              <a:gd name="connsiteX4" fmla="*/ 67005 w 80512"/>
              <a:gd name="connsiteY4" fmla="*/ 324108 h 398619"/>
              <a:gd name="connsiteX5" fmla="*/ 60655 w 80512"/>
              <a:gd name="connsiteY5" fmla="*/ 247908 h 398619"/>
              <a:gd name="connsiteX6" fmla="*/ 70180 w 80512"/>
              <a:gd name="connsiteY6" fmla="*/ 152658 h 398619"/>
              <a:gd name="connsiteX7" fmla="*/ 79705 w 80512"/>
              <a:gd name="connsiteY7" fmla="*/ 111383 h 398619"/>
              <a:gd name="connsiteX8" fmla="*/ 38430 w 80512"/>
              <a:gd name="connsiteY8" fmla="*/ 258 h 39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12" h="398619">
                <a:moveTo>
                  <a:pt x="38430" y="258"/>
                </a:moveTo>
                <a:cubicBezTo>
                  <a:pt x="25201" y="6079"/>
                  <a:pt x="2976" y="103975"/>
                  <a:pt x="330" y="146308"/>
                </a:cubicBezTo>
                <a:cubicBezTo>
                  <a:pt x="-2316" y="188641"/>
                  <a:pt x="11443" y="212454"/>
                  <a:pt x="22555" y="254258"/>
                </a:cubicBezTo>
                <a:cubicBezTo>
                  <a:pt x="33667" y="296062"/>
                  <a:pt x="59597" y="385491"/>
                  <a:pt x="67005" y="397133"/>
                </a:cubicBezTo>
                <a:cubicBezTo>
                  <a:pt x="74413" y="408775"/>
                  <a:pt x="68063" y="348979"/>
                  <a:pt x="67005" y="324108"/>
                </a:cubicBezTo>
                <a:cubicBezTo>
                  <a:pt x="65947" y="299237"/>
                  <a:pt x="60126" y="276483"/>
                  <a:pt x="60655" y="247908"/>
                </a:cubicBezTo>
                <a:cubicBezTo>
                  <a:pt x="61184" y="219333"/>
                  <a:pt x="67005" y="175412"/>
                  <a:pt x="70180" y="152658"/>
                </a:cubicBezTo>
                <a:cubicBezTo>
                  <a:pt x="73355" y="129904"/>
                  <a:pt x="83409" y="134137"/>
                  <a:pt x="79705" y="111383"/>
                </a:cubicBezTo>
                <a:cubicBezTo>
                  <a:pt x="76001" y="88629"/>
                  <a:pt x="51659" y="-5563"/>
                  <a:pt x="38430" y="258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7EA539D1-079B-4892-994E-C769BDFAB2D3}"/>
              </a:ext>
            </a:extLst>
          </p:cNvPr>
          <p:cNvSpPr/>
          <p:nvPr/>
        </p:nvSpPr>
        <p:spPr>
          <a:xfrm rot="353124">
            <a:off x="3859001" y="562925"/>
            <a:ext cx="1478465" cy="2094062"/>
          </a:xfrm>
          <a:custGeom>
            <a:avLst/>
            <a:gdLst>
              <a:gd name="connsiteX0" fmla="*/ 1468226 w 1478465"/>
              <a:gd name="connsiteY0" fmla="*/ 60223 h 2094062"/>
              <a:gd name="connsiteX1" fmla="*/ 1407266 w 1478465"/>
              <a:gd name="connsiteY1" fmla="*/ 65303 h 2094062"/>
              <a:gd name="connsiteX2" fmla="*/ 1127866 w 1478465"/>
              <a:gd name="connsiteY2" fmla="*/ 232943 h 2094062"/>
              <a:gd name="connsiteX3" fmla="*/ 878946 w 1478465"/>
              <a:gd name="connsiteY3" fmla="*/ 690143 h 2094062"/>
              <a:gd name="connsiteX4" fmla="*/ 584306 w 1478465"/>
              <a:gd name="connsiteY4" fmla="*/ 969543 h 2094062"/>
              <a:gd name="connsiteX5" fmla="*/ 452226 w 1478465"/>
              <a:gd name="connsiteY5" fmla="*/ 1264183 h 2094062"/>
              <a:gd name="connsiteX6" fmla="*/ 386186 w 1478465"/>
              <a:gd name="connsiteY6" fmla="*/ 1767103 h 2094062"/>
              <a:gd name="connsiteX7" fmla="*/ 106 w 1478465"/>
              <a:gd name="connsiteY7" fmla="*/ 2092223 h 2094062"/>
              <a:gd name="connsiteX8" fmla="*/ 426826 w 1478465"/>
              <a:gd name="connsiteY8" fmla="*/ 1624863 h 2094062"/>
              <a:gd name="connsiteX9" fmla="*/ 807826 w 1478465"/>
              <a:gd name="connsiteY9" fmla="*/ 781583 h 2094062"/>
              <a:gd name="connsiteX10" fmla="*/ 1239626 w 1478465"/>
              <a:gd name="connsiteY10" fmla="*/ 55143 h 2094062"/>
              <a:gd name="connsiteX11" fmla="*/ 1468226 w 1478465"/>
              <a:gd name="connsiteY11" fmla="*/ 60223 h 209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8465" h="2094062">
                <a:moveTo>
                  <a:pt x="1468226" y="60223"/>
                </a:moveTo>
                <a:cubicBezTo>
                  <a:pt x="1496166" y="61916"/>
                  <a:pt x="1463993" y="36516"/>
                  <a:pt x="1407266" y="65303"/>
                </a:cubicBezTo>
                <a:cubicBezTo>
                  <a:pt x="1350539" y="94090"/>
                  <a:pt x="1215919" y="128803"/>
                  <a:pt x="1127866" y="232943"/>
                </a:cubicBezTo>
                <a:cubicBezTo>
                  <a:pt x="1039813" y="337083"/>
                  <a:pt x="969539" y="567376"/>
                  <a:pt x="878946" y="690143"/>
                </a:cubicBezTo>
                <a:cubicBezTo>
                  <a:pt x="788353" y="812910"/>
                  <a:pt x="655426" y="873870"/>
                  <a:pt x="584306" y="969543"/>
                </a:cubicBezTo>
                <a:cubicBezTo>
                  <a:pt x="513186" y="1065216"/>
                  <a:pt x="485246" y="1131256"/>
                  <a:pt x="452226" y="1264183"/>
                </a:cubicBezTo>
                <a:cubicBezTo>
                  <a:pt x="419206" y="1397110"/>
                  <a:pt x="461539" y="1629096"/>
                  <a:pt x="386186" y="1767103"/>
                </a:cubicBezTo>
                <a:cubicBezTo>
                  <a:pt x="310833" y="1905110"/>
                  <a:pt x="-6667" y="2115930"/>
                  <a:pt x="106" y="2092223"/>
                </a:cubicBezTo>
                <a:cubicBezTo>
                  <a:pt x="6879" y="2068516"/>
                  <a:pt x="292206" y="1843303"/>
                  <a:pt x="426826" y="1624863"/>
                </a:cubicBezTo>
                <a:cubicBezTo>
                  <a:pt x="561446" y="1406423"/>
                  <a:pt x="672359" y="1043203"/>
                  <a:pt x="807826" y="781583"/>
                </a:cubicBezTo>
                <a:cubicBezTo>
                  <a:pt x="943293" y="519963"/>
                  <a:pt x="1132099" y="181296"/>
                  <a:pt x="1239626" y="55143"/>
                </a:cubicBezTo>
                <a:cubicBezTo>
                  <a:pt x="1347153" y="-71010"/>
                  <a:pt x="1440286" y="58530"/>
                  <a:pt x="1468226" y="60223"/>
                </a:cubicBezTo>
                <a:close/>
              </a:path>
            </a:pathLst>
          </a:custGeom>
          <a:solidFill>
            <a:srgbClr val="FF99FF">
              <a:alpha val="4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27006C5-AC8D-4F47-B46A-9F27A2DE340E}"/>
              </a:ext>
            </a:extLst>
          </p:cNvPr>
          <p:cNvSpPr/>
          <p:nvPr/>
        </p:nvSpPr>
        <p:spPr>
          <a:xfrm>
            <a:off x="5028478" y="3529664"/>
            <a:ext cx="32710" cy="222649"/>
          </a:xfrm>
          <a:custGeom>
            <a:avLst/>
            <a:gdLst>
              <a:gd name="connsiteX0" fmla="*/ 9189 w 32710"/>
              <a:gd name="connsiteY0" fmla="*/ 936 h 222649"/>
              <a:gd name="connsiteX1" fmla="*/ 21889 w 32710"/>
              <a:gd name="connsiteY1" fmla="*/ 49619 h 222649"/>
              <a:gd name="connsiteX2" fmla="*/ 32472 w 32710"/>
              <a:gd name="connsiteY2" fmla="*/ 106769 h 222649"/>
              <a:gd name="connsiteX3" fmla="*/ 11305 w 32710"/>
              <a:gd name="connsiteY3" fmla="*/ 221069 h 222649"/>
              <a:gd name="connsiteX4" fmla="*/ 28239 w 32710"/>
              <a:gd name="connsiteY4" fmla="*/ 168153 h 222649"/>
              <a:gd name="connsiteX5" fmla="*/ 722 w 32710"/>
              <a:gd name="connsiteY5" fmla="*/ 94069 h 222649"/>
              <a:gd name="connsiteX6" fmla="*/ 9189 w 32710"/>
              <a:gd name="connsiteY6" fmla="*/ 936 h 22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10" h="222649">
                <a:moveTo>
                  <a:pt x="9189" y="936"/>
                </a:moveTo>
                <a:cubicBezTo>
                  <a:pt x="12717" y="-6472"/>
                  <a:pt x="18009" y="31980"/>
                  <a:pt x="21889" y="49619"/>
                </a:cubicBezTo>
                <a:cubicBezTo>
                  <a:pt x="25769" y="67258"/>
                  <a:pt x="34236" y="78194"/>
                  <a:pt x="32472" y="106769"/>
                </a:cubicBezTo>
                <a:cubicBezTo>
                  <a:pt x="30708" y="135344"/>
                  <a:pt x="12010" y="210838"/>
                  <a:pt x="11305" y="221069"/>
                </a:cubicBezTo>
                <a:cubicBezTo>
                  <a:pt x="10600" y="231300"/>
                  <a:pt x="30003" y="189320"/>
                  <a:pt x="28239" y="168153"/>
                </a:cubicBezTo>
                <a:cubicBezTo>
                  <a:pt x="26475" y="146986"/>
                  <a:pt x="3897" y="117352"/>
                  <a:pt x="722" y="94069"/>
                </a:cubicBezTo>
                <a:cubicBezTo>
                  <a:pt x="-2453" y="70786"/>
                  <a:pt x="5661" y="8344"/>
                  <a:pt x="9189" y="936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AEB5871-00E0-4013-B854-6AC6337245FC}"/>
              </a:ext>
            </a:extLst>
          </p:cNvPr>
          <p:cNvSpPr/>
          <p:nvPr/>
        </p:nvSpPr>
        <p:spPr>
          <a:xfrm>
            <a:off x="4962816" y="3775566"/>
            <a:ext cx="122789" cy="1062124"/>
          </a:xfrm>
          <a:custGeom>
            <a:avLst/>
            <a:gdLst>
              <a:gd name="connsiteX0" fmla="*/ 17701 w 122789"/>
              <a:gd name="connsiteY0" fmla="*/ 567 h 1062124"/>
              <a:gd name="connsiteX1" fmla="*/ 9234 w 122789"/>
              <a:gd name="connsiteY1" fmla="*/ 133917 h 1062124"/>
              <a:gd name="connsiteX2" fmla="*/ 70617 w 122789"/>
              <a:gd name="connsiteY2" fmla="*/ 500101 h 1062124"/>
              <a:gd name="connsiteX3" fmla="*/ 62151 w 122789"/>
              <a:gd name="connsiteY3" fmla="*/ 775267 h 1062124"/>
              <a:gd name="connsiteX4" fmla="*/ 64267 w 122789"/>
              <a:gd name="connsiteY4" fmla="*/ 931901 h 1062124"/>
              <a:gd name="connsiteX5" fmla="*/ 117184 w 122789"/>
              <a:gd name="connsiteY5" fmla="*/ 1058901 h 1062124"/>
              <a:gd name="connsiteX6" fmla="*/ 117184 w 122789"/>
              <a:gd name="connsiteY6" fmla="*/ 1008101 h 1062124"/>
              <a:gd name="connsiteX7" fmla="*/ 81201 w 122789"/>
              <a:gd name="connsiteY7" fmla="*/ 836651 h 1062124"/>
              <a:gd name="connsiteX8" fmla="*/ 30401 w 122789"/>
              <a:gd name="connsiteY8" fmla="*/ 282084 h 1062124"/>
              <a:gd name="connsiteX9" fmla="*/ 767 w 122789"/>
              <a:gd name="connsiteY9" fmla="*/ 93701 h 1062124"/>
              <a:gd name="connsiteX10" fmla="*/ 17701 w 122789"/>
              <a:gd name="connsiteY10" fmla="*/ 567 h 106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789" h="1062124">
                <a:moveTo>
                  <a:pt x="17701" y="567"/>
                </a:moveTo>
                <a:cubicBezTo>
                  <a:pt x="19112" y="7270"/>
                  <a:pt x="415" y="50661"/>
                  <a:pt x="9234" y="133917"/>
                </a:cubicBezTo>
                <a:cubicBezTo>
                  <a:pt x="18053" y="217173"/>
                  <a:pt x="61798" y="393209"/>
                  <a:pt x="70617" y="500101"/>
                </a:cubicBezTo>
                <a:cubicBezTo>
                  <a:pt x="79436" y="606993"/>
                  <a:pt x="63209" y="703300"/>
                  <a:pt x="62151" y="775267"/>
                </a:cubicBezTo>
                <a:cubicBezTo>
                  <a:pt x="61093" y="847234"/>
                  <a:pt x="55095" y="884629"/>
                  <a:pt x="64267" y="931901"/>
                </a:cubicBezTo>
                <a:cubicBezTo>
                  <a:pt x="73439" y="979173"/>
                  <a:pt x="108364" y="1046201"/>
                  <a:pt x="117184" y="1058901"/>
                </a:cubicBezTo>
                <a:cubicBezTo>
                  <a:pt x="126004" y="1071601"/>
                  <a:pt x="123181" y="1045143"/>
                  <a:pt x="117184" y="1008101"/>
                </a:cubicBezTo>
                <a:cubicBezTo>
                  <a:pt x="111187" y="971059"/>
                  <a:pt x="95665" y="957654"/>
                  <a:pt x="81201" y="836651"/>
                </a:cubicBezTo>
                <a:cubicBezTo>
                  <a:pt x="66737" y="715648"/>
                  <a:pt x="43807" y="405909"/>
                  <a:pt x="30401" y="282084"/>
                </a:cubicBezTo>
                <a:cubicBezTo>
                  <a:pt x="16995" y="158259"/>
                  <a:pt x="5706" y="139562"/>
                  <a:pt x="767" y="93701"/>
                </a:cubicBezTo>
                <a:cubicBezTo>
                  <a:pt x="-4172" y="47840"/>
                  <a:pt x="16290" y="-6136"/>
                  <a:pt x="17701" y="56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EC7A246-8849-4F37-86A1-DB5122ABFA68}"/>
              </a:ext>
            </a:extLst>
          </p:cNvPr>
          <p:cNvSpPr/>
          <p:nvPr/>
        </p:nvSpPr>
        <p:spPr>
          <a:xfrm>
            <a:off x="5143482" y="3746475"/>
            <a:ext cx="135804" cy="1066540"/>
          </a:xfrm>
          <a:custGeom>
            <a:avLst/>
            <a:gdLst>
              <a:gd name="connsiteX0" fmla="*/ 18 w 135804"/>
              <a:gd name="connsiteY0" fmla="*/ 4258 h 1066540"/>
              <a:gd name="connsiteX1" fmla="*/ 31768 w 135804"/>
              <a:gd name="connsiteY1" fmla="*/ 237092 h 1066540"/>
              <a:gd name="connsiteX2" fmla="*/ 71985 w 135804"/>
              <a:gd name="connsiteY2" fmla="*/ 749325 h 1066540"/>
              <a:gd name="connsiteX3" fmla="*/ 133368 w 135804"/>
              <a:gd name="connsiteY3" fmla="*/ 1060475 h 1066540"/>
              <a:gd name="connsiteX4" fmla="*/ 116435 w 135804"/>
              <a:gd name="connsiteY4" fmla="*/ 929242 h 1066540"/>
              <a:gd name="connsiteX5" fmla="*/ 50818 w 135804"/>
              <a:gd name="connsiteY5" fmla="*/ 615975 h 1066540"/>
              <a:gd name="connsiteX6" fmla="*/ 27535 w 135804"/>
              <a:gd name="connsiteY6" fmla="*/ 127025 h 1066540"/>
              <a:gd name="connsiteX7" fmla="*/ 18 w 135804"/>
              <a:gd name="connsiteY7" fmla="*/ 4258 h 106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804" h="1066540">
                <a:moveTo>
                  <a:pt x="18" y="4258"/>
                </a:moveTo>
                <a:cubicBezTo>
                  <a:pt x="723" y="22602"/>
                  <a:pt x="19774" y="112914"/>
                  <a:pt x="31768" y="237092"/>
                </a:cubicBezTo>
                <a:cubicBezTo>
                  <a:pt x="43762" y="361270"/>
                  <a:pt x="55052" y="612095"/>
                  <a:pt x="71985" y="749325"/>
                </a:cubicBezTo>
                <a:cubicBezTo>
                  <a:pt x="88918" y="886555"/>
                  <a:pt x="125960" y="1030489"/>
                  <a:pt x="133368" y="1060475"/>
                </a:cubicBezTo>
                <a:cubicBezTo>
                  <a:pt x="140776" y="1090461"/>
                  <a:pt x="130193" y="1003325"/>
                  <a:pt x="116435" y="929242"/>
                </a:cubicBezTo>
                <a:cubicBezTo>
                  <a:pt x="102677" y="855159"/>
                  <a:pt x="65635" y="749678"/>
                  <a:pt x="50818" y="615975"/>
                </a:cubicBezTo>
                <a:cubicBezTo>
                  <a:pt x="36001" y="482272"/>
                  <a:pt x="35649" y="227214"/>
                  <a:pt x="27535" y="127025"/>
                </a:cubicBezTo>
                <a:cubicBezTo>
                  <a:pt x="19421" y="26836"/>
                  <a:pt x="-687" y="-14086"/>
                  <a:pt x="18" y="4258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62E2C8C-0226-43D6-B616-526D04E28897}"/>
              </a:ext>
            </a:extLst>
          </p:cNvPr>
          <p:cNvSpPr/>
          <p:nvPr/>
        </p:nvSpPr>
        <p:spPr>
          <a:xfrm>
            <a:off x="4963010" y="3755195"/>
            <a:ext cx="182325" cy="21424"/>
          </a:xfrm>
          <a:custGeom>
            <a:avLst/>
            <a:gdLst>
              <a:gd name="connsiteX0" fmla="*/ 573 w 182325"/>
              <a:gd name="connsiteY0" fmla="*/ 14588 h 21424"/>
              <a:gd name="connsiteX1" fmla="*/ 95823 w 182325"/>
              <a:gd name="connsiteY1" fmla="*/ 20938 h 21424"/>
              <a:gd name="connsiteX2" fmla="*/ 180490 w 182325"/>
              <a:gd name="connsiteY2" fmla="*/ 1888 h 21424"/>
              <a:gd name="connsiteX3" fmla="*/ 142390 w 182325"/>
              <a:gd name="connsiteY3" fmla="*/ 1888 h 21424"/>
              <a:gd name="connsiteX4" fmla="*/ 573 w 182325"/>
              <a:gd name="connsiteY4" fmla="*/ 14588 h 2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325" h="21424">
                <a:moveTo>
                  <a:pt x="573" y="14588"/>
                </a:moveTo>
                <a:cubicBezTo>
                  <a:pt x="-7188" y="17763"/>
                  <a:pt x="65837" y="23055"/>
                  <a:pt x="95823" y="20938"/>
                </a:cubicBezTo>
                <a:cubicBezTo>
                  <a:pt x="125809" y="18821"/>
                  <a:pt x="172729" y="5063"/>
                  <a:pt x="180490" y="1888"/>
                </a:cubicBezTo>
                <a:cubicBezTo>
                  <a:pt x="188251" y="-1287"/>
                  <a:pt x="170612" y="124"/>
                  <a:pt x="142390" y="1888"/>
                </a:cubicBezTo>
                <a:cubicBezTo>
                  <a:pt x="114168" y="3652"/>
                  <a:pt x="8334" y="11413"/>
                  <a:pt x="573" y="14588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C0FDF2D-3AC2-460F-B213-0D1D37C480AC}"/>
              </a:ext>
            </a:extLst>
          </p:cNvPr>
          <p:cNvSpPr/>
          <p:nvPr/>
        </p:nvSpPr>
        <p:spPr>
          <a:xfrm>
            <a:off x="5071483" y="4759552"/>
            <a:ext cx="247906" cy="51664"/>
          </a:xfrm>
          <a:custGeom>
            <a:avLst/>
            <a:gdLst>
              <a:gd name="connsiteX0" fmla="*/ 50 w 247906"/>
              <a:gd name="connsiteY0" fmla="*/ 9298 h 51664"/>
              <a:gd name="connsiteX1" fmla="*/ 158800 w 247906"/>
              <a:gd name="connsiteY1" fmla="*/ 51631 h 51664"/>
              <a:gd name="connsiteX2" fmla="*/ 247700 w 247906"/>
              <a:gd name="connsiteY2" fmla="*/ 831 h 51664"/>
              <a:gd name="connsiteX3" fmla="*/ 182084 w 247906"/>
              <a:gd name="connsiteY3" fmla="*/ 21998 h 51664"/>
              <a:gd name="connsiteX4" fmla="*/ 141867 w 247906"/>
              <a:gd name="connsiteY4" fmla="*/ 47398 h 51664"/>
              <a:gd name="connsiteX5" fmla="*/ 50 w 247906"/>
              <a:gd name="connsiteY5" fmla="*/ 9298 h 5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906" h="51664">
                <a:moveTo>
                  <a:pt x="50" y="9298"/>
                </a:moveTo>
                <a:cubicBezTo>
                  <a:pt x="2872" y="10003"/>
                  <a:pt x="117525" y="53042"/>
                  <a:pt x="158800" y="51631"/>
                </a:cubicBezTo>
                <a:cubicBezTo>
                  <a:pt x="200075" y="50220"/>
                  <a:pt x="243819" y="5770"/>
                  <a:pt x="247700" y="831"/>
                </a:cubicBezTo>
                <a:cubicBezTo>
                  <a:pt x="251581" y="-4108"/>
                  <a:pt x="199723" y="14237"/>
                  <a:pt x="182084" y="21998"/>
                </a:cubicBezTo>
                <a:cubicBezTo>
                  <a:pt x="164445" y="29759"/>
                  <a:pt x="169736" y="46340"/>
                  <a:pt x="141867" y="47398"/>
                </a:cubicBezTo>
                <a:cubicBezTo>
                  <a:pt x="113998" y="48456"/>
                  <a:pt x="-2772" y="8593"/>
                  <a:pt x="50" y="9298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01E4644A-0574-4FCD-8310-2E065AACFBE5}"/>
              </a:ext>
            </a:extLst>
          </p:cNvPr>
          <p:cNvSpPr/>
          <p:nvPr/>
        </p:nvSpPr>
        <p:spPr>
          <a:xfrm>
            <a:off x="4789150" y="2880366"/>
            <a:ext cx="460669" cy="205279"/>
          </a:xfrm>
          <a:custGeom>
            <a:avLst/>
            <a:gdLst>
              <a:gd name="connsiteX0" fmla="*/ 460183 w 460669"/>
              <a:gd name="connsiteY0" fmla="*/ 417 h 205279"/>
              <a:gd name="connsiteX1" fmla="*/ 210417 w 460669"/>
              <a:gd name="connsiteY1" fmla="*/ 186684 h 205279"/>
              <a:gd name="connsiteX2" fmla="*/ 2983 w 460669"/>
              <a:gd name="connsiteY2" fmla="*/ 199384 h 205279"/>
              <a:gd name="connsiteX3" fmla="*/ 94000 w 460669"/>
              <a:gd name="connsiteY3" fmla="*/ 193034 h 205279"/>
              <a:gd name="connsiteX4" fmla="*/ 182900 w 460669"/>
              <a:gd name="connsiteY4" fmla="*/ 148584 h 205279"/>
              <a:gd name="connsiteX5" fmla="*/ 271800 w 460669"/>
              <a:gd name="connsiteY5" fmla="*/ 135884 h 205279"/>
              <a:gd name="connsiteX6" fmla="*/ 460183 w 460669"/>
              <a:gd name="connsiteY6" fmla="*/ 417 h 20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669" h="205279">
                <a:moveTo>
                  <a:pt x="460183" y="417"/>
                </a:moveTo>
                <a:cubicBezTo>
                  <a:pt x="449953" y="8884"/>
                  <a:pt x="286617" y="153523"/>
                  <a:pt x="210417" y="186684"/>
                </a:cubicBezTo>
                <a:cubicBezTo>
                  <a:pt x="134217" y="219845"/>
                  <a:pt x="22386" y="198326"/>
                  <a:pt x="2983" y="199384"/>
                </a:cubicBezTo>
                <a:cubicBezTo>
                  <a:pt x="-16420" y="200442"/>
                  <a:pt x="64014" y="201501"/>
                  <a:pt x="94000" y="193034"/>
                </a:cubicBezTo>
                <a:cubicBezTo>
                  <a:pt x="123986" y="184567"/>
                  <a:pt x="153267" y="158109"/>
                  <a:pt x="182900" y="148584"/>
                </a:cubicBezTo>
                <a:cubicBezTo>
                  <a:pt x="212533" y="139059"/>
                  <a:pt x="227350" y="157051"/>
                  <a:pt x="271800" y="135884"/>
                </a:cubicBezTo>
                <a:cubicBezTo>
                  <a:pt x="316250" y="114717"/>
                  <a:pt x="470413" y="-8050"/>
                  <a:pt x="460183" y="417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8EBA3F21-914B-48FC-BCAE-A01736D290B3}"/>
              </a:ext>
            </a:extLst>
          </p:cNvPr>
          <p:cNvSpPr/>
          <p:nvPr/>
        </p:nvSpPr>
        <p:spPr>
          <a:xfrm>
            <a:off x="4916849" y="2818965"/>
            <a:ext cx="255446" cy="203331"/>
          </a:xfrm>
          <a:custGeom>
            <a:avLst/>
            <a:gdLst>
              <a:gd name="connsiteX0" fmla="*/ 252051 w 255446"/>
              <a:gd name="connsiteY0" fmla="*/ 2552 h 203331"/>
              <a:gd name="connsiteX1" fmla="*/ 91184 w 255446"/>
              <a:gd name="connsiteY1" fmla="*/ 165535 h 203331"/>
              <a:gd name="connsiteX2" fmla="*/ 168 w 255446"/>
              <a:gd name="connsiteY2" fmla="*/ 201518 h 203331"/>
              <a:gd name="connsiteX3" fmla="*/ 112351 w 255446"/>
              <a:gd name="connsiteY3" fmla="*/ 184585 h 203331"/>
              <a:gd name="connsiteX4" fmla="*/ 194901 w 255446"/>
              <a:gd name="connsiteY4" fmla="*/ 72402 h 203331"/>
              <a:gd name="connsiteX5" fmla="*/ 252051 w 255446"/>
              <a:gd name="connsiteY5" fmla="*/ 2552 h 20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446" h="203331">
                <a:moveTo>
                  <a:pt x="252051" y="2552"/>
                </a:moveTo>
                <a:cubicBezTo>
                  <a:pt x="234765" y="18074"/>
                  <a:pt x="133164" y="132374"/>
                  <a:pt x="91184" y="165535"/>
                </a:cubicBezTo>
                <a:cubicBezTo>
                  <a:pt x="49204" y="198696"/>
                  <a:pt x="-3360" y="198343"/>
                  <a:pt x="168" y="201518"/>
                </a:cubicBezTo>
                <a:cubicBezTo>
                  <a:pt x="3696" y="204693"/>
                  <a:pt x="79896" y="206104"/>
                  <a:pt x="112351" y="184585"/>
                </a:cubicBezTo>
                <a:cubicBezTo>
                  <a:pt x="144806" y="163066"/>
                  <a:pt x="173734" y="98508"/>
                  <a:pt x="194901" y="72402"/>
                </a:cubicBezTo>
                <a:cubicBezTo>
                  <a:pt x="216068" y="46297"/>
                  <a:pt x="269337" y="-12970"/>
                  <a:pt x="252051" y="2552"/>
                </a:cubicBezTo>
                <a:close/>
              </a:path>
            </a:pathLst>
          </a:custGeom>
          <a:solidFill>
            <a:srgbClr val="FF99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楕円 127">
            <a:extLst>
              <a:ext uri="{FF2B5EF4-FFF2-40B4-BE49-F238E27FC236}">
                <a16:creationId xmlns:a16="http://schemas.microsoft.com/office/drawing/2014/main" id="{1E36021B-EF78-49BB-90E6-051FC3A06FEA}"/>
              </a:ext>
            </a:extLst>
          </p:cNvPr>
          <p:cNvSpPr/>
          <p:nvPr/>
        </p:nvSpPr>
        <p:spPr>
          <a:xfrm>
            <a:off x="6721857" y="277440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CD1749E2-6497-45C1-AF3A-B8D3D60ECBDB}"/>
              </a:ext>
            </a:extLst>
          </p:cNvPr>
          <p:cNvSpPr/>
          <p:nvPr/>
        </p:nvSpPr>
        <p:spPr>
          <a:xfrm>
            <a:off x="7670724" y="309015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99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912CFA5-6F25-40C0-AFAE-C319039E05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4" t="16111" r="38889" b="44814"/>
          <a:stretch/>
        </p:blipFill>
        <p:spPr bwMode="auto">
          <a:xfrm>
            <a:off x="7045370" y="673500"/>
            <a:ext cx="2222500" cy="267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1" name="グループ化 2050">
            <a:extLst>
              <a:ext uri="{FF2B5EF4-FFF2-40B4-BE49-F238E27FC236}">
                <a16:creationId xmlns:a16="http://schemas.microsoft.com/office/drawing/2014/main" id="{5525537E-C7F4-421B-9A68-9E4C276A6F59}"/>
              </a:ext>
            </a:extLst>
          </p:cNvPr>
          <p:cNvGrpSpPr/>
          <p:nvPr/>
        </p:nvGrpSpPr>
        <p:grpSpPr>
          <a:xfrm>
            <a:off x="4991100" y="1161810"/>
            <a:ext cx="1666219" cy="1845969"/>
            <a:chOff x="4991100" y="1161810"/>
            <a:chExt cx="1666219" cy="1845969"/>
          </a:xfrm>
        </p:grpSpPr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8ABCB353-5EDE-41A3-A64D-36CB4C6C66EC}"/>
                </a:ext>
              </a:extLst>
            </p:cNvPr>
            <p:cNvGrpSpPr/>
            <p:nvPr/>
          </p:nvGrpSpPr>
          <p:grpSpPr>
            <a:xfrm rot="993133">
              <a:off x="5626464" y="1457880"/>
              <a:ext cx="917057" cy="917336"/>
              <a:chOff x="3984049" y="1244057"/>
              <a:chExt cx="4328052" cy="4329366"/>
            </a:xfrm>
          </p:grpSpPr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8D1FCAB3-0393-42DB-BA1A-FA95909D85A8}"/>
                  </a:ext>
                </a:extLst>
              </p:cNvPr>
              <p:cNvGrpSpPr/>
              <p:nvPr/>
            </p:nvGrpSpPr>
            <p:grpSpPr>
              <a:xfrm>
                <a:off x="5383441" y="1244057"/>
                <a:ext cx="2928660" cy="2473294"/>
                <a:chOff x="5383441" y="1244057"/>
                <a:chExt cx="2928660" cy="2473294"/>
              </a:xfrm>
            </p:grpSpPr>
            <p:grpSp>
              <p:nvGrpSpPr>
                <p:cNvPr id="165" name="グループ化 164">
                  <a:extLst>
                    <a:ext uri="{FF2B5EF4-FFF2-40B4-BE49-F238E27FC236}">
                      <a16:creationId xmlns:a16="http://schemas.microsoft.com/office/drawing/2014/main" id="{C49A589B-FE94-40A2-9207-2EFDC4439825}"/>
                    </a:ext>
                  </a:extLst>
                </p:cNvPr>
                <p:cNvGrpSpPr/>
                <p:nvPr/>
              </p:nvGrpSpPr>
              <p:grpSpPr>
                <a:xfrm>
                  <a:off x="5951993" y="2646751"/>
                  <a:ext cx="2360108" cy="1070600"/>
                  <a:chOff x="5894891" y="2684111"/>
                  <a:chExt cx="2360108" cy="1070600"/>
                </a:xfrm>
              </p:grpSpPr>
              <p:grpSp>
                <p:nvGrpSpPr>
                  <p:cNvPr id="233" name="グループ化 232">
                    <a:extLst>
                      <a:ext uri="{FF2B5EF4-FFF2-40B4-BE49-F238E27FC236}">
                        <a16:creationId xmlns:a16="http://schemas.microsoft.com/office/drawing/2014/main" id="{EB2E8874-D266-43EE-A2AA-F4132C3F1707}"/>
                      </a:ext>
                    </a:extLst>
                  </p:cNvPr>
                  <p:cNvGrpSpPr/>
                  <p:nvPr/>
                </p:nvGrpSpPr>
                <p:grpSpPr>
                  <a:xfrm>
                    <a:off x="6131891" y="3130549"/>
                    <a:ext cx="2123108" cy="624162"/>
                    <a:chOff x="6131891" y="3130549"/>
                    <a:chExt cx="2123108" cy="624162"/>
                  </a:xfrm>
                </p:grpSpPr>
                <p:grpSp>
                  <p:nvGrpSpPr>
                    <p:cNvPr id="267" name="グループ化 266">
                      <a:extLst>
                        <a:ext uri="{FF2B5EF4-FFF2-40B4-BE49-F238E27FC236}">
                          <a16:creationId xmlns:a16="http://schemas.microsoft.com/office/drawing/2014/main" id="{A5E8BB1B-0DAC-4023-AA0A-23DD7A561BC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293" name="グループ化 292">
                        <a:extLst>
                          <a:ext uri="{FF2B5EF4-FFF2-40B4-BE49-F238E27FC236}">
                            <a16:creationId xmlns:a16="http://schemas.microsoft.com/office/drawing/2014/main" id="{16922BC3-FB0D-4FF3-8CBE-B4027B21D614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97" name="フリーフォーム: 図形 296">
                          <a:extLst>
                            <a:ext uri="{FF2B5EF4-FFF2-40B4-BE49-F238E27FC236}">
                              <a16:creationId xmlns:a16="http://schemas.microsoft.com/office/drawing/2014/main" id="{5D2FFA90-8C8F-49BE-9AF5-BCCE84DFA51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98" name="フリーフォーム: 図形 297">
                          <a:extLst>
                            <a:ext uri="{FF2B5EF4-FFF2-40B4-BE49-F238E27FC236}">
                              <a16:creationId xmlns:a16="http://schemas.microsoft.com/office/drawing/2014/main" id="{8194650B-83A6-4C14-827A-9CC7784740E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294" name="グループ化 293">
                        <a:extLst>
                          <a:ext uri="{FF2B5EF4-FFF2-40B4-BE49-F238E27FC236}">
                            <a16:creationId xmlns:a16="http://schemas.microsoft.com/office/drawing/2014/main" id="{CF9CC2E4-5A0B-4CA6-AF6E-B9013630609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95" name="フリーフォーム: 図形 294">
                          <a:extLst>
                            <a:ext uri="{FF2B5EF4-FFF2-40B4-BE49-F238E27FC236}">
                              <a16:creationId xmlns:a16="http://schemas.microsoft.com/office/drawing/2014/main" id="{9C5E8BD0-1B5A-4C30-996F-52FE3D2D334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96" name="フリーフォーム: 図形 295">
                          <a:extLst>
                            <a:ext uri="{FF2B5EF4-FFF2-40B4-BE49-F238E27FC236}">
                              <a16:creationId xmlns:a16="http://schemas.microsoft.com/office/drawing/2014/main" id="{D49B2835-12C4-460E-80BF-9A29A1A5462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268" name="グループ化 267">
                      <a:extLst>
                        <a:ext uri="{FF2B5EF4-FFF2-40B4-BE49-F238E27FC236}">
                          <a16:creationId xmlns:a16="http://schemas.microsoft.com/office/drawing/2014/main" id="{152BBA5E-0193-409F-A3B9-28696F80AC1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287" name="グループ化 286">
                        <a:extLst>
                          <a:ext uri="{FF2B5EF4-FFF2-40B4-BE49-F238E27FC236}">
                            <a16:creationId xmlns:a16="http://schemas.microsoft.com/office/drawing/2014/main" id="{2C61BF8D-46E8-4CB0-B1B2-E5B5EB9D72B3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91" name="フリーフォーム: 図形 290">
                          <a:extLst>
                            <a:ext uri="{FF2B5EF4-FFF2-40B4-BE49-F238E27FC236}">
                              <a16:creationId xmlns:a16="http://schemas.microsoft.com/office/drawing/2014/main" id="{EA2D3028-4C2C-4D94-B995-A05B906973C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92" name="フリーフォーム: 図形 291">
                          <a:extLst>
                            <a:ext uri="{FF2B5EF4-FFF2-40B4-BE49-F238E27FC236}">
                              <a16:creationId xmlns:a16="http://schemas.microsoft.com/office/drawing/2014/main" id="{4056D079-12BD-4080-AA8E-256117F9CBD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288" name="グループ化 287">
                        <a:extLst>
                          <a:ext uri="{FF2B5EF4-FFF2-40B4-BE49-F238E27FC236}">
                            <a16:creationId xmlns:a16="http://schemas.microsoft.com/office/drawing/2014/main" id="{2F404EB5-6C37-457C-87FE-829B14FA7AD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89" name="フリーフォーム: 図形 288">
                          <a:extLst>
                            <a:ext uri="{FF2B5EF4-FFF2-40B4-BE49-F238E27FC236}">
                              <a16:creationId xmlns:a16="http://schemas.microsoft.com/office/drawing/2014/main" id="{3AAF6718-D71E-4C08-AC02-B61D188A5C9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90" name="フリーフォーム: 図形 289">
                          <a:extLst>
                            <a:ext uri="{FF2B5EF4-FFF2-40B4-BE49-F238E27FC236}">
                              <a16:creationId xmlns:a16="http://schemas.microsoft.com/office/drawing/2014/main" id="{DE02A7CA-B975-4027-A57E-9755FF8DCD7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269" name="グループ化 268">
                      <a:extLst>
                        <a:ext uri="{FF2B5EF4-FFF2-40B4-BE49-F238E27FC236}">
                          <a16:creationId xmlns:a16="http://schemas.microsoft.com/office/drawing/2014/main" id="{164ED0A1-4C42-4B6B-B5FA-3E294E8A603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282" name="フリーフォーム: 図形 281">
                        <a:extLst>
                          <a:ext uri="{FF2B5EF4-FFF2-40B4-BE49-F238E27FC236}">
                            <a16:creationId xmlns:a16="http://schemas.microsoft.com/office/drawing/2014/main" id="{2534F01B-15A9-432D-BD02-30EB771141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83" name="フリーフォーム: 図形 282">
                        <a:extLst>
                          <a:ext uri="{FF2B5EF4-FFF2-40B4-BE49-F238E27FC236}">
                            <a16:creationId xmlns:a16="http://schemas.microsoft.com/office/drawing/2014/main" id="{961D4694-3B10-4841-A818-E68224B20C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84" name="フリーフォーム: 図形 283">
                        <a:extLst>
                          <a:ext uri="{FF2B5EF4-FFF2-40B4-BE49-F238E27FC236}">
                            <a16:creationId xmlns:a16="http://schemas.microsoft.com/office/drawing/2014/main" id="{9F082A9F-67E2-4EAA-9192-B90CDDCFB4B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85" name="フリーフォーム: 図形 284">
                        <a:extLst>
                          <a:ext uri="{FF2B5EF4-FFF2-40B4-BE49-F238E27FC236}">
                            <a16:creationId xmlns:a16="http://schemas.microsoft.com/office/drawing/2014/main" id="{24597A84-B22D-454E-86CD-BCAE3F7A007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86" name="フリーフォーム: 図形 285">
                        <a:extLst>
                          <a:ext uri="{FF2B5EF4-FFF2-40B4-BE49-F238E27FC236}">
                            <a16:creationId xmlns:a16="http://schemas.microsoft.com/office/drawing/2014/main" id="{C2452771-A246-4B1C-9680-10AF001B88E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270" name="グループ化 269">
                      <a:extLst>
                        <a:ext uri="{FF2B5EF4-FFF2-40B4-BE49-F238E27FC236}">
                          <a16:creationId xmlns:a16="http://schemas.microsoft.com/office/drawing/2014/main" id="{CF9FBC96-9E2C-4168-BF92-330F3458720B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277" name="フリーフォーム: 図形 276">
                        <a:extLst>
                          <a:ext uri="{FF2B5EF4-FFF2-40B4-BE49-F238E27FC236}">
                            <a16:creationId xmlns:a16="http://schemas.microsoft.com/office/drawing/2014/main" id="{4634BF99-FA37-4D12-B53B-0E228268B3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78" name="フリーフォーム: 図形 277">
                        <a:extLst>
                          <a:ext uri="{FF2B5EF4-FFF2-40B4-BE49-F238E27FC236}">
                            <a16:creationId xmlns:a16="http://schemas.microsoft.com/office/drawing/2014/main" id="{8AEFA2ED-6A5D-43A9-8AF8-CAC6D4FB652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79" name="フリーフォーム: 図形 278">
                        <a:extLst>
                          <a:ext uri="{FF2B5EF4-FFF2-40B4-BE49-F238E27FC236}">
                            <a16:creationId xmlns:a16="http://schemas.microsoft.com/office/drawing/2014/main" id="{1123465C-83B2-41C9-83DA-04BEF67C8F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80" name="フリーフォーム: 図形 279">
                        <a:extLst>
                          <a:ext uri="{FF2B5EF4-FFF2-40B4-BE49-F238E27FC236}">
                            <a16:creationId xmlns:a16="http://schemas.microsoft.com/office/drawing/2014/main" id="{5F844971-AA47-4435-B133-2F61BDC3DD8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81" name="フリーフォーム: 図形 280">
                        <a:extLst>
                          <a:ext uri="{FF2B5EF4-FFF2-40B4-BE49-F238E27FC236}">
                            <a16:creationId xmlns:a16="http://schemas.microsoft.com/office/drawing/2014/main" id="{73E0B9D6-CDC8-4F53-AE86-69C43ADFF7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271" name="グループ化 270">
                      <a:extLst>
                        <a:ext uri="{FF2B5EF4-FFF2-40B4-BE49-F238E27FC236}">
                          <a16:creationId xmlns:a16="http://schemas.microsoft.com/office/drawing/2014/main" id="{C5E13A9F-DAFB-47C1-9F65-D756D03D35E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275" name="フリーフォーム: 図形 274">
                        <a:extLst>
                          <a:ext uri="{FF2B5EF4-FFF2-40B4-BE49-F238E27FC236}">
                            <a16:creationId xmlns:a16="http://schemas.microsoft.com/office/drawing/2014/main" id="{10264C90-0F08-4B46-BFB1-E1301762D5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76" name="フリーフォーム: 図形 275">
                        <a:extLst>
                          <a:ext uri="{FF2B5EF4-FFF2-40B4-BE49-F238E27FC236}">
                            <a16:creationId xmlns:a16="http://schemas.microsoft.com/office/drawing/2014/main" id="{51A6DBD1-B353-4EBD-8070-7050A91C1F4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272" name="グループ化 271">
                      <a:extLst>
                        <a:ext uri="{FF2B5EF4-FFF2-40B4-BE49-F238E27FC236}">
                          <a16:creationId xmlns:a16="http://schemas.microsoft.com/office/drawing/2014/main" id="{6871B28B-71CB-47CA-86E3-034A79EC370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273" name="フリーフォーム: 図形 272">
                        <a:extLst>
                          <a:ext uri="{FF2B5EF4-FFF2-40B4-BE49-F238E27FC236}">
                            <a16:creationId xmlns:a16="http://schemas.microsoft.com/office/drawing/2014/main" id="{14DD5364-E2DC-4041-AF55-A134422BB7B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74" name="フリーフォーム: 図形 273">
                        <a:extLst>
                          <a:ext uri="{FF2B5EF4-FFF2-40B4-BE49-F238E27FC236}">
                            <a16:creationId xmlns:a16="http://schemas.microsoft.com/office/drawing/2014/main" id="{B015B035-C0D9-4C6A-AB58-02CC0E96D960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grpSp>
                <p:nvGrpSpPr>
                  <p:cNvPr id="234" name="グループ化 233">
                    <a:extLst>
                      <a:ext uri="{FF2B5EF4-FFF2-40B4-BE49-F238E27FC236}">
                        <a16:creationId xmlns:a16="http://schemas.microsoft.com/office/drawing/2014/main" id="{60060D46-07C3-4C1D-B6EE-E1DCE0604050}"/>
                      </a:ext>
                    </a:extLst>
                  </p:cNvPr>
                  <p:cNvGrpSpPr/>
                  <p:nvPr/>
                </p:nvGrpSpPr>
                <p:grpSpPr>
                  <a:xfrm rot="-2700000">
                    <a:off x="5894891" y="2684111"/>
                    <a:ext cx="1353902" cy="564421"/>
                    <a:chOff x="6131891" y="3130549"/>
                    <a:chExt cx="2123108" cy="624162"/>
                  </a:xfrm>
                </p:grpSpPr>
                <p:grpSp>
                  <p:nvGrpSpPr>
                    <p:cNvPr id="235" name="グループ化 234">
                      <a:extLst>
                        <a:ext uri="{FF2B5EF4-FFF2-40B4-BE49-F238E27FC236}">
                          <a16:creationId xmlns:a16="http://schemas.microsoft.com/office/drawing/2014/main" id="{4D68AFF7-177F-4091-A9C9-BFE65FB65A9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261" name="グループ化 260">
                        <a:extLst>
                          <a:ext uri="{FF2B5EF4-FFF2-40B4-BE49-F238E27FC236}">
                            <a16:creationId xmlns:a16="http://schemas.microsoft.com/office/drawing/2014/main" id="{15877237-07D2-4832-ABBA-DAAC087555A0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65" name="フリーフォーム: 図形 264">
                          <a:extLst>
                            <a:ext uri="{FF2B5EF4-FFF2-40B4-BE49-F238E27FC236}">
                              <a16:creationId xmlns:a16="http://schemas.microsoft.com/office/drawing/2014/main" id="{E31DBF40-B282-43CD-961C-110C7A8086D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66" name="フリーフォーム: 図形 265">
                          <a:extLst>
                            <a:ext uri="{FF2B5EF4-FFF2-40B4-BE49-F238E27FC236}">
                              <a16:creationId xmlns:a16="http://schemas.microsoft.com/office/drawing/2014/main" id="{AF9A924A-2665-4768-953E-4F9F0F805C8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262" name="グループ化 261">
                        <a:extLst>
                          <a:ext uri="{FF2B5EF4-FFF2-40B4-BE49-F238E27FC236}">
                            <a16:creationId xmlns:a16="http://schemas.microsoft.com/office/drawing/2014/main" id="{0DDE5296-B3FF-4FE7-9796-B9B08E2D08F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63" name="フリーフォーム: 図形 262">
                          <a:extLst>
                            <a:ext uri="{FF2B5EF4-FFF2-40B4-BE49-F238E27FC236}">
                              <a16:creationId xmlns:a16="http://schemas.microsoft.com/office/drawing/2014/main" id="{547845B5-48F3-40B5-AD11-F5D70455C90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64" name="フリーフォーム: 図形 263">
                          <a:extLst>
                            <a:ext uri="{FF2B5EF4-FFF2-40B4-BE49-F238E27FC236}">
                              <a16:creationId xmlns:a16="http://schemas.microsoft.com/office/drawing/2014/main" id="{43BD0D13-F5DD-4CA2-9D59-282DCE6A38C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236" name="グループ化 235">
                      <a:extLst>
                        <a:ext uri="{FF2B5EF4-FFF2-40B4-BE49-F238E27FC236}">
                          <a16:creationId xmlns:a16="http://schemas.microsoft.com/office/drawing/2014/main" id="{2B899593-98FD-4D94-8CB5-D88CB6FC5D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255" name="グループ化 254">
                        <a:extLst>
                          <a:ext uri="{FF2B5EF4-FFF2-40B4-BE49-F238E27FC236}">
                            <a16:creationId xmlns:a16="http://schemas.microsoft.com/office/drawing/2014/main" id="{2AE4BB9B-D975-4654-B041-C50396DC4260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59" name="フリーフォーム: 図形 258">
                          <a:extLst>
                            <a:ext uri="{FF2B5EF4-FFF2-40B4-BE49-F238E27FC236}">
                              <a16:creationId xmlns:a16="http://schemas.microsoft.com/office/drawing/2014/main" id="{0080CE72-CD0D-46B8-8612-BDDDB12E540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60" name="フリーフォーム: 図形 259">
                          <a:extLst>
                            <a:ext uri="{FF2B5EF4-FFF2-40B4-BE49-F238E27FC236}">
                              <a16:creationId xmlns:a16="http://schemas.microsoft.com/office/drawing/2014/main" id="{BFC755E4-BB92-4C7D-9836-2A806C21A00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256" name="グループ化 255">
                        <a:extLst>
                          <a:ext uri="{FF2B5EF4-FFF2-40B4-BE49-F238E27FC236}">
                            <a16:creationId xmlns:a16="http://schemas.microsoft.com/office/drawing/2014/main" id="{60B00032-25C1-4EB5-B072-0DF2CFB523F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57" name="フリーフォーム: 図形 256">
                          <a:extLst>
                            <a:ext uri="{FF2B5EF4-FFF2-40B4-BE49-F238E27FC236}">
                              <a16:creationId xmlns:a16="http://schemas.microsoft.com/office/drawing/2014/main" id="{A106147C-BF84-4E7E-B022-3702C863A6A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58" name="フリーフォーム: 図形 257">
                          <a:extLst>
                            <a:ext uri="{FF2B5EF4-FFF2-40B4-BE49-F238E27FC236}">
                              <a16:creationId xmlns:a16="http://schemas.microsoft.com/office/drawing/2014/main" id="{E3210AFA-1A80-405F-8380-4535B7EF557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237" name="グループ化 236">
                      <a:extLst>
                        <a:ext uri="{FF2B5EF4-FFF2-40B4-BE49-F238E27FC236}">
                          <a16:creationId xmlns:a16="http://schemas.microsoft.com/office/drawing/2014/main" id="{A8833593-6AB6-439F-9CCB-D63932E9082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250" name="フリーフォーム: 図形 249">
                        <a:extLst>
                          <a:ext uri="{FF2B5EF4-FFF2-40B4-BE49-F238E27FC236}">
                            <a16:creationId xmlns:a16="http://schemas.microsoft.com/office/drawing/2014/main" id="{A162023A-659C-4891-B61C-7E70728E81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51" name="フリーフォーム: 図形 250">
                        <a:extLst>
                          <a:ext uri="{FF2B5EF4-FFF2-40B4-BE49-F238E27FC236}">
                            <a16:creationId xmlns:a16="http://schemas.microsoft.com/office/drawing/2014/main" id="{1AA96474-7547-4D9E-8870-4EC5BF87C3C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52" name="フリーフォーム: 図形 251">
                        <a:extLst>
                          <a:ext uri="{FF2B5EF4-FFF2-40B4-BE49-F238E27FC236}">
                            <a16:creationId xmlns:a16="http://schemas.microsoft.com/office/drawing/2014/main" id="{4C0A8F19-20BF-4969-A658-20970B2266D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53" name="フリーフォーム: 図形 252">
                        <a:extLst>
                          <a:ext uri="{FF2B5EF4-FFF2-40B4-BE49-F238E27FC236}">
                            <a16:creationId xmlns:a16="http://schemas.microsoft.com/office/drawing/2014/main" id="{0CE62B36-4014-4221-BCE0-7C8EA93DDD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54" name="フリーフォーム: 図形 253">
                        <a:extLst>
                          <a:ext uri="{FF2B5EF4-FFF2-40B4-BE49-F238E27FC236}">
                            <a16:creationId xmlns:a16="http://schemas.microsoft.com/office/drawing/2014/main" id="{1395FDE6-B022-47EE-BFA6-FCA64EF7412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238" name="グループ化 237">
                      <a:extLst>
                        <a:ext uri="{FF2B5EF4-FFF2-40B4-BE49-F238E27FC236}">
                          <a16:creationId xmlns:a16="http://schemas.microsoft.com/office/drawing/2014/main" id="{A6C20929-EB18-48F2-822E-B40E2A91DBE9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245" name="フリーフォーム: 図形 244">
                        <a:extLst>
                          <a:ext uri="{FF2B5EF4-FFF2-40B4-BE49-F238E27FC236}">
                            <a16:creationId xmlns:a16="http://schemas.microsoft.com/office/drawing/2014/main" id="{EB2C4B1A-883F-47C3-BA58-99DB03C197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46" name="フリーフォーム: 図形 245">
                        <a:extLst>
                          <a:ext uri="{FF2B5EF4-FFF2-40B4-BE49-F238E27FC236}">
                            <a16:creationId xmlns:a16="http://schemas.microsoft.com/office/drawing/2014/main" id="{E27E3548-4CB1-4551-BFB6-3BBDF6E85A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47" name="フリーフォーム: 図形 246">
                        <a:extLst>
                          <a:ext uri="{FF2B5EF4-FFF2-40B4-BE49-F238E27FC236}">
                            <a16:creationId xmlns:a16="http://schemas.microsoft.com/office/drawing/2014/main" id="{5D190BBE-5E82-464E-8DAA-05609E6752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48" name="フリーフォーム: 図形 247">
                        <a:extLst>
                          <a:ext uri="{FF2B5EF4-FFF2-40B4-BE49-F238E27FC236}">
                            <a16:creationId xmlns:a16="http://schemas.microsoft.com/office/drawing/2014/main" id="{F94D9DF5-EBFD-4F66-B968-AAE3BB3DCC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49" name="フリーフォーム: 図形 248">
                        <a:extLst>
                          <a:ext uri="{FF2B5EF4-FFF2-40B4-BE49-F238E27FC236}">
                            <a16:creationId xmlns:a16="http://schemas.microsoft.com/office/drawing/2014/main" id="{D95AC76F-7098-4F0F-8168-58A4E877B7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239" name="グループ化 238">
                      <a:extLst>
                        <a:ext uri="{FF2B5EF4-FFF2-40B4-BE49-F238E27FC236}">
                          <a16:creationId xmlns:a16="http://schemas.microsoft.com/office/drawing/2014/main" id="{D1ADBDBC-6545-4107-A248-599A06FD49E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243" name="フリーフォーム: 図形 242">
                        <a:extLst>
                          <a:ext uri="{FF2B5EF4-FFF2-40B4-BE49-F238E27FC236}">
                            <a16:creationId xmlns:a16="http://schemas.microsoft.com/office/drawing/2014/main" id="{B0F5B170-455B-4CFF-A4B5-B7645C5CF81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44" name="フリーフォーム: 図形 243">
                        <a:extLst>
                          <a:ext uri="{FF2B5EF4-FFF2-40B4-BE49-F238E27FC236}">
                            <a16:creationId xmlns:a16="http://schemas.microsoft.com/office/drawing/2014/main" id="{8FFACBA1-9C27-48C8-8E96-2CE7E51CF3CF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240" name="グループ化 239">
                      <a:extLst>
                        <a:ext uri="{FF2B5EF4-FFF2-40B4-BE49-F238E27FC236}">
                          <a16:creationId xmlns:a16="http://schemas.microsoft.com/office/drawing/2014/main" id="{D03607D2-80E5-4C25-8A6E-62586411167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241" name="フリーフォーム: 図形 240">
                        <a:extLst>
                          <a:ext uri="{FF2B5EF4-FFF2-40B4-BE49-F238E27FC236}">
                            <a16:creationId xmlns:a16="http://schemas.microsoft.com/office/drawing/2014/main" id="{8371D9F1-6AC6-4EA8-A366-424651373F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42" name="フリーフォーム: 図形 241">
                        <a:extLst>
                          <a:ext uri="{FF2B5EF4-FFF2-40B4-BE49-F238E27FC236}">
                            <a16:creationId xmlns:a16="http://schemas.microsoft.com/office/drawing/2014/main" id="{31F474A4-455F-42FC-AD5E-FFFE2CA65CBB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</p:grpSp>
            <p:grpSp>
              <p:nvGrpSpPr>
                <p:cNvPr id="166" name="グループ化 165">
                  <a:extLst>
                    <a:ext uri="{FF2B5EF4-FFF2-40B4-BE49-F238E27FC236}">
                      <a16:creationId xmlns:a16="http://schemas.microsoft.com/office/drawing/2014/main" id="{E0D25567-5F98-4D77-90E5-C52E07AF0F26}"/>
                    </a:ext>
                  </a:extLst>
                </p:cNvPr>
                <p:cNvGrpSpPr/>
                <p:nvPr/>
              </p:nvGrpSpPr>
              <p:grpSpPr>
                <a:xfrm rot="16200000">
                  <a:off x="4738687" y="1888811"/>
                  <a:ext cx="2360108" cy="1070600"/>
                  <a:chOff x="5894891" y="2684111"/>
                  <a:chExt cx="2360108" cy="1070600"/>
                </a:xfrm>
              </p:grpSpPr>
              <p:grpSp>
                <p:nvGrpSpPr>
                  <p:cNvPr id="167" name="グループ化 166">
                    <a:extLst>
                      <a:ext uri="{FF2B5EF4-FFF2-40B4-BE49-F238E27FC236}">
                        <a16:creationId xmlns:a16="http://schemas.microsoft.com/office/drawing/2014/main" id="{854FD142-2EF2-416B-B6D4-C49150A39965}"/>
                      </a:ext>
                    </a:extLst>
                  </p:cNvPr>
                  <p:cNvGrpSpPr/>
                  <p:nvPr/>
                </p:nvGrpSpPr>
                <p:grpSpPr>
                  <a:xfrm>
                    <a:off x="6131891" y="3130549"/>
                    <a:ext cx="2123108" cy="624162"/>
                    <a:chOff x="6131891" y="3130549"/>
                    <a:chExt cx="2123108" cy="624162"/>
                  </a:xfrm>
                </p:grpSpPr>
                <p:grpSp>
                  <p:nvGrpSpPr>
                    <p:cNvPr id="201" name="グループ化 200">
                      <a:extLst>
                        <a:ext uri="{FF2B5EF4-FFF2-40B4-BE49-F238E27FC236}">
                          <a16:creationId xmlns:a16="http://schemas.microsoft.com/office/drawing/2014/main" id="{28A1FC54-1E39-43F5-A0BA-0B43A9E1ECC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227" name="グループ化 226">
                        <a:extLst>
                          <a:ext uri="{FF2B5EF4-FFF2-40B4-BE49-F238E27FC236}">
                            <a16:creationId xmlns:a16="http://schemas.microsoft.com/office/drawing/2014/main" id="{3D3BB7A5-CE6D-4C78-B67E-3A7B0CE87656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31" name="フリーフォーム: 図形 230">
                          <a:extLst>
                            <a:ext uri="{FF2B5EF4-FFF2-40B4-BE49-F238E27FC236}">
                              <a16:creationId xmlns:a16="http://schemas.microsoft.com/office/drawing/2014/main" id="{F920B526-C68A-4736-A3CD-C129371E311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32" name="フリーフォーム: 図形 231">
                          <a:extLst>
                            <a:ext uri="{FF2B5EF4-FFF2-40B4-BE49-F238E27FC236}">
                              <a16:creationId xmlns:a16="http://schemas.microsoft.com/office/drawing/2014/main" id="{D060B0A0-8D13-49A2-BD16-E57CE411A77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228" name="グループ化 227">
                        <a:extLst>
                          <a:ext uri="{FF2B5EF4-FFF2-40B4-BE49-F238E27FC236}">
                            <a16:creationId xmlns:a16="http://schemas.microsoft.com/office/drawing/2014/main" id="{0817182E-A96D-4CD3-89D4-0F8215D7B37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29" name="フリーフォーム: 図形 228">
                          <a:extLst>
                            <a:ext uri="{FF2B5EF4-FFF2-40B4-BE49-F238E27FC236}">
                              <a16:creationId xmlns:a16="http://schemas.microsoft.com/office/drawing/2014/main" id="{EA959A0B-78B9-4D8B-879E-E8CAACCD037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30" name="フリーフォーム: 図形 229">
                          <a:extLst>
                            <a:ext uri="{FF2B5EF4-FFF2-40B4-BE49-F238E27FC236}">
                              <a16:creationId xmlns:a16="http://schemas.microsoft.com/office/drawing/2014/main" id="{CFFF84E3-8A50-47AF-8C06-A26C82737D5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202" name="グループ化 201">
                      <a:extLst>
                        <a:ext uri="{FF2B5EF4-FFF2-40B4-BE49-F238E27FC236}">
                          <a16:creationId xmlns:a16="http://schemas.microsoft.com/office/drawing/2014/main" id="{AE7812CD-B1BD-4D8A-AC17-3D196037EC4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221" name="グループ化 220">
                        <a:extLst>
                          <a:ext uri="{FF2B5EF4-FFF2-40B4-BE49-F238E27FC236}">
                            <a16:creationId xmlns:a16="http://schemas.microsoft.com/office/drawing/2014/main" id="{C85508C7-76FB-4A87-A23E-81DAF002B84A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25" name="フリーフォーム: 図形 224">
                          <a:extLst>
                            <a:ext uri="{FF2B5EF4-FFF2-40B4-BE49-F238E27FC236}">
                              <a16:creationId xmlns:a16="http://schemas.microsoft.com/office/drawing/2014/main" id="{333D4EDC-E564-4F2D-B19A-9C3198C959F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26" name="フリーフォーム: 図形 225">
                          <a:extLst>
                            <a:ext uri="{FF2B5EF4-FFF2-40B4-BE49-F238E27FC236}">
                              <a16:creationId xmlns:a16="http://schemas.microsoft.com/office/drawing/2014/main" id="{1664A01F-947A-4506-A85A-D7875C12297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222" name="グループ化 221">
                        <a:extLst>
                          <a:ext uri="{FF2B5EF4-FFF2-40B4-BE49-F238E27FC236}">
                            <a16:creationId xmlns:a16="http://schemas.microsoft.com/office/drawing/2014/main" id="{B871C109-D71C-488F-80A1-105B539B36E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223" name="フリーフォーム: 図形 222">
                          <a:extLst>
                            <a:ext uri="{FF2B5EF4-FFF2-40B4-BE49-F238E27FC236}">
                              <a16:creationId xmlns:a16="http://schemas.microsoft.com/office/drawing/2014/main" id="{E50A909E-FE38-424F-B371-FEF6BC3E5F5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24" name="フリーフォーム: 図形 223">
                          <a:extLst>
                            <a:ext uri="{FF2B5EF4-FFF2-40B4-BE49-F238E27FC236}">
                              <a16:creationId xmlns:a16="http://schemas.microsoft.com/office/drawing/2014/main" id="{7D8267E3-034C-4D25-B67A-704EF35FA36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203" name="グループ化 202">
                      <a:extLst>
                        <a:ext uri="{FF2B5EF4-FFF2-40B4-BE49-F238E27FC236}">
                          <a16:creationId xmlns:a16="http://schemas.microsoft.com/office/drawing/2014/main" id="{31F0115E-36CF-4F9C-AD70-F4600A37FB5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216" name="フリーフォーム: 図形 215">
                        <a:extLst>
                          <a:ext uri="{FF2B5EF4-FFF2-40B4-BE49-F238E27FC236}">
                            <a16:creationId xmlns:a16="http://schemas.microsoft.com/office/drawing/2014/main" id="{2B4B26CC-3A58-4989-BF92-BFA4F0C00B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17" name="フリーフォーム: 図形 216">
                        <a:extLst>
                          <a:ext uri="{FF2B5EF4-FFF2-40B4-BE49-F238E27FC236}">
                            <a16:creationId xmlns:a16="http://schemas.microsoft.com/office/drawing/2014/main" id="{6BEB22D6-E95F-44DD-A48A-B7E99C60EA0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18" name="フリーフォーム: 図形 217">
                        <a:extLst>
                          <a:ext uri="{FF2B5EF4-FFF2-40B4-BE49-F238E27FC236}">
                            <a16:creationId xmlns:a16="http://schemas.microsoft.com/office/drawing/2014/main" id="{9AA4B375-3FE3-4689-BF0A-DFE921714B2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19" name="フリーフォーム: 図形 218">
                        <a:extLst>
                          <a:ext uri="{FF2B5EF4-FFF2-40B4-BE49-F238E27FC236}">
                            <a16:creationId xmlns:a16="http://schemas.microsoft.com/office/drawing/2014/main" id="{466A16B8-9C06-41CE-A884-4A2E9CBDF8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20" name="フリーフォーム: 図形 219">
                        <a:extLst>
                          <a:ext uri="{FF2B5EF4-FFF2-40B4-BE49-F238E27FC236}">
                            <a16:creationId xmlns:a16="http://schemas.microsoft.com/office/drawing/2014/main" id="{FF138281-67B9-4A2A-9023-042DF124289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204" name="グループ化 203">
                      <a:extLst>
                        <a:ext uri="{FF2B5EF4-FFF2-40B4-BE49-F238E27FC236}">
                          <a16:creationId xmlns:a16="http://schemas.microsoft.com/office/drawing/2014/main" id="{59FF6461-E260-4B61-92FC-9BC50E7CAAF9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211" name="フリーフォーム: 図形 210">
                        <a:extLst>
                          <a:ext uri="{FF2B5EF4-FFF2-40B4-BE49-F238E27FC236}">
                            <a16:creationId xmlns:a16="http://schemas.microsoft.com/office/drawing/2014/main" id="{66F0023D-11F0-4621-9E3D-FE6AF80BE17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12" name="フリーフォーム: 図形 211">
                        <a:extLst>
                          <a:ext uri="{FF2B5EF4-FFF2-40B4-BE49-F238E27FC236}">
                            <a16:creationId xmlns:a16="http://schemas.microsoft.com/office/drawing/2014/main" id="{D5CB78E6-1717-429A-8430-9CF56CBDB75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13" name="フリーフォーム: 図形 212">
                        <a:extLst>
                          <a:ext uri="{FF2B5EF4-FFF2-40B4-BE49-F238E27FC236}">
                            <a16:creationId xmlns:a16="http://schemas.microsoft.com/office/drawing/2014/main" id="{C3F039E5-EFED-470F-BC10-CECF9B8522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14" name="フリーフォーム: 図形 213">
                        <a:extLst>
                          <a:ext uri="{FF2B5EF4-FFF2-40B4-BE49-F238E27FC236}">
                            <a16:creationId xmlns:a16="http://schemas.microsoft.com/office/drawing/2014/main" id="{F48B3B54-11AF-4F58-A6B8-DBAD9EECC49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15" name="フリーフォーム: 図形 214">
                        <a:extLst>
                          <a:ext uri="{FF2B5EF4-FFF2-40B4-BE49-F238E27FC236}">
                            <a16:creationId xmlns:a16="http://schemas.microsoft.com/office/drawing/2014/main" id="{4B5CDE95-D0A5-4C1D-A0C4-9F0AF30A0BE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205" name="グループ化 204">
                      <a:extLst>
                        <a:ext uri="{FF2B5EF4-FFF2-40B4-BE49-F238E27FC236}">
                          <a16:creationId xmlns:a16="http://schemas.microsoft.com/office/drawing/2014/main" id="{D4F3EEAA-9FC3-4555-8EA7-2B01E0B5181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209" name="フリーフォーム: 図形 208">
                        <a:extLst>
                          <a:ext uri="{FF2B5EF4-FFF2-40B4-BE49-F238E27FC236}">
                            <a16:creationId xmlns:a16="http://schemas.microsoft.com/office/drawing/2014/main" id="{453E1698-A212-4EEC-9BF6-A9037260D0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10" name="フリーフォーム: 図形 209">
                        <a:extLst>
                          <a:ext uri="{FF2B5EF4-FFF2-40B4-BE49-F238E27FC236}">
                            <a16:creationId xmlns:a16="http://schemas.microsoft.com/office/drawing/2014/main" id="{768E3709-0C5A-47D3-8CF0-D9805F5A3566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206" name="グループ化 205">
                      <a:extLst>
                        <a:ext uri="{FF2B5EF4-FFF2-40B4-BE49-F238E27FC236}">
                          <a16:creationId xmlns:a16="http://schemas.microsoft.com/office/drawing/2014/main" id="{D6B2CB0B-993C-43DF-8907-6C0D5ADE5C5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207" name="フリーフォーム: 図形 206">
                        <a:extLst>
                          <a:ext uri="{FF2B5EF4-FFF2-40B4-BE49-F238E27FC236}">
                            <a16:creationId xmlns:a16="http://schemas.microsoft.com/office/drawing/2014/main" id="{09F2A2B3-C56D-43AC-8C9C-6B5A4CD465B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08" name="フリーフォーム: 図形 207">
                        <a:extLst>
                          <a:ext uri="{FF2B5EF4-FFF2-40B4-BE49-F238E27FC236}">
                            <a16:creationId xmlns:a16="http://schemas.microsoft.com/office/drawing/2014/main" id="{E9351BCF-315F-496B-BFC0-D47948E6ACD1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grpSp>
                <p:nvGrpSpPr>
                  <p:cNvPr id="168" name="グループ化 167">
                    <a:extLst>
                      <a:ext uri="{FF2B5EF4-FFF2-40B4-BE49-F238E27FC236}">
                        <a16:creationId xmlns:a16="http://schemas.microsoft.com/office/drawing/2014/main" id="{29A27C4F-F4CD-43E9-9C21-6C3AE640FA77}"/>
                      </a:ext>
                    </a:extLst>
                  </p:cNvPr>
                  <p:cNvGrpSpPr/>
                  <p:nvPr/>
                </p:nvGrpSpPr>
                <p:grpSpPr>
                  <a:xfrm rot="-2700000">
                    <a:off x="5894891" y="2684111"/>
                    <a:ext cx="1353902" cy="564421"/>
                    <a:chOff x="6131891" y="3130549"/>
                    <a:chExt cx="2123108" cy="624162"/>
                  </a:xfrm>
                </p:grpSpPr>
                <p:grpSp>
                  <p:nvGrpSpPr>
                    <p:cNvPr id="169" name="グループ化 168">
                      <a:extLst>
                        <a:ext uri="{FF2B5EF4-FFF2-40B4-BE49-F238E27FC236}">
                          <a16:creationId xmlns:a16="http://schemas.microsoft.com/office/drawing/2014/main" id="{A6ABB9AF-4F49-4ED8-BEAE-9BC7B5C313D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195" name="グループ化 194">
                        <a:extLst>
                          <a:ext uri="{FF2B5EF4-FFF2-40B4-BE49-F238E27FC236}">
                            <a16:creationId xmlns:a16="http://schemas.microsoft.com/office/drawing/2014/main" id="{066F4509-7A04-419F-B364-5D147AF1EEFC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99" name="フリーフォーム: 図形 198">
                          <a:extLst>
                            <a:ext uri="{FF2B5EF4-FFF2-40B4-BE49-F238E27FC236}">
                              <a16:creationId xmlns:a16="http://schemas.microsoft.com/office/drawing/2014/main" id="{300BF010-FFC3-4D56-BEB9-23636CDB2DE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00" name="フリーフォーム: 図形 199">
                          <a:extLst>
                            <a:ext uri="{FF2B5EF4-FFF2-40B4-BE49-F238E27FC236}">
                              <a16:creationId xmlns:a16="http://schemas.microsoft.com/office/drawing/2014/main" id="{D202411E-F893-4E7C-B17B-BFC709E3C11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196" name="グループ化 195">
                        <a:extLst>
                          <a:ext uri="{FF2B5EF4-FFF2-40B4-BE49-F238E27FC236}">
                            <a16:creationId xmlns:a16="http://schemas.microsoft.com/office/drawing/2014/main" id="{69DC1BB4-B7BB-48DC-BF21-8DA31C663C9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97" name="フリーフォーム: 図形 196">
                          <a:extLst>
                            <a:ext uri="{FF2B5EF4-FFF2-40B4-BE49-F238E27FC236}">
                              <a16:creationId xmlns:a16="http://schemas.microsoft.com/office/drawing/2014/main" id="{056101EA-85C2-426E-863C-503F8EE109D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98" name="フリーフォーム: 図形 197">
                          <a:extLst>
                            <a:ext uri="{FF2B5EF4-FFF2-40B4-BE49-F238E27FC236}">
                              <a16:creationId xmlns:a16="http://schemas.microsoft.com/office/drawing/2014/main" id="{58A6796C-E6C6-4E2F-AFA2-316AE1C1168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170" name="グループ化 169">
                      <a:extLst>
                        <a:ext uri="{FF2B5EF4-FFF2-40B4-BE49-F238E27FC236}">
                          <a16:creationId xmlns:a16="http://schemas.microsoft.com/office/drawing/2014/main" id="{485130D4-6CE7-4ED5-A332-11A6CF1E1BC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189" name="グループ化 188">
                        <a:extLst>
                          <a:ext uri="{FF2B5EF4-FFF2-40B4-BE49-F238E27FC236}">
                            <a16:creationId xmlns:a16="http://schemas.microsoft.com/office/drawing/2014/main" id="{D524D5D3-E4CB-4765-BBD7-1D6F581125DD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93" name="フリーフォーム: 図形 192">
                          <a:extLst>
                            <a:ext uri="{FF2B5EF4-FFF2-40B4-BE49-F238E27FC236}">
                              <a16:creationId xmlns:a16="http://schemas.microsoft.com/office/drawing/2014/main" id="{5D6364A2-D1CF-4B54-82F8-342470C74D1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94" name="フリーフォーム: 図形 193">
                          <a:extLst>
                            <a:ext uri="{FF2B5EF4-FFF2-40B4-BE49-F238E27FC236}">
                              <a16:creationId xmlns:a16="http://schemas.microsoft.com/office/drawing/2014/main" id="{8EF1215F-3CF5-4C50-8E46-2B5B5BE3DDC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190" name="グループ化 189">
                        <a:extLst>
                          <a:ext uri="{FF2B5EF4-FFF2-40B4-BE49-F238E27FC236}">
                            <a16:creationId xmlns:a16="http://schemas.microsoft.com/office/drawing/2014/main" id="{CB801214-47DC-4CA2-9994-ADB142DFE60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91" name="フリーフォーム: 図形 190">
                          <a:extLst>
                            <a:ext uri="{FF2B5EF4-FFF2-40B4-BE49-F238E27FC236}">
                              <a16:creationId xmlns:a16="http://schemas.microsoft.com/office/drawing/2014/main" id="{C205E837-471F-480F-ABCE-7AE26355768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92" name="フリーフォーム: 図形 191">
                          <a:extLst>
                            <a:ext uri="{FF2B5EF4-FFF2-40B4-BE49-F238E27FC236}">
                              <a16:creationId xmlns:a16="http://schemas.microsoft.com/office/drawing/2014/main" id="{BBBA6B4D-FE4B-4E82-9A1F-6188F064091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171" name="グループ化 170">
                      <a:extLst>
                        <a:ext uri="{FF2B5EF4-FFF2-40B4-BE49-F238E27FC236}">
                          <a16:creationId xmlns:a16="http://schemas.microsoft.com/office/drawing/2014/main" id="{E31CE38F-D735-4154-9B70-6C10A0C341C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184" name="フリーフォーム: 図形 183">
                        <a:extLst>
                          <a:ext uri="{FF2B5EF4-FFF2-40B4-BE49-F238E27FC236}">
                            <a16:creationId xmlns:a16="http://schemas.microsoft.com/office/drawing/2014/main" id="{13DDDA80-40B0-4FC3-844A-E5F4584AEE3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5" name="フリーフォーム: 図形 184">
                        <a:extLst>
                          <a:ext uri="{FF2B5EF4-FFF2-40B4-BE49-F238E27FC236}">
                            <a16:creationId xmlns:a16="http://schemas.microsoft.com/office/drawing/2014/main" id="{C937FDA2-65C8-4519-84BD-5C7AABC48DF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6" name="フリーフォーム: 図形 185">
                        <a:extLst>
                          <a:ext uri="{FF2B5EF4-FFF2-40B4-BE49-F238E27FC236}">
                            <a16:creationId xmlns:a16="http://schemas.microsoft.com/office/drawing/2014/main" id="{B5CFBD7F-DC01-436F-A82E-76642D93A7F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7" name="フリーフォーム: 図形 186">
                        <a:extLst>
                          <a:ext uri="{FF2B5EF4-FFF2-40B4-BE49-F238E27FC236}">
                            <a16:creationId xmlns:a16="http://schemas.microsoft.com/office/drawing/2014/main" id="{70B1E5C4-8582-4759-8F90-7524144C33C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8" name="フリーフォーム: 図形 187">
                        <a:extLst>
                          <a:ext uri="{FF2B5EF4-FFF2-40B4-BE49-F238E27FC236}">
                            <a16:creationId xmlns:a16="http://schemas.microsoft.com/office/drawing/2014/main" id="{A29C8840-CD5E-4CE7-A983-7FCE4909BB9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72" name="グループ化 171">
                      <a:extLst>
                        <a:ext uri="{FF2B5EF4-FFF2-40B4-BE49-F238E27FC236}">
                          <a16:creationId xmlns:a16="http://schemas.microsoft.com/office/drawing/2014/main" id="{7DF05A7D-746A-40CC-8A6C-A8EFE20B59E1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179" name="フリーフォーム: 図形 178">
                        <a:extLst>
                          <a:ext uri="{FF2B5EF4-FFF2-40B4-BE49-F238E27FC236}">
                            <a16:creationId xmlns:a16="http://schemas.microsoft.com/office/drawing/2014/main" id="{DE0DCF49-F396-45E3-B69F-AC40E254E0C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0" name="フリーフォーム: 図形 179">
                        <a:extLst>
                          <a:ext uri="{FF2B5EF4-FFF2-40B4-BE49-F238E27FC236}">
                            <a16:creationId xmlns:a16="http://schemas.microsoft.com/office/drawing/2014/main" id="{3F2B28CA-52B4-4FCC-AC64-3175B410F5F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1" name="フリーフォーム: 図形 180">
                        <a:extLst>
                          <a:ext uri="{FF2B5EF4-FFF2-40B4-BE49-F238E27FC236}">
                            <a16:creationId xmlns:a16="http://schemas.microsoft.com/office/drawing/2014/main" id="{C0FE789C-519F-4D27-9F3C-8633C7E8E15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2" name="フリーフォーム: 図形 181">
                        <a:extLst>
                          <a:ext uri="{FF2B5EF4-FFF2-40B4-BE49-F238E27FC236}">
                            <a16:creationId xmlns:a16="http://schemas.microsoft.com/office/drawing/2014/main" id="{E25020A2-B329-47E5-A481-8FE29D8ABB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3" name="フリーフォーム: 図形 182">
                        <a:extLst>
                          <a:ext uri="{FF2B5EF4-FFF2-40B4-BE49-F238E27FC236}">
                            <a16:creationId xmlns:a16="http://schemas.microsoft.com/office/drawing/2014/main" id="{9E327593-5A61-4B4A-8D30-ABABDE4A37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73" name="グループ化 172">
                      <a:extLst>
                        <a:ext uri="{FF2B5EF4-FFF2-40B4-BE49-F238E27FC236}">
                          <a16:creationId xmlns:a16="http://schemas.microsoft.com/office/drawing/2014/main" id="{A9113CE6-A371-40B5-A35E-77F8BF71C78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177" name="フリーフォーム: 図形 176">
                        <a:extLst>
                          <a:ext uri="{FF2B5EF4-FFF2-40B4-BE49-F238E27FC236}">
                            <a16:creationId xmlns:a16="http://schemas.microsoft.com/office/drawing/2014/main" id="{E02479E6-61D9-44A2-86D9-6F2E7F0876D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78" name="フリーフォーム: 図形 177">
                        <a:extLst>
                          <a:ext uri="{FF2B5EF4-FFF2-40B4-BE49-F238E27FC236}">
                            <a16:creationId xmlns:a16="http://schemas.microsoft.com/office/drawing/2014/main" id="{AF632543-26DF-4CB4-9AD9-CED0F4C77336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74" name="グループ化 173">
                      <a:extLst>
                        <a:ext uri="{FF2B5EF4-FFF2-40B4-BE49-F238E27FC236}">
                          <a16:creationId xmlns:a16="http://schemas.microsoft.com/office/drawing/2014/main" id="{5593E6EA-819D-45EB-BA6A-ACDB1CF6CA8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175" name="フリーフォーム: 図形 174">
                        <a:extLst>
                          <a:ext uri="{FF2B5EF4-FFF2-40B4-BE49-F238E27FC236}">
                            <a16:creationId xmlns:a16="http://schemas.microsoft.com/office/drawing/2014/main" id="{4C4CC7C7-0C5C-4791-8A72-1FECFA8C16D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76" name="フリーフォーム: 図形 175">
                        <a:extLst>
                          <a:ext uri="{FF2B5EF4-FFF2-40B4-BE49-F238E27FC236}">
                            <a16:creationId xmlns:a16="http://schemas.microsoft.com/office/drawing/2014/main" id="{A56441B5-E5E0-4E2E-A7DC-958813C89B12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</p:grpSp>
          </p:grp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7FD690ED-279C-436E-A4F1-3AB143CA68A2}"/>
                  </a:ext>
                </a:extLst>
              </p:cNvPr>
              <p:cNvGrpSpPr/>
              <p:nvPr/>
            </p:nvGrpSpPr>
            <p:grpSpPr>
              <a:xfrm rot="10800000">
                <a:off x="3984049" y="3100129"/>
                <a:ext cx="2928660" cy="2473294"/>
                <a:chOff x="5383441" y="1244057"/>
                <a:chExt cx="2928660" cy="2473294"/>
              </a:xfrm>
            </p:grpSpPr>
            <p:grpSp>
              <p:nvGrpSpPr>
                <p:cNvPr id="31" name="グループ化 30">
                  <a:extLst>
                    <a:ext uri="{FF2B5EF4-FFF2-40B4-BE49-F238E27FC236}">
                      <a16:creationId xmlns:a16="http://schemas.microsoft.com/office/drawing/2014/main" id="{0ADE29DD-6278-4D99-860C-37D0C8D490A3}"/>
                    </a:ext>
                  </a:extLst>
                </p:cNvPr>
                <p:cNvGrpSpPr/>
                <p:nvPr/>
              </p:nvGrpSpPr>
              <p:grpSpPr>
                <a:xfrm>
                  <a:off x="5951993" y="2646751"/>
                  <a:ext cx="2360108" cy="1070600"/>
                  <a:chOff x="5894891" y="2684111"/>
                  <a:chExt cx="2360108" cy="1070600"/>
                </a:xfrm>
              </p:grpSpPr>
              <p:grpSp>
                <p:nvGrpSpPr>
                  <p:cNvPr id="99" name="グループ化 98">
                    <a:extLst>
                      <a:ext uri="{FF2B5EF4-FFF2-40B4-BE49-F238E27FC236}">
                        <a16:creationId xmlns:a16="http://schemas.microsoft.com/office/drawing/2014/main" id="{08068E34-3A40-4A0F-AED8-88F78010023E}"/>
                      </a:ext>
                    </a:extLst>
                  </p:cNvPr>
                  <p:cNvGrpSpPr/>
                  <p:nvPr/>
                </p:nvGrpSpPr>
                <p:grpSpPr>
                  <a:xfrm>
                    <a:off x="6131891" y="3130549"/>
                    <a:ext cx="2123108" cy="624162"/>
                    <a:chOff x="6131891" y="3130549"/>
                    <a:chExt cx="2123108" cy="624162"/>
                  </a:xfrm>
                </p:grpSpPr>
                <p:grpSp>
                  <p:nvGrpSpPr>
                    <p:cNvPr id="133" name="グループ化 132">
                      <a:extLst>
                        <a:ext uri="{FF2B5EF4-FFF2-40B4-BE49-F238E27FC236}">
                          <a16:creationId xmlns:a16="http://schemas.microsoft.com/office/drawing/2014/main" id="{E7722FD0-4443-49D1-B95E-41359923FFD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159" name="グループ化 158">
                        <a:extLst>
                          <a:ext uri="{FF2B5EF4-FFF2-40B4-BE49-F238E27FC236}">
                            <a16:creationId xmlns:a16="http://schemas.microsoft.com/office/drawing/2014/main" id="{FF506BFF-B44F-41D8-B269-00732A3B44DE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63" name="フリーフォーム: 図形 162">
                          <a:extLst>
                            <a:ext uri="{FF2B5EF4-FFF2-40B4-BE49-F238E27FC236}">
                              <a16:creationId xmlns:a16="http://schemas.microsoft.com/office/drawing/2014/main" id="{F333E693-2BC6-4EC5-A41C-6D45C992B99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64" name="フリーフォーム: 図形 163">
                          <a:extLst>
                            <a:ext uri="{FF2B5EF4-FFF2-40B4-BE49-F238E27FC236}">
                              <a16:creationId xmlns:a16="http://schemas.microsoft.com/office/drawing/2014/main" id="{04054FB2-C28D-4CFB-9EB5-F97858C7A28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160" name="グループ化 159">
                        <a:extLst>
                          <a:ext uri="{FF2B5EF4-FFF2-40B4-BE49-F238E27FC236}">
                            <a16:creationId xmlns:a16="http://schemas.microsoft.com/office/drawing/2014/main" id="{D0E9C52E-04F9-4423-A717-A460039B0B6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61" name="フリーフォーム: 図形 160">
                          <a:extLst>
                            <a:ext uri="{FF2B5EF4-FFF2-40B4-BE49-F238E27FC236}">
                              <a16:creationId xmlns:a16="http://schemas.microsoft.com/office/drawing/2014/main" id="{24AF4F30-2E71-4993-BC82-5C3840BB15F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62" name="フリーフォーム: 図形 161">
                          <a:extLst>
                            <a:ext uri="{FF2B5EF4-FFF2-40B4-BE49-F238E27FC236}">
                              <a16:creationId xmlns:a16="http://schemas.microsoft.com/office/drawing/2014/main" id="{060617E9-2BB0-4DB5-A681-D130511515B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134" name="グループ化 133">
                      <a:extLst>
                        <a:ext uri="{FF2B5EF4-FFF2-40B4-BE49-F238E27FC236}">
                          <a16:creationId xmlns:a16="http://schemas.microsoft.com/office/drawing/2014/main" id="{C1303332-CA4C-45F1-9B54-573D6B57346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153" name="グループ化 152">
                        <a:extLst>
                          <a:ext uri="{FF2B5EF4-FFF2-40B4-BE49-F238E27FC236}">
                            <a16:creationId xmlns:a16="http://schemas.microsoft.com/office/drawing/2014/main" id="{588438D7-B5F4-4235-ADFA-24204037E424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57" name="フリーフォーム: 図形 156">
                          <a:extLst>
                            <a:ext uri="{FF2B5EF4-FFF2-40B4-BE49-F238E27FC236}">
                              <a16:creationId xmlns:a16="http://schemas.microsoft.com/office/drawing/2014/main" id="{5A1B36FA-A8FC-4D9C-B805-7A930B69E9A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58" name="フリーフォーム: 図形 157">
                          <a:extLst>
                            <a:ext uri="{FF2B5EF4-FFF2-40B4-BE49-F238E27FC236}">
                              <a16:creationId xmlns:a16="http://schemas.microsoft.com/office/drawing/2014/main" id="{AF8995E2-A861-43B7-844D-AE31C0BA846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154" name="グループ化 153">
                        <a:extLst>
                          <a:ext uri="{FF2B5EF4-FFF2-40B4-BE49-F238E27FC236}">
                            <a16:creationId xmlns:a16="http://schemas.microsoft.com/office/drawing/2014/main" id="{9C2275E4-F1F0-442B-AACE-B053A4219C5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55" name="フリーフォーム: 図形 154">
                          <a:extLst>
                            <a:ext uri="{FF2B5EF4-FFF2-40B4-BE49-F238E27FC236}">
                              <a16:creationId xmlns:a16="http://schemas.microsoft.com/office/drawing/2014/main" id="{F7F04170-B600-42E3-B736-FDE4CEAF662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56" name="フリーフォーム: 図形 155">
                          <a:extLst>
                            <a:ext uri="{FF2B5EF4-FFF2-40B4-BE49-F238E27FC236}">
                              <a16:creationId xmlns:a16="http://schemas.microsoft.com/office/drawing/2014/main" id="{E68E7B84-2A58-4FC0-B95C-68C0459A228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135" name="グループ化 134">
                      <a:extLst>
                        <a:ext uri="{FF2B5EF4-FFF2-40B4-BE49-F238E27FC236}">
                          <a16:creationId xmlns:a16="http://schemas.microsoft.com/office/drawing/2014/main" id="{61496C07-5155-4210-864B-6F20E631A4C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148" name="フリーフォーム: 図形 147">
                        <a:extLst>
                          <a:ext uri="{FF2B5EF4-FFF2-40B4-BE49-F238E27FC236}">
                            <a16:creationId xmlns:a16="http://schemas.microsoft.com/office/drawing/2014/main" id="{0185A177-A45E-43C9-8427-9E6F303274C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49" name="フリーフォーム: 図形 148">
                        <a:extLst>
                          <a:ext uri="{FF2B5EF4-FFF2-40B4-BE49-F238E27FC236}">
                            <a16:creationId xmlns:a16="http://schemas.microsoft.com/office/drawing/2014/main" id="{B3D1BA31-26DD-45B5-AC8F-A9A3F5FB96F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50" name="フリーフォーム: 図形 149">
                        <a:extLst>
                          <a:ext uri="{FF2B5EF4-FFF2-40B4-BE49-F238E27FC236}">
                            <a16:creationId xmlns:a16="http://schemas.microsoft.com/office/drawing/2014/main" id="{3E2E54AD-00DB-4BA2-84DE-FFA1016E5D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51" name="フリーフォーム: 図形 150">
                        <a:extLst>
                          <a:ext uri="{FF2B5EF4-FFF2-40B4-BE49-F238E27FC236}">
                            <a16:creationId xmlns:a16="http://schemas.microsoft.com/office/drawing/2014/main" id="{D8B08C1D-5E03-4F29-868C-ED29DA9214C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52" name="フリーフォーム: 図形 151">
                        <a:extLst>
                          <a:ext uri="{FF2B5EF4-FFF2-40B4-BE49-F238E27FC236}">
                            <a16:creationId xmlns:a16="http://schemas.microsoft.com/office/drawing/2014/main" id="{6DF8FB59-4AA4-4BFF-8B4D-ACDE467C5B9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36" name="グループ化 135">
                      <a:extLst>
                        <a:ext uri="{FF2B5EF4-FFF2-40B4-BE49-F238E27FC236}">
                          <a16:creationId xmlns:a16="http://schemas.microsoft.com/office/drawing/2014/main" id="{F46E4A88-543D-4D5C-8233-AC90095DF3EE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143" name="フリーフォーム: 図形 142">
                        <a:extLst>
                          <a:ext uri="{FF2B5EF4-FFF2-40B4-BE49-F238E27FC236}">
                            <a16:creationId xmlns:a16="http://schemas.microsoft.com/office/drawing/2014/main" id="{36420260-13B1-4695-B7D1-54A33EFCE5A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44" name="フリーフォーム: 図形 143">
                        <a:extLst>
                          <a:ext uri="{FF2B5EF4-FFF2-40B4-BE49-F238E27FC236}">
                            <a16:creationId xmlns:a16="http://schemas.microsoft.com/office/drawing/2014/main" id="{C17736BE-EF16-408E-B995-179040BD368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45" name="フリーフォーム: 図形 144">
                        <a:extLst>
                          <a:ext uri="{FF2B5EF4-FFF2-40B4-BE49-F238E27FC236}">
                            <a16:creationId xmlns:a16="http://schemas.microsoft.com/office/drawing/2014/main" id="{51DB81BB-6CAC-454B-8FCE-9A07F546AC4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46" name="フリーフォーム: 図形 145">
                        <a:extLst>
                          <a:ext uri="{FF2B5EF4-FFF2-40B4-BE49-F238E27FC236}">
                            <a16:creationId xmlns:a16="http://schemas.microsoft.com/office/drawing/2014/main" id="{B7AEE708-35D2-4888-8254-3CF721D6F37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47" name="フリーフォーム: 図形 146">
                        <a:extLst>
                          <a:ext uri="{FF2B5EF4-FFF2-40B4-BE49-F238E27FC236}">
                            <a16:creationId xmlns:a16="http://schemas.microsoft.com/office/drawing/2014/main" id="{C3AD6F13-F802-40AD-A96E-925D80B94BE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37" name="グループ化 136">
                      <a:extLst>
                        <a:ext uri="{FF2B5EF4-FFF2-40B4-BE49-F238E27FC236}">
                          <a16:creationId xmlns:a16="http://schemas.microsoft.com/office/drawing/2014/main" id="{CBAEC82B-A468-4395-B2C6-7E5926980CC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141" name="フリーフォーム: 図形 140">
                        <a:extLst>
                          <a:ext uri="{FF2B5EF4-FFF2-40B4-BE49-F238E27FC236}">
                            <a16:creationId xmlns:a16="http://schemas.microsoft.com/office/drawing/2014/main" id="{B3C6AF51-E88F-422D-B403-18B5D2E7EB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42" name="フリーフォーム: 図形 141">
                        <a:extLst>
                          <a:ext uri="{FF2B5EF4-FFF2-40B4-BE49-F238E27FC236}">
                            <a16:creationId xmlns:a16="http://schemas.microsoft.com/office/drawing/2014/main" id="{C36ECE6C-5B9A-46F9-98BE-04E450DBD3AA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38" name="グループ化 137">
                      <a:extLst>
                        <a:ext uri="{FF2B5EF4-FFF2-40B4-BE49-F238E27FC236}">
                          <a16:creationId xmlns:a16="http://schemas.microsoft.com/office/drawing/2014/main" id="{029360E0-A0CF-46EF-9E8F-11D7AE52C9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139" name="フリーフォーム: 図形 138">
                        <a:extLst>
                          <a:ext uri="{FF2B5EF4-FFF2-40B4-BE49-F238E27FC236}">
                            <a16:creationId xmlns:a16="http://schemas.microsoft.com/office/drawing/2014/main" id="{90551BF2-AE1E-4665-893E-BE23F7959AB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40" name="フリーフォーム: 図形 139">
                        <a:extLst>
                          <a:ext uri="{FF2B5EF4-FFF2-40B4-BE49-F238E27FC236}">
                            <a16:creationId xmlns:a16="http://schemas.microsoft.com/office/drawing/2014/main" id="{6BD2DBF2-D86E-4CC1-B7ED-7C74567D01E1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grpSp>
                <p:nvGrpSpPr>
                  <p:cNvPr id="100" name="グループ化 99">
                    <a:extLst>
                      <a:ext uri="{FF2B5EF4-FFF2-40B4-BE49-F238E27FC236}">
                        <a16:creationId xmlns:a16="http://schemas.microsoft.com/office/drawing/2014/main" id="{8F3AF7E5-385D-43ED-9640-59DC5BD93C34}"/>
                      </a:ext>
                    </a:extLst>
                  </p:cNvPr>
                  <p:cNvGrpSpPr/>
                  <p:nvPr/>
                </p:nvGrpSpPr>
                <p:grpSpPr>
                  <a:xfrm rot="-2700000">
                    <a:off x="5894891" y="2684111"/>
                    <a:ext cx="1353902" cy="564421"/>
                    <a:chOff x="6131891" y="3130549"/>
                    <a:chExt cx="2123108" cy="624162"/>
                  </a:xfrm>
                </p:grpSpPr>
                <p:grpSp>
                  <p:nvGrpSpPr>
                    <p:cNvPr id="101" name="グループ化 100">
                      <a:extLst>
                        <a:ext uri="{FF2B5EF4-FFF2-40B4-BE49-F238E27FC236}">
                          <a16:creationId xmlns:a16="http://schemas.microsoft.com/office/drawing/2014/main" id="{5B589F88-14EF-4F14-9087-6A5A07763D0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127" name="グループ化 126">
                        <a:extLst>
                          <a:ext uri="{FF2B5EF4-FFF2-40B4-BE49-F238E27FC236}">
                            <a16:creationId xmlns:a16="http://schemas.microsoft.com/office/drawing/2014/main" id="{A7333B98-C2BA-4158-AD1B-4A1715F78BB2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31" name="フリーフォーム: 図形 130">
                          <a:extLst>
                            <a:ext uri="{FF2B5EF4-FFF2-40B4-BE49-F238E27FC236}">
                              <a16:creationId xmlns:a16="http://schemas.microsoft.com/office/drawing/2014/main" id="{2AAC439A-2EEE-43F2-B1EA-A7F87818127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32" name="フリーフォーム: 図形 131">
                          <a:extLst>
                            <a:ext uri="{FF2B5EF4-FFF2-40B4-BE49-F238E27FC236}">
                              <a16:creationId xmlns:a16="http://schemas.microsoft.com/office/drawing/2014/main" id="{3653548C-BFFF-4878-8619-7F90809E4F7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128" name="グループ化 127">
                        <a:extLst>
                          <a:ext uri="{FF2B5EF4-FFF2-40B4-BE49-F238E27FC236}">
                            <a16:creationId xmlns:a16="http://schemas.microsoft.com/office/drawing/2014/main" id="{60ACC044-829B-4DDE-942D-A1E46F091D4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29" name="フリーフォーム: 図形 128">
                          <a:extLst>
                            <a:ext uri="{FF2B5EF4-FFF2-40B4-BE49-F238E27FC236}">
                              <a16:creationId xmlns:a16="http://schemas.microsoft.com/office/drawing/2014/main" id="{1E1EF662-1F8C-448A-A29A-E91053D041E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30" name="フリーフォーム: 図形 129">
                          <a:extLst>
                            <a:ext uri="{FF2B5EF4-FFF2-40B4-BE49-F238E27FC236}">
                              <a16:creationId xmlns:a16="http://schemas.microsoft.com/office/drawing/2014/main" id="{5AFF899B-9EF8-4FAC-A4C9-A776B7F7A48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102" name="グループ化 101">
                      <a:extLst>
                        <a:ext uri="{FF2B5EF4-FFF2-40B4-BE49-F238E27FC236}">
                          <a16:creationId xmlns:a16="http://schemas.microsoft.com/office/drawing/2014/main" id="{C5679B82-7D3D-44F1-9126-02CA0CE175E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121" name="グループ化 120">
                        <a:extLst>
                          <a:ext uri="{FF2B5EF4-FFF2-40B4-BE49-F238E27FC236}">
                            <a16:creationId xmlns:a16="http://schemas.microsoft.com/office/drawing/2014/main" id="{8969068C-D1C3-42F7-98DA-3C78BB4A4B60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25" name="フリーフォーム: 図形 124">
                          <a:extLst>
                            <a:ext uri="{FF2B5EF4-FFF2-40B4-BE49-F238E27FC236}">
                              <a16:creationId xmlns:a16="http://schemas.microsoft.com/office/drawing/2014/main" id="{9E97D7E0-6D42-4103-9EF5-8EF2741708C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26" name="フリーフォーム: 図形 125">
                          <a:extLst>
                            <a:ext uri="{FF2B5EF4-FFF2-40B4-BE49-F238E27FC236}">
                              <a16:creationId xmlns:a16="http://schemas.microsoft.com/office/drawing/2014/main" id="{DA7C50A4-AF7C-4CB7-A5CD-7F392093D06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122" name="グループ化 121">
                        <a:extLst>
                          <a:ext uri="{FF2B5EF4-FFF2-40B4-BE49-F238E27FC236}">
                            <a16:creationId xmlns:a16="http://schemas.microsoft.com/office/drawing/2014/main" id="{F6F12A46-AD9D-405B-AB1F-12AAB3F7B90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123" name="フリーフォーム: 図形 122">
                          <a:extLst>
                            <a:ext uri="{FF2B5EF4-FFF2-40B4-BE49-F238E27FC236}">
                              <a16:creationId xmlns:a16="http://schemas.microsoft.com/office/drawing/2014/main" id="{6F7F0113-FBD1-4C5B-8EE5-453FCDED6D3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24" name="フリーフォーム: 図形 123">
                          <a:extLst>
                            <a:ext uri="{FF2B5EF4-FFF2-40B4-BE49-F238E27FC236}">
                              <a16:creationId xmlns:a16="http://schemas.microsoft.com/office/drawing/2014/main" id="{D1B687E4-173C-4DDB-8AF3-9BFA7517F9B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103" name="グループ化 102">
                      <a:extLst>
                        <a:ext uri="{FF2B5EF4-FFF2-40B4-BE49-F238E27FC236}">
                          <a16:creationId xmlns:a16="http://schemas.microsoft.com/office/drawing/2014/main" id="{F924F851-2AB6-4965-BAD2-108F1C2B43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116" name="フリーフォーム: 図形 115">
                        <a:extLst>
                          <a:ext uri="{FF2B5EF4-FFF2-40B4-BE49-F238E27FC236}">
                            <a16:creationId xmlns:a16="http://schemas.microsoft.com/office/drawing/2014/main" id="{EC37497F-7A33-4CC5-BAC6-D627842CF12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7" name="フリーフォーム: 図形 116">
                        <a:extLst>
                          <a:ext uri="{FF2B5EF4-FFF2-40B4-BE49-F238E27FC236}">
                            <a16:creationId xmlns:a16="http://schemas.microsoft.com/office/drawing/2014/main" id="{B1DD41DE-D26D-43F3-9759-F621BDFFDAB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8" name="フリーフォーム: 図形 117">
                        <a:extLst>
                          <a:ext uri="{FF2B5EF4-FFF2-40B4-BE49-F238E27FC236}">
                            <a16:creationId xmlns:a16="http://schemas.microsoft.com/office/drawing/2014/main" id="{570794BA-B078-442E-90B1-4E803B7C777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9" name="フリーフォーム: 図形 118">
                        <a:extLst>
                          <a:ext uri="{FF2B5EF4-FFF2-40B4-BE49-F238E27FC236}">
                            <a16:creationId xmlns:a16="http://schemas.microsoft.com/office/drawing/2014/main" id="{9837196E-D7DB-4157-A9BB-FF7D91DA5C1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20" name="フリーフォーム: 図形 119">
                        <a:extLst>
                          <a:ext uri="{FF2B5EF4-FFF2-40B4-BE49-F238E27FC236}">
                            <a16:creationId xmlns:a16="http://schemas.microsoft.com/office/drawing/2014/main" id="{AC6AA011-0018-4386-B410-A193FCE968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04" name="グループ化 103">
                      <a:extLst>
                        <a:ext uri="{FF2B5EF4-FFF2-40B4-BE49-F238E27FC236}">
                          <a16:creationId xmlns:a16="http://schemas.microsoft.com/office/drawing/2014/main" id="{B7BCA94B-D458-449C-AC82-4A066DAC8CE1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111" name="フリーフォーム: 図形 110">
                        <a:extLst>
                          <a:ext uri="{FF2B5EF4-FFF2-40B4-BE49-F238E27FC236}">
                            <a16:creationId xmlns:a16="http://schemas.microsoft.com/office/drawing/2014/main" id="{B4EB0ED4-DF77-4EB2-A012-A9090402D19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2" name="フリーフォーム: 図形 111">
                        <a:extLst>
                          <a:ext uri="{FF2B5EF4-FFF2-40B4-BE49-F238E27FC236}">
                            <a16:creationId xmlns:a16="http://schemas.microsoft.com/office/drawing/2014/main" id="{9ABC2798-3871-4D74-A951-D894B49AD7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3" name="フリーフォーム: 図形 112">
                        <a:extLst>
                          <a:ext uri="{FF2B5EF4-FFF2-40B4-BE49-F238E27FC236}">
                            <a16:creationId xmlns:a16="http://schemas.microsoft.com/office/drawing/2014/main" id="{B50F300F-59C8-43A8-B981-FE48C525F59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4" name="フリーフォーム: 図形 113">
                        <a:extLst>
                          <a:ext uri="{FF2B5EF4-FFF2-40B4-BE49-F238E27FC236}">
                            <a16:creationId xmlns:a16="http://schemas.microsoft.com/office/drawing/2014/main" id="{0D673065-B628-449D-BE7F-33D87EC5AE9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5" name="フリーフォーム: 図形 114">
                        <a:extLst>
                          <a:ext uri="{FF2B5EF4-FFF2-40B4-BE49-F238E27FC236}">
                            <a16:creationId xmlns:a16="http://schemas.microsoft.com/office/drawing/2014/main" id="{636AE75D-7D7F-4735-92CB-27BE603E05D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05" name="グループ化 104">
                      <a:extLst>
                        <a:ext uri="{FF2B5EF4-FFF2-40B4-BE49-F238E27FC236}">
                          <a16:creationId xmlns:a16="http://schemas.microsoft.com/office/drawing/2014/main" id="{911C4491-A1CC-411C-A245-DAC745DBFDB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109" name="フリーフォーム: 図形 108">
                        <a:extLst>
                          <a:ext uri="{FF2B5EF4-FFF2-40B4-BE49-F238E27FC236}">
                            <a16:creationId xmlns:a16="http://schemas.microsoft.com/office/drawing/2014/main" id="{55D2B38F-3D2C-48FD-BDDB-D2C8EE47873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0" name="フリーフォーム: 図形 109">
                        <a:extLst>
                          <a:ext uri="{FF2B5EF4-FFF2-40B4-BE49-F238E27FC236}">
                            <a16:creationId xmlns:a16="http://schemas.microsoft.com/office/drawing/2014/main" id="{AEB6F402-4244-429C-B858-93D8AD5DAA8C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06" name="グループ化 105">
                      <a:extLst>
                        <a:ext uri="{FF2B5EF4-FFF2-40B4-BE49-F238E27FC236}">
                          <a16:creationId xmlns:a16="http://schemas.microsoft.com/office/drawing/2014/main" id="{60636958-B254-4B19-835D-477933105AE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107" name="フリーフォーム: 図形 106">
                        <a:extLst>
                          <a:ext uri="{FF2B5EF4-FFF2-40B4-BE49-F238E27FC236}">
                            <a16:creationId xmlns:a16="http://schemas.microsoft.com/office/drawing/2014/main" id="{799F5D5C-51CE-4C6D-BFB3-F2B43E4E157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08" name="フリーフォーム: 図形 107">
                        <a:extLst>
                          <a:ext uri="{FF2B5EF4-FFF2-40B4-BE49-F238E27FC236}">
                            <a16:creationId xmlns:a16="http://schemas.microsoft.com/office/drawing/2014/main" id="{7518C85D-04F2-4417-99DE-A0BB43229053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</p:grpSp>
            <p:grpSp>
              <p:nvGrpSpPr>
                <p:cNvPr id="32" name="グループ化 31">
                  <a:extLst>
                    <a:ext uri="{FF2B5EF4-FFF2-40B4-BE49-F238E27FC236}">
                      <a16:creationId xmlns:a16="http://schemas.microsoft.com/office/drawing/2014/main" id="{86DB37FD-866E-497E-8368-855D8DA84C39}"/>
                    </a:ext>
                  </a:extLst>
                </p:cNvPr>
                <p:cNvGrpSpPr/>
                <p:nvPr/>
              </p:nvGrpSpPr>
              <p:grpSpPr>
                <a:xfrm rot="16200000">
                  <a:off x="4738687" y="1888811"/>
                  <a:ext cx="2360108" cy="1070600"/>
                  <a:chOff x="5894891" y="2684111"/>
                  <a:chExt cx="2360108" cy="1070600"/>
                </a:xfrm>
              </p:grpSpPr>
              <p:grpSp>
                <p:nvGrpSpPr>
                  <p:cNvPr id="33" name="グループ化 32">
                    <a:extLst>
                      <a:ext uri="{FF2B5EF4-FFF2-40B4-BE49-F238E27FC236}">
                        <a16:creationId xmlns:a16="http://schemas.microsoft.com/office/drawing/2014/main" id="{43046DA4-64FC-4459-9178-6FAD912258EC}"/>
                      </a:ext>
                    </a:extLst>
                  </p:cNvPr>
                  <p:cNvGrpSpPr/>
                  <p:nvPr/>
                </p:nvGrpSpPr>
                <p:grpSpPr>
                  <a:xfrm>
                    <a:off x="6131891" y="3130549"/>
                    <a:ext cx="2123108" cy="624162"/>
                    <a:chOff x="6131891" y="3130549"/>
                    <a:chExt cx="2123108" cy="624162"/>
                  </a:xfrm>
                </p:grpSpPr>
                <p:grpSp>
                  <p:nvGrpSpPr>
                    <p:cNvPr id="67" name="グループ化 66">
                      <a:extLst>
                        <a:ext uri="{FF2B5EF4-FFF2-40B4-BE49-F238E27FC236}">
                          <a16:creationId xmlns:a16="http://schemas.microsoft.com/office/drawing/2014/main" id="{A3F4D45D-E2E1-4D29-919C-A5FB7DBDD8C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93" name="グループ化 92">
                        <a:extLst>
                          <a:ext uri="{FF2B5EF4-FFF2-40B4-BE49-F238E27FC236}">
                            <a16:creationId xmlns:a16="http://schemas.microsoft.com/office/drawing/2014/main" id="{DDECA1AE-399F-465B-974C-7D02E135EF04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97" name="フリーフォーム: 図形 96">
                          <a:extLst>
                            <a:ext uri="{FF2B5EF4-FFF2-40B4-BE49-F238E27FC236}">
                              <a16:creationId xmlns:a16="http://schemas.microsoft.com/office/drawing/2014/main" id="{26464567-892D-4B72-9B02-0A93D5FBAD1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98" name="フリーフォーム: 図形 97">
                          <a:extLst>
                            <a:ext uri="{FF2B5EF4-FFF2-40B4-BE49-F238E27FC236}">
                              <a16:creationId xmlns:a16="http://schemas.microsoft.com/office/drawing/2014/main" id="{2577ED17-685B-487C-8A9E-3CE95A4A50B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94" name="グループ化 93">
                        <a:extLst>
                          <a:ext uri="{FF2B5EF4-FFF2-40B4-BE49-F238E27FC236}">
                            <a16:creationId xmlns:a16="http://schemas.microsoft.com/office/drawing/2014/main" id="{42F8EFE2-9DFA-46C6-833D-4388ED6CFE5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95" name="フリーフォーム: 図形 94">
                          <a:extLst>
                            <a:ext uri="{FF2B5EF4-FFF2-40B4-BE49-F238E27FC236}">
                              <a16:creationId xmlns:a16="http://schemas.microsoft.com/office/drawing/2014/main" id="{402055CF-FA35-4C61-8C4F-703F3F6A546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96" name="フリーフォーム: 図形 95">
                          <a:extLst>
                            <a:ext uri="{FF2B5EF4-FFF2-40B4-BE49-F238E27FC236}">
                              <a16:creationId xmlns:a16="http://schemas.microsoft.com/office/drawing/2014/main" id="{B5554431-39C6-4AA1-8ADB-2728FD70B94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68" name="グループ化 67">
                      <a:extLst>
                        <a:ext uri="{FF2B5EF4-FFF2-40B4-BE49-F238E27FC236}">
                          <a16:creationId xmlns:a16="http://schemas.microsoft.com/office/drawing/2014/main" id="{C2898683-6ACE-4DED-917C-FD96BE86E9C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87" name="グループ化 86">
                        <a:extLst>
                          <a:ext uri="{FF2B5EF4-FFF2-40B4-BE49-F238E27FC236}">
                            <a16:creationId xmlns:a16="http://schemas.microsoft.com/office/drawing/2014/main" id="{E9C3984D-E6CB-4FF1-BC08-305255D00CD0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91" name="フリーフォーム: 図形 90">
                          <a:extLst>
                            <a:ext uri="{FF2B5EF4-FFF2-40B4-BE49-F238E27FC236}">
                              <a16:creationId xmlns:a16="http://schemas.microsoft.com/office/drawing/2014/main" id="{1CCF28BD-303E-49BF-94CE-ABFA05E5352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92" name="フリーフォーム: 図形 91">
                          <a:extLst>
                            <a:ext uri="{FF2B5EF4-FFF2-40B4-BE49-F238E27FC236}">
                              <a16:creationId xmlns:a16="http://schemas.microsoft.com/office/drawing/2014/main" id="{6068FFC7-46D4-4920-81B8-CCDC50B27AE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88" name="グループ化 87">
                        <a:extLst>
                          <a:ext uri="{FF2B5EF4-FFF2-40B4-BE49-F238E27FC236}">
                            <a16:creationId xmlns:a16="http://schemas.microsoft.com/office/drawing/2014/main" id="{7FF3D4A1-CF7C-41D2-8DED-4E57BDA7113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89" name="フリーフォーム: 図形 88">
                          <a:extLst>
                            <a:ext uri="{FF2B5EF4-FFF2-40B4-BE49-F238E27FC236}">
                              <a16:creationId xmlns:a16="http://schemas.microsoft.com/office/drawing/2014/main" id="{5486B8FB-63A7-42E0-B2EF-A090C0F592F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90" name="フリーフォーム: 図形 89">
                          <a:extLst>
                            <a:ext uri="{FF2B5EF4-FFF2-40B4-BE49-F238E27FC236}">
                              <a16:creationId xmlns:a16="http://schemas.microsoft.com/office/drawing/2014/main" id="{3C84DADB-345C-4214-B496-9E2C205FDEB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69" name="グループ化 68">
                      <a:extLst>
                        <a:ext uri="{FF2B5EF4-FFF2-40B4-BE49-F238E27FC236}">
                          <a16:creationId xmlns:a16="http://schemas.microsoft.com/office/drawing/2014/main" id="{CA653917-FF42-4437-847F-E1823A288FA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82" name="フリーフォーム: 図形 81">
                        <a:extLst>
                          <a:ext uri="{FF2B5EF4-FFF2-40B4-BE49-F238E27FC236}">
                            <a16:creationId xmlns:a16="http://schemas.microsoft.com/office/drawing/2014/main" id="{C6CE2E60-046C-4934-9E14-3E5DD20685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3" name="フリーフォーム: 図形 82">
                        <a:extLst>
                          <a:ext uri="{FF2B5EF4-FFF2-40B4-BE49-F238E27FC236}">
                            <a16:creationId xmlns:a16="http://schemas.microsoft.com/office/drawing/2014/main" id="{B8DD5003-9E76-46BB-A069-A2A0DEF0208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4" name="フリーフォーム: 図形 83">
                        <a:extLst>
                          <a:ext uri="{FF2B5EF4-FFF2-40B4-BE49-F238E27FC236}">
                            <a16:creationId xmlns:a16="http://schemas.microsoft.com/office/drawing/2014/main" id="{C149946A-1C12-4CAD-9B87-547E560F90F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5" name="フリーフォーム: 図形 84">
                        <a:extLst>
                          <a:ext uri="{FF2B5EF4-FFF2-40B4-BE49-F238E27FC236}">
                            <a16:creationId xmlns:a16="http://schemas.microsoft.com/office/drawing/2014/main" id="{646D16A2-D740-4ACC-9FD7-F8BE22F5D0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6" name="フリーフォーム: 図形 85">
                        <a:extLst>
                          <a:ext uri="{FF2B5EF4-FFF2-40B4-BE49-F238E27FC236}">
                            <a16:creationId xmlns:a16="http://schemas.microsoft.com/office/drawing/2014/main" id="{447830CB-1D58-4ADF-9CA5-75AFAEFC567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70" name="グループ化 69">
                      <a:extLst>
                        <a:ext uri="{FF2B5EF4-FFF2-40B4-BE49-F238E27FC236}">
                          <a16:creationId xmlns:a16="http://schemas.microsoft.com/office/drawing/2014/main" id="{5FB266E2-CEE8-4D0E-A2B7-FA7BE586F9C8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77" name="フリーフォーム: 図形 76">
                        <a:extLst>
                          <a:ext uri="{FF2B5EF4-FFF2-40B4-BE49-F238E27FC236}">
                            <a16:creationId xmlns:a16="http://schemas.microsoft.com/office/drawing/2014/main" id="{07CADBB9-D24E-4CF1-AEF9-137B83E49A6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78" name="フリーフォーム: 図形 77">
                        <a:extLst>
                          <a:ext uri="{FF2B5EF4-FFF2-40B4-BE49-F238E27FC236}">
                            <a16:creationId xmlns:a16="http://schemas.microsoft.com/office/drawing/2014/main" id="{E7E6E7CC-B040-4B18-9246-93078E0A54E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79" name="フリーフォーム: 図形 78">
                        <a:extLst>
                          <a:ext uri="{FF2B5EF4-FFF2-40B4-BE49-F238E27FC236}">
                            <a16:creationId xmlns:a16="http://schemas.microsoft.com/office/drawing/2014/main" id="{42750D89-96C4-4FA0-9067-E4ADA7FCD26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0" name="フリーフォーム: 図形 79">
                        <a:extLst>
                          <a:ext uri="{FF2B5EF4-FFF2-40B4-BE49-F238E27FC236}">
                            <a16:creationId xmlns:a16="http://schemas.microsoft.com/office/drawing/2014/main" id="{19023CDB-AB9F-4CD3-9591-DDDF861083B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1" name="フリーフォーム: 図形 80">
                        <a:extLst>
                          <a:ext uri="{FF2B5EF4-FFF2-40B4-BE49-F238E27FC236}">
                            <a16:creationId xmlns:a16="http://schemas.microsoft.com/office/drawing/2014/main" id="{E914F0FE-F35A-4E2B-9B88-C183344EAF3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71" name="グループ化 70">
                      <a:extLst>
                        <a:ext uri="{FF2B5EF4-FFF2-40B4-BE49-F238E27FC236}">
                          <a16:creationId xmlns:a16="http://schemas.microsoft.com/office/drawing/2014/main" id="{7D208D36-3ACE-4727-BBCD-B9A5186B9D5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75" name="フリーフォーム: 図形 74">
                        <a:extLst>
                          <a:ext uri="{FF2B5EF4-FFF2-40B4-BE49-F238E27FC236}">
                            <a16:creationId xmlns:a16="http://schemas.microsoft.com/office/drawing/2014/main" id="{C4E1834E-5002-4DDD-97B5-BB849A780D4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76" name="フリーフォーム: 図形 75">
                        <a:extLst>
                          <a:ext uri="{FF2B5EF4-FFF2-40B4-BE49-F238E27FC236}">
                            <a16:creationId xmlns:a16="http://schemas.microsoft.com/office/drawing/2014/main" id="{F07A360D-C833-418C-81C9-46B0A4157CAD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72" name="グループ化 71">
                      <a:extLst>
                        <a:ext uri="{FF2B5EF4-FFF2-40B4-BE49-F238E27FC236}">
                          <a16:creationId xmlns:a16="http://schemas.microsoft.com/office/drawing/2014/main" id="{072E2F1F-AE6C-40F8-8A70-E22CEF6077B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73" name="フリーフォーム: 図形 72">
                        <a:extLst>
                          <a:ext uri="{FF2B5EF4-FFF2-40B4-BE49-F238E27FC236}">
                            <a16:creationId xmlns:a16="http://schemas.microsoft.com/office/drawing/2014/main" id="{44F17AE7-FF23-4308-9399-16BD6966D12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74" name="フリーフォーム: 図形 73">
                        <a:extLst>
                          <a:ext uri="{FF2B5EF4-FFF2-40B4-BE49-F238E27FC236}">
                            <a16:creationId xmlns:a16="http://schemas.microsoft.com/office/drawing/2014/main" id="{EBB3EE8E-14B0-4B34-920E-998353F658FB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grpSp>
                <p:nvGrpSpPr>
                  <p:cNvPr id="34" name="グループ化 33">
                    <a:extLst>
                      <a:ext uri="{FF2B5EF4-FFF2-40B4-BE49-F238E27FC236}">
                        <a16:creationId xmlns:a16="http://schemas.microsoft.com/office/drawing/2014/main" id="{298C1255-9CAA-4083-B748-FE1525ABC91D}"/>
                      </a:ext>
                    </a:extLst>
                  </p:cNvPr>
                  <p:cNvGrpSpPr/>
                  <p:nvPr/>
                </p:nvGrpSpPr>
                <p:grpSpPr>
                  <a:xfrm rot="-2700000">
                    <a:off x="5894891" y="2684111"/>
                    <a:ext cx="1353902" cy="564421"/>
                    <a:chOff x="6131891" y="3130549"/>
                    <a:chExt cx="2123108" cy="624162"/>
                  </a:xfrm>
                </p:grpSpPr>
                <p:grpSp>
                  <p:nvGrpSpPr>
                    <p:cNvPr id="35" name="グループ化 34">
                      <a:extLst>
                        <a:ext uri="{FF2B5EF4-FFF2-40B4-BE49-F238E27FC236}">
                          <a16:creationId xmlns:a16="http://schemas.microsoft.com/office/drawing/2014/main" id="{591D5075-EA6C-4182-90E4-FC5B9B40661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61" name="グループ化 60">
                        <a:extLst>
                          <a:ext uri="{FF2B5EF4-FFF2-40B4-BE49-F238E27FC236}">
                            <a16:creationId xmlns:a16="http://schemas.microsoft.com/office/drawing/2014/main" id="{A41F4440-FC91-4BC8-A089-7C916B917516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65" name="フリーフォーム: 図形 64">
                          <a:extLst>
                            <a:ext uri="{FF2B5EF4-FFF2-40B4-BE49-F238E27FC236}">
                              <a16:creationId xmlns:a16="http://schemas.microsoft.com/office/drawing/2014/main" id="{85E6C3C2-14E1-4540-81EF-AB2937D5896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66" name="フリーフォーム: 図形 65">
                          <a:extLst>
                            <a:ext uri="{FF2B5EF4-FFF2-40B4-BE49-F238E27FC236}">
                              <a16:creationId xmlns:a16="http://schemas.microsoft.com/office/drawing/2014/main" id="{E040AA98-0E84-4EF6-919A-13E1C3F5DE1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62" name="グループ化 61">
                        <a:extLst>
                          <a:ext uri="{FF2B5EF4-FFF2-40B4-BE49-F238E27FC236}">
                            <a16:creationId xmlns:a16="http://schemas.microsoft.com/office/drawing/2014/main" id="{F9DBF3E0-A6F1-48D2-861F-41E27561006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63" name="フリーフォーム: 図形 62">
                          <a:extLst>
                            <a:ext uri="{FF2B5EF4-FFF2-40B4-BE49-F238E27FC236}">
                              <a16:creationId xmlns:a16="http://schemas.microsoft.com/office/drawing/2014/main" id="{7AA77F4D-63C2-4D1F-86DB-E264063E3AD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64" name="フリーフォーム: 図形 63">
                          <a:extLst>
                            <a:ext uri="{FF2B5EF4-FFF2-40B4-BE49-F238E27FC236}">
                              <a16:creationId xmlns:a16="http://schemas.microsoft.com/office/drawing/2014/main" id="{BA9F7B16-E62A-4084-8FE2-FF4DA04D4AA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36" name="グループ化 35">
                      <a:extLst>
                        <a:ext uri="{FF2B5EF4-FFF2-40B4-BE49-F238E27FC236}">
                          <a16:creationId xmlns:a16="http://schemas.microsoft.com/office/drawing/2014/main" id="{B1963B58-748E-44E1-97EF-D1C526D445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55" name="グループ化 54">
                        <a:extLst>
                          <a:ext uri="{FF2B5EF4-FFF2-40B4-BE49-F238E27FC236}">
                            <a16:creationId xmlns:a16="http://schemas.microsoft.com/office/drawing/2014/main" id="{D041D1B6-DD2C-4E51-A2E8-FA62F3E3FB21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9" name="フリーフォーム: 図形 58">
                          <a:extLst>
                            <a:ext uri="{FF2B5EF4-FFF2-40B4-BE49-F238E27FC236}">
                              <a16:creationId xmlns:a16="http://schemas.microsoft.com/office/drawing/2014/main" id="{173AC1A5-8B58-4385-95B1-5EFCF2FF2FF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60" name="フリーフォーム: 図形 59">
                          <a:extLst>
                            <a:ext uri="{FF2B5EF4-FFF2-40B4-BE49-F238E27FC236}">
                              <a16:creationId xmlns:a16="http://schemas.microsoft.com/office/drawing/2014/main" id="{1D21EA4F-20A0-4F27-948D-6CED510781D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56" name="グループ化 55">
                        <a:extLst>
                          <a:ext uri="{FF2B5EF4-FFF2-40B4-BE49-F238E27FC236}">
                            <a16:creationId xmlns:a16="http://schemas.microsoft.com/office/drawing/2014/main" id="{2063A276-0A6C-4665-8F88-1DF6954ACE5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7" name="フリーフォーム: 図形 56">
                          <a:extLst>
                            <a:ext uri="{FF2B5EF4-FFF2-40B4-BE49-F238E27FC236}">
                              <a16:creationId xmlns:a16="http://schemas.microsoft.com/office/drawing/2014/main" id="{EE9D9A89-FDC2-400F-A117-9DBEA7200B2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8" name="フリーフォーム: 図形 57">
                          <a:extLst>
                            <a:ext uri="{FF2B5EF4-FFF2-40B4-BE49-F238E27FC236}">
                              <a16:creationId xmlns:a16="http://schemas.microsoft.com/office/drawing/2014/main" id="{D87FE752-93A0-41CD-B879-ED822B690CD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37" name="グループ化 36">
                      <a:extLst>
                        <a:ext uri="{FF2B5EF4-FFF2-40B4-BE49-F238E27FC236}">
                          <a16:creationId xmlns:a16="http://schemas.microsoft.com/office/drawing/2014/main" id="{35B15383-893C-4837-AEA1-2D9CEB2F05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50" name="フリーフォーム: 図形 49">
                        <a:extLst>
                          <a:ext uri="{FF2B5EF4-FFF2-40B4-BE49-F238E27FC236}">
                            <a16:creationId xmlns:a16="http://schemas.microsoft.com/office/drawing/2014/main" id="{40B053CD-F87F-4056-A4F2-A678ED0891B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1" name="フリーフォーム: 図形 50">
                        <a:extLst>
                          <a:ext uri="{FF2B5EF4-FFF2-40B4-BE49-F238E27FC236}">
                            <a16:creationId xmlns:a16="http://schemas.microsoft.com/office/drawing/2014/main" id="{244EA5B7-9CCE-4691-BCB4-23673F476E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2" name="フリーフォーム: 図形 51">
                        <a:extLst>
                          <a:ext uri="{FF2B5EF4-FFF2-40B4-BE49-F238E27FC236}">
                            <a16:creationId xmlns:a16="http://schemas.microsoft.com/office/drawing/2014/main" id="{129C5BDA-2BD1-4748-8010-A47724E2273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3" name="フリーフォーム: 図形 52">
                        <a:extLst>
                          <a:ext uri="{FF2B5EF4-FFF2-40B4-BE49-F238E27FC236}">
                            <a16:creationId xmlns:a16="http://schemas.microsoft.com/office/drawing/2014/main" id="{072BDAA6-473E-486F-8014-415D308EFB1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4" name="フリーフォーム: 図形 53">
                        <a:extLst>
                          <a:ext uri="{FF2B5EF4-FFF2-40B4-BE49-F238E27FC236}">
                            <a16:creationId xmlns:a16="http://schemas.microsoft.com/office/drawing/2014/main" id="{B4FAE21B-E48A-4284-81B5-C2F8D5C86EB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8" name="グループ化 37">
                      <a:extLst>
                        <a:ext uri="{FF2B5EF4-FFF2-40B4-BE49-F238E27FC236}">
                          <a16:creationId xmlns:a16="http://schemas.microsoft.com/office/drawing/2014/main" id="{00D85BAD-3D11-4C57-A58C-313E4CCC36B3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45" name="フリーフォーム: 図形 44">
                        <a:extLst>
                          <a:ext uri="{FF2B5EF4-FFF2-40B4-BE49-F238E27FC236}">
                            <a16:creationId xmlns:a16="http://schemas.microsoft.com/office/drawing/2014/main" id="{A8EBD3C1-F162-4ECC-B1E2-43804D5DCA2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6" name="フリーフォーム: 図形 45">
                        <a:extLst>
                          <a:ext uri="{FF2B5EF4-FFF2-40B4-BE49-F238E27FC236}">
                            <a16:creationId xmlns:a16="http://schemas.microsoft.com/office/drawing/2014/main" id="{A937A1EC-6887-48F8-A4FF-E87E0C961F4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7" name="フリーフォーム: 図形 46">
                        <a:extLst>
                          <a:ext uri="{FF2B5EF4-FFF2-40B4-BE49-F238E27FC236}">
                            <a16:creationId xmlns:a16="http://schemas.microsoft.com/office/drawing/2014/main" id="{6293A460-6A1D-4BFF-AC04-AC7007439B5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8" name="フリーフォーム: 図形 47">
                        <a:extLst>
                          <a:ext uri="{FF2B5EF4-FFF2-40B4-BE49-F238E27FC236}">
                            <a16:creationId xmlns:a16="http://schemas.microsoft.com/office/drawing/2014/main" id="{E86618EF-E6E0-427F-885C-6349EAA074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9" name="フリーフォーム: 図形 48">
                        <a:extLst>
                          <a:ext uri="{FF2B5EF4-FFF2-40B4-BE49-F238E27FC236}">
                            <a16:creationId xmlns:a16="http://schemas.microsoft.com/office/drawing/2014/main" id="{04EFF032-A7D7-41F1-936D-E93D321100A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9" name="グループ化 38">
                      <a:extLst>
                        <a:ext uri="{FF2B5EF4-FFF2-40B4-BE49-F238E27FC236}">
                          <a16:creationId xmlns:a16="http://schemas.microsoft.com/office/drawing/2014/main" id="{F429B8E6-DEF8-4D23-A9ED-266010C9B6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43" name="フリーフォーム: 図形 42">
                        <a:extLst>
                          <a:ext uri="{FF2B5EF4-FFF2-40B4-BE49-F238E27FC236}">
                            <a16:creationId xmlns:a16="http://schemas.microsoft.com/office/drawing/2014/main" id="{19972972-3B89-4C73-8E70-4D23A76C1C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4" name="フリーフォーム: 図形 43">
                        <a:extLst>
                          <a:ext uri="{FF2B5EF4-FFF2-40B4-BE49-F238E27FC236}">
                            <a16:creationId xmlns:a16="http://schemas.microsoft.com/office/drawing/2014/main" id="{1C39901C-AADF-4085-B7B0-1B6BDD640665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40" name="グループ化 39">
                      <a:extLst>
                        <a:ext uri="{FF2B5EF4-FFF2-40B4-BE49-F238E27FC236}">
                          <a16:creationId xmlns:a16="http://schemas.microsoft.com/office/drawing/2014/main" id="{3E739202-67FA-4C05-A4D4-4CAEEFDF98B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41" name="フリーフォーム: 図形 40">
                        <a:extLst>
                          <a:ext uri="{FF2B5EF4-FFF2-40B4-BE49-F238E27FC236}">
                            <a16:creationId xmlns:a16="http://schemas.microsoft.com/office/drawing/2014/main" id="{9D14957B-7014-4F2B-8587-59DA409100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2" name="フリーフォーム: 図形 41">
                        <a:extLst>
                          <a:ext uri="{FF2B5EF4-FFF2-40B4-BE49-F238E27FC236}">
                            <a16:creationId xmlns:a16="http://schemas.microsoft.com/office/drawing/2014/main" id="{4A05D8C2-0875-4638-93C8-34498A53F325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2049" name="グループ化 2048">
              <a:extLst>
                <a:ext uri="{FF2B5EF4-FFF2-40B4-BE49-F238E27FC236}">
                  <a16:creationId xmlns:a16="http://schemas.microsoft.com/office/drawing/2014/main" id="{971C90E8-F7A7-40C2-8EAB-036630543A7C}"/>
                </a:ext>
              </a:extLst>
            </p:cNvPr>
            <p:cNvGrpSpPr/>
            <p:nvPr/>
          </p:nvGrpSpPr>
          <p:grpSpPr>
            <a:xfrm>
              <a:off x="4991100" y="1161810"/>
              <a:ext cx="1666219" cy="1845969"/>
              <a:chOff x="4991100" y="1161810"/>
              <a:chExt cx="1666219" cy="1845969"/>
            </a:xfrm>
          </p:grpSpPr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919F0A03-571F-4638-87E6-CCEAA096570A}"/>
                  </a:ext>
                </a:extLst>
              </p:cNvPr>
              <p:cNvSpPr/>
              <p:nvPr/>
            </p:nvSpPr>
            <p:spPr>
              <a:xfrm>
                <a:off x="4991100" y="1269100"/>
                <a:ext cx="793094" cy="1312580"/>
              </a:xfrm>
              <a:custGeom>
                <a:avLst/>
                <a:gdLst>
                  <a:gd name="connsiteX0" fmla="*/ 790575 w 793094"/>
                  <a:gd name="connsiteY0" fmla="*/ 900 h 1312580"/>
                  <a:gd name="connsiteX1" fmla="*/ 558800 w 793094"/>
                  <a:gd name="connsiteY1" fmla="*/ 45350 h 1312580"/>
                  <a:gd name="connsiteX2" fmla="*/ 330200 w 793094"/>
                  <a:gd name="connsiteY2" fmla="*/ 162825 h 1312580"/>
                  <a:gd name="connsiteX3" fmla="*/ 117475 w 793094"/>
                  <a:gd name="connsiteY3" fmla="*/ 366025 h 1312580"/>
                  <a:gd name="connsiteX4" fmla="*/ 9525 w 793094"/>
                  <a:gd name="connsiteY4" fmla="*/ 721625 h 1312580"/>
                  <a:gd name="connsiteX5" fmla="*/ 19050 w 793094"/>
                  <a:gd name="connsiteY5" fmla="*/ 915300 h 1312580"/>
                  <a:gd name="connsiteX6" fmla="*/ 130175 w 793094"/>
                  <a:gd name="connsiteY6" fmla="*/ 1147075 h 1312580"/>
                  <a:gd name="connsiteX7" fmla="*/ 279400 w 793094"/>
                  <a:gd name="connsiteY7" fmla="*/ 1309000 h 1312580"/>
                  <a:gd name="connsiteX8" fmla="*/ 219075 w 793094"/>
                  <a:gd name="connsiteY8" fmla="*/ 1239150 h 1312580"/>
                  <a:gd name="connsiteX9" fmla="*/ 69850 w 793094"/>
                  <a:gd name="connsiteY9" fmla="*/ 1013725 h 1312580"/>
                  <a:gd name="connsiteX10" fmla="*/ 22225 w 793094"/>
                  <a:gd name="connsiteY10" fmla="*/ 632725 h 1312580"/>
                  <a:gd name="connsiteX11" fmla="*/ 73025 w 793094"/>
                  <a:gd name="connsiteY11" fmla="*/ 445400 h 1312580"/>
                  <a:gd name="connsiteX12" fmla="*/ 225425 w 793094"/>
                  <a:gd name="connsiteY12" fmla="*/ 226325 h 1312580"/>
                  <a:gd name="connsiteX13" fmla="*/ 403225 w 793094"/>
                  <a:gd name="connsiteY13" fmla="*/ 80275 h 1312580"/>
                  <a:gd name="connsiteX14" fmla="*/ 790575 w 793094"/>
                  <a:gd name="connsiteY14" fmla="*/ 900 h 1312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93094" h="1312580">
                    <a:moveTo>
                      <a:pt x="790575" y="900"/>
                    </a:moveTo>
                    <a:cubicBezTo>
                      <a:pt x="816504" y="-4921"/>
                      <a:pt x="635529" y="18363"/>
                      <a:pt x="558800" y="45350"/>
                    </a:cubicBezTo>
                    <a:cubicBezTo>
                      <a:pt x="482071" y="72337"/>
                      <a:pt x="403754" y="109379"/>
                      <a:pt x="330200" y="162825"/>
                    </a:cubicBezTo>
                    <a:cubicBezTo>
                      <a:pt x="256646" y="216271"/>
                      <a:pt x="170921" y="272892"/>
                      <a:pt x="117475" y="366025"/>
                    </a:cubicBezTo>
                    <a:cubicBezTo>
                      <a:pt x="64029" y="459158"/>
                      <a:pt x="25929" y="630079"/>
                      <a:pt x="9525" y="721625"/>
                    </a:cubicBezTo>
                    <a:cubicBezTo>
                      <a:pt x="-6879" y="813171"/>
                      <a:pt x="-1058" y="844392"/>
                      <a:pt x="19050" y="915300"/>
                    </a:cubicBezTo>
                    <a:cubicBezTo>
                      <a:pt x="39158" y="986208"/>
                      <a:pt x="86783" y="1081458"/>
                      <a:pt x="130175" y="1147075"/>
                    </a:cubicBezTo>
                    <a:cubicBezTo>
                      <a:pt x="173567" y="1212692"/>
                      <a:pt x="264583" y="1293654"/>
                      <a:pt x="279400" y="1309000"/>
                    </a:cubicBezTo>
                    <a:cubicBezTo>
                      <a:pt x="294217" y="1324346"/>
                      <a:pt x="254000" y="1288363"/>
                      <a:pt x="219075" y="1239150"/>
                    </a:cubicBezTo>
                    <a:cubicBezTo>
                      <a:pt x="184150" y="1189938"/>
                      <a:pt x="102658" y="1114796"/>
                      <a:pt x="69850" y="1013725"/>
                    </a:cubicBezTo>
                    <a:cubicBezTo>
                      <a:pt x="37042" y="912654"/>
                      <a:pt x="21696" y="727446"/>
                      <a:pt x="22225" y="632725"/>
                    </a:cubicBezTo>
                    <a:cubicBezTo>
                      <a:pt x="22754" y="538004"/>
                      <a:pt x="39158" y="513133"/>
                      <a:pt x="73025" y="445400"/>
                    </a:cubicBezTo>
                    <a:cubicBezTo>
                      <a:pt x="106892" y="377667"/>
                      <a:pt x="170392" y="287179"/>
                      <a:pt x="225425" y="226325"/>
                    </a:cubicBezTo>
                    <a:cubicBezTo>
                      <a:pt x="280458" y="165471"/>
                      <a:pt x="307975" y="116787"/>
                      <a:pt x="403225" y="80275"/>
                    </a:cubicBezTo>
                    <a:cubicBezTo>
                      <a:pt x="498475" y="43763"/>
                      <a:pt x="764646" y="6721"/>
                      <a:pt x="790575" y="900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416784B1-9C94-4663-B933-E4819902ECFC}"/>
                  </a:ext>
                </a:extLst>
              </p:cNvPr>
              <p:cNvSpPr/>
              <p:nvPr/>
            </p:nvSpPr>
            <p:spPr>
              <a:xfrm flipH="1">
                <a:off x="5864225" y="1269100"/>
                <a:ext cx="793094" cy="1312580"/>
              </a:xfrm>
              <a:custGeom>
                <a:avLst/>
                <a:gdLst>
                  <a:gd name="connsiteX0" fmla="*/ 790575 w 793094"/>
                  <a:gd name="connsiteY0" fmla="*/ 900 h 1312580"/>
                  <a:gd name="connsiteX1" fmla="*/ 558800 w 793094"/>
                  <a:gd name="connsiteY1" fmla="*/ 45350 h 1312580"/>
                  <a:gd name="connsiteX2" fmla="*/ 330200 w 793094"/>
                  <a:gd name="connsiteY2" fmla="*/ 162825 h 1312580"/>
                  <a:gd name="connsiteX3" fmla="*/ 117475 w 793094"/>
                  <a:gd name="connsiteY3" fmla="*/ 366025 h 1312580"/>
                  <a:gd name="connsiteX4" fmla="*/ 9525 w 793094"/>
                  <a:gd name="connsiteY4" fmla="*/ 721625 h 1312580"/>
                  <a:gd name="connsiteX5" fmla="*/ 19050 w 793094"/>
                  <a:gd name="connsiteY5" fmla="*/ 915300 h 1312580"/>
                  <a:gd name="connsiteX6" fmla="*/ 130175 w 793094"/>
                  <a:gd name="connsiteY6" fmla="*/ 1147075 h 1312580"/>
                  <a:gd name="connsiteX7" fmla="*/ 279400 w 793094"/>
                  <a:gd name="connsiteY7" fmla="*/ 1309000 h 1312580"/>
                  <a:gd name="connsiteX8" fmla="*/ 219075 w 793094"/>
                  <a:gd name="connsiteY8" fmla="*/ 1239150 h 1312580"/>
                  <a:gd name="connsiteX9" fmla="*/ 69850 w 793094"/>
                  <a:gd name="connsiteY9" fmla="*/ 1013725 h 1312580"/>
                  <a:gd name="connsiteX10" fmla="*/ 22225 w 793094"/>
                  <a:gd name="connsiteY10" fmla="*/ 632725 h 1312580"/>
                  <a:gd name="connsiteX11" fmla="*/ 73025 w 793094"/>
                  <a:gd name="connsiteY11" fmla="*/ 445400 h 1312580"/>
                  <a:gd name="connsiteX12" fmla="*/ 225425 w 793094"/>
                  <a:gd name="connsiteY12" fmla="*/ 226325 h 1312580"/>
                  <a:gd name="connsiteX13" fmla="*/ 403225 w 793094"/>
                  <a:gd name="connsiteY13" fmla="*/ 80275 h 1312580"/>
                  <a:gd name="connsiteX14" fmla="*/ 790575 w 793094"/>
                  <a:gd name="connsiteY14" fmla="*/ 900 h 1312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93094" h="1312580">
                    <a:moveTo>
                      <a:pt x="790575" y="900"/>
                    </a:moveTo>
                    <a:cubicBezTo>
                      <a:pt x="816504" y="-4921"/>
                      <a:pt x="635529" y="18363"/>
                      <a:pt x="558800" y="45350"/>
                    </a:cubicBezTo>
                    <a:cubicBezTo>
                      <a:pt x="482071" y="72337"/>
                      <a:pt x="403754" y="109379"/>
                      <a:pt x="330200" y="162825"/>
                    </a:cubicBezTo>
                    <a:cubicBezTo>
                      <a:pt x="256646" y="216271"/>
                      <a:pt x="170921" y="272892"/>
                      <a:pt x="117475" y="366025"/>
                    </a:cubicBezTo>
                    <a:cubicBezTo>
                      <a:pt x="64029" y="459158"/>
                      <a:pt x="25929" y="630079"/>
                      <a:pt x="9525" y="721625"/>
                    </a:cubicBezTo>
                    <a:cubicBezTo>
                      <a:pt x="-6879" y="813171"/>
                      <a:pt x="-1058" y="844392"/>
                      <a:pt x="19050" y="915300"/>
                    </a:cubicBezTo>
                    <a:cubicBezTo>
                      <a:pt x="39158" y="986208"/>
                      <a:pt x="86783" y="1081458"/>
                      <a:pt x="130175" y="1147075"/>
                    </a:cubicBezTo>
                    <a:cubicBezTo>
                      <a:pt x="173567" y="1212692"/>
                      <a:pt x="264583" y="1293654"/>
                      <a:pt x="279400" y="1309000"/>
                    </a:cubicBezTo>
                    <a:cubicBezTo>
                      <a:pt x="294217" y="1324346"/>
                      <a:pt x="254000" y="1288363"/>
                      <a:pt x="219075" y="1239150"/>
                    </a:cubicBezTo>
                    <a:cubicBezTo>
                      <a:pt x="184150" y="1189938"/>
                      <a:pt x="102658" y="1114796"/>
                      <a:pt x="69850" y="1013725"/>
                    </a:cubicBezTo>
                    <a:cubicBezTo>
                      <a:pt x="37042" y="912654"/>
                      <a:pt x="21696" y="727446"/>
                      <a:pt x="22225" y="632725"/>
                    </a:cubicBezTo>
                    <a:cubicBezTo>
                      <a:pt x="22754" y="538004"/>
                      <a:pt x="39158" y="513133"/>
                      <a:pt x="73025" y="445400"/>
                    </a:cubicBezTo>
                    <a:cubicBezTo>
                      <a:pt x="106892" y="377667"/>
                      <a:pt x="170392" y="287179"/>
                      <a:pt x="225425" y="226325"/>
                    </a:cubicBezTo>
                    <a:cubicBezTo>
                      <a:pt x="280458" y="165471"/>
                      <a:pt x="307975" y="116787"/>
                      <a:pt x="403225" y="80275"/>
                    </a:cubicBezTo>
                    <a:cubicBezTo>
                      <a:pt x="498475" y="43763"/>
                      <a:pt x="764646" y="6721"/>
                      <a:pt x="790575" y="900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82AC7879-A252-4D4D-B9B8-1B9D033A4E17}"/>
                  </a:ext>
                </a:extLst>
              </p:cNvPr>
              <p:cNvSpPr/>
              <p:nvPr/>
            </p:nvSpPr>
            <p:spPr>
              <a:xfrm>
                <a:off x="5064770" y="2446742"/>
                <a:ext cx="782424" cy="283938"/>
              </a:xfrm>
              <a:custGeom>
                <a:avLst/>
                <a:gdLst>
                  <a:gd name="connsiteX0" fmla="*/ 2530 w 782424"/>
                  <a:gd name="connsiteY0" fmla="*/ 242483 h 283938"/>
                  <a:gd name="connsiteX1" fmla="*/ 62855 w 782424"/>
                  <a:gd name="connsiteY1" fmla="*/ 283758 h 283938"/>
                  <a:gd name="connsiteX2" fmla="*/ 173980 w 782424"/>
                  <a:gd name="connsiteY2" fmla="*/ 255183 h 283938"/>
                  <a:gd name="connsiteX3" fmla="*/ 424805 w 782424"/>
                  <a:gd name="connsiteY3" fmla="*/ 201208 h 283938"/>
                  <a:gd name="connsiteX4" fmla="*/ 643880 w 782424"/>
                  <a:gd name="connsiteY4" fmla="*/ 102783 h 283938"/>
                  <a:gd name="connsiteX5" fmla="*/ 729605 w 782424"/>
                  <a:gd name="connsiteY5" fmla="*/ 48808 h 283938"/>
                  <a:gd name="connsiteX6" fmla="*/ 777230 w 782424"/>
                  <a:gd name="connsiteY6" fmla="*/ 1183 h 283938"/>
                  <a:gd name="connsiteX7" fmla="*/ 605780 w 782424"/>
                  <a:gd name="connsiteY7" fmla="*/ 99608 h 283938"/>
                  <a:gd name="connsiteX8" fmla="*/ 361305 w 782424"/>
                  <a:gd name="connsiteY8" fmla="*/ 147233 h 283938"/>
                  <a:gd name="connsiteX9" fmla="*/ 145405 w 782424"/>
                  <a:gd name="connsiteY9" fmla="*/ 191683 h 283938"/>
                  <a:gd name="connsiteX10" fmla="*/ 2530 w 782424"/>
                  <a:gd name="connsiteY10" fmla="*/ 242483 h 283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82424" h="283938">
                    <a:moveTo>
                      <a:pt x="2530" y="242483"/>
                    </a:moveTo>
                    <a:cubicBezTo>
                      <a:pt x="-11228" y="257829"/>
                      <a:pt x="34280" y="281641"/>
                      <a:pt x="62855" y="283758"/>
                    </a:cubicBezTo>
                    <a:cubicBezTo>
                      <a:pt x="91430" y="285875"/>
                      <a:pt x="113655" y="268941"/>
                      <a:pt x="173980" y="255183"/>
                    </a:cubicBezTo>
                    <a:cubicBezTo>
                      <a:pt x="234305" y="241425"/>
                      <a:pt x="346488" y="226608"/>
                      <a:pt x="424805" y="201208"/>
                    </a:cubicBezTo>
                    <a:cubicBezTo>
                      <a:pt x="503122" y="175808"/>
                      <a:pt x="593080" y="128183"/>
                      <a:pt x="643880" y="102783"/>
                    </a:cubicBezTo>
                    <a:cubicBezTo>
                      <a:pt x="694680" y="77383"/>
                      <a:pt x="707380" y="65741"/>
                      <a:pt x="729605" y="48808"/>
                    </a:cubicBezTo>
                    <a:cubicBezTo>
                      <a:pt x="751830" y="31875"/>
                      <a:pt x="797868" y="-7284"/>
                      <a:pt x="777230" y="1183"/>
                    </a:cubicBezTo>
                    <a:cubicBezTo>
                      <a:pt x="756592" y="9650"/>
                      <a:pt x="675101" y="75266"/>
                      <a:pt x="605780" y="99608"/>
                    </a:cubicBezTo>
                    <a:cubicBezTo>
                      <a:pt x="536459" y="123950"/>
                      <a:pt x="361305" y="147233"/>
                      <a:pt x="361305" y="147233"/>
                    </a:cubicBezTo>
                    <a:cubicBezTo>
                      <a:pt x="284576" y="162579"/>
                      <a:pt x="200438" y="175279"/>
                      <a:pt x="145405" y="191683"/>
                    </a:cubicBezTo>
                    <a:cubicBezTo>
                      <a:pt x="90372" y="208087"/>
                      <a:pt x="16288" y="227137"/>
                      <a:pt x="2530" y="242483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4BC338FA-3FD1-433A-BA37-461B16EBBE9E}"/>
                  </a:ext>
                </a:extLst>
              </p:cNvPr>
              <p:cNvSpPr/>
              <p:nvPr/>
            </p:nvSpPr>
            <p:spPr>
              <a:xfrm flipH="1">
                <a:off x="5801225" y="2370542"/>
                <a:ext cx="782424" cy="283938"/>
              </a:xfrm>
              <a:custGeom>
                <a:avLst/>
                <a:gdLst>
                  <a:gd name="connsiteX0" fmla="*/ 2530 w 782424"/>
                  <a:gd name="connsiteY0" fmla="*/ 242483 h 283938"/>
                  <a:gd name="connsiteX1" fmla="*/ 62855 w 782424"/>
                  <a:gd name="connsiteY1" fmla="*/ 283758 h 283938"/>
                  <a:gd name="connsiteX2" fmla="*/ 173980 w 782424"/>
                  <a:gd name="connsiteY2" fmla="*/ 255183 h 283938"/>
                  <a:gd name="connsiteX3" fmla="*/ 424805 w 782424"/>
                  <a:gd name="connsiteY3" fmla="*/ 201208 h 283938"/>
                  <a:gd name="connsiteX4" fmla="*/ 643880 w 782424"/>
                  <a:gd name="connsiteY4" fmla="*/ 102783 h 283938"/>
                  <a:gd name="connsiteX5" fmla="*/ 729605 w 782424"/>
                  <a:gd name="connsiteY5" fmla="*/ 48808 h 283938"/>
                  <a:gd name="connsiteX6" fmla="*/ 777230 w 782424"/>
                  <a:gd name="connsiteY6" fmla="*/ 1183 h 283938"/>
                  <a:gd name="connsiteX7" fmla="*/ 605780 w 782424"/>
                  <a:gd name="connsiteY7" fmla="*/ 99608 h 283938"/>
                  <a:gd name="connsiteX8" fmla="*/ 361305 w 782424"/>
                  <a:gd name="connsiteY8" fmla="*/ 147233 h 283938"/>
                  <a:gd name="connsiteX9" fmla="*/ 145405 w 782424"/>
                  <a:gd name="connsiteY9" fmla="*/ 191683 h 283938"/>
                  <a:gd name="connsiteX10" fmla="*/ 2530 w 782424"/>
                  <a:gd name="connsiteY10" fmla="*/ 242483 h 283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82424" h="283938">
                    <a:moveTo>
                      <a:pt x="2530" y="242483"/>
                    </a:moveTo>
                    <a:cubicBezTo>
                      <a:pt x="-11228" y="257829"/>
                      <a:pt x="34280" y="281641"/>
                      <a:pt x="62855" y="283758"/>
                    </a:cubicBezTo>
                    <a:cubicBezTo>
                      <a:pt x="91430" y="285875"/>
                      <a:pt x="113655" y="268941"/>
                      <a:pt x="173980" y="255183"/>
                    </a:cubicBezTo>
                    <a:cubicBezTo>
                      <a:pt x="234305" y="241425"/>
                      <a:pt x="346488" y="226608"/>
                      <a:pt x="424805" y="201208"/>
                    </a:cubicBezTo>
                    <a:cubicBezTo>
                      <a:pt x="503122" y="175808"/>
                      <a:pt x="593080" y="128183"/>
                      <a:pt x="643880" y="102783"/>
                    </a:cubicBezTo>
                    <a:cubicBezTo>
                      <a:pt x="694680" y="77383"/>
                      <a:pt x="707380" y="65741"/>
                      <a:pt x="729605" y="48808"/>
                    </a:cubicBezTo>
                    <a:cubicBezTo>
                      <a:pt x="751830" y="31875"/>
                      <a:pt x="797868" y="-7284"/>
                      <a:pt x="777230" y="1183"/>
                    </a:cubicBezTo>
                    <a:cubicBezTo>
                      <a:pt x="756592" y="9650"/>
                      <a:pt x="675101" y="75266"/>
                      <a:pt x="605780" y="99608"/>
                    </a:cubicBezTo>
                    <a:cubicBezTo>
                      <a:pt x="536459" y="123950"/>
                      <a:pt x="361305" y="147233"/>
                      <a:pt x="361305" y="147233"/>
                    </a:cubicBezTo>
                    <a:cubicBezTo>
                      <a:pt x="284576" y="162579"/>
                      <a:pt x="200438" y="175279"/>
                      <a:pt x="145405" y="191683"/>
                    </a:cubicBezTo>
                    <a:cubicBezTo>
                      <a:pt x="90372" y="208087"/>
                      <a:pt x="16288" y="227137"/>
                      <a:pt x="2530" y="242483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0405104D-25D9-4C8E-9CC1-016DBE41AC63}"/>
                  </a:ext>
                </a:extLst>
              </p:cNvPr>
              <p:cNvSpPr/>
              <p:nvPr/>
            </p:nvSpPr>
            <p:spPr>
              <a:xfrm>
                <a:off x="5038913" y="2726358"/>
                <a:ext cx="514433" cy="281421"/>
              </a:xfrm>
              <a:custGeom>
                <a:avLst/>
                <a:gdLst>
                  <a:gd name="connsiteX0" fmla="*/ 15687 w 514433"/>
                  <a:gd name="connsiteY0" fmla="*/ 4142 h 281421"/>
                  <a:gd name="connsiteX1" fmla="*/ 34737 w 514433"/>
                  <a:gd name="connsiteY1" fmla="*/ 108917 h 281421"/>
                  <a:gd name="connsiteX2" fmla="*/ 110937 w 514433"/>
                  <a:gd name="connsiteY2" fmla="*/ 169242 h 281421"/>
                  <a:gd name="connsiteX3" fmla="*/ 288737 w 514433"/>
                  <a:gd name="connsiteY3" fmla="*/ 226392 h 281421"/>
                  <a:gd name="connsiteX4" fmla="*/ 431612 w 514433"/>
                  <a:gd name="connsiteY4" fmla="*/ 235917 h 281421"/>
                  <a:gd name="connsiteX5" fmla="*/ 514162 w 514433"/>
                  <a:gd name="connsiteY5" fmla="*/ 210517 h 281421"/>
                  <a:gd name="connsiteX6" fmla="*/ 450662 w 514433"/>
                  <a:gd name="connsiteY6" fmla="*/ 251792 h 281421"/>
                  <a:gd name="connsiteX7" fmla="*/ 263337 w 514433"/>
                  <a:gd name="connsiteY7" fmla="*/ 264492 h 281421"/>
                  <a:gd name="connsiteX8" fmla="*/ 15687 w 514433"/>
                  <a:gd name="connsiteY8" fmla="*/ 4142 h 281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4433" h="281421">
                    <a:moveTo>
                      <a:pt x="15687" y="4142"/>
                    </a:moveTo>
                    <a:cubicBezTo>
                      <a:pt x="-22413" y="-21787"/>
                      <a:pt x="18862" y="81400"/>
                      <a:pt x="34737" y="108917"/>
                    </a:cubicBezTo>
                    <a:cubicBezTo>
                      <a:pt x="50612" y="136434"/>
                      <a:pt x="68604" y="149663"/>
                      <a:pt x="110937" y="169242"/>
                    </a:cubicBezTo>
                    <a:cubicBezTo>
                      <a:pt x="153270" y="188821"/>
                      <a:pt x="235291" y="215280"/>
                      <a:pt x="288737" y="226392"/>
                    </a:cubicBezTo>
                    <a:cubicBezTo>
                      <a:pt x="342183" y="237505"/>
                      <a:pt x="394041" y="238563"/>
                      <a:pt x="431612" y="235917"/>
                    </a:cubicBezTo>
                    <a:cubicBezTo>
                      <a:pt x="469183" y="233271"/>
                      <a:pt x="510987" y="207871"/>
                      <a:pt x="514162" y="210517"/>
                    </a:cubicBezTo>
                    <a:cubicBezTo>
                      <a:pt x="517337" y="213163"/>
                      <a:pt x="492466" y="242796"/>
                      <a:pt x="450662" y="251792"/>
                    </a:cubicBezTo>
                    <a:cubicBezTo>
                      <a:pt x="408858" y="260788"/>
                      <a:pt x="333187" y="305238"/>
                      <a:pt x="263337" y="264492"/>
                    </a:cubicBezTo>
                    <a:cubicBezTo>
                      <a:pt x="193487" y="223746"/>
                      <a:pt x="53787" y="30071"/>
                      <a:pt x="15687" y="4142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72BBF3BF-B060-403B-928A-CB5BD280276A}"/>
                  </a:ext>
                </a:extLst>
              </p:cNvPr>
              <p:cNvSpPr/>
              <p:nvPr/>
            </p:nvSpPr>
            <p:spPr>
              <a:xfrm>
                <a:off x="5545064" y="2886075"/>
                <a:ext cx="859100" cy="108091"/>
              </a:xfrm>
              <a:custGeom>
                <a:avLst/>
                <a:gdLst>
                  <a:gd name="connsiteX0" fmla="*/ 33411 w 859100"/>
                  <a:gd name="connsiteY0" fmla="*/ 38100 h 108091"/>
                  <a:gd name="connsiteX1" fmla="*/ 147711 w 859100"/>
                  <a:gd name="connsiteY1" fmla="*/ 79375 h 108091"/>
                  <a:gd name="connsiteX2" fmla="*/ 290586 w 859100"/>
                  <a:gd name="connsiteY2" fmla="*/ 107950 h 108091"/>
                  <a:gd name="connsiteX3" fmla="*/ 589036 w 859100"/>
                  <a:gd name="connsiteY3" fmla="*/ 88900 h 108091"/>
                  <a:gd name="connsiteX4" fmla="*/ 747786 w 859100"/>
                  <a:gd name="connsiteY4" fmla="*/ 57150 h 108091"/>
                  <a:gd name="connsiteX5" fmla="*/ 798586 w 859100"/>
                  <a:gd name="connsiteY5" fmla="*/ 19050 h 108091"/>
                  <a:gd name="connsiteX6" fmla="*/ 770011 w 859100"/>
                  <a:gd name="connsiteY6" fmla="*/ 0 h 108091"/>
                  <a:gd name="connsiteX7" fmla="*/ 830336 w 859100"/>
                  <a:gd name="connsiteY7" fmla="*/ 19050 h 108091"/>
                  <a:gd name="connsiteX8" fmla="*/ 785886 w 859100"/>
                  <a:gd name="connsiteY8" fmla="*/ 92075 h 108091"/>
                  <a:gd name="connsiteX9" fmla="*/ 33411 w 859100"/>
                  <a:gd name="connsiteY9" fmla="*/ 38100 h 108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9100" h="108091">
                    <a:moveTo>
                      <a:pt x="33411" y="38100"/>
                    </a:moveTo>
                    <a:cubicBezTo>
                      <a:pt x="-72951" y="35983"/>
                      <a:pt x="104849" y="67733"/>
                      <a:pt x="147711" y="79375"/>
                    </a:cubicBezTo>
                    <a:cubicBezTo>
                      <a:pt x="190573" y="91017"/>
                      <a:pt x="217032" y="106363"/>
                      <a:pt x="290586" y="107950"/>
                    </a:cubicBezTo>
                    <a:cubicBezTo>
                      <a:pt x="364140" y="109538"/>
                      <a:pt x="512836" y="97367"/>
                      <a:pt x="589036" y="88900"/>
                    </a:cubicBezTo>
                    <a:cubicBezTo>
                      <a:pt x="665236" y="80433"/>
                      <a:pt x="712861" y="68792"/>
                      <a:pt x="747786" y="57150"/>
                    </a:cubicBezTo>
                    <a:cubicBezTo>
                      <a:pt x="782711" y="45508"/>
                      <a:pt x="794882" y="28575"/>
                      <a:pt x="798586" y="19050"/>
                    </a:cubicBezTo>
                    <a:cubicBezTo>
                      <a:pt x="802290" y="9525"/>
                      <a:pt x="764719" y="0"/>
                      <a:pt x="770011" y="0"/>
                    </a:cubicBezTo>
                    <a:cubicBezTo>
                      <a:pt x="775303" y="0"/>
                      <a:pt x="827690" y="3704"/>
                      <a:pt x="830336" y="19050"/>
                    </a:cubicBezTo>
                    <a:cubicBezTo>
                      <a:pt x="832982" y="34396"/>
                      <a:pt x="916590" y="80963"/>
                      <a:pt x="785886" y="92075"/>
                    </a:cubicBezTo>
                    <a:cubicBezTo>
                      <a:pt x="655182" y="103188"/>
                      <a:pt x="139773" y="40217"/>
                      <a:pt x="33411" y="38100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0EFF6A16-2C86-449D-A381-0474AB5C0EFF}"/>
                  </a:ext>
                </a:extLst>
              </p:cNvPr>
              <p:cNvSpPr/>
              <p:nvPr/>
            </p:nvSpPr>
            <p:spPr>
              <a:xfrm>
                <a:off x="6381144" y="2584963"/>
                <a:ext cx="252479" cy="313835"/>
              </a:xfrm>
              <a:custGeom>
                <a:avLst/>
                <a:gdLst>
                  <a:gd name="connsiteX0" fmla="*/ 159356 w 252479"/>
                  <a:gd name="connsiteY0" fmla="*/ 2662 h 313835"/>
                  <a:gd name="connsiteX1" fmla="*/ 245081 w 252479"/>
                  <a:gd name="connsiteY1" fmla="*/ 97912 h 313835"/>
                  <a:gd name="connsiteX2" fmla="*/ 245081 w 252479"/>
                  <a:gd name="connsiteY2" fmla="*/ 186812 h 313835"/>
                  <a:gd name="connsiteX3" fmla="*/ 219681 w 252479"/>
                  <a:gd name="connsiteY3" fmla="*/ 266187 h 313835"/>
                  <a:gd name="connsiteX4" fmla="*/ 124431 w 252479"/>
                  <a:gd name="connsiteY4" fmla="*/ 313812 h 313835"/>
                  <a:gd name="connsiteX5" fmla="*/ 606 w 252479"/>
                  <a:gd name="connsiteY5" fmla="*/ 272537 h 313835"/>
                  <a:gd name="connsiteX6" fmla="*/ 79981 w 252479"/>
                  <a:gd name="connsiteY6" fmla="*/ 272537 h 313835"/>
                  <a:gd name="connsiteX7" fmla="*/ 146656 w 252479"/>
                  <a:gd name="connsiteY7" fmla="*/ 209037 h 313835"/>
                  <a:gd name="connsiteX8" fmla="*/ 159356 w 252479"/>
                  <a:gd name="connsiteY8" fmla="*/ 2662 h 313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479" h="313835">
                    <a:moveTo>
                      <a:pt x="159356" y="2662"/>
                    </a:moveTo>
                    <a:cubicBezTo>
                      <a:pt x="175760" y="-15859"/>
                      <a:pt x="230794" y="67220"/>
                      <a:pt x="245081" y="97912"/>
                    </a:cubicBezTo>
                    <a:cubicBezTo>
                      <a:pt x="259368" y="128604"/>
                      <a:pt x="249314" y="158766"/>
                      <a:pt x="245081" y="186812"/>
                    </a:cubicBezTo>
                    <a:cubicBezTo>
                      <a:pt x="240848" y="214858"/>
                      <a:pt x="239789" y="245020"/>
                      <a:pt x="219681" y="266187"/>
                    </a:cubicBezTo>
                    <a:cubicBezTo>
                      <a:pt x="199573" y="287354"/>
                      <a:pt x="160943" y="312754"/>
                      <a:pt x="124431" y="313812"/>
                    </a:cubicBezTo>
                    <a:cubicBezTo>
                      <a:pt x="87919" y="314870"/>
                      <a:pt x="8014" y="279416"/>
                      <a:pt x="606" y="272537"/>
                    </a:cubicBezTo>
                    <a:cubicBezTo>
                      <a:pt x="-6802" y="265658"/>
                      <a:pt x="55639" y="283120"/>
                      <a:pt x="79981" y="272537"/>
                    </a:cubicBezTo>
                    <a:cubicBezTo>
                      <a:pt x="104323" y="261954"/>
                      <a:pt x="130252" y="251900"/>
                      <a:pt x="146656" y="209037"/>
                    </a:cubicBezTo>
                    <a:cubicBezTo>
                      <a:pt x="163060" y="166175"/>
                      <a:pt x="142952" y="21183"/>
                      <a:pt x="159356" y="2662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01A9E42D-5F2A-45CA-B74C-F24D1819C3F9}"/>
                  </a:ext>
                </a:extLst>
              </p:cNvPr>
              <p:cNvSpPr/>
              <p:nvPr/>
            </p:nvSpPr>
            <p:spPr>
              <a:xfrm>
                <a:off x="5761005" y="1161810"/>
                <a:ext cx="69904" cy="108246"/>
              </a:xfrm>
              <a:custGeom>
                <a:avLst/>
                <a:gdLst>
                  <a:gd name="connsiteX0" fmla="*/ 69883 w 69904"/>
                  <a:gd name="connsiteY0" fmla="*/ 240 h 108246"/>
                  <a:gd name="connsiteX1" fmla="*/ 20670 w 69904"/>
                  <a:gd name="connsiteY1" fmla="*/ 22465 h 108246"/>
                  <a:gd name="connsiteX2" fmla="*/ 9558 w 69904"/>
                  <a:gd name="connsiteY2" fmla="*/ 52628 h 108246"/>
                  <a:gd name="connsiteX3" fmla="*/ 33 w 69904"/>
                  <a:gd name="connsiteY3" fmla="*/ 95490 h 108246"/>
                  <a:gd name="connsiteX4" fmla="*/ 6383 w 69904"/>
                  <a:gd name="connsiteY4" fmla="*/ 108190 h 108246"/>
                  <a:gd name="connsiteX5" fmla="*/ 6383 w 69904"/>
                  <a:gd name="connsiteY5" fmla="*/ 98665 h 108246"/>
                  <a:gd name="connsiteX6" fmla="*/ 14320 w 69904"/>
                  <a:gd name="connsiteY6" fmla="*/ 66915 h 108246"/>
                  <a:gd name="connsiteX7" fmla="*/ 27020 w 69904"/>
                  <a:gd name="connsiteY7" fmla="*/ 36753 h 108246"/>
                  <a:gd name="connsiteX8" fmla="*/ 69883 w 69904"/>
                  <a:gd name="connsiteY8" fmla="*/ 240 h 108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904" h="108246">
                    <a:moveTo>
                      <a:pt x="69883" y="240"/>
                    </a:moveTo>
                    <a:cubicBezTo>
                      <a:pt x="68825" y="-2141"/>
                      <a:pt x="30724" y="13734"/>
                      <a:pt x="20670" y="22465"/>
                    </a:cubicBezTo>
                    <a:cubicBezTo>
                      <a:pt x="10616" y="31196"/>
                      <a:pt x="12997" y="40457"/>
                      <a:pt x="9558" y="52628"/>
                    </a:cubicBezTo>
                    <a:cubicBezTo>
                      <a:pt x="6118" y="64799"/>
                      <a:pt x="562" y="86230"/>
                      <a:pt x="33" y="95490"/>
                    </a:cubicBezTo>
                    <a:cubicBezTo>
                      <a:pt x="-496" y="104750"/>
                      <a:pt x="5325" y="107661"/>
                      <a:pt x="6383" y="108190"/>
                    </a:cubicBezTo>
                    <a:cubicBezTo>
                      <a:pt x="7441" y="108719"/>
                      <a:pt x="5060" y="105544"/>
                      <a:pt x="6383" y="98665"/>
                    </a:cubicBezTo>
                    <a:cubicBezTo>
                      <a:pt x="7706" y="91786"/>
                      <a:pt x="10881" y="77234"/>
                      <a:pt x="14320" y="66915"/>
                    </a:cubicBezTo>
                    <a:cubicBezTo>
                      <a:pt x="17759" y="56596"/>
                      <a:pt x="20934" y="43368"/>
                      <a:pt x="27020" y="36753"/>
                    </a:cubicBezTo>
                    <a:cubicBezTo>
                      <a:pt x="33106" y="30138"/>
                      <a:pt x="70941" y="2621"/>
                      <a:pt x="69883" y="240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8" name="フリーフォーム: 図形 2047">
                <a:extLst>
                  <a:ext uri="{FF2B5EF4-FFF2-40B4-BE49-F238E27FC236}">
                    <a16:creationId xmlns:a16="http://schemas.microsoft.com/office/drawing/2014/main" id="{CFFF0F05-9F15-4037-8BF9-CA4E338E7D1D}"/>
                  </a:ext>
                </a:extLst>
              </p:cNvPr>
              <p:cNvSpPr/>
              <p:nvPr/>
            </p:nvSpPr>
            <p:spPr>
              <a:xfrm>
                <a:off x="5830770" y="1164757"/>
                <a:ext cx="108304" cy="106947"/>
              </a:xfrm>
              <a:custGeom>
                <a:avLst/>
                <a:gdLst>
                  <a:gd name="connsiteX0" fmla="*/ 118 w 108304"/>
                  <a:gd name="connsiteY0" fmla="*/ 468 h 106947"/>
                  <a:gd name="connsiteX1" fmla="*/ 92193 w 108304"/>
                  <a:gd name="connsiteY1" fmla="*/ 38568 h 106947"/>
                  <a:gd name="connsiteX2" fmla="*/ 108068 w 108304"/>
                  <a:gd name="connsiteY2" fmla="*/ 76668 h 106947"/>
                  <a:gd name="connsiteX3" fmla="*/ 101718 w 108304"/>
                  <a:gd name="connsiteY3" fmla="*/ 106831 h 106947"/>
                  <a:gd name="connsiteX4" fmla="*/ 101718 w 108304"/>
                  <a:gd name="connsiteY4" fmla="*/ 65556 h 106947"/>
                  <a:gd name="connsiteX5" fmla="*/ 73143 w 108304"/>
                  <a:gd name="connsiteY5" fmla="*/ 21106 h 106947"/>
                  <a:gd name="connsiteX6" fmla="*/ 118 w 108304"/>
                  <a:gd name="connsiteY6" fmla="*/ 468 h 106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304" h="106947">
                    <a:moveTo>
                      <a:pt x="118" y="468"/>
                    </a:moveTo>
                    <a:cubicBezTo>
                      <a:pt x="3293" y="3378"/>
                      <a:pt x="74201" y="25868"/>
                      <a:pt x="92193" y="38568"/>
                    </a:cubicBezTo>
                    <a:cubicBezTo>
                      <a:pt x="110185" y="51268"/>
                      <a:pt x="106481" y="65291"/>
                      <a:pt x="108068" y="76668"/>
                    </a:cubicBezTo>
                    <a:cubicBezTo>
                      <a:pt x="109656" y="88045"/>
                      <a:pt x="102776" y="108683"/>
                      <a:pt x="101718" y="106831"/>
                    </a:cubicBezTo>
                    <a:cubicBezTo>
                      <a:pt x="100660" y="104979"/>
                      <a:pt x="106481" y="79844"/>
                      <a:pt x="101718" y="65556"/>
                    </a:cubicBezTo>
                    <a:cubicBezTo>
                      <a:pt x="96955" y="51268"/>
                      <a:pt x="87695" y="33541"/>
                      <a:pt x="73143" y="21106"/>
                    </a:cubicBezTo>
                    <a:cubicBezTo>
                      <a:pt x="58591" y="8671"/>
                      <a:pt x="-3057" y="-2442"/>
                      <a:pt x="118" y="468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2" name="グループ化 301">
              <a:extLst>
                <a:ext uri="{FF2B5EF4-FFF2-40B4-BE49-F238E27FC236}">
                  <a16:creationId xmlns:a16="http://schemas.microsoft.com/office/drawing/2014/main" id="{7B9CA280-DAA7-449B-930B-E8018BD31795}"/>
                </a:ext>
              </a:extLst>
            </p:cNvPr>
            <p:cNvGrpSpPr/>
            <p:nvPr/>
          </p:nvGrpSpPr>
          <p:grpSpPr>
            <a:xfrm>
              <a:off x="5317260" y="1407915"/>
              <a:ext cx="686173" cy="686382"/>
              <a:chOff x="3984049" y="1244057"/>
              <a:chExt cx="4328052" cy="4329366"/>
            </a:xfrm>
          </p:grpSpPr>
          <p:grpSp>
            <p:nvGrpSpPr>
              <p:cNvPr id="303" name="グループ化 302">
                <a:extLst>
                  <a:ext uri="{FF2B5EF4-FFF2-40B4-BE49-F238E27FC236}">
                    <a16:creationId xmlns:a16="http://schemas.microsoft.com/office/drawing/2014/main" id="{C3621CE1-4920-4ACE-8A6D-8333D9D0C9AC}"/>
                  </a:ext>
                </a:extLst>
              </p:cNvPr>
              <p:cNvGrpSpPr/>
              <p:nvPr/>
            </p:nvGrpSpPr>
            <p:grpSpPr>
              <a:xfrm>
                <a:off x="5383441" y="1244057"/>
                <a:ext cx="2928660" cy="2473294"/>
                <a:chOff x="5383441" y="1244057"/>
                <a:chExt cx="2928660" cy="2473294"/>
              </a:xfrm>
            </p:grpSpPr>
            <p:grpSp>
              <p:nvGrpSpPr>
                <p:cNvPr id="439" name="グループ化 438">
                  <a:extLst>
                    <a:ext uri="{FF2B5EF4-FFF2-40B4-BE49-F238E27FC236}">
                      <a16:creationId xmlns:a16="http://schemas.microsoft.com/office/drawing/2014/main" id="{801C9548-0E34-4413-A66A-68E51DC600C6}"/>
                    </a:ext>
                  </a:extLst>
                </p:cNvPr>
                <p:cNvGrpSpPr/>
                <p:nvPr/>
              </p:nvGrpSpPr>
              <p:grpSpPr>
                <a:xfrm>
                  <a:off x="5951993" y="2646751"/>
                  <a:ext cx="2360108" cy="1070600"/>
                  <a:chOff x="5894891" y="2684111"/>
                  <a:chExt cx="2360108" cy="1070600"/>
                </a:xfrm>
              </p:grpSpPr>
              <p:grpSp>
                <p:nvGrpSpPr>
                  <p:cNvPr id="507" name="グループ化 506">
                    <a:extLst>
                      <a:ext uri="{FF2B5EF4-FFF2-40B4-BE49-F238E27FC236}">
                        <a16:creationId xmlns:a16="http://schemas.microsoft.com/office/drawing/2014/main" id="{F4DAA648-FBE1-468F-966C-8AF524CEA615}"/>
                      </a:ext>
                    </a:extLst>
                  </p:cNvPr>
                  <p:cNvGrpSpPr/>
                  <p:nvPr/>
                </p:nvGrpSpPr>
                <p:grpSpPr>
                  <a:xfrm>
                    <a:off x="6131891" y="3130549"/>
                    <a:ext cx="2123108" cy="624162"/>
                    <a:chOff x="6131891" y="3130549"/>
                    <a:chExt cx="2123108" cy="624162"/>
                  </a:xfrm>
                </p:grpSpPr>
                <p:grpSp>
                  <p:nvGrpSpPr>
                    <p:cNvPr id="541" name="グループ化 540">
                      <a:extLst>
                        <a:ext uri="{FF2B5EF4-FFF2-40B4-BE49-F238E27FC236}">
                          <a16:creationId xmlns:a16="http://schemas.microsoft.com/office/drawing/2014/main" id="{DDA95177-39D0-45D4-B43E-DFBDAE37CFD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567" name="グループ化 566">
                        <a:extLst>
                          <a:ext uri="{FF2B5EF4-FFF2-40B4-BE49-F238E27FC236}">
                            <a16:creationId xmlns:a16="http://schemas.microsoft.com/office/drawing/2014/main" id="{491DF9A4-6888-464A-8147-597D89A853A7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71" name="フリーフォーム: 図形 570">
                          <a:extLst>
                            <a:ext uri="{FF2B5EF4-FFF2-40B4-BE49-F238E27FC236}">
                              <a16:creationId xmlns:a16="http://schemas.microsoft.com/office/drawing/2014/main" id="{397C1D94-09B5-43CE-A2FE-D7615B63F8F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72" name="フリーフォーム: 図形 571">
                          <a:extLst>
                            <a:ext uri="{FF2B5EF4-FFF2-40B4-BE49-F238E27FC236}">
                              <a16:creationId xmlns:a16="http://schemas.microsoft.com/office/drawing/2014/main" id="{B0F681F4-FDD8-47E1-9CED-B6A601573E7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568" name="グループ化 567">
                        <a:extLst>
                          <a:ext uri="{FF2B5EF4-FFF2-40B4-BE49-F238E27FC236}">
                            <a16:creationId xmlns:a16="http://schemas.microsoft.com/office/drawing/2014/main" id="{F7BD440F-D193-42F1-A8BD-A59B499ACB3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69" name="フリーフォーム: 図形 568">
                          <a:extLst>
                            <a:ext uri="{FF2B5EF4-FFF2-40B4-BE49-F238E27FC236}">
                              <a16:creationId xmlns:a16="http://schemas.microsoft.com/office/drawing/2014/main" id="{9F9DCEE7-1494-4CC7-8A6D-1B69E1DA2F5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70" name="フリーフォーム: 図形 569">
                          <a:extLst>
                            <a:ext uri="{FF2B5EF4-FFF2-40B4-BE49-F238E27FC236}">
                              <a16:creationId xmlns:a16="http://schemas.microsoft.com/office/drawing/2014/main" id="{3EDEC905-6132-41A5-B7A6-2226CA4EC02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542" name="グループ化 541">
                      <a:extLst>
                        <a:ext uri="{FF2B5EF4-FFF2-40B4-BE49-F238E27FC236}">
                          <a16:creationId xmlns:a16="http://schemas.microsoft.com/office/drawing/2014/main" id="{1567D18F-18CE-4F09-80AF-290601CA55E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561" name="グループ化 560">
                        <a:extLst>
                          <a:ext uri="{FF2B5EF4-FFF2-40B4-BE49-F238E27FC236}">
                            <a16:creationId xmlns:a16="http://schemas.microsoft.com/office/drawing/2014/main" id="{BA9CE96D-F2B6-48AB-B823-B3401B00299B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65" name="フリーフォーム: 図形 564">
                          <a:extLst>
                            <a:ext uri="{FF2B5EF4-FFF2-40B4-BE49-F238E27FC236}">
                              <a16:creationId xmlns:a16="http://schemas.microsoft.com/office/drawing/2014/main" id="{8731302D-FE5D-48D9-BC00-34D84D8875E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66" name="フリーフォーム: 図形 565">
                          <a:extLst>
                            <a:ext uri="{FF2B5EF4-FFF2-40B4-BE49-F238E27FC236}">
                              <a16:creationId xmlns:a16="http://schemas.microsoft.com/office/drawing/2014/main" id="{7015921D-8887-4AB9-AB4F-9D5E1FA43C6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562" name="グループ化 561">
                        <a:extLst>
                          <a:ext uri="{FF2B5EF4-FFF2-40B4-BE49-F238E27FC236}">
                            <a16:creationId xmlns:a16="http://schemas.microsoft.com/office/drawing/2014/main" id="{EB886C6E-77F1-43CA-AD7F-24EE929A361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63" name="フリーフォーム: 図形 562">
                          <a:extLst>
                            <a:ext uri="{FF2B5EF4-FFF2-40B4-BE49-F238E27FC236}">
                              <a16:creationId xmlns:a16="http://schemas.microsoft.com/office/drawing/2014/main" id="{3E338D36-F761-4BDB-A7FE-7145E709717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64" name="フリーフォーム: 図形 563">
                          <a:extLst>
                            <a:ext uri="{FF2B5EF4-FFF2-40B4-BE49-F238E27FC236}">
                              <a16:creationId xmlns:a16="http://schemas.microsoft.com/office/drawing/2014/main" id="{BC554FE9-3FA4-4F6C-AB0A-EDF3E9E152C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543" name="グループ化 542">
                      <a:extLst>
                        <a:ext uri="{FF2B5EF4-FFF2-40B4-BE49-F238E27FC236}">
                          <a16:creationId xmlns:a16="http://schemas.microsoft.com/office/drawing/2014/main" id="{FC4C8B5D-5618-40E1-BB45-051C9957749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556" name="フリーフォーム: 図形 555">
                        <a:extLst>
                          <a:ext uri="{FF2B5EF4-FFF2-40B4-BE49-F238E27FC236}">
                            <a16:creationId xmlns:a16="http://schemas.microsoft.com/office/drawing/2014/main" id="{C9D9D8E6-F4DF-46BD-BEEE-26339836380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57" name="フリーフォーム: 図形 556">
                        <a:extLst>
                          <a:ext uri="{FF2B5EF4-FFF2-40B4-BE49-F238E27FC236}">
                            <a16:creationId xmlns:a16="http://schemas.microsoft.com/office/drawing/2014/main" id="{12F653BB-332C-4756-863A-E5979F9A7B9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58" name="フリーフォーム: 図形 557">
                        <a:extLst>
                          <a:ext uri="{FF2B5EF4-FFF2-40B4-BE49-F238E27FC236}">
                            <a16:creationId xmlns:a16="http://schemas.microsoft.com/office/drawing/2014/main" id="{B0BBE0B0-E4F9-4A79-9D4E-AA3767B59DA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59" name="フリーフォーム: 図形 558">
                        <a:extLst>
                          <a:ext uri="{FF2B5EF4-FFF2-40B4-BE49-F238E27FC236}">
                            <a16:creationId xmlns:a16="http://schemas.microsoft.com/office/drawing/2014/main" id="{8A6FDB35-6BCD-4140-8FB4-B203D5ED961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60" name="フリーフォーム: 図形 559">
                        <a:extLst>
                          <a:ext uri="{FF2B5EF4-FFF2-40B4-BE49-F238E27FC236}">
                            <a16:creationId xmlns:a16="http://schemas.microsoft.com/office/drawing/2014/main" id="{7BA8722A-A911-454E-859B-6A366E11A6F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544" name="グループ化 543">
                      <a:extLst>
                        <a:ext uri="{FF2B5EF4-FFF2-40B4-BE49-F238E27FC236}">
                          <a16:creationId xmlns:a16="http://schemas.microsoft.com/office/drawing/2014/main" id="{D95D3D9F-8817-4742-B461-4FF9EE8BFC8B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551" name="フリーフォーム: 図形 550">
                        <a:extLst>
                          <a:ext uri="{FF2B5EF4-FFF2-40B4-BE49-F238E27FC236}">
                            <a16:creationId xmlns:a16="http://schemas.microsoft.com/office/drawing/2014/main" id="{923BC9CC-4571-4C4F-A236-4B7F59B471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52" name="フリーフォーム: 図形 551">
                        <a:extLst>
                          <a:ext uri="{FF2B5EF4-FFF2-40B4-BE49-F238E27FC236}">
                            <a16:creationId xmlns:a16="http://schemas.microsoft.com/office/drawing/2014/main" id="{438D3A0E-AB49-4B40-925E-7639F93F1EA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53" name="フリーフォーム: 図形 552">
                        <a:extLst>
                          <a:ext uri="{FF2B5EF4-FFF2-40B4-BE49-F238E27FC236}">
                            <a16:creationId xmlns:a16="http://schemas.microsoft.com/office/drawing/2014/main" id="{69358523-949B-4ADD-B335-2FF1B6A5C21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54" name="フリーフォーム: 図形 553">
                        <a:extLst>
                          <a:ext uri="{FF2B5EF4-FFF2-40B4-BE49-F238E27FC236}">
                            <a16:creationId xmlns:a16="http://schemas.microsoft.com/office/drawing/2014/main" id="{ADBCC700-1267-41C5-945A-903C472A033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55" name="フリーフォーム: 図形 554">
                        <a:extLst>
                          <a:ext uri="{FF2B5EF4-FFF2-40B4-BE49-F238E27FC236}">
                            <a16:creationId xmlns:a16="http://schemas.microsoft.com/office/drawing/2014/main" id="{186F6E5A-25FF-41D3-B949-9725DD6952B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545" name="グループ化 544">
                      <a:extLst>
                        <a:ext uri="{FF2B5EF4-FFF2-40B4-BE49-F238E27FC236}">
                          <a16:creationId xmlns:a16="http://schemas.microsoft.com/office/drawing/2014/main" id="{472C2EF7-087E-42A5-AF2E-5053B9929A3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549" name="フリーフォーム: 図形 548">
                        <a:extLst>
                          <a:ext uri="{FF2B5EF4-FFF2-40B4-BE49-F238E27FC236}">
                            <a16:creationId xmlns:a16="http://schemas.microsoft.com/office/drawing/2014/main" id="{08B9E3F7-6530-476B-A1F0-D445FBBCB94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50" name="フリーフォーム: 図形 549">
                        <a:extLst>
                          <a:ext uri="{FF2B5EF4-FFF2-40B4-BE49-F238E27FC236}">
                            <a16:creationId xmlns:a16="http://schemas.microsoft.com/office/drawing/2014/main" id="{B62E22E7-B297-448E-8000-77C1B6C3BA33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546" name="グループ化 545">
                      <a:extLst>
                        <a:ext uri="{FF2B5EF4-FFF2-40B4-BE49-F238E27FC236}">
                          <a16:creationId xmlns:a16="http://schemas.microsoft.com/office/drawing/2014/main" id="{592898A2-1850-452F-BA1D-C2F0DBD2CBD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547" name="フリーフォーム: 図形 546">
                        <a:extLst>
                          <a:ext uri="{FF2B5EF4-FFF2-40B4-BE49-F238E27FC236}">
                            <a16:creationId xmlns:a16="http://schemas.microsoft.com/office/drawing/2014/main" id="{C973A633-2F7E-47ED-BF37-9303DC22EEA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48" name="フリーフォーム: 図形 547">
                        <a:extLst>
                          <a:ext uri="{FF2B5EF4-FFF2-40B4-BE49-F238E27FC236}">
                            <a16:creationId xmlns:a16="http://schemas.microsoft.com/office/drawing/2014/main" id="{3431541A-5C0D-49D8-85B2-00C9BED0AEE2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grpSp>
                <p:nvGrpSpPr>
                  <p:cNvPr id="508" name="グループ化 507">
                    <a:extLst>
                      <a:ext uri="{FF2B5EF4-FFF2-40B4-BE49-F238E27FC236}">
                        <a16:creationId xmlns:a16="http://schemas.microsoft.com/office/drawing/2014/main" id="{6822A713-ABB0-43C1-930A-3F51B2A80C5F}"/>
                      </a:ext>
                    </a:extLst>
                  </p:cNvPr>
                  <p:cNvGrpSpPr/>
                  <p:nvPr/>
                </p:nvGrpSpPr>
                <p:grpSpPr>
                  <a:xfrm rot="-2700000">
                    <a:off x="5894891" y="2684111"/>
                    <a:ext cx="1353902" cy="564421"/>
                    <a:chOff x="6131891" y="3130549"/>
                    <a:chExt cx="2123108" cy="624162"/>
                  </a:xfrm>
                </p:grpSpPr>
                <p:grpSp>
                  <p:nvGrpSpPr>
                    <p:cNvPr id="509" name="グループ化 508">
                      <a:extLst>
                        <a:ext uri="{FF2B5EF4-FFF2-40B4-BE49-F238E27FC236}">
                          <a16:creationId xmlns:a16="http://schemas.microsoft.com/office/drawing/2014/main" id="{6C6BAB68-465B-4D1F-9E32-25BB2896B1F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535" name="グループ化 534">
                        <a:extLst>
                          <a:ext uri="{FF2B5EF4-FFF2-40B4-BE49-F238E27FC236}">
                            <a16:creationId xmlns:a16="http://schemas.microsoft.com/office/drawing/2014/main" id="{7FD5265A-3CE7-447A-8177-EA4FC0174C49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39" name="フリーフォーム: 図形 538">
                          <a:extLst>
                            <a:ext uri="{FF2B5EF4-FFF2-40B4-BE49-F238E27FC236}">
                              <a16:creationId xmlns:a16="http://schemas.microsoft.com/office/drawing/2014/main" id="{39BB0018-CFCC-4C94-ABAE-CA5A18976CD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40" name="フリーフォーム: 図形 539">
                          <a:extLst>
                            <a:ext uri="{FF2B5EF4-FFF2-40B4-BE49-F238E27FC236}">
                              <a16:creationId xmlns:a16="http://schemas.microsoft.com/office/drawing/2014/main" id="{1D907C4F-F559-4A69-85A3-F34FCF31FDA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536" name="グループ化 535">
                        <a:extLst>
                          <a:ext uri="{FF2B5EF4-FFF2-40B4-BE49-F238E27FC236}">
                            <a16:creationId xmlns:a16="http://schemas.microsoft.com/office/drawing/2014/main" id="{E83E2CA5-F058-427F-BD02-4EA20F4CB3F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37" name="フリーフォーム: 図形 536">
                          <a:extLst>
                            <a:ext uri="{FF2B5EF4-FFF2-40B4-BE49-F238E27FC236}">
                              <a16:creationId xmlns:a16="http://schemas.microsoft.com/office/drawing/2014/main" id="{EA13D903-5DFA-42B1-84F2-E226A2CE86E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38" name="フリーフォーム: 図形 537">
                          <a:extLst>
                            <a:ext uri="{FF2B5EF4-FFF2-40B4-BE49-F238E27FC236}">
                              <a16:creationId xmlns:a16="http://schemas.microsoft.com/office/drawing/2014/main" id="{AB64E55A-CAE8-46FF-B6A0-ADA614099BA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510" name="グループ化 509">
                      <a:extLst>
                        <a:ext uri="{FF2B5EF4-FFF2-40B4-BE49-F238E27FC236}">
                          <a16:creationId xmlns:a16="http://schemas.microsoft.com/office/drawing/2014/main" id="{9E17DF55-160B-471F-996F-BC2A840A0A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529" name="グループ化 528">
                        <a:extLst>
                          <a:ext uri="{FF2B5EF4-FFF2-40B4-BE49-F238E27FC236}">
                            <a16:creationId xmlns:a16="http://schemas.microsoft.com/office/drawing/2014/main" id="{65A8B1AF-CA65-4B57-879E-42D575E5857B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33" name="フリーフォーム: 図形 532">
                          <a:extLst>
                            <a:ext uri="{FF2B5EF4-FFF2-40B4-BE49-F238E27FC236}">
                              <a16:creationId xmlns:a16="http://schemas.microsoft.com/office/drawing/2014/main" id="{4C45CBE3-74F2-45E5-ADA4-6B246D15DD6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34" name="フリーフォーム: 図形 533">
                          <a:extLst>
                            <a:ext uri="{FF2B5EF4-FFF2-40B4-BE49-F238E27FC236}">
                              <a16:creationId xmlns:a16="http://schemas.microsoft.com/office/drawing/2014/main" id="{B2DC1A97-9632-4A5D-9011-2E3786AA901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530" name="グループ化 529">
                        <a:extLst>
                          <a:ext uri="{FF2B5EF4-FFF2-40B4-BE49-F238E27FC236}">
                            <a16:creationId xmlns:a16="http://schemas.microsoft.com/office/drawing/2014/main" id="{61E515AB-7961-4022-95E9-1C9FE6FE80F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31" name="フリーフォーム: 図形 530">
                          <a:extLst>
                            <a:ext uri="{FF2B5EF4-FFF2-40B4-BE49-F238E27FC236}">
                              <a16:creationId xmlns:a16="http://schemas.microsoft.com/office/drawing/2014/main" id="{B6285826-A562-4954-94CE-22F0B2E5D5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32" name="フリーフォーム: 図形 531">
                          <a:extLst>
                            <a:ext uri="{FF2B5EF4-FFF2-40B4-BE49-F238E27FC236}">
                              <a16:creationId xmlns:a16="http://schemas.microsoft.com/office/drawing/2014/main" id="{54E533C7-24E3-4DDB-885B-E20999B2294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511" name="グループ化 510">
                      <a:extLst>
                        <a:ext uri="{FF2B5EF4-FFF2-40B4-BE49-F238E27FC236}">
                          <a16:creationId xmlns:a16="http://schemas.microsoft.com/office/drawing/2014/main" id="{13B3F8B4-6176-4D8D-9B7A-64163D23ACD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524" name="フリーフォーム: 図形 523">
                        <a:extLst>
                          <a:ext uri="{FF2B5EF4-FFF2-40B4-BE49-F238E27FC236}">
                            <a16:creationId xmlns:a16="http://schemas.microsoft.com/office/drawing/2014/main" id="{7E5D8421-286A-4BE9-BCDD-34AE979118F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25" name="フリーフォーム: 図形 524">
                        <a:extLst>
                          <a:ext uri="{FF2B5EF4-FFF2-40B4-BE49-F238E27FC236}">
                            <a16:creationId xmlns:a16="http://schemas.microsoft.com/office/drawing/2014/main" id="{3B05012D-D200-4D34-9953-5BF7933F74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26" name="フリーフォーム: 図形 525">
                        <a:extLst>
                          <a:ext uri="{FF2B5EF4-FFF2-40B4-BE49-F238E27FC236}">
                            <a16:creationId xmlns:a16="http://schemas.microsoft.com/office/drawing/2014/main" id="{273688A8-9044-4BC9-B23C-E600858042F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27" name="フリーフォーム: 図形 526">
                        <a:extLst>
                          <a:ext uri="{FF2B5EF4-FFF2-40B4-BE49-F238E27FC236}">
                            <a16:creationId xmlns:a16="http://schemas.microsoft.com/office/drawing/2014/main" id="{5DA3831C-9D6A-4E28-9358-A0DADA56A19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28" name="フリーフォーム: 図形 527">
                        <a:extLst>
                          <a:ext uri="{FF2B5EF4-FFF2-40B4-BE49-F238E27FC236}">
                            <a16:creationId xmlns:a16="http://schemas.microsoft.com/office/drawing/2014/main" id="{B0E370F6-80FD-4AD6-AEF9-15AF1EC356E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512" name="グループ化 511">
                      <a:extLst>
                        <a:ext uri="{FF2B5EF4-FFF2-40B4-BE49-F238E27FC236}">
                          <a16:creationId xmlns:a16="http://schemas.microsoft.com/office/drawing/2014/main" id="{71DEDB6F-867F-4ED1-8E46-F60997BC52AE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519" name="フリーフォーム: 図形 518">
                        <a:extLst>
                          <a:ext uri="{FF2B5EF4-FFF2-40B4-BE49-F238E27FC236}">
                            <a16:creationId xmlns:a16="http://schemas.microsoft.com/office/drawing/2014/main" id="{6F1037D5-FE26-401C-9120-D4845CD6038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20" name="フリーフォーム: 図形 519">
                        <a:extLst>
                          <a:ext uri="{FF2B5EF4-FFF2-40B4-BE49-F238E27FC236}">
                            <a16:creationId xmlns:a16="http://schemas.microsoft.com/office/drawing/2014/main" id="{27994571-B71A-4786-940C-AF25BEDB17D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21" name="フリーフォーム: 図形 520">
                        <a:extLst>
                          <a:ext uri="{FF2B5EF4-FFF2-40B4-BE49-F238E27FC236}">
                            <a16:creationId xmlns:a16="http://schemas.microsoft.com/office/drawing/2014/main" id="{E59C3B94-8994-4A17-8EE2-971BCF79617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22" name="フリーフォーム: 図形 521">
                        <a:extLst>
                          <a:ext uri="{FF2B5EF4-FFF2-40B4-BE49-F238E27FC236}">
                            <a16:creationId xmlns:a16="http://schemas.microsoft.com/office/drawing/2014/main" id="{A42927BB-7941-438F-8A10-A2C2D3DD7C2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23" name="フリーフォーム: 図形 522">
                        <a:extLst>
                          <a:ext uri="{FF2B5EF4-FFF2-40B4-BE49-F238E27FC236}">
                            <a16:creationId xmlns:a16="http://schemas.microsoft.com/office/drawing/2014/main" id="{92E9A1A5-401E-4976-8197-2B43680E89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513" name="グループ化 512">
                      <a:extLst>
                        <a:ext uri="{FF2B5EF4-FFF2-40B4-BE49-F238E27FC236}">
                          <a16:creationId xmlns:a16="http://schemas.microsoft.com/office/drawing/2014/main" id="{BBB5D9FB-9B36-4EE2-88D5-4CC8BF7538A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517" name="フリーフォーム: 図形 516">
                        <a:extLst>
                          <a:ext uri="{FF2B5EF4-FFF2-40B4-BE49-F238E27FC236}">
                            <a16:creationId xmlns:a16="http://schemas.microsoft.com/office/drawing/2014/main" id="{B9532BE6-9935-4261-954C-83B62C49057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18" name="フリーフォーム: 図形 517">
                        <a:extLst>
                          <a:ext uri="{FF2B5EF4-FFF2-40B4-BE49-F238E27FC236}">
                            <a16:creationId xmlns:a16="http://schemas.microsoft.com/office/drawing/2014/main" id="{533D50E7-845E-439D-A27E-A8F8D52958A2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514" name="グループ化 513">
                      <a:extLst>
                        <a:ext uri="{FF2B5EF4-FFF2-40B4-BE49-F238E27FC236}">
                          <a16:creationId xmlns:a16="http://schemas.microsoft.com/office/drawing/2014/main" id="{92CB3E89-4FB8-400B-872C-80DB3BC443F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515" name="フリーフォーム: 図形 514">
                        <a:extLst>
                          <a:ext uri="{FF2B5EF4-FFF2-40B4-BE49-F238E27FC236}">
                            <a16:creationId xmlns:a16="http://schemas.microsoft.com/office/drawing/2014/main" id="{359CF5E4-5D51-4A62-A48F-A665D349FB9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16" name="フリーフォーム: 図形 515">
                        <a:extLst>
                          <a:ext uri="{FF2B5EF4-FFF2-40B4-BE49-F238E27FC236}">
                            <a16:creationId xmlns:a16="http://schemas.microsoft.com/office/drawing/2014/main" id="{15BD2A57-20EB-401F-A3FC-A95B61A5778E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</p:grpSp>
            <p:grpSp>
              <p:nvGrpSpPr>
                <p:cNvPr id="440" name="グループ化 439">
                  <a:extLst>
                    <a:ext uri="{FF2B5EF4-FFF2-40B4-BE49-F238E27FC236}">
                      <a16:creationId xmlns:a16="http://schemas.microsoft.com/office/drawing/2014/main" id="{E0F970C9-1544-44EB-8604-3E0312ED2A1E}"/>
                    </a:ext>
                  </a:extLst>
                </p:cNvPr>
                <p:cNvGrpSpPr/>
                <p:nvPr/>
              </p:nvGrpSpPr>
              <p:grpSpPr>
                <a:xfrm rot="16200000">
                  <a:off x="4738687" y="1888811"/>
                  <a:ext cx="2360108" cy="1070600"/>
                  <a:chOff x="5894891" y="2684111"/>
                  <a:chExt cx="2360108" cy="1070600"/>
                </a:xfrm>
              </p:grpSpPr>
              <p:grpSp>
                <p:nvGrpSpPr>
                  <p:cNvPr id="441" name="グループ化 440">
                    <a:extLst>
                      <a:ext uri="{FF2B5EF4-FFF2-40B4-BE49-F238E27FC236}">
                        <a16:creationId xmlns:a16="http://schemas.microsoft.com/office/drawing/2014/main" id="{A34C01E9-0448-46DE-A24E-9DAFBF3E65D0}"/>
                      </a:ext>
                    </a:extLst>
                  </p:cNvPr>
                  <p:cNvGrpSpPr/>
                  <p:nvPr/>
                </p:nvGrpSpPr>
                <p:grpSpPr>
                  <a:xfrm>
                    <a:off x="6131891" y="3130549"/>
                    <a:ext cx="2123108" cy="624162"/>
                    <a:chOff x="6131891" y="3130549"/>
                    <a:chExt cx="2123108" cy="624162"/>
                  </a:xfrm>
                </p:grpSpPr>
                <p:grpSp>
                  <p:nvGrpSpPr>
                    <p:cNvPr id="475" name="グループ化 474">
                      <a:extLst>
                        <a:ext uri="{FF2B5EF4-FFF2-40B4-BE49-F238E27FC236}">
                          <a16:creationId xmlns:a16="http://schemas.microsoft.com/office/drawing/2014/main" id="{0DB1E4B2-253F-440A-9F80-C5B5E4A2F27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501" name="グループ化 500">
                        <a:extLst>
                          <a:ext uri="{FF2B5EF4-FFF2-40B4-BE49-F238E27FC236}">
                            <a16:creationId xmlns:a16="http://schemas.microsoft.com/office/drawing/2014/main" id="{C986BDE8-78F3-4328-9616-2813368C5DD1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05" name="フリーフォーム: 図形 504">
                          <a:extLst>
                            <a:ext uri="{FF2B5EF4-FFF2-40B4-BE49-F238E27FC236}">
                              <a16:creationId xmlns:a16="http://schemas.microsoft.com/office/drawing/2014/main" id="{302FC82A-7901-434D-9286-E5CE6C85E99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06" name="フリーフォーム: 図形 505">
                          <a:extLst>
                            <a:ext uri="{FF2B5EF4-FFF2-40B4-BE49-F238E27FC236}">
                              <a16:creationId xmlns:a16="http://schemas.microsoft.com/office/drawing/2014/main" id="{750BDF98-96AD-43EE-85A8-B18F74AB3BB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502" name="グループ化 501">
                        <a:extLst>
                          <a:ext uri="{FF2B5EF4-FFF2-40B4-BE49-F238E27FC236}">
                            <a16:creationId xmlns:a16="http://schemas.microsoft.com/office/drawing/2014/main" id="{B59367D1-991F-4A74-B4CB-2D315C3E38A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503" name="フリーフォーム: 図形 502">
                          <a:extLst>
                            <a:ext uri="{FF2B5EF4-FFF2-40B4-BE49-F238E27FC236}">
                              <a16:creationId xmlns:a16="http://schemas.microsoft.com/office/drawing/2014/main" id="{F0F1DF99-E32C-4777-8C00-E676576B90F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04" name="フリーフォーム: 図形 503">
                          <a:extLst>
                            <a:ext uri="{FF2B5EF4-FFF2-40B4-BE49-F238E27FC236}">
                              <a16:creationId xmlns:a16="http://schemas.microsoft.com/office/drawing/2014/main" id="{A085CEFF-47F8-43FF-A4F9-D6416E4616A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476" name="グループ化 475">
                      <a:extLst>
                        <a:ext uri="{FF2B5EF4-FFF2-40B4-BE49-F238E27FC236}">
                          <a16:creationId xmlns:a16="http://schemas.microsoft.com/office/drawing/2014/main" id="{46BC1743-0F6A-482F-B1FB-095E21CCBE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495" name="グループ化 494">
                        <a:extLst>
                          <a:ext uri="{FF2B5EF4-FFF2-40B4-BE49-F238E27FC236}">
                            <a16:creationId xmlns:a16="http://schemas.microsoft.com/office/drawing/2014/main" id="{3508F842-A35C-4BA1-86F6-A2156C92979B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99" name="フリーフォーム: 図形 498">
                          <a:extLst>
                            <a:ext uri="{FF2B5EF4-FFF2-40B4-BE49-F238E27FC236}">
                              <a16:creationId xmlns:a16="http://schemas.microsoft.com/office/drawing/2014/main" id="{EE656638-CC24-4E07-B249-AB4528E291F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500" name="フリーフォーム: 図形 499">
                          <a:extLst>
                            <a:ext uri="{FF2B5EF4-FFF2-40B4-BE49-F238E27FC236}">
                              <a16:creationId xmlns:a16="http://schemas.microsoft.com/office/drawing/2014/main" id="{1779EAC9-76EB-41D0-8754-5651E244BD8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496" name="グループ化 495">
                        <a:extLst>
                          <a:ext uri="{FF2B5EF4-FFF2-40B4-BE49-F238E27FC236}">
                            <a16:creationId xmlns:a16="http://schemas.microsoft.com/office/drawing/2014/main" id="{2CCC5D26-CD12-4111-9628-8F69D1EA21E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97" name="フリーフォーム: 図形 496">
                          <a:extLst>
                            <a:ext uri="{FF2B5EF4-FFF2-40B4-BE49-F238E27FC236}">
                              <a16:creationId xmlns:a16="http://schemas.microsoft.com/office/drawing/2014/main" id="{EBDE53A9-9FE7-42EE-B8AF-0EFCEC874FE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98" name="フリーフォーム: 図形 497">
                          <a:extLst>
                            <a:ext uri="{FF2B5EF4-FFF2-40B4-BE49-F238E27FC236}">
                              <a16:creationId xmlns:a16="http://schemas.microsoft.com/office/drawing/2014/main" id="{FA09058B-7387-4974-8D5E-7F3D2CE59F1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477" name="グループ化 476">
                      <a:extLst>
                        <a:ext uri="{FF2B5EF4-FFF2-40B4-BE49-F238E27FC236}">
                          <a16:creationId xmlns:a16="http://schemas.microsoft.com/office/drawing/2014/main" id="{A52C826F-F20B-4AEA-99DF-FDC98865121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490" name="フリーフォーム: 図形 489">
                        <a:extLst>
                          <a:ext uri="{FF2B5EF4-FFF2-40B4-BE49-F238E27FC236}">
                            <a16:creationId xmlns:a16="http://schemas.microsoft.com/office/drawing/2014/main" id="{B4419B24-E1DD-4858-80DF-D254C48A885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91" name="フリーフォーム: 図形 490">
                        <a:extLst>
                          <a:ext uri="{FF2B5EF4-FFF2-40B4-BE49-F238E27FC236}">
                            <a16:creationId xmlns:a16="http://schemas.microsoft.com/office/drawing/2014/main" id="{B29D8F0B-A0D8-427A-902A-424B03C8537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92" name="フリーフォーム: 図形 491">
                        <a:extLst>
                          <a:ext uri="{FF2B5EF4-FFF2-40B4-BE49-F238E27FC236}">
                            <a16:creationId xmlns:a16="http://schemas.microsoft.com/office/drawing/2014/main" id="{03084D57-A211-495A-BBE7-388B24FFB64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93" name="フリーフォーム: 図形 492">
                        <a:extLst>
                          <a:ext uri="{FF2B5EF4-FFF2-40B4-BE49-F238E27FC236}">
                            <a16:creationId xmlns:a16="http://schemas.microsoft.com/office/drawing/2014/main" id="{8EAABE28-5493-41B9-8D42-73303FB534F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94" name="フリーフォーム: 図形 493">
                        <a:extLst>
                          <a:ext uri="{FF2B5EF4-FFF2-40B4-BE49-F238E27FC236}">
                            <a16:creationId xmlns:a16="http://schemas.microsoft.com/office/drawing/2014/main" id="{E0389EB4-C550-4CD4-A649-9AD8A7FB4E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478" name="グループ化 477">
                      <a:extLst>
                        <a:ext uri="{FF2B5EF4-FFF2-40B4-BE49-F238E27FC236}">
                          <a16:creationId xmlns:a16="http://schemas.microsoft.com/office/drawing/2014/main" id="{C2E3523F-719F-4A9D-B2DF-72D70B64D6D2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485" name="フリーフォーム: 図形 484">
                        <a:extLst>
                          <a:ext uri="{FF2B5EF4-FFF2-40B4-BE49-F238E27FC236}">
                            <a16:creationId xmlns:a16="http://schemas.microsoft.com/office/drawing/2014/main" id="{CA2E7205-BC83-4323-A380-1FF34A219C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86" name="フリーフォーム: 図形 485">
                        <a:extLst>
                          <a:ext uri="{FF2B5EF4-FFF2-40B4-BE49-F238E27FC236}">
                            <a16:creationId xmlns:a16="http://schemas.microsoft.com/office/drawing/2014/main" id="{16C25B7C-E4BC-4FC6-8CA8-95ED11F62F5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87" name="フリーフォーム: 図形 486">
                        <a:extLst>
                          <a:ext uri="{FF2B5EF4-FFF2-40B4-BE49-F238E27FC236}">
                            <a16:creationId xmlns:a16="http://schemas.microsoft.com/office/drawing/2014/main" id="{E5F022EF-AA51-4029-97AD-92E0EA14B2C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88" name="フリーフォーム: 図形 487">
                        <a:extLst>
                          <a:ext uri="{FF2B5EF4-FFF2-40B4-BE49-F238E27FC236}">
                            <a16:creationId xmlns:a16="http://schemas.microsoft.com/office/drawing/2014/main" id="{E6632543-3B7A-4DB4-8424-02EF90E1203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89" name="フリーフォーム: 図形 488">
                        <a:extLst>
                          <a:ext uri="{FF2B5EF4-FFF2-40B4-BE49-F238E27FC236}">
                            <a16:creationId xmlns:a16="http://schemas.microsoft.com/office/drawing/2014/main" id="{13FAB5CF-1A69-419A-BA51-EDAB81A4BE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479" name="グループ化 478">
                      <a:extLst>
                        <a:ext uri="{FF2B5EF4-FFF2-40B4-BE49-F238E27FC236}">
                          <a16:creationId xmlns:a16="http://schemas.microsoft.com/office/drawing/2014/main" id="{3B7AD0E0-C1B3-474E-ABBF-0F58E3B796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483" name="フリーフォーム: 図形 482">
                        <a:extLst>
                          <a:ext uri="{FF2B5EF4-FFF2-40B4-BE49-F238E27FC236}">
                            <a16:creationId xmlns:a16="http://schemas.microsoft.com/office/drawing/2014/main" id="{C61B80BD-5C18-44D4-9B38-69A7A737532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84" name="フリーフォーム: 図形 483">
                        <a:extLst>
                          <a:ext uri="{FF2B5EF4-FFF2-40B4-BE49-F238E27FC236}">
                            <a16:creationId xmlns:a16="http://schemas.microsoft.com/office/drawing/2014/main" id="{0ACB1E13-DA0A-48DA-B225-59933B0990F0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480" name="グループ化 479">
                      <a:extLst>
                        <a:ext uri="{FF2B5EF4-FFF2-40B4-BE49-F238E27FC236}">
                          <a16:creationId xmlns:a16="http://schemas.microsoft.com/office/drawing/2014/main" id="{14433B1B-AE6C-4CD9-AC80-C59C68C1CFB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481" name="フリーフォーム: 図形 480">
                        <a:extLst>
                          <a:ext uri="{FF2B5EF4-FFF2-40B4-BE49-F238E27FC236}">
                            <a16:creationId xmlns:a16="http://schemas.microsoft.com/office/drawing/2014/main" id="{0D1D1946-A9BE-469A-8ED4-3EA88840207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82" name="フリーフォーム: 図形 481">
                        <a:extLst>
                          <a:ext uri="{FF2B5EF4-FFF2-40B4-BE49-F238E27FC236}">
                            <a16:creationId xmlns:a16="http://schemas.microsoft.com/office/drawing/2014/main" id="{C907C671-EFBE-4719-B445-1DCA57C7BA60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grpSp>
                <p:nvGrpSpPr>
                  <p:cNvPr id="442" name="グループ化 441">
                    <a:extLst>
                      <a:ext uri="{FF2B5EF4-FFF2-40B4-BE49-F238E27FC236}">
                        <a16:creationId xmlns:a16="http://schemas.microsoft.com/office/drawing/2014/main" id="{82DC0248-99EC-49F4-B616-A9BA80C04809}"/>
                      </a:ext>
                    </a:extLst>
                  </p:cNvPr>
                  <p:cNvGrpSpPr/>
                  <p:nvPr/>
                </p:nvGrpSpPr>
                <p:grpSpPr>
                  <a:xfrm rot="-2700000">
                    <a:off x="5894891" y="2684111"/>
                    <a:ext cx="1353902" cy="564421"/>
                    <a:chOff x="6131891" y="3130549"/>
                    <a:chExt cx="2123108" cy="624162"/>
                  </a:xfrm>
                </p:grpSpPr>
                <p:grpSp>
                  <p:nvGrpSpPr>
                    <p:cNvPr id="443" name="グループ化 442">
                      <a:extLst>
                        <a:ext uri="{FF2B5EF4-FFF2-40B4-BE49-F238E27FC236}">
                          <a16:creationId xmlns:a16="http://schemas.microsoft.com/office/drawing/2014/main" id="{3F7B432C-E689-4B09-9F07-625F097F0E3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469" name="グループ化 468">
                        <a:extLst>
                          <a:ext uri="{FF2B5EF4-FFF2-40B4-BE49-F238E27FC236}">
                            <a16:creationId xmlns:a16="http://schemas.microsoft.com/office/drawing/2014/main" id="{908D09FF-98F1-4808-B971-168F341ED750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73" name="フリーフォーム: 図形 472">
                          <a:extLst>
                            <a:ext uri="{FF2B5EF4-FFF2-40B4-BE49-F238E27FC236}">
                              <a16:creationId xmlns:a16="http://schemas.microsoft.com/office/drawing/2014/main" id="{AC20F30E-E3C2-481A-A87A-7C1FE5FCD1C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74" name="フリーフォーム: 図形 473">
                          <a:extLst>
                            <a:ext uri="{FF2B5EF4-FFF2-40B4-BE49-F238E27FC236}">
                              <a16:creationId xmlns:a16="http://schemas.microsoft.com/office/drawing/2014/main" id="{0F33D064-3755-4FDD-A735-701641F4652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470" name="グループ化 469">
                        <a:extLst>
                          <a:ext uri="{FF2B5EF4-FFF2-40B4-BE49-F238E27FC236}">
                            <a16:creationId xmlns:a16="http://schemas.microsoft.com/office/drawing/2014/main" id="{F200B79B-BB14-4A06-860B-79F0D8FA2A4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71" name="フリーフォーム: 図形 470">
                          <a:extLst>
                            <a:ext uri="{FF2B5EF4-FFF2-40B4-BE49-F238E27FC236}">
                              <a16:creationId xmlns:a16="http://schemas.microsoft.com/office/drawing/2014/main" id="{1EB9433C-2149-4CD9-B339-AFB4541BF8E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72" name="フリーフォーム: 図形 471">
                          <a:extLst>
                            <a:ext uri="{FF2B5EF4-FFF2-40B4-BE49-F238E27FC236}">
                              <a16:creationId xmlns:a16="http://schemas.microsoft.com/office/drawing/2014/main" id="{7579D946-95F7-45B6-9B82-F7EA463A843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444" name="グループ化 443">
                      <a:extLst>
                        <a:ext uri="{FF2B5EF4-FFF2-40B4-BE49-F238E27FC236}">
                          <a16:creationId xmlns:a16="http://schemas.microsoft.com/office/drawing/2014/main" id="{4B89FD2B-8D5F-459A-972F-21DA8F38856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463" name="グループ化 462">
                        <a:extLst>
                          <a:ext uri="{FF2B5EF4-FFF2-40B4-BE49-F238E27FC236}">
                            <a16:creationId xmlns:a16="http://schemas.microsoft.com/office/drawing/2014/main" id="{8EDE4249-ED07-48A4-89DD-A80E6D5C9337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67" name="フリーフォーム: 図形 466">
                          <a:extLst>
                            <a:ext uri="{FF2B5EF4-FFF2-40B4-BE49-F238E27FC236}">
                              <a16:creationId xmlns:a16="http://schemas.microsoft.com/office/drawing/2014/main" id="{16BC5CC0-3EC6-40D7-B573-88DBFE5CE78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68" name="フリーフォーム: 図形 467">
                          <a:extLst>
                            <a:ext uri="{FF2B5EF4-FFF2-40B4-BE49-F238E27FC236}">
                              <a16:creationId xmlns:a16="http://schemas.microsoft.com/office/drawing/2014/main" id="{BA9D611F-4963-4EE6-BAA7-25359DC3EDF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464" name="グループ化 463">
                        <a:extLst>
                          <a:ext uri="{FF2B5EF4-FFF2-40B4-BE49-F238E27FC236}">
                            <a16:creationId xmlns:a16="http://schemas.microsoft.com/office/drawing/2014/main" id="{652AF852-EA8F-431D-9135-CD935E81348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65" name="フリーフォーム: 図形 464">
                          <a:extLst>
                            <a:ext uri="{FF2B5EF4-FFF2-40B4-BE49-F238E27FC236}">
                              <a16:creationId xmlns:a16="http://schemas.microsoft.com/office/drawing/2014/main" id="{C650205A-9CB5-4759-81C9-DF1510A5EE3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66" name="フリーフォーム: 図形 465">
                          <a:extLst>
                            <a:ext uri="{FF2B5EF4-FFF2-40B4-BE49-F238E27FC236}">
                              <a16:creationId xmlns:a16="http://schemas.microsoft.com/office/drawing/2014/main" id="{770E488B-AA39-4F8B-808B-0F90D5BC283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445" name="グループ化 444">
                      <a:extLst>
                        <a:ext uri="{FF2B5EF4-FFF2-40B4-BE49-F238E27FC236}">
                          <a16:creationId xmlns:a16="http://schemas.microsoft.com/office/drawing/2014/main" id="{4DCE1874-726F-46C4-9E7B-19455B06579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458" name="フリーフォーム: 図形 457">
                        <a:extLst>
                          <a:ext uri="{FF2B5EF4-FFF2-40B4-BE49-F238E27FC236}">
                            <a16:creationId xmlns:a16="http://schemas.microsoft.com/office/drawing/2014/main" id="{CD3A55A7-CF4D-406C-B8D1-F28CB0EA67E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59" name="フリーフォーム: 図形 458">
                        <a:extLst>
                          <a:ext uri="{FF2B5EF4-FFF2-40B4-BE49-F238E27FC236}">
                            <a16:creationId xmlns:a16="http://schemas.microsoft.com/office/drawing/2014/main" id="{2F9EEF04-F450-47CB-BABE-65EF98D38A9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60" name="フリーフォーム: 図形 459">
                        <a:extLst>
                          <a:ext uri="{FF2B5EF4-FFF2-40B4-BE49-F238E27FC236}">
                            <a16:creationId xmlns:a16="http://schemas.microsoft.com/office/drawing/2014/main" id="{1CC90365-534D-4A33-9777-2CDBFE2EF1E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61" name="フリーフォーム: 図形 460">
                        <a:extLst>
                          <a:ext uri="{FF2B5EF4-FFF2-40B4-BE49-F238E27FC236}">
                            <a16:creationId xmlns:a16="http://schemas.microsoft.com/office/drawing/2014/main" id="{52FA8576-14CB-4E0F-BCAB-BC1AB2E6AB8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62" name="フリーフォーム: 図形 461">
                        <a:extLst>
                          <a:ext uri="{FF2B5EF4-FFF2-40B4-BE49-F238E27FC236}">
                            <a16:creationId xmlns:a16="http://schemas.microsoft.com/office/drawing/2014/main" id="{D244DFC8-5B70-42AB-883F-D4D1913BE0B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446" name="グループ化 445">
                      <a:extLst>
                        <a:ext uri="{FF2B5EF4-FFF2-40B4-BE49-F238E27FC236}">
                          <a16:creationId xmlns:a16="http://schemas.microsoft.com/office/drawing/2014/main" id="{D81269CF-7E7A-4CAE-87E3-F221FDD84369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453" name="フリーフォーム: 図形 452">
                        <a:extLst>
                          <a:ext uri="{FF2B5EF4-FFF2-40B4-BE49-F238E27FC236}">
                            <a16:creationId xmlns:a16="http://schemas.microsoft.com/office/drawing/2014/main" id="{F4E6A8CA-0726-4291-B059-55E6DDE8EFA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54" name="フリーフォーム: 図形 453">
                        <a:extLst>
                          <a:ext uri="{FF2B5EF4-FFF2-40B4-BE49-F238E27FC236}">
                            <a16:creationId xmlns:a16="http://schemas.microsoft.com/office/drawing/2014/main" id="{E1B98441-9733-4961-AD39-0089C849947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55" name="フリーフォーム: 図形 454">
                        <a:extLst>
                          <a:ext uri="{FF2B5EF4-FFF2-40B4-BE49-F238E27FC236}">
                            <a16:creationId xmlns:a16="http://schemas.microsoft.com/office/drawing/2014/main" id="{68583F6A-2626-430A-82ED-F24779C454D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56" name="フリーフォーム: 図形 455">
                        <a:extLst>
                          <a:ext uri="{FF2B5EF4-FFF2-40B4-BE49-F238E27FC236}">
                            <a16:creationId xmlns:a16="http://schemas.microsoft.com/office/drawing/2014/main" id="{212A5D14-7284-478E-8778-3C7AAE2D9D2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57" name="フリーフォーム: 図形 456">
                        <a:extLst>
                          <a:ext uri="{FF2B5EF4-FFF2-40B4-BE49-F238E27FC236}">
                            <a16:creationId xmlns:a16="http://schemas.microsoft.com/office/drawing/2014/main" id="{7DCF550B-0125-4AB7-9458-A4B88484881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447" name="グループ化 446">
                      <a:extLst>
                        <a:ext uri="{FF2B5EF4-FFF2-40B4-BE49-F238E27FC236}">
                          <a16:creationId xmlns:a16="http://schemas.microsoft.com/office/drawing/2014/main" id="{72CDCA51-E4A6-4B1C-BC40-1ECCE7D9EA4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451" name="フリーフォーム: 図形 450">
                        <a:extLst>
                          <a:ext uri="{FF2B5EF4-FFF2-40B4-BE49-F238E27FC236}">
                            <a16:creationId xmlns:a16="http://schemas.microsoft.com/office/drawing/2014/main" id="{82A1C9FB-96B4-4838-B38A-FCA2B87087E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52" name="フリーフォーム: 図形 451">
                        <a:extLst>
                          <a:ext uri="{FF2B5EF4-FFF2-40B4-BE49-F238E27FC236}">
                            <a16:creationId xmlns:a16="http://schemas.microsoft.com/office/drawing/2014/main" id="{3B488C36-57F4-41CA-B3C5-F30A9981C0A2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448" name="グループ化 447">
                      <a:extLst>
                        <a:ext uri="{FF2B5EF4-FFF2-40B4-BE49-F238E27FC236}">
                          <a16:creationId xmlns:a16="http://schemas.microsoft.com/office/drawing/2014/main" id="{8A9D74CA-87FF-4E3C-82FF-9B9F8849E44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449" name="フリーフォーム: 図形 448">
                        <a:extLst>
                          <a:ext uri="{FF2B5EF4-FFF2-40B4-BE49-F238E27FC236}">
                            <a16:creationId xmlns:a16="http://schemas.microsoft.com/office/drawing/2014/main" id="{547A48F8-2C9E-4229-9429-A076144E11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50" name="フリーフォーム: 図形 449">
                        <a:extLst>
                          <a:ext uri="{FF2B5EF4-FFF2-40B4-BE49-F238E27FC236}">
                            <a16:creationId xmlns:a16="http://schemas.microsoft.com/office/drawing/2014/main" id="{DE9F9A17-66B4-4505-9837-14A92694C9F5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</p:grpSp>
          </p:grpSp>
          <p:grpSp>
            <p:nvGrpSpPr>
              <p:cNvPr id="304" name="グループ化 303">
                <a:extLst>
                  <a:ext uri="{FF2B5EF4-FFF2-40B4-BE49-F238E27FC236}">
                    <a16:creationId xmlns:a16="http://schemas.microsoft.com/office/drawing/2014/main" id="{1CF54401-B12C-415E-811F-06B00520DD79}"/>
                  </a:ext>
                </a:extLst>
              </p:cNvPr>
              <p:cNvGrpSpPr/>
              <p:nvPr/>
            </p:nvGrpSpPr>
            <p:grpSpPr>
              <a:xfrm rot="10800000">
                <a:off x="3984049" y="3100129"/>
                <a:ext cx="2928660" cy="2473294"/>
                <a:chOff x="5383441" y="1244057"/>
                <a:chExt cx="2928660" cy="2473294"/>
              </a:xfrm>
            </p:grpSpPr>
            <p:grpSp>
              <p:nvGrpSpPr>
                <p:cNvPr id="305" name="グループ化 304">
                  <a:extLst>
                    <a:ext uri="{FF2B5EF4-FFF2-40B4-BE49-F238E27FC236}">
                      <a16:creationId xmlns:a16="http://schemas.microsoft.com/office/drawing/2014/main" id="{E971DB05-07A9-4DB9-B7A9-3E5F4F13E3A2}"/>
                    </a:ext>
                  </a:extLst>
                </p:cNvPr>
                <p:cNvGrpSpPr/>
                <p:nvPr/>
              </p:nvGrpSpPr>
              <p:grpSpPr>
                <a:xfrm>
                  <a:off x="5951993" y="2646751"/>
                  <a:ext cx="2360108" cy="1070600"/>
                  <a:chOff x="5894891" y="2684111"/>
                  <a:chExt cx="2360108" cy="1070600"/>
                </a:xfrm>
              </p:grpSpPr>
              <p:grpSp>
                <p:nvGrpSpPr>
                  <p:cNvPr id="373" name="グループ化 372">
                    <a:extLst>
                      <a:ext uri="{FF2B5EF4-FFF2-40B4-BE49-F238E27FC236}">
                        <a16:creationId xmlns:a16="http://schemas.microsoft.com/office/drawing/2014/main" id="{BF90126E-145E-4C9F-BF1F-75B9D51C0C11}"/>
                      </a:ext>
                    </a:extLst>
                  </p:cNvPr>
                  <p:cNvGrpSpPr/>
                  <p:nvPr/>
                </p:nvGrpSpPr>
                <p:grpSpPr>
                  <a:xfrm>
                    <a:off x="6131891" y="3130549"/>
                    <a:ext cx="2123108" cy="624162"/>
                    <a:chOff x="6131891" y="3130549"/>
                    <a:chExt cx="2123108" cy="624162"/>
                  </a:xfrm>
                </p:grpSpPr>
                <p:grpSp>
                  <p:nvGrpSpPr>
                    <p:cNvPr id="407" name="グループ化 406">
                      <a:extLst>
                        <a:ext uri="{FF2B5EF4-FFF2-40B4-BE49-F238E27FC236}">
                          <a16:creationId xmlns:a16="http://schemas.microsoft.com/office/drawing/2014/main" id="{F72350EB-E516-45E8-8A15-ABE7137A66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433" name="グループ化 432">
                        <a:extLst>
                          <a:ext uri="{FF2B5EF4-FFF2-40B4-BE49-F238E27FC236}">
                            <a16:creationId xmlns:a16="http://schemas.microsoft.com/office/drawing/2014/main" id="{0997B74A-DA9C-43BD-A500-725EE9D5AC00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37" name="フリーフォーム: 図形 436">
                          <a:extLst>
                            <a:ext uri="{FF2B5EF4-FFF2-40B4-BE49-F238E27FC236}">
                              <a16:creationId xmlns:a16="http://schemas.microsoft.com/office/drawing/2014/main" id="{B44565E1-D237-4B90-ABCA-6F0BDD43D39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38" name="フリーフォーム: 図形 437">
                          <a:extLst>
                            <a:ext uri="{FF2B5EF4-FFF2-40B4-BE49-F238E27FC236}">
                              <a16:creationId xmlns:a16="http://schemas.microsoft.com/office/drawing/2014/main" id="{8F832759-40E2-4647-BDF9-A7B29D05806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434" name="グループ化 433">
                        <a:extLst>
                          <a:ext uri="{FF2B5EF4-FFF2-40B4-BE49-F238E27FC236}">
                            <a16:creationId xmlns:a16="http://schemas.microsoft.com/office/drawing/2014/main" id="{F9DA8438-3143-4610-9DD6-D12DEEBA865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35" name="フリーフォーム: 図形 434">
                          <a:extLst>
                            <a:ext uri="{FF2B5EF4-FFF2-40B4-BE49-F238E27FC236}">
                              <a16:creationId xmlns:a16="http://schemas.microsoft.com/office/drawing/2014/main" id="{944CC89F-5D09-4CA9-9364-0C76EDF23B8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36" name="フリーフォーム: 図形 435">
                          <a:extLst>
                            <a:ext uri="{FF2B5EF4-FFF2-40B4-BE49-F238E27FC236}">
                              <a16:creationId xmlns:a16="http://schemas.microsoft.com/office/drawing/2014/main" id="{87F5A0B9-FAD8-44D8-934C-F7CB6E4A331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408" name="グループ化 407">
                      <a:extLst>
                        <a:ext uri="{FF2B5EF4-FFF2-40B4-BE49-F238E27FC236}">
                          <a16:creationId xmlns:a16="http://schemas.microsoft.com/office/drawing/2014/main" id="{BA86BB76-633C-4B99-AEA5-28FAD2835D8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427" name="グループ化 426">
                        <a:extLst>
                          <a:ext uri="{FF2B5EF4-FFF2-40B4-BE49-F238E27FC236}">
                            <a16:creationId xmlns:a16="http://schemas.microsoft.com/office/drawing/2014/main" id="{5753A5FD-8B94-4387-A0A9-ED9047C86FA4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31" name="フリーフォーム: 図形 430">
                          <a:extLst>
                            <a:ext uri="{FF2B5EF4-FFF2-40B4-BE49-F238E27FC236}">
                              <a16:creationId xmlns:a16="http://schemas.microsoft.com/office/drawing/2014/main" id="{1B85E829-B9F3-4050-A6FB-F67B99BE09A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32" name="フリーフォーム: 図形 431">
                          <a:extLst>
                            <a:ext uri="{FF2B5EF4-FFF2-40B4-BE49-F238E27FC236}">
                              <a16:creationId xmlns:a16="http://schemas.microsoft.com/office/drawing/2014/main" id="{49E26111-3649-4110-81A5-CDBB58C7143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428" name="グループ化 427">
                        <a:extLst>
                          <a:ext uri="{FF2B5EF4-FFF2-40B4-BE49-F238E27FC236}">
                            <a16:creationId xmlns:a16="http://schemas.microsoft.com/office/drawing/2014/main" id="{88D1E4B2-1158-4596-813E-1FB6A3EE429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29" name="フリーフォーム: 図形 428">
                          <a:extLst>
                            <a:ext uri="{FF2B5EF4-FFF2-40B4-BE49-F238E27FC236}">
                              <a16:creationId xmlns:a16="http://schemas.microsoft.com/office/drawing/2014/main" id="{AAB2A3F8-2221-4FF9-B983-09826F646AC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30" name="フリーフォーム: 図形 429">
                          <a:extLst>
                            <a:ext uri="{FF2B5EF4-FFF2-40B4-BE49-F238E27FC236}">
                              <a16:creationId xmlns:a16="http://schemas.microsoft.com/office/drawing/2014/main" id="{E1F2D249-8F26-4666-8C16-8421C2DD79B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409" name="グループ化 408">
                      <a:extLst>
                        <a:ext uri="{FF2B5EF4-FFF2-40B4-BE49-F238E27FC236}">
                          <a16:creationId xmlns:a16="http://schemas.microsoft.com/office/drawing/2014/main" id="{AC3D7A91-A1CD-46BA-8703-B2F2E119062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422" name="フリーフォーム: 図形 421">
                        <a:extLst>
                          <a:ext uri="{FF2B5EF4-FFF2-40B4-BE49-F238E27FC236}">
                            <a16:creationId xmlns:a16="http://schemas.microsoft.com/office/drawing/2014/main" id="{24F69B26-5E59-47A9-B4ED-50B915F9F4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23" name="フリーフォーム: 図形 422">
                        <a:extLst>
                          <a:ext uri="{FF2B5EF4-FFF2-40B4-BE49-F238E27FC236}">
                            <a16:creationId xmlns:a16="http://schemas.microsoft.com/office/drawing/2014/main" id="{9E71CF4F-1313-4B35-9C33-08A9C6AFD82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24" name="フリーフォーム: 図形 423">
                        <a:extLst>
                          <a:ext uri="{FF2B5EF4-FFF2-40B4-BE49-F238E27FC236}">
                            <a16:creationId xmlns:a16="http://schemas.microsoft.com/office/drawing/2014/main" id="{05AA4511-21AC-4581-A30D-405D7BA4AB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25" name="フリーフォーム: 図形 424">
                        <a:extLst>
                          <a:ext uri="{FF2B5EF4-FFF2-40B4-BE49-F238E27FC236}">
                            <a16:creationId xmlns:a16="http://schemas.microsoft.com/office/drawing/2014/main" id="{E9256B2C-303C-4C45-B425-B42711FCD5D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26" name="フリーフォーム: 図形 425">
                        <a:extLst>
                          <a:ext uri="{FF2B5EF4-FFF2-40B4-BE49-F238E27FC236}">
                            <a16:creationId xmlns:a16="http://schemas.microsoft.com/office/drawing/2014/main" id="{EB9DD76C-AACC-448E-BB30-721D6A1869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410" name="グループ化 409">
                      <a:extLst>
                        <a:ext uri="{FF2B5EF4-FFF2-40B4-BE49-F238E27FC236}">
                          <a16:creationId xmlns:a16="http://schemas.microsoft.com/office/drawing/2014/main" id="{15608469-D5B2-49AA-8392-1AC35944E415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417" name="フリーフォーム: 図形 416">
                        <a:extLst>
                          <a:ext uri="{FF2B5EF4-FFF2-40B4-BE49-F238E27FC236}">
                            <a16:creationId xmlns:a16="http://schemas.microsoft.com/office/drawing/2014/main" id="{033EC62B-A52E-4D49-A314-0A9B6D9FC4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18" name="フリーフォーム: 図形 417">
                        <a:extLst>
                          <a:ext uri="{FF2B5EF4-FFF2-40B4-BE49-F238E27FC236}">
                            <a16:creationId xmlns:a16="http://schemas.microsoft.com/office/drawing/2014/main" id="{743DB082-DFEA-4ACD-BBE7-88FEEFD1530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19" name="フリーフォーム: 図形 418">
                        <a:extLst>
                          <a:ext uri="{FF2B5EF4-FFF2-40B4-BE49-F238E27FC236}">
                            <a16:creationId xmlns:a16="http://schemas.microsoft.com/office/drawing/2014/main" id="{8110B38B-2F31-4371-8D2E-67A21192F75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20" name="フリーフォーム: 図形 419">
                        <a:extLst>
                          <a:ext uri="{FF2B5EF4-FFF2-40B4-BE49-F238E27FC236}">
                            <a16:creationId xmlns:a16="http://schemas.microsoft.com/office/drawing/2014/main" id="{9C6CAFB4-5CC6-41E2-80D7-58143DC3373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21" name="フリーフォーム: 図形 420">
                        <a:extLst>
                          <a:ext uri="{FF2B5EF4-FFF2-40B4-BE49-F238E27FC236}">
                            <a16:creationId xmlns:a16="http://schemas.microsoft.com/office/drawing/2014/main" id="{21E8EC65-92A7-42E0-B6BC-8B2AA211903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411" name="グループ化 410">
                      <a:extLst>
                        <a:ext uri="{FF2B5EF4-FFF2-40B4-BE49-F238E27FC236}">
                          <a16:creationId xmlns:a16="http://schemas.microsoft.com/office/drawing/2014/main" id="{F87B352C-21C4-4208-AC17-2961E585F30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415" name="フリーフォーム: 図形 414">
                        <a:extLst>
                          <a:ext uri="{FF2B5EF4-FFF2-40B4-BE49-F238E27FC236}">
                            <a16:creationId xmlns:a16="http://schemas.microsoft.com/office/drawing/2014/main" id="{9003BA06-5063-4472-8895-88A0DC2D939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16" name="フリーフォーム: 図形 415">
                        <a:extLst>
                          <a:ext uri="{FF2B5EF4-FFF2-40B4-BE49-F238E27FC236}">
                            <a16:creationId xmlns:a16="http://schemas.microsoft.com/office/drawing/2014/main" id="{A30092CD-F253-4238-A5B0-DAFBF22CCC9A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412" name="グループ化 411">
                      <a:extLst>
                        <a:ext uri="{FF2B5EF4-FFF2-40B4-BE49-F238E27FC236}">
                          <a16:creationId xmlns:a16="http://schemas.microsoft.com/office/drawing/2014/main" id="{15426290-DEA0-49BB-837D-D2D842F5B0B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413" name="フリーフォーム: 図形 412">
                        <a:extLst>
                          <a:ext uri="{FF2B5EF4-FFF2-40B4-BE49-F238E27FC236}">
                            <a16:creationId xmlns:a16="http://schemas.microsoft.com/office/drawing/2014/main" id="{6313263E-626F-4ED3-AC3C-A1E7CB1E853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14" name="フリーフォーム: 図形 413">
                        <a:extLst>
                          <a:ext uri="{FF2B5EF4-FFF2-40B4-BE49-F238E27FC236}">
                            <a16:creationId xmlns:a16="http://schemas.microsoft.com/office/drawing/2014/main" id="{F432EE38-A85D-4FC4-A8BE-FD99447193A4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grpSp>
                <p:nvGrpSpPr>
                  <p:cNvPr id="374" name="グループ化 373">
                    <a:extLst>
                      <a:ext uri="{FF2B5EF4-FFF2-40B4-BE49-F238E27FC236}">
                        <a16:creationId xmlns:a16="http://schemas.microsoft.com/office/drawing/2014/main" id="{2AF487F3-10DD-408C-B8A9-1D60808CE787}"/>
                      </a:ext>
                    </a:extLst>
                  </p:cNvPr>
                  <p:cNvGrpSpPr/>
                  <p:nvPr/>
                </p:nvGrpSpPr>
                <p:grpSpPr>
                  <a:xfrm rot="-2700000">
                    <a:off x="5894891" y="2684111"/>
                    <a:ext cx="1353902" cy="564421"/>
                    <a:chOff x="6131891" y="3130549"/>
                    <a:chExt cx="2123108" cy="624162"/>
                  </a:xfrm>
                </p:grpSpPr>
                <p:grpSp>
                  <p:nvGrpSpPr>
                    <p:cNvPr id="375" name="グループ化 374">
                      <a:extLst>
                        <a:ext uri="{FF2B5EF4-FFF2-40B4-BE49-F238E27FC236}">
                          <a16:creationId xmlns:a16="http://schemas.microsoft.com/office/drawing/2014/main" id="{AC459DCE-8508-4119-A8C6-6F32131AB7F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401" name="グループ化 400">
                        <a:extLst>
                          <a:ext uri="{FF2B5EF4-FFF2-40B4-BE49-F238E27FC236}">
                            <a16:creationId xmlns:a16="http://schemas.microsoft.com/office/drawing/2014/main" id="{A661B413-355B-4290-931B-9F4B07E583AA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05" name="フリーフォーム: 図形 404">
                          <a:extLst>
                            <a:ext uri="{FF2B5EF4-FFF2-40B4-BE49-F238E27FC236}">
                              <a16:creationId xmlns:a16="http://schemas.microsoft.com/office/drawing/2014/main" id="{4BEE0375-8386-45BF-BD13-9A076BCFD04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06" name="フリーフォーム: 図形 405">
                          <a:extLst>
                            <a:ext uri="{FF2B5EF4-FFF2-40B4-BE49-F238E27FC236}">
                              <a16:creationId xmlns:a16="http://schemas.microsoft.com/office/drawing/2014/main" id="{1DA87813-E8D1-4CE7-80EC-8258F95906B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402" name="グループ化 401">
                        <a:extLst>
                          <a:ext uri="{FF2B5EF4-FFF2-40B4-BE49-F238E27FC236}">
                            <a16:creationId xmlns:a16="http://schemas.microsoft.com/office/drawing/2014/main" id="{D5729406-4060-4432-9922-76850F119FB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403" name="フリーフォーム: 図形 402">
                          <a:extLst>
                            <a:ext uri="{FF2B5EF4-FFF2-40B4-BE49-F238E27FC236}">
                              <a16:creationId xmlns:a16="http://schemas.microsoft.com/office/drawing/2014/main" id="{EF440A75-B18F-479A-AFF4-30EB7F63132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04" name="フリーフォーム: 図形 403">
                          <a:extLst>
                            <a:ext uri="{FF2B5EF4-FFF2-40B4-BE49-F238E27FC236}">
                              <a16:creationId xmlns:a16="http://schemas.microsoft.com/office/drawing/2014/main" id="{E182C946-E555-4B0E-B2B2-5D73EA24A66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376" name="グループ化 375">
                      <a:extLst>
                        <a:ext uri="{FF2B5EF4-FFF2-40B4-BE49-F238E27FC236}">
                          <a16:creationId xmlns:a16="http://schemas.microsoft.com/office/drawing/2014/main" id="{9BFD9F81-6E6B-49D8-A730-C323B4F1246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395" name="グループ化 394">
                        <a:extLst>
                          <a:ext uri="{FF2B5EF4-FFF2-40B4-BE49-F238E27FC236}">
                            <a16:creationId xmlns:a16="http://schemas.microsoft.com/office/drawing/2014/main" id="{A916B43C-0B85-4B76-9FDB-0EF1D48703FB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399" name="フリーフォーム: 図形 398">
                          <a:extLst>
                            <a:ext uri="{FF2B5EF4-FFF2-40B4-BE49-F238E27FC236}">
                              <a16:creationId xmlns:a16="http://schemas.microsoft.com/office/drawing/2014/main" id="{76526863-0835-42D0-8748-8B11C1AEC71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400" name="フリーフォーム: 図形 399">
                          <a:extLst>
                            <a:ext uri="{FF2B5EF4-FFF2-40B4-BE49-F238E27FC236}">
                              <a16:creationId xmlns:a16="http://schemas.microsoft.com/office/drawing/2014/main" id="{29EEE888-688A-4C90-99C0-DE1270564D4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396" name="グループ化 395">
                        <a:extLst>
                          <a:ext uri="{FF2B5EF4-FFF2-40B4-BE49-F238E27FC236}">
                            <a16:creationId xmlns:a16="http://schemas.microsoft.com/office/drawing/2014/main" id="{C6B9EC9B-0A51-4B77-8708-A19F07B2828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397" name="フリーフォーム: 図形 396">
                          <a:extLst>
                            <a:ext uri="{FF2B5EF4-FFF2-40B4-BE49-F238E27FC236}">
                              <a16:creationId xmlns:a16="http://schemas.microsoft.com/office/drawing/2014/main" id="{282A2385-ED1C-4535-8230-96C3101E185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98" name="フリーフォーム: 図形 397">
                          <a:extLst>
                            <a:ext uri="{FF2B5EF4-FFF2-40B4-BE49-F238E27FC236}">
                              <a16:creationId xmlns:a16="http://schemas.microsoft.com/office/drawing/2014/main" id="{6FB34C80-D36E-4D88-A2F4-EFF016A8406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377" name="グループ化 376">
                      <a:extLst>
                        <a:ext uri="{FF2B5EF4-FFF2-40B4-BE49-F238E27FC236}">
                          <a16:creationId xmlns:a16="http://schemas.microsoft.com/office/drawing/2014/main" id="{13CD0C27-F925-495E-8091-2BE76C34661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390" name="フリーフォーム: 図形 389">
                        <a:extLst>
                          <a:ext uri="{FF2B5EF4-FFF2-40B4-BE49-F238E27FC236}">
                            <a16:creationId xmlns:a16="http://schemas.microsoft.com/office/drawing/2014/main" id="{F1AD9AF9-CF96-49ED-B894-E5F1A762EF2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91" name="フリーフォーム: 図形 390">
                        <a:extLst>
                          <a:ext uri="{FF2B5EF4-FFF2-40B4-BE49-F238E27FC236}">
                            <a16:creationId xmlns:a16="http://schemas.microsoft.com/office/drawing/2014/main" id="{52795841-93DF-41C7-B92A-3E2D364C90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92" name="フリーフォーム: 図形 391">
                        <a:extLst>
                          <a:ext uri="{FF2B5EF4-FFF2-40B4-BE49-F238E27FC236}">
                            <a16:creationId xmlns:a16="http://schemas.microsoft.com/office/drawing/2014/main" id="{9AF956FF-8324-4ABD-BB29-6020BCA66E1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93" name="フリーフォーム: 図形 392">
                        <a:extLst>
                          <a:ext uri="{FF2B5EF4-FFF2-40B4-BE49-F238E27FC236}">
                            <a16:creationId xmlns:a16="http://schemas.microsoft.com/office/drawing/2014/main" id="{8ECD0EC7-3200-4111-A8B4-AAA93450AE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94" name="フリーフォーム: 図形 393">
                        <a:extLst>
                          <a:ext uri="{FF2B5EF4-FFF2-40B4-BE49-F238E27FC236}">
                            <a16:creationId xmlns:a16="http://schemas.microsoft.com/office/drawing/2014/main" id="{D42FCA02-11DE-48A0-8662-0D1CC7AA1C3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78" name="グループ化 377">
                      <a:extLst>
                        <a:ext uri="{FF2B5EF4-FFF2-40B4-BE49-F238E27FC236}">
                          <a16:creationId xmlns:a16="http://schemas.microsoft.com/office/drawing/2014/main" id="{4C7FD7AC-1B9C-41C0-A255-9BEDC0EAC446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385" name="フリーフォーム: 図形 384">
                        <a:extLst>
                          <a:ext uri="{FF2B5EF4-FFF2-40B4-BE49-F238E27FC236}">
                            <a16:creationId xmlns:a16="http://schemas.microsoft.com/office/drawing/2014/main" id="{D2200BAD-7F70-498E-9729-DCEAF010EDA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86" name="フリーフォーム: 図形 385">
                        <a:extLst>
                          <a:ext uri="{FF2B5EF4-FFF2-40B4-BE49-F238E27FC236}">
                            <a16:creationId xmlns:a16="http://schemas.microsoft.com/office/drawing/2014/main" id="{D43622AE-A473-49F0-A0FA-227A41D4FCF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87" name="フリーフォーム: 図形 386">
                        <a:extLst>
                          <a:ext uri="{FF2B5EF4-FFF2-40B4-BE49-F238E27FC236}">
                            <a16:creationId xmlns:a16="http://schemas.microsoft.com/office/drawing/2014/main" id="{95B3E128-1806-4CCB-B05A-36B8CA997AE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88" name="フリーフォーム: 図形 387">
                        <a:extLst>
                          <a:ext uri="{FF2B5EF4-FFF2-40B4-BE49-F238E27FC236}">
                            <a16:creationId xmlns:a16="http://schemas.microsoft.com/office/drawing/2014/main" id="{FB310927-D269-45FA-889F-A330903579C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89" name="フリーフォーム: 図形 388">
                        <a:extLst>
                          <a:ext uri="{FF2B5EF4-FFF2-40B4-BE49-F238E27FC236}">
                            <a16:creationId xmlns:a16="http://schemas.microsoft.com/office/drawing/2014/main" id="{CF751AD0-455C-40BA-8223-C51B253FFB1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79" name="グループ化 378">
                      <a:extLst>
                        <a:ext uri="{FF2B5EF4-FFF2-40B4-BE49-F238E27FC236}">
                          <a16:creationId xmlns:a16="http://schemas.microsoft.com/office/drawing/2014/main" id="{58BD9FE6-F32C-47C8-B774-3CFA9701F8A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383" name="フリーフォーム: 図形 382">
                        <a:extLst>
                          <a:ext uri="{FF2B5EF4-FFF2-40B4-BE49-F238E27FC236}">
                            <a16:creationId xmlns:a16="http://schemas.microsoft.com/office/drawing/2014/main" id="{07A38C4D-25F4-4369-9EB6-60384D65168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84" name="フリーフォーム: 図形 383">
                        <a:extLst>
                          <a:ext uri="{FF2B5EF4-FFF2-40B4-BE49-F238E27FC236}">
                            <a16:creationId xmlns:a16="http://schemas.microsoft.com/office/drawing/2014/main" id="{0B543F1A-460F-4F7A-9AED-636C1B9DA04D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80" name="グループ化 379">
                      <a:extLst>
                        <a:ext uri="{FF2B5EF4-FFF2-40B4-BE49-F238E27FC236}">
                          <a16:creationId xmlns:a16="http://schemas.microsoft.com/office/drawing/2014/main" id="{1FE99582-D260-4008-8514-D05787EF5C5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381" name="フリーフォーム: 図形 380">
                        <a:extLst>
                          <a:ext uri="{FF2B5EF4-FFF2-40B4-BE49-F238E27FC236}">
                            <a16:creationId xmlns:a16="http://schemas.microsoft.com/office/drawing/2014/main" id="{7E70B302-A443-47CC-80AF-744A82A4FAE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82" name="フリーフォーム: 図形 381">
                        <a:extLst>
                          <a:ext uri="{FF2B5EF4-FFF2-40B4-BE49-F238E27FC236}">
                            <a16:creationId xmlns:a16="http://schemas.microsoft.com/office/drawing/2014/main" id="{7F3B54C8-21B9-45F7-8607-8CB9F0EA636F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</p:grpSp>
            <p:grpSp>
              <p:nvGrpSpPr>
                <p:cNvPr id="306" name="グループ化 305">
                  <a:extLst>
                    <a:ext uri="{FF2B5EF4-FFF2-40B4-BE49-F238E27FC236}">
                      <a16:creationId xmlns:a16="http://schemas.microsoft.com/office/drawing/2014/main" id="{F1DA16FD-BA35-4FBD-BD59-0419E624FDB1}"/>
                    </a:ext>
                  </a:extLst>
                </p:cNvPr>
                <p:cNvGrpSpPr/>
                <p:nvPr/>
              </p:nvGrpSpPr>
              <p:grpSpPr>
                <a:xfrm rot="16200000">
                  <a:off x="4738687" y="1888811"/>
                  <a:ext cx="2360108" cy="1070600"/>
                  <a:chOff x="5894891" y="2684111"/>
                  <a:chExt cx="2360108" cy="1070600"/>
                </a:xfrm>
              </p:grpSpPr>
              <p:grpSp>
                <p:nvGrpSpPr>
                  <p:cNvPr id="307" name="グループ化 306">
                    <a:extLst>
                      <a:ext uri="{FF2B5EF4-FFF2-40B4-BE49-F238E27FC236}">
                        <a16:creationId xmlns:a16="http://schemas.microsoft.com/office/drawing/2014/main" id="{A6B57478-B3D9-43E3-941A-33ADA7E9AE1D}"/>
                      </a:ext>
                    </a:extLst>
                  </p:cNvPr>
                  <p:cNvGrpSpPr/>
                  <p:nvPr/>
                </p:nvGrpSpPr>
                <p:grpSpPr>
                  <a:xfrm>
                    <a:off x="6131891" y="3130549"/>
                    <a:ext cx="2123108" cy="624162"/>
                    <a:chOff x="6131891" y="3130549"/>
                    <a:chExt cx="2123108" cy="624162"/>
                  </a:xfrm>
                </p:grpSpPr>
                <p:grpSp>
                  <p:nvGrpSpPr>
                    <p:cNvPr id="341" name="グループ化 340">
                      <a:extLst>
                        <a:ext uri="{FF2B5EF4-FFF2-40B4-BE49-F238E27FC236}">
                          <a16:creationId xmlns:a16="http://schemas.microsoft.com/office/drawing/2014/main" id="{472E665E-FE23-4D19-AC2A-91D95948C23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367" name="グループ化 366">
                        <a:extLst>
                          <a:ext uri="{FF2B5EF4-FFF2-40B4-BE49-F238E27FC236}">
                            <a16:creationId xmlns:a16="http://schemas.microsoft.com/office/drawing/2014/main" id="{2B197B7F-A4DF-49E9-9802-CB22F95DC394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371" name="フリーフォーム: 図形 370">
                          <a:extLst>
                            <a:ext uri="{FF2B5EF4-FFF2-40B4-BE49-F238E27FC236}">
                              <a16:creationId xmlns:a16="http://schemas.microsoft.com/office/drawing/2014/main" id="{1F6A997B-E969-4152-95C3-A608745D0E0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72" name="フリーフォーム: 図形 371">
                          <a:extLst>
                            <a:ext uri="{FF2B5EF4-FFF2-40B4-BE49-F238E27FC236}">
                              <a16:creationId xmlns:a16="http://schemas.microsoft.com/office/drawing/2014/main" id="{FF919C10-3E41-43D0-9476-2950E4B36C3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368" name="グループ化 367">
                        <a:extLst>
                          <a:ext uri="{FF2B5EF4-FFF2-40B4-BE49-F238E27FC236}">
                            <a16:creationId xmlns:a16="http://schemas.microsoft.com/office/drawing/2014/main" id="{1F2FFDE7-73FE-4AA8-B9E2-FDFBC838634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369" name="フリーフォーム: 図形 368">
                          <a:extLst>
                            <a:ext uri="{FF2B5EF4-FFF2-40B4-BE49-F238E27FC236}">
                              <a16:creationId xmlns:a16="http://schemas.microsoft.com/office/drawing/2014/main" id="{F0E4A647-AC6B-473F-8F8A-6E45CFC8EC6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70" name="フリーフォーム: 図形 369">
                          <a:extLst>
                            <a:ext uri="{FF2B5EF4-FFF2-40B4-BE49-F238E27FC236}">
                              <a16:creationId xmlns:a16="http://schemas.microsoft.com/office/drawing/2014/main" id="{D08BE28D-F6D9-43BB-BD31-FB6DE0A549A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342" name="グループ化 341">
                      <a:extLst>
                        <a:ext uri="{FF2B5EF4-FFF2-40B4-BE49-F238E27FC236}">
                          <a16:creationId xmlns:a16="http://schemas.microsoft.com/office/drawing/2014/main" id="{E02A6470-1D02-4AA7-B87E-EAD6D725DD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361" name="グループ化 360">
                        <a:extLst>
                          <a:ext uri="{FF2B5EF4-FFF2-40B4-BE49-F238E27FC236}">
                            <a16:creationId xmlns:a16="http://schemas.microsoft.com/office/drawing/2014/main" id="{4EA0083A-A0BD-419A-BA78-06B03EBA60C9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365" name="フリーフォーム: 図形 364">
                          <a:extLst>
                            <a:ext uri="{FF2B5EF4-FFF2-40B4-BE49-F238E27FC236}">
                              <a16:creationId xmlns:a16="http://schemas.microsoft.com/office/drawing/2014/main" id="{4DC329C9-64E0-42CF-877D-250A8A742F1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66" name="フリーフォーム: 図形 365">
                          <a:extLst>
                            <a:ext uri="{FF2B5EF4-FFF2-40B4-BE49-F238E27FC236}">
                              <a16:creationId xmlns:a16="http://schemas.microsoft.com/office/drawing/2014/main" id="{BD15CEC0-4813-4D57-B6D8-A87FC7D5E21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362" name="グループ化 361">
                        <a:extLst>
                          <a:ext uri="{FF2B5EF4-FFF2-40B4-BE49-F238E27FC236}">
                            <a16:creationId xmlns:a16="http://schemas.microsoft.com/office/drawing/2014/main" id="{46EB2418-B637-4069-92E5-845A5A3E622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363" name="フリーフォーム: 図形 362">
                          <a:extLst>
                            <a:ext uri="{FF2B5EF4-FFF2-40B4-BE49-F238E27FC236}">
                              <a16:creationId xmlns:a16="http://schemas.microsoft.com/office/drawing/2014/main" id="{A12DBC6E-826B-4299-B6D2-9CA2DB39D60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64" name="フリーフォーム: 図形 363">
                          <a:extLst>
                            <a:ext uri="{FF2B5EF4-FFF2-40B4-BE49-F238E27FC236}">
                              <a16:creationId xmlns:a16="http://schemas.microsoft.com/office/drawing/2014/main" id="{5FC83830-5493-4B75-91E2-A247D500EBE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343" name="グループ化 342">
                      <a:extLst>
                        <a:ext uri="{FF2B5EF4-FFF2-40B4-BE49-F238E27FC236}">
                          <a16:creationId xmlns:a16="http://schemas.microsoft.com/office/drawing/2014/main" id="{B0E651C1-7821-4F2B-BDAE-11596AB8C68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356" name="フリーフォーム: 図形 355">
                        <a:extLst>
                          <a:ext uri="{FF2B5EF4-FFF2-40B4-BE49-F238E27FC236}">
                            <a16:creationId xmlns:a16="http://schemas.microsoft.com/office/drawing/2014/main" id="{62A1647E-7134-4713-B759-D1F92270772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57" name="フリーフォーム: 図形 356">
                        <a:extLst>
                          <a:ext uri="{FF2B5EF4-FFF2-40B4-BE49-F238E27FC236}">
                            <a16:creationId xmlns:a16="http://schemas.microsoft.com/office/drawing/2014/main" id="{D424425B-9060-42AA-9D7B-2E471F89CBE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58" name="フリーフォーム: 図形 357">
                        <a:extLst>
                          <a:ext uri="{FF2B5EF4-FFF2-40B4-BE49-F238E27FC236}">
                            <a16:creationId xmlns:a16="http://schemas.microsoft.com/office/drawing/2014/main" id="{B4B6470B-8881-41DA-B869-4D7BD684453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59" name="フリーフォーム: 図形 358">
                        <a:extLst>
                          <a:ext uri="{FF2B5EF4-FFF2-40B4-BE49-F238E27FC236}">
                            <a16:creationId xmlns:a16="http://schemas.microsoft.com/office/drawing/2014/main" id="{9D097E8F-8D37-44D3-8FD1-D8343C0C2D8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60" name="フリーフォーム: 図形 359">
                        <a:extLst>
                          <a:ext uri="{FF2B5EF4-FFF2-40B4-BE49-F238E27FC236}">
                            <a16:creationId xmlns:a16="http://schemas.microsoft.com/office/drawing/2014/main" id="{33A04484-E9C4-4D9B-80C3-CF889BE507D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44" name="グループ化 343">
                      <a:extLst>
                        <a:ext uri="{FF2B5EF4-FFF2-40B4-BE49-F238E27FC236}">
                          <a16:creationId xmlns:a16="http://schemas.microsoft.com/office/drawing/2014/main" id="{DC5B9BF1-A9C1-48B4-8AB8-7A83905BA8E5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351" name="フリーフォーム: 図形 350">
                        <a:extLst>
                          <a:ext uri="{FF2B5EF4-FFF2-40B4-BE49-F238E27FC236}">
                            <a16:creationId xmlns:a16="http://schemas.microsoft.com/office/drawing/2014/main" id="{930D60DE-1BB2-4DBF-845A-79B39DDFE7F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52" name="フリーフォーム: 図形 351">
                        <a:extLst>
                          <a:ext uri="{FF2B5EF4-FFF2-40B4-BE49-F238E27FC236}">
                            <a16:creationId xmlns:a16="http://schemas.microsoft.com/office/drawing/2014/main" id="{A9743D0A-3E30-430F-964E-BDE8E240DD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53" name="フリーフォーム: 図形 352">
                        <a:extLst>
                          <a:ext uri="{FF2B5EF4-FFF2-40B4-BE49-F238E27FC236}">
                            <a16:creationId xmlns:a16="http://schemas.microsoft.com/office/drawing/2014/main" id="{7A493CCE-D67D-4509-B5FA-94437DF68BC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54" name="フリーフォーム: 図形 353">
                        <a:extLst>
                          <a:ext uri="{FF2B5EF4-FFF2-40B4-BE49-F238E27FC236}">
                            <a16:creationId xmlns:a16="http://schemas.microsoft.com/office/drawing/2014/main" id="{A30E76D0-9DF4-42E1-B21E-0C625B07BD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55" name="フリーフォーム: 図形 354">
                        <a:extLst>
                          <a:ext uri="{FF2B5EF4-FFF2-40B4-BE49-F238E27FC236}">
                            <a16:creationId xmlns:a16="http://schemas.microsoft.com/office/drawing/2014/main" id="{0453DF0A-2781-4A4D-908F-5A0DA70223D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45" name="グループ化 344">
                      <a:extLst>
                        <a:ext uri="{FF2B5EF4-FFF2-40B4-BE49-F238E27FC236}">
                          <a16:creationId xmlns:a16="http://schemas.microsoft.com/office/drawing/2014/main" id="{FF919A2F-1D05-4DE1-AD2E-FBF84D5AE24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349" name="フリーフォーム: 図形 348">
                        <a:extLst>
                          <a:ext uri="{FF2B5EF4-FFF2-40B4-BE49-F238E27FC236}">
                            <a16:creationId xmlns:a16="http://schemas.microsoft.com/office/drawing/2014/main" id="{4E34557A-93EF-4125-AA6B-12605E3884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50" name="フリーフォーム: 図形 349">
                        <a:extLst>
                          <a:ext uri="{FF2B5EF4-FFF2-40B4-BE49-F238E27FC236}">
                            <a16:creationId xmlns:a16="http://schemas.microsoft.com/office/drawing/2014/main" id="{BB212F92-870D-4B72-9200-C18E434D5EB0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46" name="グループ化 345">
                      <a:extLst>
                        <a:ext uri="{FF2B5EF4-FFF2-40B4-BE49-F238E27FC236}">
                          <a16:creationId xmlns:a16="http://schemas.microsoft.com/office/drawing/2014/main" id="{EA3A1875-4240-42A9-B058-9A99FB8AE54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347" name="フリーフォーム: 図形 346">
                        <a:extLst>
                          <a:ext uri="{FF2B5EF4-FFF2-40B4-BE49-F238E27FC236}">
                            <a16:creationId xmlns:a16="http://schemas.microsoft.com/office/drawing/2014/main" id="{06F92566-DCE7-4E3A-9BE6-C0520C52158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48" name="フリーフォーム: 図形 347">
                        <a:extLst>
                          <a:ext uri="{FF2B5EF4-FFF2-40B4-BE49-F238E27FC236}">
                            <a16:creationId xmlns:a16="http://schemas.microsoft.com/office/drawing/2014/main" id="{A5E12B5E-5572-4838-8E54-F4171EA3650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grpSp>
                <p:nvGrpSpPr>
                  <p:cNvPr id="308" name="グループ化 307">
                    <a:extLst>
                      <a:ext uri="{FF2B5EF4-FFF2-40B4-BE49-F238E27FC236}">
                        <a16:creationId xmlns:a16="http://schemas.microsoft.com/office/drawing/2014/main" id="{4F1E0960-E3B3-4B10-BB32-B14BDC5E3379}"/>
                      </a:ext>
                    </a:extLst>
                  </p:cNvPr>
                  <p:cNvGrpSpPr/>
                  <p:nvPr/>
                </p:nvGrpSpPr>
                <p:grpSpPr>
                  <a:xfrm rot="-2700000">
                    <a:off x="5894891" y="2684111"/>
                    <a:ext cx="1353902" cy="564421"/>
                    <a:chOff x="6131891" y="3130549"/>
                    <a:chExt cx="2123108" cy="624162"/>
                  </a:xfrm>
                </p:grpSpPr>
                <p:grpSp>
                  <p:nvGrpSpPr>
                    <p:cNvPr id="309" name="グループ化 308">
                      <a:extLst>
                        <a:ext uri="{FF2B5EF4-FFF2-40B4-BE49-F238E27FC236}">
                          <a16:creationId xmlns:a16="http://schemas.microsoft.com/office/drawing/2014/main" id="{FEF00BDA-2AE9-467A-8E07-C6999E99685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31891" y="3325443"/>
                      <a:ext cx="435592" cy="238126"/>
                      <a:chOff x="6131891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335" name="グループ化 334">
                        <a:extLst>
                          <a:ext uri="{FF2B5EF4-FFF2-40B4-BE49-F238E27FC236}">
                            <a16:creationId xmlns:a16="http://schemas.microsoft.com/office/drawing/2014/main" id="{70BD9345-57F2-4432-94C4-8131F8EEE1AD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131891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339" name="フリーフォーム: 図形 338">
                          <a:extLst>
                            <a:ext uri="{FF2B5EF4-FFF2-40B4-BE49-F238E27FC236}">
                              <a16:creationId xmlns:a16="http://schemas.microsoft.com/office/drawing/2014/main" id="{C46FD5C0-83FD-496C-8DD7-39B7202B8F6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40" name="フリーフォーム: 図形 339">
                          <a:extLst>
                            <a:ext uri="{FF2B5EF4-FFF2-40B4-BE49-F238E27FC236}">
                              <a16:creationId xmlns:a16="http://schemas.microsoft.com/office/drawing/2014/main" id="{A7AD3457-E379-4638-A962-5AB21FA6E3B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336" name="グループ化 335">
                        <a:extLst>
                          <a:ext uri="{FF2B5EF4-FFF2-40B4-BE49-F238E27FC236}">
                            <a16:creationId xmlns:a16="http://schemas.microsoft.com/office/drawing/2014/main" id="{B9FD2022-3E43-448B-81F0-F921827FC7B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337" name="フリーフォーム: 図形 336">
                          <a:extLst>
                            <a:ext uri="{FF2B5EF4-FFF2-40B4-BE49-F238E27FC236}">
                              <a16:creationId xmlns:a16="http://schemas.microsoft.com/office/drawing/2014/main" id="{8D8C8686-884D-4162-9BD1-C98211E524D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38" name="フリーフォーム: 図形 337">
                          <a:extLst>
                            <a:ext uri="{FF2B5EF4-FFF2-40B4-BE49-F238E27FC236}">
                              <a16:creationId xmlns:a16="http://schemas.microsoft.com/office/drawing/2014/main" id="{BEC25205-0E69-4846-83B8-7E227A84B93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310" name="グループ化 309">
                      <a:extLst>
                        <a:ext uri="{FF2B5EF4-FFF2-40B4-BE49-F238E27FC236}">
                          <a16:creationId xmlns:a16="http://schemas.microsoft.com/office/drawing/2014/main" id="{99EDCF1B-FA14-413A-9460-993176521E4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5338" y="3216515"/>
                      <a:ext cx="1109661" cy="455982"/>
                      <a:chOff x="6831979" y="3325443"/>
                      <a:chExt cx="435592" cy="238126"/>
                    </a:xfrm>
                    <a:solidFill>
                      <a:schemeClr val="accent1">
                        <a:alpha val="70000"/>
                      </a:schemeClr>
                    </a:solidFill>
                  </p:grpSpPr>
                  <p:grpSp>
                    <p:nvGrpSpPr>
                      <p:cNvPr id="329" name="グループ化 328">
                        <a:extLst>
                          <a:ext uri="{FF2B5EF4-FFF2-40B4-BE49-F238E27FC236}">
                            <a16:creationId xmlns:a16="http://schemas.microsoft.com/office/drawing/2014/main" id="{524EE29A-11C3-4C0B-B566-52C5FD9DA905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V="1">
                        <a:off x="6831979" y="3444506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333" name="フリーフォーム: 図形 332">
                          <a:extLst>
                            <a:ext uri="{FF2B5EF4-FFF2-40B4-BE49-F238E27FC236}">
                              <a16:creationId xmlns:a16="http://schemas.microsoft.com/office/drawing/2014/main" id="{2F1D54D3-E108-430F-BCF1-ED4C6D60C55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34" name="フリーフォーム: 図形 333">
                          <a:extLst>
                            <a:ext uri="{FF2B5EF4-FFF2-40B4-BE49-F238E27FC236}">
                              <a16:creationId xmlns:a16="http://schemas.microsoft.com/office/drawing/2014/main" id="{4F139844-218F-4FE1-AFBD-866BEAB1471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330" name="グループ化 329">
                        <a:extLst>
                          <a:ext uri="{FF2B5EF4-FFF2-40B4-BE49-F238E27FC236}">
                            <a16:creationId xmlns:a16="http://schemas.microsoft.com/office/drawing/2014/main" id="{2E3C1F6C-AC67-494A-B6CC-EA38107FF2A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831979" y="3325443"/>
                        <a:ext cx="435592" cy="119063"/>
                        <a:chOff x="6150941" y="3319325"/>
                        <a:chExt cx="435592" cy="102954"/>
                      </a:xfrm>
                      <a:grpFill/>
                    </p:grpSpPr>
                    <p:sp>
                      <p:nvSpPr>
                        <p:cNvPr id="331" name="フリーフォーム: 図形 330">
                          <a:extLst>
                            <a:ext uri="{FF2B5EF4-FFF2-40B4-BE49-F238E27FC236}">
                              <a16:creationId xmlns:a16="http://schemas.microsoft.com/office/drawing/2014/main" id="{CCADEBEE-11D8-4BBC-892F-9655F4F50A2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094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32" name="フリーフォーム: 図形 331">
                          <a:extLst>
                            <a:ext uri="{FF2B5EF4-FFF2-40B4-BE49-F238E27FC236}">
                              <a16:creationId xmlns:a16="http://schemas.microsoft.com/office/drawing/2014/main" id="{2C258058-8DDD-4C39-B938-A1748A96B8A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flipH="1">
                          <a:off x="6331911" y="3319325"/>
                          <a:ext cx="254622" cy="102954"/>
                        </a:xfrm>
                        <a:custGeom>
                          <a:avLst/>
                          <a:gdLst>
                            <a:gd name="connsiteX0" fmla="*/ 2209 w 254622"/>
                            <a:gd name="connsiteY0" fmla="*/ 96975 h 102954"/>
                            <a:gd name="connsiteX1" fmla="*/ 65709 w 254622"/>
                            <a:gd name="connsiteY1" fmla="*/ 96975 h 102954"/>
                            <a:gd name="connsiteX2" fmla="*/ 87934 w 254622"/>
                            <a:gd name="connsiteY2" fmla="*/ 55700 h 102954"/>
                            <a:gd name="connsiteX3" fmla="*/ 199059 w 254622"/>
                            <a:gd name="connsiteY3" fmla="*/ 27125 h 102954"/>
                            <a:gd name="connsiteX4" fmla="*/ 221284 w 254622"/>
                            <a:gd name="connsiteY4" fmla="*/ 43000 h 102954"/>
                            <a:gd name="connsiteX5" fmla="*/ 253034 w 254622"/>
                            <a:gd name="connsiteY5" fmla="*/ 11250 h 102954"/>
                            <a:gd name="connsiteX6" fmla="*/ 167309 w 254622"/>
                            <a:gd name="connsiteY6" fmla="*/ 1725 h 102954"/>
                            <a:gd name="connsiteX7" fmla="*/ 154609 w 254622"/>
                            <a:gd name="connsiteY7" fmla="*/ 43000 h 102954"/>
                            <a:gd name="connsiteX8" fmla="*/ 2209 w 254622"/>
                            <a:gd name="connsiteY8" fmla="*/ 96975 h 10295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254622" h="102954">
                              <a:moveTo>
                                <a:pt x="2209" y="96975"/>
                              </a:moveTo>
                              <a:cubicBezTo>
                                <a:pt x="-12608" y="105971"/>
                                <a:pt x="51422" y="103854"/>
                                <a:pt x="65709" y="96975"/>
                              </a:cubicBezTo>
                              <a:cubicBezTo>
                                <a:pt x="79997" y="90096"/>
                                <a:pt x="65709" y="67342"/>
                                <a:pt x="87934" y="55700"/>
                              </a:cubicBezTo>
                              <a:cubicBezTo>
                                <a:pt x="110159" y="44058"/>
                                <a:pt x="176834" y="29242"/>
                                <a:pt x="199059" y="27125"/>
                              </a:cubicBezTo>
                              <a:cubicBezTo>
                                <a:pt x="221284" y="25008"/>
                                <a:pt x="212288" y="45646"/>
                                <a:pt x="221284" y="43000"/>
                              </a:cubicBezTo>
                              <a:cubicBezTo>
                                <a:pt x="230280" y="40354"/>
                                <a:pt x="262030" y="18129"/>
                                <a:pt x="253034" y="11250"/>
                              </a:cubicBezTo>
                              <a:cubicBezTo>
                                <a:pt x="244038" y="4371"/>
                                <a:pt x="183713" y="-3567"/>
                                <a:pt x="167309" y="1725"/>
                              </a:cubicBezTo>
                              <a:cubicBezTo>
                                <a:pt x="150905" y="7017"/>
                                <a:pt x="176834" y="31358"/>
                                <a:pt x="154609" y="43000"/>
                              </a:cubicBezTo>
                              <a:cubicBezTo>
                                <a:pt x="132384" y="54642"/>
                                <a:pt x="17026" y="87979"/>
                                <a:pt x="2209" y="96975"/>
                              </a:cubicBezTo>
                              <a:close/>
                            </a:path>
                          </a:pathLst>
                        </a:cu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311" name="グループ化 310">
                      <a:extLst>
                        <a:ext uri="{FF2B5EF4-FFF2-40B4-BE49-F238E27FC236}">
                          <a16:creationId xmlns:a16="http://schemas.microsoft.com/office/drawing/2014/main" id="{E0C9849F-0E0E-4F0A-AA4C-7AD446693DA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2202" y="3130549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324" name="フリーフォーム: 図形 323">
                        <a:extLst>
                          <a:ext uri="{FF2B5EF4-FFF2-40B4-BE49-F238E27FC236}">
                            <a16:creationId xmlns:a16="http://schemas.microsoft.com/office/drawing/2014/main" id="{4C8A14B6-4A02-4C02-B228-8082BDF9FA0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25" name="フリーフォーム: 図形 324">
                        <a:extLst>
                          <a:ext uri="{FF2B5EF4-FFF2-40B4-BE49-F238E27FC236}">
                            <a16:creationId xmlns:a16="http://schemas.microsoft.com/office/drawing/2014/main" id="{AC8600C6-886A-4A0A-9DC0-13E51D473D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26" name="フリーフォーム: 図形 325">
                        <a:extLst>
                          <a:ext uri="{FF2B5EF4-FFF2-40B4-BE49-F238E27FC236}">
                            <a16:creationId xmlns:a16="http://schemas.microsoft.com/office/drawing/2014/main" id="{F0214C10-8A73-41A3-8855-5550AB769DF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27" name="フリーフォーム: 図形 326">
                        <a:extLst>
                          <a:ext uri="{FF2B5EF4-FFF2-40B4-BE49-F238E27FC236}">
                            <a16:creationId xmlns:a16="http://schemas.microsoft.com/office/drawing/2014/main" id="{050EBF0C-760E-49B4-8707-054F56988FB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28" name="フリーフォーム: 図形 327">
                        <a:extLst>
                          <a:ext uri="{FF2B5EF4-FFF2-40B4-BE49-F238E27FC236}">
                            <a16:creationId xmlns:a16="http://schemas.microsoft.com/office/drawing/2014/main" id="{026170CA-FE5A-4C10-8C5A-B73760776DA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12" name="グループ化 311">
                      <a:extLst>
                        <a:ext uri="{FF2B5EF4-FFF2-40B4-BE49-F238E27FC236}">
                          <a16:creationId xmlns:a16="http://schemas.microsoft.com/office/drawing/2014/main" id="{1A3AAE7B-01E1-4EAD-BD11-99228FE6980C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6472202" y="3447692"/>
                      <a:ext cx="931420" cy="307019"/>
                      <a:chOff x="6472202" y="3130549"/>
                      <a:chExt cx="931420" cy="307019"/>
                    </a:xfrm>
                    <a:solidFill>
                      <a:schemeClr val="accent1">
                        <a:alpha val="40000"/>
                      </a:schemeClr>
                    </a:solidFill>
                  </p:grpSpPr>
                  <p:sp>
                    <p:nvSpPr>
                      <p:cNvPr id="319" name="フリーフォーム: 図形 318">
                        <a:extLst>
                          <a:ext uri="{FF2B5EF4-FFF2-40B4-BE49-F238E27FC236}">
                            <a16:creationId xmlns:a16="http://schemas.microsoft.com/office/drawing/2014/main" id="{C4DE509F-6A88-4339-92E7-FB51404614A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2202" y="3147418"/>
                        <a:ext cx="533369" cy="186576"/>
                      </a:xfrm>
                      <a:custGeom>
                        <a:avLst/>
                        <a:gdLst>
                          <a:gd name="connsiteX0" fmla="*/ 2681 w 533369"/>
                          <a:gd name="connsiteY0" fmla="*/ 186332 h 186576"/>
                          <a:gd name="connsiteX1" fmla="*/ 80998 w 533369"/>
                          <a:gd name="connsiteY1" fmla="*/ 139765 h 186576"/>
                          <a:gd name="connsiteX2" fmla="*/ 167781 w 533369"/>
                          <a:gd name="connsiteY2" fmla="*/ 99549 h 186576"/>
                          <a:gd name="connsiteX3" fmla="*/ 254565 w 533369"/>
                          <a:gd name="connsiteY3" fmla="*/ 108015 h 186576"/>
                          <a:gd name="connsiteX4" fmla="*/ 351931 w 533369"/>
                          <a:gd name="connsiteY4" fmla="*/ 46632 h 186576"/>
                          <a:gd name="connsiteX5" fmla="*/ 411198 w 533369"/>
                          <a:gd name="connsiteY5" fmla="*/ 21232 h 186576"/>
                          <a:gd name="connsiteX6" fmla="*/ 508565 w 533369"/>
                          <a:gd name="connsiteY6" fmla="*/ 36049 h 186576"/>
                          <a:gd name="connsiteX7" fmla="*/ 529731 w 533369"/>
                          <a:gd name="connsiteY7" fmla="*/ 65 h 186576"/>
                          <a:gd name="connsiteX8" fmla="*/ 449298 w 533369"/>
                          <a:gd name="connsiteY8" fmla="*/ 46632 h 186576"/>
                          <a:gd name="connsiteX9" fmla="*/ 269381 w 533369"/>
                          <a:gd name="connsiteY9" fmla="*/ 63565 h 186576"/>
                          <a:gd name="connsiteX10" fmla="*/ 182598 w 533369"/>
                          <a:gd name="connsiteY10" fmla="*/ 118599 h 186576"/>
                          <a:gd name="connsiteX11" fmla="*/ 2681 w 533369"/>
                          <a:gd name="connsiteY11" fmla="*/ 186332 h 18657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533369" h="186576">
                            <a:moveTo>
                              <a:pt x="2681" y="186332"/>
                            </a:moveTo>
                            <a:cubicBezTo>
                              <a:pt x="-14252" y="189860"/>
                              <a:pt x="53481" y="154229"/>
                              <a:pt x="80998" y="139765"/>
                            </a:cubicBezTo>
                            <a:cubicBezTo>
                              <a:pt x="108515" y="125301"/>
                              <a:pt x="138853" y="104841"/>
                              <a:pt x="167781" y="99549"/>
                            </a:cubicBezTo>
                            <a:cubicBezTo>
                              <a:pt x="196709" y="94257"/>
                              <a:pt x="223873" y="116834"/>
                              <a:pt x="254565" y="108015"/>
                            </a:cubicBezTo>
                            <a:cubicBezTo>
                              <a:pt x="285257" y="99196"/>
                              <a:pt x="325826" y="61096"/>
                              <a:pt x="351931" y="46632"/>
                            </a:cubicBezTo>
                            <a:cubicBezTo>
                              <a:pt x="378036" y="32168"/>
                              <a:pt x="385092" y="22996"/>
                              <a:pt x="411198" y="21232"/>
                            </a:cubicBezTo>
                            <a:cubicBezTo>
                              <a:pt x="437304" y="19468"/>
                              <a:pt x="488809" y="39577"/>
                              <a:pt x="508565" y="36049"/>
                            </a:cubicBezTo>
                            <a:cubicBezTo>
                              <a:pt x="528321" y="32521"/>
                              <a:pt x="539609" y="-1699"/>
                              <a:pt x="529731" y="65"/>
                            </a:cubicBezTo>
                            <a:cubicBezTo>
                              <a:pt x="519853" y="1829"/>
                              <a:pt x="492690" y="36049"/>
                              <a:pt x="449298" y="46632"/>
                            </a:cubicBezTo>
                            <a:cubicBezTo>
                              <a:pt x="405906" y="57215"/>
                              <a:pt x="313831" y="51570"/>
                              <a:pt x="269381" y="63565"/>
                            </a:cubicBezTo>
                            <a:cubicBezTo>
                              <a:pt x="224931" y="75559"/>
                              <a:pt x="223873" y="102724"/>
                              <a:pt x="182598" y="118599"/>
                            </a:cubicBezTo>
                            <a:cubicBezTo>
                              <a:pt x="141323" y="134474"/>
                              <a:pt x="19614" y="182804"/>
                              <a:pt x="2681" y="186332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20" name="フリーフォーム: 図形 319">
                        <a:extLst>
                          <a:ext uri="{FF2B5EF4-FFF2-40B4-BE49-F238E27FC236}">
                            <a16:creationId xmlns:a16="http://schemas.microsoft.com/office/drawing/2014/main" id="{D16A1339-0A83-46DD-8A90-FD8FBAD82B2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15635" y="3130549"/>
                        <a:ext cx="328389" cy="150546"/>
                      </a:xfrm>
                      <a:custGeom>
                        <a:avLst/>
                        <a:gdLst>
                          <a:gd name="connsiteX0" fmla="*/ 1115 w 328389"/>
                          <a:gd name="connsiteY0" fmla="*/ 1 h 150546"/>
                          <a:gd name="connsiteX1" fmla="*/ 75198 w 328389"/>
                          <a:gd name="connsiteY1" fmla="*/ 57151 h 150546"/>
                          <a:gd name="connsiteX2" fmla="*/ 204315 w 328389"/>
                          <a:gd name="connsiteY2" fmla="*/ 97368 h 150546"/>
                          <a:gd name="connsiteX3" fmla="*/ 303798 w 328389"/>
                          <a:gd name="connsiteY3" fmla="*/ 95251 h 150546"/>
                          <a:gd name="connsiteX4" fmla="*/ 327082 w 328389"/>
                          <a:gd name="connsiteY4" fmla="*/ 150284 h 150546"/>
                          <a:gd name="connsiteX5" fmla="*/ 276282 w 328389"/>
                          <a:gd name="connsiteY5" fmla="*/ 114301 h 150546"/>
                          <a:gd name="connsiteX6" fmla="*/ 221248 w 328389"/>
                          <a:gd name="connsiteY6" fmla="*/ 74084 h 150546"/>
                          <a:gd name="connsiteX7" fmla="*/ 130232 w 328389"/>
                          <a:gd name="connsiteY7" fmla="*/ 55034 h 150546"/>
                          <a:gd name="connsiteX8" fmla="*/ 1115 w 328389"/>
                          <a:gd name="connsiteY8" fmla="*/ 1 h 15054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328389" h="150546">
                            <a:moveTo>
                              <a:pt x="1115" y="1"/>
                            </a:moveTo>
                            <a:cubicBezTo>
                              <a:pt x="-8057" y="354"/>
                              <a:pt x="41331" y="40923"/>
                              <a:pt x="75198" y="57151"/>
                            </a:cubicBezTo>
                            <a:cubicBezTo>
                              <a:pt x="109065" y="73379"/>
                              <a:pt x="166215" y="91018"/>
                              <a:pt x="204315" y="97368"/>
                            </a:cubicBezTo>
                            <a:cubicBezTo>
                              <a:pt x="242415" y="103718"/>
                              <a:pt x="283337" y="86432"/>
                              <a:pt x="303798" y="95251"/>
                            </a:cubicBezTo>
                            <a:cubicBezTo>
                              <a:pt x="324259" y="104070"/>
                              <a:pt x="331668" y="147109"/>
                              <a:pt x="327082" y="150284"/>
                            </a:cubicBezTo>
                            <a:cubicBezTo>
                              <a:pt x="322496" y="153459"/>
                              <a:pt x="293921" y="127001"/>
                              <a:pt x="276282" y="114301"/>
                            </a:cubicBezTo>
                            <a:cubicBezTo>
                              <a:pt x="258643" y="101601"/>
                              <a:pt x="245590" y="83962"/>
                              <a:pt x="221248" y="74084"/>
                            </a:cubicBezTo>
                            <a:cubicBezTo>
                              <a:pt x="196906" y="64206"/>
                              <a:pt x="164451" y="63501"/>
                              <a:pt x="130232" y="55034"/>
                            </a:cubicBezTo>
                            <a:cubicBezTo>
                              <a:pt x="96013" y="46567"/>
                              <a:pt x="10287" y="-352"/>
                              <a:pt x="1115" y="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21" name="フリーフォーム: 図形 320">
                        <a:extLst>
                          <a:ext uri="{FF2B5EF4-FFF2-40B4-BE49-F238E27FC236}">
                            <a16:creationId xmlns:a16="http://schemas.microsoft.com/office/drawing/2014/main" id="{464DAD3B-BD86-4DDE-B6E6-F36AD16DEEC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89023" y="3267914"/>
                        <a:ext cx="414599" cy="155488"/>
                      </a:xfrm>
                      <a:custGeom>
                        <a:avLst/>
                        <a:gdLst>
                          <a:gd name="connsiteX0" fmla="*/ 412960 w 414599"/>
                          <a:gd name="connsiteY0" fmla="*/ 219 h 155488"/>
                          <a:gd name="connsiteX1" fmla="*/ 315594 w 414599"/>
                          <a:gd name="connsiteY1" fmla="*/ 61603 h 155488"/>
                          <a:gd name="connsiteX2" fmla="*/ 228810 w 414599"/>
                          <a:gd name="connsiteY2" fmla="*/ 53136 h 155488"/>
                          <a:gd name="connsiteX3" fmla="*/ 142027 w 414599"/>
                          <a:gd name="connsiteY3" fmla="*/ 95469 h 155488"/>
                          <a:gd name="connsiteX4" fmla="*/ 55244 w 414599"/>
                          <a:gd name="connsiteY4" fmla="*/ 154736 h 155488"/>
                          <a:gd name="connsiteX5" fmla="*/ 2327 w 414599"/>
                          <a:gd name="connsiteY5" fmla="*/ 129336 h 155488"/>
                          <a:gd name="connsiteX6" fmla="*/ 131444 w 414599"/>
                          <a:gd name="connsiteY6" fmla="*/ 135686 h 155488"/>
                          <a:gd name="connsiteX7" fmla="*/ 180127 w 414599"/>
                          <a:gd name="connsiteY7" fmla="*/ 101819 h 155488"/>
                          <a:gd name="connsiteX8" fmla="*/ 230927 w 414599"/>
                          <a:gd name="connsiteY8" fmla="*/ 42553 h 155488"/>
                          <a:gd name="connsiteX9" fmla="*/ 412960 w 414599"/>
                          <a:gd name="connsiteY9" fmla="*/ 219 h 15548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14599" h="155488">
                            <a:moveTo>
                              <a:pt x="412960" y="219"/>
                            </a:moveTo>
                            <a:cubicBezTo>
                              <a:pt x="427071" y="3394"/>
                              <a:pt x="346286" y="52784"/>
                              <a:pt x="315594" y="61603"/>
                            </a:cubicBezTo>
                            <a:cubicBezTo>
                              <a:pt x="284902" y="70422"/>
                              <a:pt x="257738" y="47492"/>
                              <a:pt x="228810" y="53136"/>
                            </a:cubicBezTo>
                            <a:cubicBezTo>
                              <a:pt x="199882" y="58780"/>
                              <a:pt x="170955" y="78536"/>
                              <a:pt x="142027" y="95469"/>
                            </a:cubicBezTo>
                            <a:cubicBezTo>
                              <a:pt x="113099" y="112402"/>
                              <a:pt x="78527" y="149092"/>
                              <a:pt x="55244" y="154736"/>
                            </a:cubicBezTo>
                            <a:cubicBezTo>
                              <a:pt x="31961" y="160380"/>
                              <a:pt x="-10373" y="132511"/>
                              <a:pt x="2327" y="129336"/>
                            </a:cubicBezTo>
                            <a:cubicBezTo>
                              <a:pt x="15027" y="126161"/>
                              <a:pt x="101811" y="140272"/>
                              <a:pt x="131444" y="135686"/>
                            </a:cubicBezTo>
                            <a:cubicBezTo>
                              <a:pt x="161077" y="131100"/>
                              <a:pt x="163547" y="117341"/>
                              <a:pt x="180127" y="101819"/>
                            </a:cubicBezTo>
                            <a:cubicBezTo>
                              <a:pt x="196707" y="86297"/>
                              <a:pt x="197766" y="55958"/>
                              <a:pt x="230927" y="42553"/>
                            </a:cubicBezTo>
                            <a:cubicBezTo>
                              <a:pt x="264088" y="29148"/>
                              <a:pt x="398849" y="-2956"/>
                              <a:pt x="412960" y="21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22" name="フリーフォーム: 図形 321">
                        <a:extLst>
                          <a:ext uri="{FF2B5EF4-FFF2-40B4-BE49-F238E27FC236}">
                            <a16:creationId xmlns:a16="http://schemas.microsoft.com/office/drawing/2014/main" id="{8A760C41-CF73-4BAC-9892-F438CED93BC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74174" y="3378151"/>
                        <a:ext cx="436479" cy="59417"/>
                      </a:xfrm>
                      <a:custGeom>
                        <a:avLst/>
                        <a:gdLst>
                          <a:gd name="connsiteX0" fmla="*/ 193 w 436479"/>
                          <a:gd name="connsiteY0" fmla="*/ 46616 h 59417"/>
                          <a:gd name="connsiteX1" fmla="*/ 118726 w 436479"/>
                          <a:gd name="connsiteY1" fmla="*/ 49 h 59417"/>
                          <a:gd name="connsiteX2" fmla="*/ 194926 w 436479"/>
                          <a:gd name="connsiteY2" fmla="*/ 57199 h 59417"/>
                          <a:gd name="connsiteX3" fmla="*/ 349443 w 436479"/>
                          <a:gd name="connsiteY3" fmla="*/ 46616 h 59417"/>
                          <a:gd name="connsiteX4" fmla="*/ 434109 w 436479"/>
                          <a:gd name="connsiteY4" fmla="*/ 36032 h 59417"/>
                          <a:gd name="connsiteX5" fmla="*/ 404476 w 436479"/>
                          <a:gd name="connsiteY5" fmla="*/ 36032 h 59417"/>
                          <a:gd name="connsiteX6" fmla="*/ 315576 w 436479"/>
                          <a:gd name="connsiteY6" fmla="*/ 59316 h 59417"/>
                          <a:gd name="connsiteX7" fmla="*/ 230909 w 436479"/>
                          <a:gd name="connsiteY7" fmla="*/ 38149 h 59417"/>
                          <a:gd name="connsiteX8" fmla="*/ 148359 w 436479"/>
                          <a:gd name="connsiteY8" fmla="*/ 14866 h 59417"/>
                          <a:gd name="connsiteX9" fmla="*/ 193 w 436479"/>
                          <a:gd name="connsiteY9" fmla="*/ 46616 h 594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436479" h="59417">
                            <a:moveTo>
                              <a:pt x="193" y="46616"/>
                            </a:moveTo>
                            <a:cubicBezTo>
                              <a:pt x="-4746" y="44146"/>
                              <a:pt x="86271" y="-1715"/>
                              <a:pt x="118726" y="49"/>
                            </a:cubicBezTo>
                            <a:cubicBezTo>
                              <a:pt x="151181" y="1813"/>
                              <a:pt x="156473" y="49438"/>
                              <a:pt x="194926" y="57199"/>
                            </a:cubicBezTo>
                            <a:cubicBezTo>
                              <a:pt x="233379" y="64960"/>
                              <a:pt x="309579" y="50144"/>
                              <a:pt x="349443" y="46616"/>
                            </a:cubicBezTo>
                            <a:cubicBezTo>
                              <a:pt x="389307" y="43088"/>
                              <a:pt x="424937" y="37796"/>
                              <a:pt x="434109" y="36032"/>
                            </a:cubicBezTo>
                            <a:cubicBezTo>
                              <a:pt x="443281" y="34268"/>
                              <a:pt x="424231" y="32151"/>
                              <a:pt x="404476" y="36032"/>
                            </a:cubicBezTo>
                            <a:cubicBezTo>
                              <a:pt x="384721" y="39913"/>
                              <a:pt x="344504" y="58963"/>
                              <a:pt x="315576" y="59316"/>
                            </a:cubicBezTo>
                            <a:cubicBezTo>
                              <a:pt x="286648" y="59669"/>
                              <a:pt x="258779" y="45557"/>
                              <a:pt x="230909" y="38149"/>
                            </a:cubicBezTo>
                            <a:cubicBezTo>
                              <a:pt x="203039" y="30741"/>
                              <a:pt x="181167" y="15571"/>
                              <a:pt x="148359" y="14866"/>
                            </a:cubicBezTo>
                            <a:cubicBezTo>
                              <a:pt x="115551" y="14161"/>
                              <a:pt x="5132" y="49086"/>
                              <a:pt x="193" y="46616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23" name="フリーフォーム: 図形 322">
                        <a:extLst>
                          <a:ext uri="{FF2B5EF4-FFF2-40B4-BE49-F238E27FC236}">
                            <a16:creationId xmlns:a16="http://schemas.microsoft.com/office/drawing/2014/main" id="{7D44B564-4353-4699-8B94-30CE3390A0B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477254" y="3304114"/>
                        <a:ext cx="128886" cy="128225"/>
                      </a:xfrm>
                      <a:custGeom>
                        <a:avLst/>
                        <a:gdLst>
                          <a:gd name="connsiteX0" fmla="*/ 1863 w 128886"/>
                          <a:gd name="connsiteY0" fmla="*/ 3 h 128225"/>
                          <a:gd name="connsiteX1" fmla="*/ 37846 w 128886"/>
                          <a:gd name="connsiteY1" fmla="*/ 44453 h 128225"/>
                          <a:gd name="connsiteX2" fmla="*/ 99229 w 128886"/>
                          <a:gd name="connsiteY2" fmla="*/ 65619 h 128225"/>
                          <a:gd name="connsiteX3" fmla="*/ 128863 w 128886"/>
                          <a:gd name="connsiteY3" fmla="*/ 127003 h 128225"/>
                          <a:gd name="connsiteX4" fmla="*/ 94996 w 128886"/>
                          <a:gd name="connsiteY4" fmla="*/ 101603 h 128225"/>
                          <a:gd name="connsiteX5" fmla="*/ 94996 w 128886"/>
                          <a:gd name="connsiteY5" fmla="*/ 42336 h 128225"/>
                          <a:gd name="connsiteX6" fmla="*/ 1863 w 128886"/>
                          <a:gd name="connsiteY6" fmla="*/ 3 h 12822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28886" h="128225">
                            <a:moveTo>
                              <a:pt x="1863" y="3"/>
                            </a:moveTo>
                            <a:cubicBezTo>
                              <a:pt x="-7662" y="356"/>
                              <a:pt x="21618" y="33517"/>
                              <a:pt x="37846" y="44453"/>
                            </a:cubicBezTo>
                            <a:cubicBezTo>
                              <a:pt x="54074" y="55389"/>
                              <a:pt x="84060" y="51861"/>
                              <a:pt x="99229" y="65619"/>
                            </a:cubicBezTo>
                            <a:cubicBezTo>
                              <a:pt x="114398" y="79377"/>
                              <a:pt x="129568" y="121006"/>
                              <a:pt x="128863" y="127003"/>
                            </a:cubicBezTo>
                            <a:cubicBezTo>
                              <a:pt x="128158" y="133000"/>
                              <a:pt x="100641" y="115714"/>
                              <a:pt x="94996" y="101603"/>
                            </a:cubicBezTo>
                            <a:cubicBezTo>
                              <a:pt x="89352" y="87492"/>
                              <a:pt x="106991" y="58564"/>
                              <a:pt x="94996" y="42336"/>
                            </a:cubicBezTo>
                            <a:cubicBezTo>
                              <a:pt x="83002" y="26108"/>
                              <a:pt x="11388" y="-350"/>
                              <a:pt x="1863" y="3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13" name="グループ化 312">
                      <a:extLst>
                        <a:ext uri="{FF2B5EF4-FFF2-40B4-BE49-F238E27FC236}">
                          <a16:creationId xmlns:a16="http://schemas.microsoft.com/office/drawing/2014/main" id="{7F7B7BEC-BFE6-41F5-97F2-564AB583250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72498" y="3316708"/>
                      <a:ext cx="299508" cy="255595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317" name="フリーフォーム: 図形 316">
                        <a:extLst>
                          <a:ext uri="{FF2B5EF4-FFF2-40B4-BE49-F238E27FC236}">
                            <a16:creationId xmlns:a16="http://schemas.microsoft.com/office/drawing/2014/main" id="{86A2E9BE-F5F1-4A3E-8F7B-5C0E35ACD82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18" name="フリーフォーム: 図形 317">
                        <a:extLst>
                          <a:ext uri="{FF2B5EF4-FFF2-40B4-BE49-F238E27FC236}">
                            <a16:creationId xmlns:a16="http://schemas.microsoft.com/office/drawing/2014/main" id="{1EAA5365-906D-4A0F-9194-EB03BA5E7098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314" name="グループ化 313">
                      <a:extLst>
                        <a:ext uri="{FF2B5EF4-FFF2-40B4-BE49-F238E27FC236}">
                          <a16:creationId xmlns:a16="http://schemas.microsoft.com/office/drawing/2014/main" id="{00574067-9058-4429-8D7B-F4626DE9F3A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7753" y="3304114"/>
                      <a:ext cx="239910" cy="268189"/>
                      <a:chOff x="7570467" y="3308866"/>
                      <a:chExt cx="299508" cy="255595"/>
                    </a:xfrm>
                    <a:solidFill>
                      <a:schemeClr val="accent1">
                        <a:alpha val="50000"/>
                      </a:schemeClr>
                    </a:solidFill>
                  </p:grpSpPr>
                  <p:sp>
                    <p:nvSpPr>
                      <p:cNvPr id="315" name="フリーフォーム: 図形 314">
                        <a:extLst>
                          <a:ext uri="{FF2B5EF4-FFF2-40B4-BE49-F238E27FC236}">
                            <a16:creationId xmlns:a16="http://schemas.microsoft.com/office/drawing/2014/main" id="{F50C8E00-3CCF-43C2-A254-052D7F8C483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70467" y="3308866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316" name="フリーフォーム: 図形 315">
                        <a:extLst>
                          <a:ext uri="{FF2B5EF4-FFF2-40B4-BE49-F238E27FC236}">
                            <a16:creationId xmlns:a16="http://schemas.microsoft.com/office/drawing/2014/main" id="{95676B26-5529-405A-86FE-EACDC5F16003}"/>
                          </a:ext>
                        </a:extLst>
                      </p:cNvPr>
                      <p:cNvSpPr/>
                      <p:nvPr/>
                    </p:nvSpPr>
                    <p:spPr>
                      <a:xfrm flipV="1">
                        <a:off x="7570467" y="3432339"/>
                        <a:ext cx="299508" cy="132122"/>
                      </a:xfrm>
                      <a:custGeom>
                        <a:avLst/>
                        <a:gdLst>
                          <a:gd name="connsiteX0" fmla="*/ 850 w 299508"/>
                          <a:gd name="connsiteY0" fmla="*/ 1601 h 132122"/>
                          <a:gd name="connsiteX1" fmla="*/ 79166 w 299508"/>
                          <a:gd name="connsiteY1" fmla="*/ 54517 h 132122"/>
                          <a:gd name="connsiteX2" fmla="*/ 151133 w 299508"/>
                          <a:gd name="connsiteY2" fmla="*/ 41817 h 132122"/>
                          <a:gd name="connsiteX3" fmla="*/ 244266 w 299508"/>
                          <a:gd name="connsiteY3" fmla="*/ 92617 h 132122"/>
                          <a:gd name="connsiteX4" fmla="*/ 299300 w 299508"/>
                          <a:gd name="connsiteY4" fmla="*/ 130717 h 132122"/>
                          <a:gd name="connsiteX5" fmla="*/ 261200 w 299508"/>
                          <a:gd name="connsiteY5" fmla="*/ 118017 h 132122"/>
                          <a:gd name="connsiteX6" fmla="*/ 212516 w 299508"/>
                          <a:gd name="connsiteY6" fmla="*/ 62984 h 132122"/>
                          <a:gd name="connsiteX7" fmla="*/ 132083 w 299508"/>
                          <a:gd name="connsiteY7" fmla="*/ 18534 h 132122"/>
                          <a:gd name="connsiteX8" fmla="*/ 850 w 299508"/>
                          <a:gd name="connsiteY8" fmla="*/ 1601 h 13212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99508" h="132122">
                            <a:moveTo>
                              <a:pt x="850" y="1601"/>
                            </a:moveTo>
                            <a:cubicBezTo>
                              <a:pt x="-7970" y="7598"/>
                              <a:pt x="54119" y="47814"/>
                              <a:pt x="79166" y="54517"/>
                            </a:cubicBezTo>
                            <a:cubicBezTo>
                              <a:pt x="104213" y="61220"/>
                              <a:pt x="123616" y="35467"/>
                              <a:pt x="151133" y="41817"/>
                            </a:cubicBezTo>
                            <a:cubicBezTo>
                              <a:pt x="178650" y="48167"/>
                              <a:pt x="219571" y="77800"/>
                              <a:pt x="244266" y="92617"/>
                            </a:cubicBezTo>
                            <a:cubicBezTo>
                              <a:pt x="268961" y="107434"/>
                              <a:pt x="296478" y="126484"/>
                              <a:pt x="299300" y="130717"/>
                            </a:cubicBezTo>
                            <a:cubicBezTo>
                              <a:pt x="302122" y="134950"/>
                              <a:pt x="275664" y="129306"/>
                              <a:pt x="261200" y="118017"/>
                            </a:cubicBezTo>
                            <a:cubicBezTo>
                              <a:pt x="246736" y="106728"/>
                              <a:pt x="234035" y="79564"/>
                              <a:pt x="212516" y="62984"/>
                            </a:cubicBezTo>
                            <a:cubicBezTo>
                              <a:pt x="190997" y="46404"/>
                              <a:pt x="173358" y="29470"/>
                              <a:pt x="132083" y="18534"/>
                            </a:cubicBezTo>
                            <a:cubicBezTo>
                              <a:pt x="90808" y="7598"/>
                              <a:pt x="9670" y="-4396"/>
                              <a:pt x="850" y="1601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239040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472C4"/>
        </a:solidFill>
        <a:ln w="25400"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0</Words>
  <Application>Microsoft Office PowerPoint</Application>
  <PresentationFormat>ワイド画面</PresentationFormat>
  <Paragraphs>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22</cp:revision>
  <dcterms:created xsi:type="dcterms:W3CDTF">2021-04-27T01:30:01Z</dcterms:created>
  <dcterms:modified xsi:type="dcterms:W3CDTF">2021-04-27T08:16:24Z</dcterms:modified>
</cp:coreProperties>
</file>