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75" d="100"/>
          <a:sy n="75" d="100"/>
        </p:scale>
        <p:origin x="-1164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50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12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89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57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42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46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2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88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5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1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CC7D-659F-5944-8F7C-F3AD0C001D5C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D86B-C87A-F84E-A1D7-75306F83C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4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忽那汐里、ハリウッドでの挑戦の日々を「仕事はコツコツと積み上げられていると思いますが、生活面はまだ」 - フジテレビュー!!" hidden="1">
            <a:extLst>
              <a:ext uri="{FF2B5EF4-FFF2-40B4-BE49-F238E27FC236}">
                <a16:creationId xmlns:a16="http://schemas.microsoft.com/office/drawing/2014/main" id="{4F9E4B1B-9783-6FD3-5F11-8A9B0DF27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4575" r="22184"/>
          <a:stretch/>
        </p:blipFill>
        <p:spPr bwMode="auto">
          <a:xfrm>
            <a:off x="762000" y="20292"/>
            <a:ext cx="11277600" cy="95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206C1CA-32C7-29CC-9C4D-83323FC47683}"/>
              </a:ext>
            </a:extLst>
          </p:cNvPr>
          <p:cNvSpPr/>
          <p:nvPr/>
        </p:nvSpPr>
        <p:spPr>
          <a:xfrm>
            <a:off x="6410003" y="3009744"/>
            <a:ext cx="712953" cy="339916"/>
          </a:xfrm>
          <a:custGeom>
            <a:avLst/>
            <a:gdLst>
              <a:gd name="connsiteX0" fmla="*/ 322 w 712953"/>
              <a:gd name="connsiteY0" fmla="*/ 339881 h 339916"/>
              <a:gd name="connsiteX1" fmla="*/ 98747 w 712953"/>
              <a:gd name="connsiteY1" fmla="*/ 260506 h 339916"/>
              <a:gd name="connsiteX2" fmla="*/ 270197 w 712953"/>
              <a:gd name="connsiteY2" fmla="*/ 165256 h 339916"/>
              <a:gd name="connsiteX3" fmla="*/ 209872 w 712953"/>
              <a:gd name="connsiteY3" fmla="*/ 174781 h 339916"/>
              <a:gd name="connsiteX4" fmla="*/ 419422 w 712953"/>
              <a:gd name="connsiteY4" fmla="*/ 146206 h 339916"/>
              <a:gd name="connsiteX5" fmla="*/ 527372 w 712953"/>
              <a:gd name="connsiteY5" fmla="*/ 155731 h 339916"/>
              <a:gd name="connsiteX6" fmla="*/ 508322 w 712953"/>
              <a:gd name="connsiteY6" fmla="*/ 143031 h 339916"/>
              <a:gd name="connsiteX7" fmla="*/ 568647 w 712953"/>
              <a:gd name="connsiteY7" fmla="*/ 152556 h 339916"/>
              <a:gd name="connsiteX8" fmla="*/ 543247 w 712953"/>
              <a:gd name="connsiteY8" fmla="*/ 133506 h 339916"/>
              <a:gd name="connsiteX9" fmla="*/ 670247 w 712953"/>
              <a:gd name="connsiteY9" fmla="*/ 177956 h 339916"/>
              <a:gd name="connsiteX10" fmla="*/ 622622 w 712953"/>
              <a:gd name="connsiteY10" fmla="*/ 177956 h 339916"/>
              <a:gd name="connsiteX11" fmla="*/ 660722 w 712953"/>
              <a:gd name="connsiteY11" fmla="*/ 158906 h 339916"/>
              <a:gd name="connsiteX12" fmla="*/ 711522 w 712953"/>
              <a:gd name="connsiteY12" fmla="*/ 73181 h 339916"/>
              <a:gd name="connsiteX13" fmla="*/ 692472 w 712953"/>
              <a:gd name="connsiteY13" fmla="*/ 114456 h 339916"/>
              <a:gd name="connsiteX14" fmla="*/ 625797 w 712953"/>
              <a:gd name="connsiteY14" fmla="*/ 155731 h 339916"/>
              <a:gd name="connsiteX15" fmla="*/ 648022 w 712953"/>
              <a:gd name="connsiteY15" fmla="*/ 89056 h 339916"/>
              <a:gd name="connsiteX16" fmla="*/ 590872 w 712953"/>
              <a:gd name="connsiteY16" fmla="*/ 146206 h 339916"/>
              <a:gd name="connsiteX17" fmla="*/ 559122 w 712953"/>
              <a:gd name="connsiteY17" fmla="*/ 130331 h 339916"/>
              <a:gd name="connsiteX18" fmla="*/ 565472 w 712953"/>
              <a:gd name="connsiteY18" fmla="*/ 54131 h 339916"/>
              <a:gd name="connsiteX19" fmla="*/ 533722 w 712953"/>
              <a:gd name="connsiteY19" fmla="*/ 92231 h 339916"/>
              <a:gd name="connsiteX20" fmla="*/ 425772 w 712953"/>
              <a:gd name="connsiteY20" fmla="*/ 111281 h 339916"/>
              <a:gd name="connsiteX21" fmla="*/ 457522 w 712953"/>
              <a:gd name="connsiteY21" fmla="*/ 101756 h 339916"/>
              <a:gd name="connsiteX22" fmla="*/ 489272 w 712953"/>
              <a:gd name="connsiteY22" fmla="*/ 3331 h 339916"/>
              <a:gd name="connsiteX23" fmla="*/ 451172 w 712953"/>
              <a:gd name="connsiteY23" fmla="*/ 66831 h 339916"/>
              <a:gd name="connsiteX24" fmla="*/ 416247 w 712953"/>
              <a:gd name="connsiteY24" fmla="*/ 98581 h 339916"/>
              <a:gd name="connsiteX25" fmla="*/ 349572 w 712953"/>
              <a:gd name="connsiteY25" fmla="*/ 104931 h 339916"/>
              <a:gd name="connsiteX26" fmla="*/ 374972 w 712953"/>
              <a:gd name="connsiteY26" fmla="*/ 60481 h 339916"/>
              <a:gd name="connsiteX27" fmla="*/ 343222 w 712953"/>
              <a:gd name="connsiteY27" fmla="*/ 156 h 339916"/>
              <a:gd name="connsiteX28" fmla="*/ 349572 w 712953"/>
              <a:gd name="connsiteY28" fmla="*/ 79531 h 339916"/>
              <a:gd name="connsiteX29" fmla="*/ 336872 w 712953"/>
              <a:gd name="connsiteY29" fmla="*/ 92231 h 339916"/>
              <a:gd name="connsiteX30" fmla="*/ 257497 w 712953"/>
              <a:gd name="connsiteY30" fmla="*/ 120806 h 339916"/>
              <a:gd name="connsiteX31" fmla="*/ 225747 w 712953"/>
              <a:gd name="connsiteY31" fmla="*/ 92231 h 339916"/>
              <a:gd name="connsiteX32" fmla="*/ 222572 w 712953"/>
              <a:gd name="connsiteY32" fmla="*/ 22381 h 339916"/>
              <a:gd name="connsiteX33" fmla="*/ 222572 w 712953"/>
              <a:gd name="connsiteY33" fmla="*/ 82706 h 339916"/>
              <a:gd name="connsiteX34" fmla="*/ 219397 w 712953"/>
              <a:gd name="connsiteY34" fmla="*/ 111281 h 339916"/>
              <a:gd name="connsiteX35" fmla="*/ 232097 w 712953"/>
              <a:gd name="connsiteY35" fmla="*/ 139856 h 339916"/>
              <a:gd name="connsiteX36" fmla="*/ 209872 w 712953"/>
              <a:gd name="connsiteY36" fmla="*/ 133506 h 339916"/>
              <a:gd name="connsiteX37" fmla="*/ 149547 w 712953"/>
              <a:gd name="connsiteY37" fmla="*/ 89056 h 339916"/>
              <a:gd name="connsiteX38" fmla="*/ 197172 w 712953"/>
              <a:gd name="connsiteY38" fmla="*/ 139856 h 339916"/>
              <a:gd name="connsiteX39" fmla="*/ 203522 w 712953"/>
              <a:gd name="connsiteY39" fmla="*/ 155731 h 339916"/>
              <a:gd name="connsiteX40" fmla="*/ 120972 w 712953"/>
              <a:gd name="connsiteY40" fmla="*/ 146206 h 339916"/>
              <a:gd name="connsiteX41" fmla="*/ 174947 w 712953"/>
              <a:gd name="connsiteY41" fmla="*/ 168431 h 339916"/>
              <a:gd name="connsiteX42" fmla="*/ 101922 w 712953"/>
              <a:gd name="connsiteY42" fmla="*/ 197006 h 339916"/>
              <a:gd name="connsiteX43" fmla="*/ 165422 w 712953"/>
              <a:gd name="connsiteY43" fmla="*/ 168431 h 339916"/>
              <a:gd name="connsiteX44" fmla="*/ 70172 w 712953"/>
              <a:gd name="connsiteY44" fmla="*/ 250981 h 339916"/>
              <a:gd name="connsiteX45" fmla="*/ 322 w 712953"/>
              <a:gd name="connsiteY45" fmla="*/ 339881 h 3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12953" h="339916">
                <a:moveTo>
                  <a:pt x="322" y="339881"/>
                </a:moveTo>
                <a:cubicBezTo>
                  <a:pt x="5084" y="341468"/>
                  <a:pt x="53768" y="289610"/>
                  <a:pt x="98747" y="260506"/>
                </a:cubicBezTo>
                <a:cubicBezTo>
                  <a:pt x="143726" y="231402"/>
                  <a:pt x="251676" y="179543"/>
                  <a:pt x="270197" y="165256"/>
                </a:cubicBezTo>
                <a:cubicBezTo>
                  <a:pt x="288718" y="150969"/>
                  <a:pt x="209872" y="174781"/>
                  <a:pt x="209872" y="174781"/>
                </a:cubicBezTo>
                <a:cubicBezTo>
                  <a:pt x="234743" y="171606"/>
                  <a:pt x="366505" y="149381"/>
                  <a:pt x="419422" y="146206"/>
                </a:cubicBezTo>
                <a:cubicBezTo>
                  <a:pt x="472339" y="143031"/>
                  <a:pt x="512555" y="156260"/>
                  <a:pt x="527372" y="155731"/>
                </a:cubicBezTo>
                <a:cubicBezTo>
                  <a:pt x="542189" y="155202"/>
                  <a:pt x="501443" y="143560"/>
                  <a:pt x="508322" y="143031"/>
                </a:cubicBezTo>
                <a:cubicBezTo>
                  <a:pt x="515201" y="142502"/>
                  <a:pt x="562826" y="154143"/>
                  <a:pt x="568647" y="152556"/>
                </a:cubicBezTo>
                <a:cubicBezTo>
                  <a:pt x="574468" y="150968"/>
                  <a:pt x="526314" y="129273"/>
                  <a:pt x="543247" y="133506"/>
                </a:cubicBezTo>
                <a:cubicBezTo>
                  <a:pt x="560180" y="137739"/>
                  <a:pt x="657018" y="170548"/>
                  <a:pt x="670247" y="177956"/>
                </a:cubicBezTo>
                <a:cubicBezTo>
                  <a:pt x="683476" y="185364"/>
                  <a:pt x="624209" y="181131"/>
                  <a:pt x="622622" y="177956"/>
                </a:cubicBezTo>
                <a:cubicBezTo>
                  <a:pt x="621035" y="174781"/>
                  <a:pt x="645905" y="176368"/>
                  <a:pt x="660722" y="158906"/>
                </a:cubicBezTo>
                <a:cubicBezTo>
                  <a:pt x="675539" y="141444"/>
                  <a:pt x="706230" y="80589"/>
                  <a:pt x="711522" y="73181"/>
                </a:cubicBezTo>
                <a:cubicBezTo>
                  <a:pt x="716814" y="65773"/>
                  <a:pt x="706760" y="100698"/>
                  <a:pt x="692472" y="114456"/>
                </a:cubicBezTo>
                <a:cubicBezTo>
                  <a:pt x="678184" y="128214"/>
                  <a:pt x="633205" y="159964"/>
                  <a:pt x="625797" y="155731"/>
                </a:cubicBezTo>
                <a:cubicBezTo>
                  <a:pt x="618389" y="151498"/>
                  <a:pt x="653843" y="90643"/>
                  <a:pt x="648022" y="89056"/>
                </a:cubicBezTo>
                <a:cubicBezTo>
                  <a:pt x="642201" y="87468"/>
                  <a:pt x="605689" y="139327"/>
                  <a:pt x="590872" y="146206"/>
                </a:cubicBezTo>
                <a:cubicBezTo>
                  <a:pt x="576055" y="153085"/>
                  <a:pt x="563355" y="145677"/>
                  <a:pt x="559122" y="130331"/>
                </a:cubicBezTo>
                <a:cubicBezTo>
                  <a:pt x="554889" y="114985"/>
                  <a:pt x="569705" y="60481"/>
                  <a:pt x="565472" y="54131"/>
                </a:cubicBezTo>
                <a:cubicBezTo>
                  <a:pt x="561239" y="47781"/>
                  <a:pt x="557005" y="82706"/>
                  <a:pt x="533722" y="92231"/>
                </a:cubicBezTo>
                <a:cubicBezTo>
                  <a:pt x="510439" y="101756"/>
                  <a:pt x="438472" y="109694"/>
                  <a:pt x="425772" y="111281"/>
                </a:cubicBezTo>
                <a:cubicBezTo>
                  <a:pt x="413072" y="112868"/>
                  <a:pt x="446939" y="119748"/>
                  <a:pt x="457522" y="101756"/>
                </a:cubicBezTo>
                <a:cubicBezTo>
                  <a:pt x="468105" y="83764"/>
                  <a:pt x="490330" y="9152"/>
                  <a:pt x="489272" y="3331"/>
                </a:cubicBezTo>
                <a:cubicBezTo>
                  <a:pt x="488214" y="-2490"/>
                  <a:pt x="463343" y="50956"/>
                  <a:pt x="451172" y="66831"/>
                </a:cubicBezTo>
                <a:cubicBezTo>
                  <a:pt x="439001" y="82706"/>
                  <a:pt x="433180" y="92231"/>
                  <a:pt x="416247" y="98581"/>
                </a:cubicBezTo>
                <a:cubicBezTo>
                  <a:pt x="399314" y="104931"/>
                  <a:pt x="356451" y="111281"/>
                  <a:pt x="349572" y="104931"/>
                </a:cubicBezTo>
                <a:cubicBezTo>
                  <a:pt x="342693" y="98581"/>
                  <a:pt x="376030" y="77943"/>
                  <a:pt x="374972" y="60481"/>
                </a:cubicBezTo>
                <a:cubicBezTo>
                  <a:pt x="373914" y="43019"/>
                  <a:pt x="347455" y="-3019"/>
                  <a:pt x="343222" y="156"/>
                </a:cubicBezTo>
                <a:cubicBezTo>
                  <a:pt x="338989" y="3331"/>
                  <a:pt x="350630" y="64185"/>
                  <a:pt x="349572" y="79531"/>
                </a:cubicBezTo>
                <a:cubicBezTo>
                  <a:pt x="348514" y="94877"/>
                  <a:pt x="352218" y="85352"/>
                  <a:pt x="336872" y="92231"/>
                </a:cubicBezTo>
                <a:cubicBezTo>
                  <a:pt x="321526" y="99110"/>
                  <a:pt x="276018" y="120806"/>
                  <a:pt x="257497" y="120806"/>
                </a:cubicBezTo>
                <a:cubicBezTo>
                  <a:pt x="238976" y="120806"/>
                  <a:pt x="231568" y="108635"/>
                  <a:pt x="225747" y="92231"/>
                </a:cubicBezTo>
                <a:cubicBezTo>
                  <a:pt x="219926" y="75827"/>
                  <a:pt x="223101" y="23968"/>
                  <a:pt x="222572" y="22381"/>
                </a:cubicBezTo>
                <a:cubicBezTo>
                  <a:pt x="222043" y="20794"/>
                  <a:pt x="223101" y="67889"/>
                  <a:pt x="222572" y="82706"/>
                </a:cubicBezTo>
                <a:cubicBezTo>
                  <a:pt x="222043" y="97523"/>
                  <a:pt x="217810" y="101756"/>
                  <a:pt x="219397" y="111281"/>
                </a:cubicBezTo>
                <a:cubicBezTo>
                  <a:pt x="220985" y="120806"/>
                  <a:pt x="233684" y="136152"/>
                  <a:pt x="232097" y="139856"/>
                </a:cubicBezTo>
                <a:cubicBezTo>
                  <a:pt x="230510" y="143560"/>
                  <a:pt x="223630" y="141973"/>
                  <a:pt x="209872" y="133506"/>
                </a:cubicBezTo>
                <a:cubicBezTo>
                  <a:pt x="196114" y="125039"/>
                  <a:pt x="151664" y="87998"/>
                  <a:pt x="149547" y="89056"/>
                </a:cubicBezTo>
                <a:cubicBezTo>
                  <a:pt x="147430" y="90114"/>
                  <a:pt x="188176" y="128744"/>
                  <a:pt x="197172" y="139856"/>
                </a:cubicBezTo>
                <a:cubicBezTo>
                  <a:pt x="206168" y="150968"/>
                  <a:pt x="216222" y="154673"/>
                  <a:pt x="203522" y="155731"/>
                </a:cubicBezTo>
                <a:cubicBezTo>
                  <a:pt x="190822" y="156789"/>
                  <a:pt x="125734" y="144089"/>
                  <a:pt x="120972" y="146206"/>
                </a:cubicBezTo>
                <a:cubicBezTo>
                  <a:pt x="116210" y="148323"/>
                  <a:pt x="178122" y="159964"/>
                  <a:pt x="174947" y="168431"/>
                </a:cubicBezTo>
                <a:cubicBezTo>
                  <a:pt x="171772" y="176898"/>
                  <a:pt x="103509" y="197006"/>
                  <a:pt x="101922" y="197006"/>
                </a:cubicBezTo>
                <a:cubicBezTo>
                  <a:pt x="100335" y="197006"/>
                  <a:pt x="170714" y="159435"/>
                  <a:pt x="165422" y="168431"/>
                </a:cubicBezTo>
                <a:cubicBezTo>
                  <a:pt x="160130" y="177427"/>
                  <a:pt x="95572" y="226110"/>
                  <a:pt x="70172" y="250981"/>
                </a:cubicBezTo>
                <a:cubicBezTo>
                  <a:pt x="44772" y="275852"/>
                  <a:pt x="-4440" y="338294"/>
                  <a:pt x="322" y="339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B2DD34-47BA-F08F-4AFF-73C4293CAA5E}"/>
              </a:ext>
            </a:extLst>
          </p:cNvPr>
          <p:cNvSpPr/>
          <p:nvPr/>
        </p:nvSpPr>
        <p:spPr>
          <a:xfrm>
            <a:off x="6359236" y="3051812"/>
            <a:ext cx="861301" cy="339749"/>
          </a:xfrm>
          <a:custGeom>
            <a:avLst/>
            <a:gdLst>
              <a:gd name="connsiteX0" fmla="*/ 289 w 861301"/>
              <a:gd name="connsiteY0" fmla="*/ 339088 h 339749"/>
              <a:gd name="connsiteX1" fmla="*/ 130464 w 861301"/>
              <a:gd name="connsiteY1" fmla="*/ 145413 h 339749"/>
              <a:gd name="connsiteX2" fmla="*/ 95539 w 861301"/>
              <a:gd name="connsiteY2" fmla="*/ 173988 h 339749"/>
              <a:gd name="connsiteX3" fmla="*/ 276514 w 861301"/>
              <a:gd name="connsiteY3" fmla="*/ 34288 h 339749"/>
              <a:gd name="connsiteX4" fmla="*/ 225714 w 861301"/>
              <a:gd name="connsiteY4" fmla="*/ 62863 h 339749"/>
              <a:gd name="connsiteX5" fmla="*/ 371764 w 861301"/>
              <a:gd name="connsiteY5" fmla="*/ 5713 h 339749"/>
              <a:gd name="connsiteX6" fmla="*/ 362239 w 861301"/>
              <a:gd name="connsiteY6" fmla="*/ 18413 h 339749"/>
              <a:gd name="connsiteX7" fmla="*/ 508289 w 861301"/>
              <a:gd name="connsiteY7" fmla="*/ 15238 h 339749"/>
              <a:gd name="connsiteX8" fmla="*/ 419389 w 861301"/>
              <a:gd name="connsiteY8" fmla="*/ 5713 h 339749"/>
              <a:gd name="connsiteX9" fmla="*/ 584489 w 861301"/>
              <a:gd name="connsiteY9" fmla="*/ 8888 h 339749"/>
              <a:gd name="connsiteX10" fmla="*/ 606714 w 861301"/>
              <a:gd name="connsiteY10" fmla="*/ 8888 h 339749"/>
              <a:gd name="connsiteX11" fmla="*/ 692439 w 861301"/>
              <a:gd name="connsiteY11" fmla="*/ 50163 h 339749"/>
              <a:gd name="connsiteX12" fmla="*/ 657514 w 861301"/>
              <a:gd name="connsiteY12" fmla="*/ 40638 h 339749"/>
              <a:gd name="connsiteX13" fmla="*/ 848014 w 861301"/>
              <a:gd name="connsiteY13" fmla="*/ 113663 h 339749"/>
              <a:gd name="connsiteX14" fmla="*/ 825789 w 861301"/>
              <a:gd name="connsiteY14" fmla="*/ 100963 h 339749"/>
              <a:gd name="connsiteX15" fmla="*/ 670214 w 861301"/>
              <a:gd name="connsiteY15" fmla="*/ 56513 h 339749"/>
              <a:gd name="connsiteX16" fmla="*/ 819439 w 861301"/>
              <a:gd name="connsiteY16" fmla="*/ 129538 h 339749"/>
              <a:gd name="connsiteX17" fmla="*/ 705139 w 861301"/>
              <a:gd name="connsiteY17" fmla="*/ 66038 h 339749"/>
              <a:gd name="connsiteX18" fmla="*/ 549564 w 861301"/>
              <a:gd name="connsiteY18" fmla="*/ 2538 h 339749"/>
              <a:gd name="connsiteX19" fmla="*/ 393989 w 861301"/>
              <a:gd name="connsiteY19" fmla="*/ 18413 h 339749"/>
              <a:gd name="connsiteX20" fmla="*/ 270164 w 861301"/>
              <a:gd name="connsiteY20" fmla="*/ 72388 h 339749"/>
              <a:gd name="connsiteX21" fmla="*/ 276514 w 861301"/>
              <a:gd name="connsiteY21" fmla="*/ 66038 h 339749"/>
              <a:gd name="connsiteX22" fmla="*/ 152689 w 861301"/>
              <a:gd name="connsiteY22" fmla="*/ 151763 h 339749"/>
              <a:gd name="connsiteX23" fmla="*/ 216189 w 861301"/>
              <a:gd name="connsiteY23" fmla="*/ 129538 h 339749"/>
              <a:gd name="connsiteX24" fmla="*/ 124114 w 861301"/>
              <a:gd name="connsiteY24" fmla="*/ 177163 h 339749"/>
              <a:gd name="connsiteX25" fmla="*/ 95539 w 861301"/>
              <a:gd name="connsiteY25" fmla="*/ 208913 h 339749"/>
              <a:gd name="connsiteX26" fmla="*/ 289 w 861301"/>
              <a:gd name="connsiteY26" fmla="*/ 339088 h 3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1301" h="339749">
                <a:moveTo>
                  <a:pt x="289" y="339088"/>
                </a:moveTo>
                <a:cubicBezTo>
                  <a:pt x="6110" y="328505"/>
                  <a:pt x="114589" y="172930"/>
                  <a:pt x="130464" y="145413"/>
                </a:cubicBezTo>
                <a:cubicBezTo>
                  <a:pt x="146339" y="117896"/>
                  <a:pt x="71197" y="192509"/>
                  <a:pt x="95539" y="173988"/>
                </a:cubicBezTo>
                <a:cubicBezTo>
                  <a:pt x="119881" y="155467"/>
                  <a:pt x="254818" y="52809"/>
                  <a:pt x="276514" y="34288"/>
                </a:cubicBezTo>
                <a:cubicBezTo>
                  <a:pt x="298210" y="15767"/>
                  <a:pt x="209839" y="67625"/>
                  <a:pt x="225714" y="62863"/>
                </a:cubicBezTo>
                <a:cubicBezTo>
                  <a:pt x="241589" y="58101"/>
                  <a:pt x="349010" y="13121"/>
                  <a:pt x="371764" y="5713"/>
                </a:cubicBezTo>
                <a:cubicBezTo>
                  <a:pt x="394518" y="-1695"/>
                  <a:pt x="339485" y="16826"/>
                  <a:pt x="362239" y="18413"/>
                </a:cubicBezTo>
                <a:cubicBezTo>
                  <a:pt x="384993" y="20000"/>
                  <a:pt x="498764" y="17355"/>
                  <a:pt x="508289" y="15238"/>
                </a:cubicBezTo>
                <a:cubicBezTo>
                  <a:pt x="517814" y="13121"/>
                  <a:pt x="406689" y="6771"/>
                  <a:pt x="419389" y="5713"/>
                </a:cubicBezTo>
                <a:cubicBezTo>
                  <a:pt x="432089" y="4655"/>
                  <a:pt x="553268" y="8359"/>
                  <a:pt x="584489" y="8888"/>
                </a:cubicBezTo>
                <a:cubicBezTo>
                  <a:pt x="615710" y="9417"/>
                  <a:pt x="588722" y="2009"/>
                  <a:pt x="606714" y="8888"/>
                </a:cubicBezTo>
                <a:cubicBezTo>
                  <a:pt x="624706" y="15767"/>
                  <a:pt x="683972" y="44871"/>
                  <a:pt x="692439" y="50163"/>
                </a:cubicBezTo>
                <a:cubicBezTo>
                  <a:pt x="700906" y="55455"/>
                  <a:pt x="631585" y="30055"/>
                  <a:pt x="657514" y="40638"/>
                </a:cubicBezTo>
                <a:cubicBezTo>
                  <a:pt x="683443" y="51221"/>
                  <a:pt x="848014" y="113663"/>
                  <a:pt x="848014" y="113663"/>
                </a:cubicBezTo>
                <a:cubicBezTo>
                  <a:pt x="876060" y="123717"/>
                  <a:pt x="855422" y="110488"/>
                  <a:pt x="825789" y="100963"/>
                </a:cubicBezTo>
                <a:cubicBezTo>
                  <a:pt x="796156" y="91438"/>
                  <a:pt x="671272" y="51751"/>
                  <a:pt x="670214" y="56513"/>
                </a:cubicBezTo>
                <a:cubicBezTo>
                  <a:pt x="669156" y="61275"/>
                  <a:pt x="813618" y="127950"/>
                  <a:pt x="819439" y="129538"/>
                </a:cubicBezTo>
                <a:cubicBezTo>
                  <a:pt x="825260" y="131125"/>
                  <a:pt x="750118" y="87205"/>
                  <a:pt x="705139" y="66038"/>
                </a:cubicBezTo>
                <a:cubicBezTo>
                  <a:pt x="660160" y="44871"/>
                  <a:pt x="601422" y="10475"/>
                  <a:pt x="549564" y="2538"/>
                </a:cubicBezTo>
                <a:cubicBezTo>
                  <a:pt x="497706" y="-5399"/>
                  <a:pt x="440556" y="6771"/>
                  <a:pt x="393989" y="18413"/>
                </a:cubicBezTo>
                <a:cubicBezTo>
                  <a:pt x="347422" y="30055"/>
                  <a:pt x="289743" y="64450"/>
                  <a:pt x="270164" y="72388"/>
                </a:cubicBezTo>
                <a:cubicBezTo>
                  <a:pt x="250585" y="80326"/>
                  <a:pt x="296093" y="52809"/>
                  <a:pt x="276514" y="66038"/>
                </a:cubicBezTo>
                <a:cubicBezTo>
                  <a:pt x="256935" y="79267"/>
                  <a:pt x="162743" y="141180"/>
                  <a:pt x="152689" y="151763"/>
                </a:cubicBezTo>
                <a:cubicBezTo>
                  <a:pt x="142635" y="162346"/>
                  <a:pt x="220951" y="125305"/>
                  <a:pt x="216189" y="129538"/>
                </a:cubicBezTo>
                <a:cubicBezTo>
                  <a:pt x="211427" y="133771"/>
                  <a:pt x="144222" y="163934"/>
                  <a:pt x="124114" y="177163"/>
                </a:cubicBezTo>
                <a:cubicBezTo>
                  <a:pt x="104006" y="190392"/>
                  <a:pt x="113001" y="187746"/>
                  <a:pt x="95539" y="208913"/>
                </a:cubicBezTo>
                <a:cubicBezTo>
                  <a:pt x="78077" y="230080"/>
                  <a:pt x="-5532" y="349671"/>
                  <a:pt x="289" y="339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768F7E3-4843-EC64-7402-884DE9C733D4}"/>
              </a:ext>
            </a:extLst>
          </p:cNvPr>
          <p:cNvSpPr/>
          <p:nvPr/>
        </p:nvSpPr>
        <p:spPr>
          <a:xfrm>
            <a:off x="6775410" y="3040927"/>
            <a:ext cx="432314" cy="140454"/>
          </a:xfrm>
          <a:custGeom>
            <a:avLst/>
            <a:gdLst>
              <a:gd name="connsiteX0" fmla="*/ 40 w 432314"/>
              <a:gd name="connsiteY0" fmla="*/ 19773 h 140454"/>
              <a:gd name="connsiteX1" fmla="*/ 219115 w 432314"/>
              <a:gd name="connsiteY1" fmla="*/ 67398 h 140454"/>
              <a:gd name="connsiteX2" fmla="*/ 203240 w 432314"/>
              <a:gd name="connsiteY2" fmla="*/ 57873 h 140454"/>
              <a:gd name="connsiteX3" fmla="*/ 355640 w 432314"/>
              <a:gd name="connsiteY3" fmla="*/ 108673 h 140454"/>
              <a:gd name="connsiteX4" fmla="*/ 317540 w 432314"/>
              <a:gd name="connsiteY4" fmla="*/ 86448 h 140454"/>
              <a:gd name="connsiteX5" fmla="*/ 431840 w 432314"/>
              <a:gd name="connsiteY5" fmla="*/ 140423 h 140454"/>
              <a:gd name="connsiteX6" fmla="*/ 349290 w 432314"/>
              <a:gd name="connsiteY6" fmla="*/ 92798 h 140454"/>
              <a:gd name="connsiteX7" fmla="*/ 142915 w 432314"/>
              <a:gd name="connsiteY7" fmla="*/ 723 h 140454"/>
              <a:gd name="connsiteX8" fmla="*/ 200065 w 432314"/>
              <a:gd name="connsiteY8" fmla="*/ 48348 h 140454"/>
              <a:gd name="connsiteX9" fmla="*/ 40 w 432314"/>
              <a:gd name="connsiteY9" fmla="*/ 19773 h 14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314" h="140454">
                <a:moveTo>
                  <a:pt x="40" y="19773"/>
                </a:moveTo>
                <a:cubicBezTo>
                  <a:pt x="3215" y="22948"/>
                  <a:pt x="219115" y="67398"/>
                  <a:pt x="219115" y="67398"/>
                </a:cubicBezTo>
                <a:cubicBezTo>
                  <a:pt x="252982" y="73748"/>
                  <a:pt x="180486" y="50994"/>
                  <a:pt x="203240" y="57873"/>
                </a:cubicBezTo>
                <a:cubicBezTo>
                  <a:pt x="225994" y="64752"/>
                  <a:pt x="336590" y="103911"/>
                  <a:pt x="355640" y="108673"/>
                </a:cubicBezTo>
                <a:cubicBezTo>
                  <a:pt x="374690" y="113435"/>
                  <a:pt x="304840" y="81156"/>
                  <a:pt x="317540" y="86448"/>
                </a:cubicBezTo>
                <a:cubicBezTo>
                  <a:pt x="330240" y="91740"/>
                  <a:pt x="426549" y="139365"/>
                  <a:pt x="431840" y="140423"/>
                </a:cubicBezTo>
                <a:cubicBezTo>
                  <a:pt x="437131" y="141481"/>
                  <a:pt x="397444" y="116081"/>
                  <a:pt x="349290" y="92798"/>
                </a:cubicBezTo>
                <a:cubicBezTo>
                  <a:pt x="301136" y="69515"/>
                  <a:pt x="167786" y="8131"/>
                  <a:pt x="142915" y="723"/>
                </a:cubicBezTo>
                <a:cubicBezTo>
                  <a:pt x="118044" y="-6685"/>
                  <a:pt x="220173" y="45173"/>
                  <a:pt x="200065" y="48348"/>
                </a:cubicBezTo>
                <a:cubicBezTo>
                  <a:pt x="179957" y="51523"/>
                  <a:pt x="-3135" y="16598"/>
                  <a:pt x="40" y="19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BDC9C-D0F9-872B-136D-C950D4E2D0EB}"/>
              </a:ext>
            </a:extLst>
          </p:cNvPr>
          <p:cNvSpPr/>
          <p:nvPr/>
        </p:nvSpPr>
        <p:spPr>
          <a:xfrm>
            <a:off x="6953122" y="3117432"/>
            <a:ext cx="300312" cy="232567"/>
          </a:xfrm>
          <a:custGeom>
            <a:avLst/>
            <a:gdLst>
              <a:gd name="connsiteX0" fmla="*/ 128 w 300312"/>
              <a:gd name="connsiteY0" fmla="*/ 418 h 232567"/>
              <a:gd name="connsiteX1" fmla="*/ 155703 w 300312"/>
              <a:gd name="connsiteY1" fmla="*/ 76618 h 232567"/>
              <a:gd name="connsiteX2" fmla="*/ 276353 w 300312"/>
              <a:gd name="connsiteY2" fmla="*/ 89318 h 232567"/>
              <a:gd name="connsiteX3" fmla="*/ 209678 w 300312"/>
              <a:gd name="connsiteY3" fmla="*/ 105193 h 232567"/>
              <a:gd name="connsiteX4" fmla="*/ 162053 w 300312"/>
              <a:gd name="connsiteY4" fmla="*/ 114718 h 232567"/>
              <a:gd name="connsiteX5" fmla="*/ 298578 w 300312"/>
              <a:gd name="connsiteY5" fmla="*/ 168693 h 232567"/>
              <a:gd name="connsiteX6" fmla="*/ 231903 w 300312"/>
              <a:gd name="connsiteY6" fmla="*/ 152818 h 232567"/>
              <a:gd name="connsiteX7" fmla="*/ 127128 w 300312"/>
              <a:gd name="connsiteY7" fmla="*/ 171868 h 232567"/>
              <a:gd name="connsiteX8" fmla="*/ 6478 w 300312"/>
              <a:gd name="connsiteY8" fmla="*/ 232193 h 232567"/>
              <a:gd name="connsiteX9" fmla="*/ 165228 w 300312"/>
              <a:gd name="connsiteY9" fmla="*/ 140118 h 232567"/>
              <a:gd name="connsiteX10" fmla="*/ 69978 w 300312"/>
              <a:gd name="connsiteY10" fmla="*/ 95668 h 232567"/>
              <a:gd name="connsiteX11" fmla="*/ 139828 w 300312"/>
              <a:gd name="connsiteY11" fmla="*/ 124243 h 232567"/>
              <a:gd name="connsiteX12" fmla="*/ 12828 w 300312"/>
              <a:gd name="connsiteY12" fmla="*/ 54393 h 232567"/>
              <a:gd name="connsiteX13" fmla="*/ 127128 w 300312"/>
              <a:gd name="connsiteY13" fmla="*/ 114718 h 232567"/>
              <a:gd name="connsiteX14" fmla="*/ 128 w 300312"/>
              <a:gd name="connsiteY14" fmla="*/ 418 h 23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312" h="232567">
                <a:moveTo>
                  <a:pt x="128" y="418"/>
                </a:moveTo>
                <a:cubicBezTo>
                  <a:pt x="4890" y="-5932"/>
                  <a:pt x="109666" y="61801"/>
                  <a:pt x="155703" y="76618"/>
                </a:cubicBezTo>
                <a:cubicBezTo>
                  <a:pt x="201740" y="91435"/>
                  <a:pt x="267357" y="84556"/>
                  <a:pt x="276353" y="89318"/>
                </a:cubicBezTo>
                <a:cubicBezTo>
                  <a:pt x="285349" y="94080"/>
                  <a:pt x="228728" y="100960"/>
                  <a:pt x="209678" y="105193"/>
                </a:cubicBezTo>
                <a:cubicBezTo>
                  <a:pt x="190628" y="109426"/>
                  <a:pt x="147236" y="104135"/>
                  <a:pt x="162053" y="114718"/>
                </a:cubicBezTo>
                <a:cubicBezTo>
                  <a:pt x="176870" y="125301"/>
                  <a:pt x="286936" y="162343"/>
                  <a:pt x="298578" y="168693"/>
                </a:cubicBezTo>
                <a:cubicBezTo>
                  <a:pt x="310220" y="175043"/>
                  <a:pt x="260478" y="152289"/>
                  <a:pt x="231903" y="152818"/>
                </a:cubicBezTo>
                <a:cubicBezTo>
                  <a:pt x="203328" y="153347"/>
                  <a:pt x="164699" y="158639"/>
                  <a:pt x="127128" y="171868"/>
                </a:cubicBezTo>
                <a:cubicBezTo>
                  <a:pt x="89557" y="185097"/>
                  <a:pt x="128" y="237485"/>
                  <a:pt x="6478" y="232193"/>
                </a:cubicBezTo>
                <a:cubicBezTo>
                  <a:pt x="12828" y="226901"/>
                  <a:pt x="154645" y="162872"/>
                  <a:pt x="165228" y="140118"/>
                </a:cubicBezTo>
                <a:cubicBezTo>
                  <a:pt x="175811" y="117364"/>
                  <a:pt x="74211" y="98314"/>
                  <a:pt x="69978" y="95668"/>
                </a:cubicBezTo>
                <a:cubicBezTo>
                  <a:pt x="65745" y="93022"/>
                  <a:pt x="149353" y="131122"/>
                  <a:pt x="139828" y="124243"/>
                </a:cubicBezTo>
                <a:cubicBezTo>
                  <a:pt x="130303" y="117364"/>
                  <a:pt x="14945" y="55981"/>
                  <a:pt x="12828" y="54393"/>
                </a:cubicBezTo>
                <a:cubicBezTo>
                  <a:pt x="10711" y="52805"/>
                  <a:pt x="129774" y="122126"/>
                  <a:pt x="127128" y="114718"/>
                </a:cubicBezTo>
                <a:cubicBezTo>
                  <a:pt x="124482" y="107310"/>
                  <a:pt x="-4634" y="6768"/>
                  <a:pt x="128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3C8A221-917A-24E3-95C3-E2DFBB391C9C}"/>
              </a:ext>
            </a:extLst>
          </p:cNvPr>
          <p:cNvSpPr/>
          <p:nvPr/>
        </p:nvSpPr>
        <p:spPr>
          <a:xfrm>
            <a:off x="6469929" y="3162300"/>
            <a:ext cx="223392" cy="241500"/>
          </a:xfrm>
          <a:custGeom>
            <a:avLst/>
            <a:gdLst>
              <a:gd name="connsiteX0" fmla="*/ 168996 w 223392"/>
              <a:gd name="connsiteY0" fmla="*/ 0 h 241500"/>
              <a:gd name="connsiteX1" fmla="*/ 64221 w 223392"/>
              <a:gd name="connsiteY1" fmla="*/ 101600 h 241500"/>
              <a:gd name="connsiteX2" fmla="*/ 721 w 223392"/>
              <a:gd name="connsiteY2" fmla="*/ 158750 h 241500"/>
              <a:gd name="connsiteX3" fmla="*/ 29296 w 223392"/>
              <a:gd name="connsiteY3" fmla="*/ 133350 h 241500"/>
              <a:gd name="connsiteX4" fmla="*/ 19771 w 223392"/>
              <a:gd name="connsiteY4" fmla="*/ 180975 h 241500"/>
              <a:gd name="connsiteX5" fmla="*/ 92796 w 223392"/>
              <a:gd name="connsiteY5" fmla="*/ 209550 h 241500"/>
              <a:gd name="connsiteX6" fmla="*/ 41996 w 223392"/>
              <a:gd name="connsiteY6" fmla="*/ 180975 h 241500"/>
              <a:gd name="connsiteX7" fmla="*/ 219796 w 223392"/>
              <a:gd name="connsiteY7" fmla="*/ 234950 h 241500"/>
              <a:gd name="connsiteX8" fmla="*/ 153121 w 223392"/>
              <a:gd name="connsiteY8" fmla="*/ 234950 h 241500"/>
              <a:gd name="connsiteX9" fmla="*/ 54696 w 223392"/>
              <a:gd name="connsiteY9" fmla="*/ 184150 h 241500"/>
              <a:gd name="connsiteX10" fmla="*/ 19771 w 223392"/>
              <a:gd name="connsiteY10" fmla="*/ 174625 h 241500"/>
              <a:gd name="connsiteX11" fmla="*/ 45171 w 223392"/>
              <a:gd name="connsiteY11" fmla="*/ 85725 h 241500"/>
              <a:gd name="connsiteX12" fmla="*/ 13421 w 223392"/>
              <a:gd name="connsiteY12" fmla="*/ 104775 h 241500"/>
              <a:gd name="connsiteX13" fmla="*/ 168996 w 223392"/>
              <a:gd name="connsiteY13" fmla="*/ 0 h 2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392" h="241500">
                <a:moveTo>
                  <a:pt x="168996" y="0"/>
                </a:moveTo>
                <a:lnTo>
                  <a:pt x="64221" y="101600"/>
                </a:lnTo>
                <a:cubicBezTo>
                  <a:pt x="36175" y="128058"/>
                  <a:pt x="6542" y="153458"/>
                  <a:pt x="721" y="158750"/>
                </a:cubicBezTo>
                <a:cubicBezTo>
                  <a:pt x="-5100" y="164042"/>
                  <a:pt x="26121" y="129646"/>
                  <a:pt x="29296" y="133350"/>
                </a:cubicBezTo>
                <a:cubicBezTo>
                  <a:pt x="32471" y="137054"/>
                  <a:pt x="9188" y="168275"/>
                  <a:pt x="19771" y="180975"/>
                </a:cubicBezTo>
                <a:cubicBezTo>
                  <a:pt x="30354" y="193675"/>
                  <a:pt x="89092" y="209550"/>
                  <a:pt x="92796" y="209550"/>
                </a:cubicBezTo>
                <a:cubicBezTo>
                  <a:pt x="96500" y="209550"/>
                  <a:pt x="20829" y="176742"/>
                  <a:pt x="41996" y="180975"/>
                </a:cubicBezTo>
                <a:cubicBezTo>
                  <a:pt x="63163" y="185208"/>
                  <a:pt x="201275" y="225954"/>
                  <a:pt x="219796" y="234950"/>
                </a:cubicBezTo>
                <a:cubicBezTo>
                  <a:pt x="238317" y="243946"/>
                  <a:pt x="180638" y="243417"/>
                  <a:pt x="153121" y="234950"/>
                </a:cubicBezTo>
                <a:cubicBezTo>
                  <a:pt x="125604" y="226483"/>
                  <a:pt x="76921" y="194204"/>
                  <a:pt x="54696" y="184150"/>
                </a:cubicBezTo>
                <a:cubicBezTo>
                  <a:pt x="32471" y="174096"/>
                  <a:pt x="21358" y="191029"/>
                  <a:pt x="19771" y="174625"/>
                </a:cubicBezTo>
                <a:cubicBezTo>
                  <a:pt x="18184" y="158221"/>
                  <a:pt x="46229" y="97367"/>
                  <a:pt x="45171" y="85725"/>
                </a:cubicBezTo>
                <a:cubicBezTo>
                  <a:pt x="44113" y="74083"/>
                  <a:pt x="13421" y="104775"/>
                  <a:pt x="13421" y="104775"/>
                </a:cubicBezTo>
                <a:lnTo>
                  <a:pt x="1689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2C4AC62-0CE4-7572-FB8C-4C8BF59C48C5}"/>
              </a:ext>
            </a:extLst>
          </p:cNvPr>
          <p:cNvSpPr/>
          <p:nvPr/>
        </p:nvSpPr>
        <p:spPr>
          <a:xfrm>
            <a:off x="6368809" y="3228968"/>
            <a:ext cx="191354" cy="225754"/>
          </a:xfrm>
          <a:custGeom>
            <a:avLst/>
            <a:gdLst>
              <a:gd name="connsiteX0" fmla="*/ 108191 w 191354"/>
              <a:gd name="connsiteY0" fmla="*/ 7 h 225754"/>
              <a:gd name="connsiteX1" fmla="*/ 35166 w 191354"/>
              <a:gd name="connsiteY1" fmla="*/ 127007 h 225754"/>
              <a:gd name="connsiteX2" fmla="*/ 241 w 191354"/>
              <a:gd name="connsiteY2" fmla="*/ 165107 h 225754"/>
              <a:gd name="connsiteX3" fmla="*/ 51041 w 191354"/>
              <a:gd name="connsiteY3" fmla="*/ 203207 h 225754"/>
              <a:gd name="connsiteX4" fmla="*/ 105016 w 191354"/>
              <a:gd name="connsiteY4" fmla="*/ 187332 h 225754"/>
              <a:gd name="connsiteX5" fmla="*/ 190741 w 191354"/>
              <a:gd name="connsiteY5" fmla="*/ 133357 h 225754"/>
              <a:gd name="connsiteX6" fmla="*/ 139941 w 191354"/>
              <a:gd name="connsiteY6" fmla="*/ 180982 h 225754"/>
              <a:gd name="connsiteX7" fmla="*/ 73266 w 191354"/>
              <a:gd name="connsiteY7" fmla="*/ 225432 h 225754"/>
              <a:gd name="connsiteX8" fmla="*/ 63741 w 191354"/>
              <a:gd name="connsiteY8" fmla="*/ 200032 h 225754"/>
              <a:gd name="connsiteX9" fmla="*/ 22466 w 191354"/>
              <a:gd name="connsiteY9" fmla="*/ 180982 h 225754"/>
              <a:gd name="connsiteX10" fmla="*/ 28816 w 191354"/>
              <a:gd name="connsiteY10" fmla="*/ 73032 h 225754"/>
              <a:gd name="connsiteX11" fmla="*/ 6591 w 191354"/>
              <a:gd name="connsiteY11" fmla="*/ 120657 h 225754"/>
              <a:gd name="connsiteX12" fmla="*/ 108191 w 191354"/>
              <a:gd name="connsiteY12" fmla="*/ 7 h 22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354" h="225754">
                <a:moveTo>
                  <a:pt x="108191" y="7"/>
                </a:moveTo>
                <a:cubicBezTo>
                  <a:pt x="112953" y="1065"/>
                  <a:pt x="53158" y="99490"/>
                  <a:pt x="35166" y="127007"/>
                </a:cubicBezTo>
                <a:cubicBezTo>
                  <a:pt x="17174" y="154524"/>
                  <a:pt x="-2405" y="152407"/>
                  <a:pt x="241" y="165107"/>
                </a:cubicBezTo>
                <a:cubicBezTo>
                  <a:pt x="2887" y="177807"/>
                  <a:pt x="33579" y="199503"/>
                  <a:pt x="51041" y="203207"/>
                </a:cubicBezTo>
                <a:cubicBezTo>
                  <a:pt x="68503" y="206911"/>
                  <a:pt x="81733" y="198974"/>
                  <a:pt x="105016" y="187332"/>
                </a:cubicBezTo>
                <a:cubicBezTo>
                  <a:pt x="128299" y="175690"/>
                  <a:pt x="184920" y="134415"/>
                  <a:pt x="190741" y="133357"/>
                </a:cubicBezTo>
                <a:cubicBezTo>
                  <a:pt x="196562" y="132299"/>
                  <a:pt x="159520" y="165636"/>
                  <a:pt x="139941" y="180982"/>
                </a:cubicBezTo>
                <a:cubicBezTo>
                  <a:pt x="120362" y="196328"/>
                  <a:pt x="85966" y="222257"/>
                  <a:pt x="73266" y="225432"/>
                </a:cubicBezTo>
                <a:cubicBezTo>
                  <a:pt x="60566" y="228607"/>
                  <a:pt x="72208" y="207440"/>
                  <a:pt x="63741" y="200032"/>
                </a:cubicBezTo>
                <a:cubicBezTo>
                  <a:pt x="55274" y="192624"/>
                  <a:pt x="28287" y="202149"/>
                  <a:pt x="22466" y="180982"/>
                </a:cubicBezTo>
                <a:cubicBezTo>
                  <a:pt x="16645" y="159815"/>
                  <a:pt x="31462" y="83086"/>
                  <a:pt x="28816" y="73032"/>
                </a:cubicBezTo>
                <a:cubicBezTo>
                  <a:pt x="26170" y="62978"/>
                  <a:pt x="-3463" y="127536"/>
                  <a:pt x="6591" y="120657"/>
                </a:cubicBezTo>
                <a:cubicBezTo>
                  <a:pt x="16645" y="113778"/>
                  <a:pt x="103429" y="-1051"/>
                  <a:pt x="10819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2CE778A-6758-5AF2-A731-1DF4D1168763}"/>
              </a:ext>
            </a:extLst>
          </p:cNvPr>
          <p:cNvSpPr/>
          <p:nvPr/>
        </p:nvSpPr>
        <p:spPr>
          <a:xfrm>
            <a:off x="6638294" y="3228932"/>
            <a:ext cx="483246" cy="174709"/>
          </a:xfrm>
          <a:custGeom>
            <a:avLst/>
            <a:gdLst>
              <a:gd name="connsiteX0" fmla="*/ 483231 w 483246"/>
              <a:gd name="connsiteY0" fmla="*/ 43 h 174709"/>
              <a:gd name="connsiteX1" fmla="*/ 346706 w 483246"/>
              <a:gd name="connsiteY1" fmla="*/ 88943 h 174709"/>
              <a:gd name="connsiteX2" fmla="*/ 372106 w 483246"/>
              <a:gd name="connsiteY2" fmla="*/ 88943 h 174709"/>
              <a:gd name="connsiteX3" fmla="*/ 241931 w 483246"/>
              <a:gd name="connsiteY3" fmla="*/ 158793 h 174709"/>
              <a:gd name="connsiteX4" fmla="*/ 283206 w 483246"/>
              <a:gd name="connsiteY4" fmla="*/ 130218 h 174709"/>
              <a:gd name="connsiteX5" fmla="*/ 175256 w 483246"/>
              <a:gd name="connsiteY5" fmla="*/ 149268 h 174709"/>
              <a:gd name="connsiteX6" fmla="*/ 631 w 483246"/>
              <a:gd name="connsiteY6" fmla="*/ 174668 h 174709"/>
              <a:gd name="connsiteX7" fmla="*/ 241931 w 483246"/>
              <a:gd name="connsiteY7" fmla="*/ 155618 h 174709"/>
              <a:gd name="connsiteX8" fmla="*/ 184781 w 483246"/>
              <a:gd name="connsiteY8" fmla="*/ 171493 h 174709"/>
              <a:gd name="connsiteX9" fmla="*/ 400681 w 483246"/>
              <a:gd name="connsiteY9" fmla="*/ 98468 h 174709"/>
              <a:gd name="connsiteX10" fmla="*/ 368931 w 483246"/>
              <a:gd name="connsiteY10" fmla="*/ 111168 h 174709"/>
              <a:gd name="connsiteX11" fmla="*/ 416556 w 483246"/>
              <a:gd name="connsiteY11" fmla="*/ 60368 h 174709"/>
              <a:gd name="connsiteX12" fmla="*/ 356231 w 483246"/>
              <a:gd name="connsiteY12" fmla="*/ 101643 h 174709"/>
              <a:gd name="connsiteX13" fmla="*/ 483231 w 483246"/>
              <a:gd name="connsiteY13" fmla="*/ 43 h 1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3246" h="174709">
                <a:moveTo>
                  <a:pt x="483231" y="43"/>
                </a:moveTo>
                <a:cubicBezTo>
                  <a:pt x="481643" y="-2074"/>
                  <a:pt x="365227" y="74126"/>
                  <a:pt x="346706" y="88943"/>
                </a:cubicBezTo>
                <a:cubicBezTo>
                  <a:pt x="328185" y="103760"/>
                  <a:pt x="389568" y="77301"/>
                  <a:pt x="372106" y="88943"/>
                </a:cubicBezTo>
                <a:cubicBezTo>
                  <a:pt x="354644" y="100585"/>
                  <a:pt x="256748" y="151914"/>
                  <a:pt x="241931" y="158793"/>
                </a:cubicBezTo>
                <a:cubicBezTo>
                  <a:pt x="227114" y="165672"/>
                  <a:pt x="294318" y="131805"/>
                  <a:pt x="283206" y="130218"/>
                </a:cubicBezTo>
                <a:cubicBezTo>
                  <a:pt x="272094" y="128631"/>
                  <a:pt x="222352" y="141860"/>
                  <a:pt x="175256" y="149268"/>
                </a:cubicBezTo>
                <a:cubicBezTo>
                  <a:pt x="128160" y="156676"/>
                  <a:pt x="-10481" y="173610"/>
                  <a:pt x="631" y="174668"/>
                </a:cubicBezTo>
                <a:cubicBezTo>
                  <a:pt x="11743" y="175726"/>
                  <a:pt x="211239" y="156147"/>
                  <a:pt x="241931" y="155618"/>
                </a:cubicBezTo>
                <a:cubicBezTo>
                  <a:pt x="272623" y="155089"/>
                  <a:pt x="158323" y="181018"/>
                  <a:pt x="184781" y="171493"/>
                </a:cubicBezTo>
                <a:cubicBezTo>
                  <a:pt x="211239" y="161968"/>
                  <a:pt x="369989" y="108522"/>
                  <a:pt x="400681" y="98468"/>
                </a:cubicBezTo>
                <a:cubicBezTo>
                  <a:pt x="431373" y="88414"/>
                  <a:pt x="366285" y="117518"/>
                  <a:pt x="368931" y="111168"/>
                </a:cubicBezTo>
                <a:cubicBezTo>
                  <a:pt x="371577" y="104818"/>
                  <a:pt x="418673" y="61956"/>
                  <a:pt x="416556" y="60368"/>
                </a:cubicBezTo>
                <a:cubicBezTo>
                  <a:pt x="414439" y="58780"/>
                  <a:pt x="347235" y="106405"/>
                  <a:pt x="356231" y="101643"/>
                </a:cubicBezTo>
                <a:cubicBezTo>
                  <a:pt x="365227" y="96881"/>
                  <a:pt x="484819" y="2160"/>
                  <a:pt x="48323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B9171C5-3DFE-993E-9F1D-887510873DA6}"/>
              </a:ext>
            </a:extLst>
          </p:cNvPr>
          <p:cNvSpPr/>
          <p:nvPr/>
        </p:nvSpPr>
        <p:spPr>
          <a:xfrm>
            <a:off x="6607339" y="3121470"/>
            <a:ext cx="498449" cy="281535"/>
          </a:xfrm>
          <a:custGeom>
            <a:avLst/>
            <a:gdLst>
              <a:gd name="connsiteX0" fmla="*/ 498311 w 498449"/>
              <a:gd name="connsiteY0" fmla="*/ 126555 h 281535"/>
              <a:gd name="connsiteX1" fmla="*/ 393536 w 498449"/>
              <a:gd name="connsiteY1" fmla="*/ 72580 h 281535"/>
              <a:gd name="connsiteX2" fmla="*/ 276061 w 498449"/>
              <a:gd name="connsiteY2" fmla="*/ 28130 h 281535"/>
              <a:gd name="connsiteX3" fmla="*/ 355436 w 498449"/>
              <a:gd name="connsiteY3" fmla="*/ 113855 h 281535"/>
              <a:gd name="connsiteX4" fmla="*/ 336386 w 498449"/>
              <a:gd name="connsiteY4" fmla="*/ 104330 h 281535"/>
              <a:gd name="connsiteX5" fmla="*/ 307811 w 498449"/>
              <a:gd name="connsiteY5" fmla="*/ 183705 h 281535"/>
              <a:gd name="connsiteX6" fmla="*/ 288761 w 498449"/>
              <a:gd name="connsiteY6" fmla="*/ 221805 h 281535"/>
              <a:gd name="connsiteX7" fmla="*/ 155411 w 498449"/>
              <a:gd name="connsiteY7" fmla="*/ 278955 h 281535"/>
              <a:gd name="connsiteX8" fmla="*/ 50636 w 498449"/>
              <a:gd name="connsiteY8" fmla="*/ 263080 h 281535"/>
              <a:gd name="connsiteX9" fmla="*/ 6186 w 498449"/>
              <a:gd name="connsiteY9" fmla="*/ 186880 h 281535"/>
              <a:gd name="connsiteX10" fmla="*/ 22061 w 498449"/>
              <a:gd name="connsiteY10" fmla="*/ 72580 h 281535"/>
              <a:gd name="connsiteX11" fmla="*/ 203036 w 498449"/>
              <a:gd name="connsiteY11" fmla="*/ 18605 h 281535"/>
              <a:gd name="connsiteX12" fmla="*/ 371311 w 498449"/>
              <a:gd name="connsiteY12" fmla="*/ 5905 h 281535"/>
              <a:gd name="connsiteX13" fmla="*/ 498311 w 498449"/>
              <a:gd name="connsiteY13" fmla="*/ 126555 h 28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49" h="281535">
                <a:moveTo>
                  <a:pt x="498311" y="126555"/>
                </a:moveTo>
                <a:cubicBezTo>
                  <a:pt x="502015" y="137667"/>
                  <a:pt x="430578" y="88984"/>
                  <a:pt x="393536" y="72580"/>
                </a:cubicBezTo>
                <a:cubicBezTo>
                  <a:pt x="356494" y="56176"/>
                  <a:pt x="282411" y="21251"/>
                  <a:pt x="276061" y="28130"/>
                </a:cubicBezTo>
                <a:cubicBezTo>
                  <a:pt x="269711" y="35009"/>
                  <a:pt x="345382" y="101155"/>
                  <a:pt x="355436" y="113855"/>
                </a:cubicBezTo>
                <a:cubicBezTo>
                  <a:pt x="365490" y="126555"/>
                  <a:pt x="344323" y="92688"/>
                  <a:pt x="336386" y="104330"/>
                </a:cubicBezTo>
                <a:cubicBezTo>
                  <a:pt x="328448" y="115972"/>
                  <a:pt x="315749" y="164126"/>
                  <a:pt x="307811" y="183705"/>
                </a:cubicBezTo>
                <a:cubicBezTo>
                  <a:pt x="299873" y="203284"/>
                  <a:pt x="314161" y="205930"/>
                  <a:pt x="288761" y="221805"/>
                </a:cubicBezTo>
                <a:cubicBezTo>
                  <a:pt x="263361" y="237680"/>
                  <a:pt x="195098" y="272076"/>
                  <a:pt x="155411" y="278955"/>
                </a:cubicBezTo>
                <a:cubicBezTo>
                  <a:pt x="115724" y="285834"/>
                  <a:pt x="75507" y="278426"/>
                  <a:pt x="50636" y="263080"/>
                </a:cubicBezTo>
                <a:cubicBezTo>
                  <a:pt x="25765" y="247734"/>
                  <a:pt x="10948" y="218630"/>
                  <a:pt x="6186" y="186880"/>
                </a:cubicBezTo>
                <a:cubicBezTo>
                  <a:pt x="1424" y="155130"/>
                  <a:pt x="-10747" y="100626"/>
                  <a:pt x="22061" y="72580"/>
                </a:cubicBezTo>
                <a:cubicBezTo>
                  <a:pt x="54869" y="44534"/>
                  <a:pt x="144828" y="29717"/>
                  <a:pt x="203036" y="18605"/>
                </a:cubicBezTo>
                <a:cubicBezTo>
                  <a:pt x="261244" y="7492"/>
                  <a:pt x="323686" y="-8912"/>
                  <a:pt x="371311" y="5905"/>
                </a:cubicBezTo>
                <a:cubicBezTo>
                  <a:pt x="418936" y="20722"/>
                  <a:pt x="494607" y="115443"/>
                  <a:pt x="498311" y="1265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27E46FD4-2092-5687-1FAD-E177DFD3D1E9}"/>
              </a:ext>
            </a:extLst>
          </p:cNvPr>
          <p:cNvSpPr/>
          <p:nvPr/>
        </p:nvSpPr>
        <p:spPr>
          <a:xfrm rot="4545321" flipV="1">
            <a:off x="6748390" y="3155781"/>
            <a:ext cx="76142" cy="12759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FF4075A-D88D-BE34-E924-CDC86DAE3A8C}"/>
              </a:ext>
            </a:extLst>
          </p:cNvPr>
          <p:cNvSpPr/>
          <p:nvPr/>
        </p:nvSpPr>
        <p:spPr>
          <a:xfrm>
            <a:off x="6238123" y="2714583"/>
            <a:ext cx="148962" cy="217784"/>
          </a:xfrm>
          <a:custGeom>
            <a:avLst/>
            <a:gdLst>
              <a:gd name="connsiteX0" fmla="*/ 752 w 148962"/>
              <a:gd name="connsiteY0" fmla="*/ 42 h 217784"/>
              <a:gd name="connsiteX1" fmla="*/ 115052 w 148962"/>
              <a:gd name="connsiteY1" fmla="*/ 95292 h 217784"/>
              <a:gd name="connsiteX2" fmla="*/ 96002 w 148962"/>
              <a:gd name="connsiteY2" fmla="*/ 111167 h 217784"/>
              <a:gd name="connsiteX3" fmla="*/ 96002 w 148962"/>
              <a:gd name="connsiteY3" fmla="*/ 133392 h 217784"/>
              <a:gd name="connsiteX4" fmla="*/ 121402 w 148962"/>
              <a:gd name="connsiteY4" fmla="*/ 82592 h 217784"/>
              <a:gd name="connsiteX5" fmla="*/ 146802 w 148962"/>
              <a:gd name="connsiteY5" fmla="*/ 215942 h 217784"/>
              <a:gd name="connsiteX6" fmla="*/ 143627 w 148962"/>
              <a:gd name="connsiteY6" fmla="*/ 155617 h 217784"/>
              <a:gd name="connsiteX7" fmla="*/ 111877 w 148962"/>
              <a:gd name="connsiteY7" fmla="*/ 88942 h 217784"/>
              <a:gd name="connsiteX8" fmla="*/ 57902 w 148962"/>
              <a:gd name="connsiteY8" fmla="*/ 54017 h 217784"/>
              <a:gd name="connsiteX9" fmla="*/ 64252 w 148962"/>
              <a:gd name="connsiteY9" fmla="*/ 82592 h 217784"/>
              <a:gd name="connsiteX10" fmla="*/ 752 w 148962"/>
              <a:gd name="connsiteY10" fmla="*/ 42 h 2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62" h="217784">
                <a:moveTo>
                  <a:pt x="752" y="42"/>
                </a:moveTo>
                <a:cubicBezTo>
                  <a:pt x="9219" y="2159"/>
                  <a:pt x="115052" y="95292"/>
                  <a:pt x="115052" y="95292"/>
                </a:cubicBezTo>
                <a:cubicBezTo>
                  <a:pt x="130927" y="113813"/>
                  <a:pt x="99177" y="104817"/>
                  <a:pt x="96002" y="111167"/>
                </a:cubicBezTo>
                <a:cubicBezTo>
                  <a:pt x="92827" y="117517"/>
                  <a:pt x="91769" y="138154"/>
                  <a:pt x="96002" y="133392"/>
                </a:cubicBezTo>
                <a:cubicBezTo>
                  <a:pt x="100235" y="128630"/>
                  <a:pt x="112935" y="68834"/>
                  <a:pt x="121402" y="82592"/>
                </a:cubicBezTo>
                <a:cubicBezTo>
                  <a:pt x="129869" y="96350"/>
                  <a:pt x="143098" y="203771"/>
                  <a:pt x="146802" y="215942"/>
                </a:cubicBezTo>
                <a:cubicBezTo>
                  <a:pt x="150506" y="228113"/>
                  <a:pt x="149448" y="176784"/>
                  <a:pt x="143627" y="155617"/>
                </a:cubicBezTo>
                <a:cubicBezTo>
                  <a:pt x="137806" y="134450"/>
                  <a:pt x="126164" y="105875"/>
                  <a:pt x="111877" y="88942"/>
                </a:cubicBezTo>
                <a:cubicBezTo>
                  <a:pt x="97590" y="72009"/>
                  <a:pt x="65839" y="55075"/>
                  <a:pt x="57902" y="54017"/>
                </a:cubicBezTo>
                <a:cubicBezTo>
                  <a:pt x="49965" y="52959"/>
                  <a:pt x="70602" y="88942"/>
                  <a:pt x="64252" y="82592"/>
                </a:cubicBezTo>
                <a:cubicBezTo>
                  <a:pt x="57902" y="76242"/>
                  <a:pt x="-7715" y="-2075"/>
                  <a:pt x="75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BF82D5B-C28F-A4AD-A5CF-57D6B51E2A39}"/>
              </a:ext>
            </a:extLst>
          </p:cNvPr>
          <p:cNvSpPr/>
          <p:nvPr/>
        </p:nvSpPr>
        <p:spPr>
          <a:xfrm>
            <a:off x="6257817" y="2590800"/>
            <a:ext cx="708390" cy="185283"/>
          </a:xfrm>
          <a:custGeom>
            <a:avLst/>
            <a:gdLst>
              <a:gd name="connsiteX0" fmla="*/ 108 w 708390"/>
              <a:gd name="connsiteY0" fmla="*/ 66675 h 185283"/>
              <a:gd name="connsiteX1" fmla="*/ 104883 w 708390"/>
              <a:gd name="connsiteY1" fmla="*/ 158750 h 185283"/>
              <a:gd name="connsiteX2" fmla="*/ 95358 w 708390"/>
              <a:gd name="connsiteY2" fmla="*/ 184150 h 185283"/>
              <a:gd name="connsiteX3" fmla="*/ 127108 w 708390"/>
              <a:gd name="connsiteY3" fmla="*/ 130175 h 185283"/>
              <a:gd name="connsiteX4" fmla="*/ 311258 w 708390"/>
              <a:gd name="connsiteY4" fmla="*/ 85725 h 185283"/>
              <a:gd name="connsiteX5" fmla="*/ 228708 w 708390"/>
              <a:gd name="connsiteY5" fmla="*/ 82550 h 185283"/>
              <a:gd name="connsiteX6" fmla="*/ 438258 w 708390"/>
              <a:gd name="connsiteY6" fmla="*/ 38100 h 185283"/>
              <a:gd name="connsiteX7" fmla="*/ 492233 w 708390"/>
              <a:gd name="connsiteY7" fmla="*/ 31750 h 185283"/>
              <a:gd name="connsiteX8" fmla="*/ 701783 w 708390"/>
              <a:gd name="connsiteY8" fmla="*/ 69850 h 185283"/>
              <a:gd name="connsiteX9" fmla="*/ 631933 w 708390"/>
              <a:gd name="connsiteY9" fmla="*/ 38100 h 185283"/>
              <a:gd name="connsiteX10" fmla="*/ 393808 w 708390"/>
              <a:gd name="connsiteY10" fmla="*/ 0 h 185283"/>
              <a:gd name="connsiteX11" fmla="*/ 476358 w 708390"/>
              <a:gd name="connsiteY11" fmla="*/ 38100 h 185283"/>
              <a:gd name="connsiteX12" fmla="*/ 330308 w 708390"/>
              <a:gd name="connsiteY12" fmla="*/ 44450 h 185283"/>
              <a:gd name="connsiteX13" fmla="*/ 127108 w 708390"/>
              <a:gd name="connsiteY13" fmla="*/ 136525 h 185283"/>
              <a:gd name="connsiteX14" fmla="*/ 108 w 708390"/>
              <a:gd name="connsiteY14" fmla="*/ 66675 h 18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390" h="185283">
                <a:moveTo>
                  <a:pt x="108" y="66675"/>
                </a:moveTo>
                <a:cubicBezTo>
                  <a:pt x="-3596" y="70379"/>
                  <a:pt x="89008" y="139171"/>
                  <a:pt x="104883" y="158750"/>
                </a:cubicBezTo>
                <a:cubicBezTo>
                  <a:pt x="120758" y="178329"/>
                  <a:pt x="91654" y="188912"/>
                  <a:pt x="95358" y="184150"/>
                </a:cubicBezTo>
                <a:cubicBezTo>
                  <a:pt x="99062" y="179388"/>
                  <a:pt x="91125" y="146579"/>
                  <a:pt x="127108" y="130175"/>
                </a:cubicBezTo>
                <a:cubicBezTo>
                  <a:pt x="163091" y="113771"/>
                  <a:pt x="294325" y="93662"/>
                  <a:pt x="311258" y="85725"/>
                </a:cubicBezTo>
                <a:cubicBezTo>
                  <a:pt x="328191" y="77788"/>
                  <a:pt x="207541" y="90488"/>
                  <a:pt x="228708" y="82550"/>
                </a:cubicBezTo>
                <a:cubicBezTo>
                  <a:pt x="249875" y="74613"/>
                  <a:pt x="394337" y="46567"/>
                  <a:pt x="438258" y="38100"/>
                </a:cubicBezTo>
                <a:cubicBezTo>
                  <a:pt x="482179" y="29633"/>
                  <a:pt x="448312" y="26458"/>
                  <a:pt x="492233" y="31750"/>
                </a:cubicBezTo>
                <a:cubicBezTo>
                  <a:pt x="536154" y="37042"/>
                  <a:pt x="678500" y="68792"/>
                  <a:pt x="701783" y="69850"/>
                </a:cubicBezTo>
                <a:cubicBezTo>
                  <a:pt x="725066" y="70908"/>
                  <a:pt x="683262" y="49742"/>
                  <a:pt x="631933" y="38100"/>
                </a:cubicBezTo>
                <a:cubicBezTo>
                  <a:pt x="580604" y="26458"/>
                  <a:pt x="419737" y="0"/>
                  <a:pt x="393808" y="0"/>
                </a:cubicBezTo>
                <a:cubicBezTo>
                  <a:pt x="367879" y="0"/>
                  <a:pt x="486941" y="30692"/>
                  <a:pt x="476358" y="38100"/>
                </a:cubicBezTo>
                <a:cubicBezTo>
                  <a:pt x="465775" y="45508"/>
                  <a:pt x="388516" y="28046"/>
                  <a:pt x="330308" y="44450"/>
                </a:cubicBezTo>
                <a:cubicBezTo>
                  <a:pt x="272100" y="60854"/>
                  <a:pt x="175791" y="131233"/>
                  <a:pt x="127108" y="136525"/>
                </a:cubicBezTo>
                <a:cubicBezTo>
                  <a:pt x="78425" y="141817"/>
                  <a:pt x="3812" y="62971"/>
                  <a:pt x="108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F1F90F9-5062-430B-B790-3F4E7BF82EB8}"/>
              </a:ext>
            </a:extLst>
          </p:cNvPr>
          <p:cNvSpPr/>
          <p:nvPr/>
        </p:nvSpPr>
        <p:spPr>
          <a:xfrm>
            <a:off x="6375400" y="2749412"/>
            <a:ext cx="314409" cy="114438"/>
          </a:xfrm>
          <a:custGeom>
            <a:avLst/>
            <a:gdLst>
              <a:gd name="connsiteX0" fmla="*/ 0 w 314409"/>
              <a:gd name="connsiteY0" fmla="*/ 114438 h 114438"/>
              <a:gd name="connsiteX1" fmla="*/ 146050 w 314409"/>
              <a:gd name="connsiteY1" fmla="*/ 54113 h 114438"/>
              <a:gd name="connsiteX2" fmla="*/ 88900 w 314409"/>
              <a:gd name="connsiteY2" fmla="*/ 92213 h 114438"/>
              <a:gd name="connsiteX3" fmla="*/ 174625 w 314409"/>
              <a:gd name="connsiteY3" fmla="*/ 92213 h 114438"/>
              <a:gd name="connsiteX4" fmla="*/ 187325 w 314409"/>
              <a:gd name="connsiteY4" fmla="*/ 16013 h 114438"/>
              <a:gd name="connsiteX5" fmla="*/ 314325 w 314409"/>
              <a:gd name="connsiteY5" fmla="*/ 82688 h 114438"/>
              <a:gd name="connsiteX6" fmla="*/ 206375 w 314409"/>
              <a:gd name="connsiteY6" fmla="*/ 138 h 114438"/>
              <a:gd name="connsiteX7" fmla="*/ 168275 w 314409"/>
              <a:gd name="connsiteY7" fmla="*/ 63638 h 114438"/>
              <a:gd name="connsiteX8" fmla="*/ 133350 w 314409"/>
              <a:gd name="connsiteY8" fmla="*/ 85863 h 114438"/>
              <a:gd name="connsiteX9" fmla="*/ 146050 w 314409"/>
              <a:gd name="connsiteY9" fmla="*/ 54113 h 114438"/>
              <a:gd name="connsiteX10" fmla="*/ 0 w 314409"/>
              <a:gd name="connsiteY10" fmla="*/ 114438 h 1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409" h="114438">
                <a:moveTo>
                  <a:pt x="0" y="114438"/>
                </a:moveTo>
                <a:cubicBezTo>
                  <a:pt x="0" y="114438"/>
                  <a:pt x="131233" y="57817"/>
                  <a:pt x="146050" y="54113"/>
                </a:cubicBezTo>
                <a:cubicBezTo>
                  <a:pt x="160867" y="50409"/>
                  <a:pt x="84138" y="85863"/>
                  <a:pt x="88900" y="92213"/>
                </a:cubicBezTo>
                <a:cubicBezTo>
                  <a:pt x="93662" y="98563"/>
                  <a:pt x="158221" y="104913"/>
                  <a:pt x="174625" y="92213"/>
                </a:cubicBezTo>
                <a:cubicBezTo>
                  <a:pt x="191029" y="79513"/>
                  <a:pt x="164042" y="17600"/>
                  <a:pt x="187325" y="16013"/>
                </a:cubicBezTo>
                <a:cubicBezTo>
                  <a:pt x="210608" y="14425"/>
                  <a:pt x="311150" y="85334"/>
                  <a:pt x="314325" y="82688"/>
                </a:cubicBezTo>
                <a:cubicBezTo>
                  <a:pt x="317500" y="80042"/>
                  <a:pt x="230717" y="3313"/>
                  <a:pt x="206375" y="138"/>
                </a:cubicBezTo>
                <a:cubicBezTo>
                  <a:pt x="182033" y="-3037"/>
                  <a:pt x="180446" y="49351"/>
                  <a:pt x="168275" y="63638"/>
                </a:cubicBezTo>
                <a:cubicBezTo>
                  <a:pt x="156104" y="77925"/>
                  <a:pt x="137054" y="87450"/>
                  <a:pt x="133350" y="85863"/>
                </a:cubicBezTo>
                <a:cubicBezTo>
                  <a:pt x="129646" y="84276"/>
                  <a:pt x="162983" y="52525"/>
                  <a:pt x="146050" y="54113"/>
                </a:cubicBezTo>
                <a:cubicBezTo>
                  <a:pt x="129117" y="55700"/>
                  <a:pt x="0" y="114438"/>
                  <a:pt x="0" y="114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217E8EE-4B16-9B8F-3F9F-78AA6B40DF6B}"/>
              </a:ext>
            </a:extLst>
          </p:cNvPr>
          <p:cNvSpPr/>
          <p:nvPr/>
        </p:nvSpPr>
        <p:spPr>
          <a:xfrm>
            <a:off x="6670657" y="2688750"/>
            <a:ext cx="297103" cy="143365"/>
          </a:xfrm>
          <a:custGeom>
            <a:avLst/>
            <a:gdLst>
              <a:gd name="connsiteX0" fmla="*/ 18 w 297103"/>
              <a:gd name="connsiteY0" fmla="*/ 143350 h 143365"/>
              <a:gd name="connsiteX1" fmla="*/ 139718 w 297103"/>
              <a:gd name="connsiteY1" fmla="*/ 67150 h 143365"/>
              <a:gd name="connsiteX2" fmla="*/ 288943 w 297103"/>
              <a:gd name="connsiteY2" fmla="*/ 3650 h 143365"/>
              <a:gd name="connsiteX3" fmla="*/ 263543 w 297103"/>
              <a:gd name="connsiteY3" fmla="*/ 10000 h 143365"/>
              <a:gd name="connsiteX4" fmla="*/ 146068 w 297103"/>
              <a:gd name="connsiteY4" fmla="*/ 29050 h 143365"/>
              <a:gd name="connsiteX5" fmla="*/ 196868 w 297103"/>
              <a:gd name="connsiteY5" fmla="*/ 29050 h 143365"/>
              <a:gd name="connsiteX6" fmla="*/ 130193 w 297103"/>
              <a:gd name="connsiteY6" fmla="*/ 60800 h 143365"/>
              <a:gd name="connsiteX7" fmla="*/ 18 w 297103"/>
              <a:gd name="connsiteY7" fmla="*/ 143350 h 1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03" h="143365">
                <a:moveTo>
                  <a:pt x="18" y="143350"/>
                </a:moveTo>
                <a:cubicBezTo>
                  <a:pt x="1606" y="144408"/>
                  <a:pt x="91564" y="90433"/>
                  <a:pt x="139718" y="67150"/>
                </a:cubicBezTo>
                <a:cubicBezTo>
                  <a:pt x="187872" y="43867"/>
                  <a:pt x="288943" y="3650"/>
                  <a:pt x="288943" y="3650"/>
                </a:cubicBezTo>
                <a:cubicBezTo>
                  <a:pt x="309580" y="-5875"/>
                  <a:pt x="287355" y="5767"/>
                  <a:pt x="263543" y="10000"/>
                </a:cubicBezTo>
                <a:cubicBezTo>
                  <a:pt x="239731" y="14233"/>
                  <a:pt x="157181" y="25875"/>
                  <a:pt x="146068" y="29050"/>
                </a:cubicBezTo>
                <a:cubicBezTo>
                  <a:pt x="134955" y="32225"/>
                  <a:pt x="199514" y="23758"/>
                  <a:pt x="196868" y="29050"/>
                </a:cubicBezTo>
                <a:cubicBezTo>
                  <a:pt x="194222" y="34342"/>
                  <a:pt x="161943" y="41221"/>
                  <a:pt x="130193" y="60800"/>
                </a:cubicBezTo>
                <a:cubicBezTo>
                  <a:pt x="98443" y="80379"/>
                  <a:pt x="-1570" y="142292"/>
                  <a:pt x="18" y="14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FD746FD-1125-5346-982E-0BF182A8D0A9}"/>
              </a:ext>
            </a:extLst>
          </p:cNvPr>
          <p:cNvSpPr/>
          <p:nvPr/>
        </p:nvSpPr>
        <p:spPr>
          <a:xfrm>
            <a:off x="6931024" y="2689461"/>
            <a:ext cx="486386" cy="115018"/>
          </a:xfrm>
          <a:custGeom>
            <a:avLst/>
            <a:gdLst>
              <a:gd name="connsiteX0" fmla="*/ 1 w 486386"/>
              <a:gd name="connsiteY0" fmla="*/ 85489 h 115018"/>
              <a:gd name="connsiteX1" fmla="*/ 180976 w 486386"/>
              <a:gd name="connsiteY1" fmla="*/ 34689 h 115018"/>
              <a:gd name="connsiteX2" fmla="*/ 168276 w 486386"/>
              <a:gd name="connsiteY2" fmla="*/ 21989 h 115018"/>
              <a:gd name="connsiteX3" fmla="*/ 320676 w 486386"/>
              <a:gd name="connsiteY3" fmla="*/ 53739 h 115018"/>
              <a:gd name="connsiteX4" fmla="*/ 269876 w 486386"/>
              <a:gd name="connsiteY4" fmla="*/ 15639 h 115018"/>
              <a:gd name="connsiteX5" fmla="*/ 479426 w 486386"/>
              <a:gd name="connsiteY5" fmla="*/ 110889 h 115018"/>
              <a:gd name="connsiteX6" fmla="*/ 415926 w 486386"/>
              <a:gd name="connsiteY6" fmla="*/ 88664 h 115018"/>
              <a:gd name="connsiteX7" fmla="*/ 215901 w 486386"/>
              <a:gd name="connsiteY7" fmla="*/ 6114 h 115018"/>
              <a:gd name="connsiteX8" fmla="*/ 206376 w 486386"/>
              <a:gd name="connsiteY8" fmla="*/ 6114 h 115018"/>
              <a:gd name="connsiteX9" fmla="*/ 225426 w 486386"/>
              <a:gd name="connsiteY9" fmla="*/ 18814 h 115018"/>
              <a:gd name="connsiteX10" fmla="*/ 177801 w 486386"/>
              <a:gd name="connsiteY10" fmla="*/ 15639 h 115018"/>
              <a:gd name="connsiteX11" fmla="*/ 1 w 486386"/>
              <a:gd name="connsiteY11" fmla="*/ 85489 h 1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386" h="115018">
                <a:moveTo>
                  <a:pt x="1" y="85489"/>
                </a:moveTo>
                <a:cubicBezTo>
                  <a:pt x="530" y="88664"/>
                  <a:pt x="152930" y="45272"/>
                  <a:pt x="180976" y="34689"/>
                </a:cubicBezTo>
                <a:cubicBezTo>
                  <a:pt x="209022" y="24106"/>
                  <a:pt x="144993" y="18814"/>
                  <a:pt x="168276" y="21989"/>
                </a:cubicBezTo>
                <a:cubicBezTo>
                  <a:pt x="191559" y="25164"/>
                  <a:pt x="303743" y="54797"/>
                  <a:pt x="320676" y="53739"/>
                </a:cubicBezTo>
                <a:cubicBezTo>
                  <a:pt x="337609" y="52681"/>
                  <a:pt x="243418" y="6114"/>
                  <a:pt x="269876" y="15639"/>
                </a:cubicBezTo>
                <a:cubicBezTo>
                  <a:pt x="296334" y="25164"/>
                  <a:pt x="455084" y="98718"/>
                  <a:pt x="479426" y="110889"/>
                </a:cubicBezTo>
                <a:cubicBezTo>
                  <a:pt x="503768" y="123060"/>
                  <a:pt x="459847" y="106126"/>
                  <a:pt x="415926" y="88664"/>
                </a:cubicBezTo>
                <a:cubicBezTo>
                  <a:pt x="372005" y="71202"/>
                  <a:pt x="250826" y="19872"/>
                  <a:pt x="215901" y="6114"/>
                </a:cubicBezTo>
                <a:cubicBezTo>
                  <a:pt x="180976" y="-7644"/>
                  <a:pt x="206376" y="6114"/>
                  <a:pt x="206376" y="6114"/>
                </a:cubicBezTo>
                <a:cubicBezTo>
                  <a:pt x="207964" y="8231"/>
                  <a:pt x="230188" y="17227"/>
                  <a:pt x="225426" y="18814"/>
                </a:cubicBezTo>
                <a:cubicBezTo>
                  <a:pt x="220664" y="20401"/>
                  <a:pt x="212197" y="7172"/>
                  <a:pt x="177801" y="15639"/>
                </a:cubicBezTo>
                <a:cubicBezTo>
                  <a:pt x="143405" y="24106"/>
                  <a:pt x="-528" y="82314"/>
                  <a:pt x="1" y="85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808C4C9-64FF-B6EA-C9B8-CE186EC2D273}"/>
              </a:ext>
            </a:extLst>
          </p:cNvPr>
          <p:cNvSpPr/>
          <p:nvPr/>
        </p:nvSpPr>
        <p:spPr>
          <a:xfrm>
            <a:off x="6813520" y="2568526"/>
            <a:ext cx="631794" cy="218356"/>
          </a:xfrm>
          <a:custGeom>
            <a:avLst/>
            <a:gdLst>
              <a:gd name="connsiteX0" fmla="*/ 30 w 631794"/>
              <a:gd name="connsiteY0" fmla="*/ 49 h 218356"/>
              <a:gd name="connsiteX1" fmla="*/ 298480 w 631794"/>
              <a:gd name="connsiteY1" fmla="*/ 79424 h 218356"/>
              <a:gd name="connsiteX2" fmla="*/ 273080 w 631794"/>
              <a:gd name="connsiteY2" fmla="*/ 41324 h 218356"/>
              <a:gd name="connsiteX3" fmla="*/ 450880 w 631794"/>
              <a:gd name="connsiteY3" fmla="*/ 101649 h 218356"/>
              <a:gd name="connsiteX4" fmla="*/ 431830 w 631794"/>
              <a:gd name="connsiteY4" fmla="*/ 69899 h 218356"/>
              <a:gd name="connsiteX5" fmla="*/ 622330 w 631794"/>
              <a:gd name="connsiteY5" fmla="*/ 209599 h 218356"/>
              <a:gd name="connsiteX6" fmla="*/ 584230 w 631794"/>
              <a:gd name="connsiteY6" fmla="*/ 190549 h 218356"/>
              <a:gd name="connsiteX7" fmla="*/ 422305 w 631794"/>
              <a:gd name="connsiteY7" fmla="*/ 82599 h 218356"/>
              <a:gd name="connsiteX8" fmla="*/ 228630 w 631794"/>
              <a:gd name="connsiteY8" fmla="*/ 28624 h 218356"/>
              <a:gd name="connsiteX9" fmla="*/ 279430 w 631794"/>
              <a:gd name="connsiteY9" fmla="*/ 66724 h 218356"/>
              <a:gd name="connsiteX10" fmla="*/ 30 w 631794"/>
              <a:gd name="connsiteY10" fmla="*/ 49 h 2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794" h="218356">
                <a:moveTo>
                  <a:pt x="30" y="49"/>
                </a:moveTo>
                <a:cubicBezTo>
                  <a:pt x="3205" y="2166"/>
                  <a:pt x="252972" y="72545"/>
                  <a:pt x="298480" y="79424"/>
                </a:cubicBezTo>
                <a:cubicBezTo>
                  <a:pt x="343988" y="86303"/>
                  <a:pt x="247680" y="37620"/>
                  <a:pt x="273080" y="41324"/>
                </a:cubicBezTo>
                <a:cubicBezTo>
                  <a:pt x="298480" y="45028"/>
                  <a:pt x="424422" y="96887"/>
                  <a:pt x="450880" y="101649"/>
                </a:cubicBezTo>
                <a:cubicBezTo>
                  <a:pt x="477338" y="106411"/>
                  <a:pt x="403255" y="51907"/>
                  <a:pt x="431830" y="69899"/>
                </a:cubicBezTo>
                <a:cubicBezTo>
                  <a:pt x="460405" y="87891"/>
                  <a:pt x="596930" y="189491"/>
                  <a:pt x="622330" y="209599"/>
                </a:cubicBezTo>
                <a:cubicBezTo>
                  <a:pt x="647730" y="229707"/>
                  <a:pt x="617567" y="211716"/>
                  <a:pt x="584230" y="190549"/>
                </a:cubicBezTo>
                <a:cubicBezTo>
                  <a:pt x="550893" y="169382"/>
                  <a:pt x="481572" y="109586"/>
                  <a:pt x="422305" y="82599"/>
                </a:cubicBezTo>
                <a:cubicBezTo>
                  <a:pt x="363038" y="55612"/>
                  <a:pt x="252442" y="31270"/>
                  <a:pt x="228630" y="28624"/>
                </a:cubicBezTo>
                <a:cubicBezTo>
                  <a:pt x="204818" y="25978"/>
                  <a:pt x="312768" y="69370"/>
                  <a:pt x="279430" y="66724"/>
                </a:cubicBezTo>
                <a:cubicBezTo>
                  <a:pt x="246093" y="64078"/>
                  <a:pt x="-3145" y="-2068"/>
                  <a:pt x="3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725DEF4-07DE-979E-8497-0A1F1F96CA0C}"/>
              </a:ext>
            </a:extLst>
          </p:cNvPr>
          <p:cNvSpPr/>
          <p:nvPr/>
        </p:nvSpPr>
        <p:spPr>
          <a:xfrm>
            <a:off x="6905559" y="2533631"/>
            <a:ext cx="328016" cy="101814"/>
          </a:xfrm>
          <a:custGeom>
            <a:avLst/>
            <a:gdLst>
              <a:gd name="connsiteX0" fmla="*/ 66 w 328016"/>
              <a:gd name="connsiteY0" fmla="*/ 19 h 101814"/>
              <a:gd name="connsiteX1" fmla="*/ 161991 w 328016"/>
              <a:gd name="connsiteY1" fmla="*/ 47644 h 101814"/>
              <a:gd name="connsiteX2" fmla="*/ 327091 w 328016"/>
              <a:gd name="connsiteY2" fmla="*/ 101619 h 101814"/>
              <a:gd name="connsiteX3" fmla="*/ 225491 w 328016"/>
              <a:gd name="connsiteY3" fmla="*/ 63519 h 101814"/>
              <a:gd name="connsiteX4" fmla="*/ 152466 w 328016"/>
              <a:gd name="connsiteY4" fmla="*/ 6369 h 101814"/>
              <a:gd name="connsiteX5" fmla="*/ 181041 w 328016"/>
              <a:gd name="connsiteY5" fmla="*/ 41294 h 101814"/>
              <a:gd name="connsiteX6" fmla="*/ 66 w 328016"/>
              <a:gd name="connsiteY6" fmla="*/ 19 h 1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16" h="101814">
                <a:moveTo>
                  <a:pt x="66" y="19"/>
                </a:moveTo>
                <a:cubicBezTo>
                  <a:pt x="-3109" y="1077"/>
                  <a:pt x="107487" y="30711"/>
                  <a:pt x="161991" y="47644"/>
                </a:cubicBezTo>
                <a:cubicBezTo>
                  <a:pt x="216495" y="64577"/>
                  <a:pt x="316508" y="98973"/>
                  <a:pt x="327091" y="101619"/>
                </a:cubicBezTo>
                <a:cubicBezTo>
                  <a:pt x="337674" y="104265"/>
                  <a:pt x="254595" y="79394"/>
                  <a:pt x="225491" y="63519"/>
                </a:cubicBezTo>
                <a:cubicBezTo>
                  <a:pt x="196387" y="47644"/>
                  <a:pt x="159874" y="10073"/>
                  <a:pt x="152466" y="6369"/>
                </a:cubicBezTo>
                <a:cubicBezTo>
                  <a:pt x="145058" y="2665"/>
                  <a:pt x="199562" y="41823"/>
                  <a:pt x="181041" y="41294"/>
                </a:cubicBezTo>
                <a:cubicBezTo>
                  <a:pt x="162520" y="40765"/>
                  <a:pt x="3241" y="-1039"/>
                  <a:pt x="6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4926759-BD59-C82B-D68B-A3E45371B794}"/>
              </a:ext>
            </a:extLst>
          </p:cNvPr>
          <p:cNvSpPr/>
          <p:nvPr/>
        </p:nvSpPr>
        <p:spPr>
          <a:xfrm>
            <a:off x="6394019" y="3187698"/>
            <a:ext cx="182040" cy="234952"/>
          </a:xfrm>
          <a:custGeom>
            <a:avLst/>
            <a:gdLst>
              <a:gd name="connsiteX0" fmla="*/ 181406 w 182040"/>
              <a:gd name="connsiteY0" fmla="*/ 2 h 234952"/>
              <a:gd name="connsiteX1" fmla="*/ 102031 w 182040"/>
              <a:gd name="connsiteY1" fmla="*/ 76202 h 234952"/>
              <a:gd name="connsiteX2" fmla="*/ 70281 w 182040"/>
              <a:gd name="connsiteY2" fmla="*/ 130177 h 234952"/>
              <a:gd name="connsiteX3" fmla="*/ 431 w 182040"/>
              <a:gd name="connsiteY3" fmla="*/ 174627 h 234952"/>
              <a:gd name="connsiteX4" fmla="*/ 41706 w 182040"/>
              <a:gd name="connsiteY4" fmla="*/ 171452 h 234952"/>
              <a:gd name="connsiteX5" fmla="*/ 60756 w 182040"/>
              <a:gd name="connsiteY5" fmla="*/ 200027 h 234952"/>
              <a:gd name="connsiteX6" fmla="*/ 92506 w 182040"/>
              <a:gd name="connsiteY6" fmla="*/ 234952 h 234952"/>
              <a:gd name="connsiteX7" fmla="*/ 76631 w 182040"/>
              <a:gd name="connsiteY7" fmla="*/ 200027 h 234952"/>
              <a:gd name="connsiteX8" fmla="*/ 60756 w 182040"/>
              <a:gd name="connsiteY8" fmla="*/ 177802 h 234952"/>
              <a:gd name="connsiteX9" fmla="*/ 41706 w 182040"/>
              <a:gd name="connsiteY9" fmla="*/ 161927 h 234952"/>
              <a:gd name="connsiteX10" fmla="*/ 108381 w 182040"/>
              <a:gd name="connsiteY10" fmla="*/ 88902 h 234952"/>
              <a:gd name="connsiteX11" fmla="*/ 79806 w 182040"/>
              <a:gd name="connsiteY11" fmla="*/ 95252 h 234952"/>
              <a:gd name="connsiteX12" fmla="*/ 82981 w 182040"/>
              <a:gd name="connsiteY12" fmla="*/ 63502 h 234952"/>
              <a:gd name="connsiteX13" fmla="*/ 54406 w 182040"/>
              <a:gd name="connsiteY13" fmla="*/ 73027 h 234952"/>
              <a:gd name="connsiteX14" fmla="*/ 181406 w 182040"/>
              <a:gd name="connsiteY14" fmla="*/ 2 h 23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040" h="234952">
                <a:moveTo>
                  <a:pt x="181406" y="2"/>
                </a:moveTo>
                <a:cubicBezTo>
                  <a:pt x="189344" y="531"/>
                  <a:pt x="120552" y="54506"/>
                  <a:pt x="102031" y="76202"/>
                </a:cubicBezTo>
                <a:cubicBezTo>
                  <a:pt x="83510" y="97898"/>
                  <a:pt x="87214" y="113773"/>
                  <a:pt x="70281" y="130177"/>
                </a:cubicBezTo>
                <a:cubicBezTo>
                  <a:pt x="53348" y="146581"/>
                  <a:pt x="5193" y="167748"/>
                  <a:pt x="431" y="174627"/>
                </a:cubicBezTo>
                <a:cubicBezTo>
                  <a:pt x="-4331" y="181506"/>
                  <a:pt x="31652" y="167219"/>
                  <a:pt x="41706" y="171452"/>
                </a:cubicBezTo>
                <a:cubicBezTo>
                  <a:pt x="51760" y="175685"/>
                  <a:pt x="52289" y="189444"/>
                  <a:pt x="60756" y="200027"/>
                </a:cubicBezTo>
                <a:cubicBezTo>
                  <a:pt x="69223" y="210610"/>
                  <a:pt x="89860" y="234952"/>
                  <a:pt x="92506" y="234952"/>
                </a:cubicBezTo>
                <a:cubicBezTo>
                  <a:pt x="95152" y="234952"/>
                  <a:pt x="81923" y="209552"/>
                  <a:pt x="76631" y="200027"/>
                </a:cubicBezTo>
                <a:cubicBezTo>
                  <a:pt x="71339" y="190502"/>
                  <a:pt x="60756" y="177802"/>
                  <a:pt x="60756" y="177802"/>
                </a:cubicBezTo>
                <a:cubicBezTo>
                  <a:pt x="54935" y="171452"/>
                  <a:pt x="33768" y="176744"/>
                  <a:pt x="41706" y="161927"/>
                </a:cubicBezTo>
                <a:cubicBezTo>
                  <a:pt x="49643" y="147110"/>
                  <a:pt x="102031" y="100014"/>
                  <a:pt x="108381" y="88902"/>
                </a:cubicBezTo>
                <a:cubicBezTo>
                  <a:pt x="114731" y="77790"/>
                  <a:pt x="84039" y="99485"/>
                  <a:pt x="79806" y="95252"/>
                </a:cubicBezTo>
                <a:cubicBezTo>
                  <a:pt x="75573" y="91019"/>
                  <a:pt x="87214" y="67206"/>
                  <a:pt x="82981" y="63502"/>
                </a:cubicBezTo>
                <a:cubicBezTo>
                  <a:pt x="78748" y="59798"/>
                  <a:pt x="39589" y="76202"/>
                  <a:pt x="54406" y="73027"/>
                </a:cubicBezTo>
                <a:cubicBezTo>
                  <a:pt x="69223" y="69852"/>
                  <a:pt x="173468" y="-527"/>
                  <a:pt x="18140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D1915D6-46E6-05BE-5EEA-F3B78E5923D7}"/>
              </a:ext>
            </a:extLst>
          </p:cNvPr>
          <p:cNvSpPr/>
          <p:nvPr/>
        </p:nvSpPr>
        <p:spPr>
          <a:xfrm>
            <a:off x="6514987" y="3352564"/>
            <a:ext cx="663946" cy="89585"/>
          </a:xfrm>
          <a:custGeom>
            <a:avLst/>
            <a:gdLst>
              <a:gd name="connsiteX0" fmla="*/ 113 w 663946"/>
              <a:gd name="connsiteY0" fmla="*/ 35161 h 89585"/>
              <a:gd name="connsiteX1" fmla="*/ 257288 w 663946"/>
              <a:gd name="connsiteY1" fmla="*/ 73261 h 89585"/>
              <a:gd name="connsiteX2" fmla="*/ 209663 w 663946"/>
              <a:gd name="connsiteY2" fmla="*/ 89136 h 89585"/>
              <a:gd name="connsiteX3" fmla="*/ 419213 w 663946"/>
              <a:gd name="connsiteY3" fmla="*/ 57386 h 89585"/>
              <a:gd name="connsiteX4" fmla="*/ 330313 w 663946"/>
              <a:gd name="connsiteY4" fmla="*/ 73261 h 89585"/>
              <a:gd name="connsiteX5" fmla="*/ 454138 w 663946"/>
              <a:gd name="connsiteY5" fmla="*/ 16111 h 89585"/>
              <a:gd name="connsiteX6" fmla="*/ 660513 w 663946"/>
              <a:gd name="connsiteY6" fmla="*/ 236 h 89585"/>
              <a:gd name="connsiteX7" fmla="*/ 571613 w 663946"/>
              <a:gd name="connsiteY7" fmla="*/ 6586 h 89585"/>
              <a:gd name="connsiteX8" fmla="*/ 422388 w 663946"/>
              <a:gd name="connsiteY8" fmla="*/ 6586 h 89585"/>
              <a:gd name="connsiteX9" fmla="*/ 333488 w 663946"/>
              <a:gd name="connsiteY9" fmla="*/ 57386 h 89585"/>
              <a:gd name="connsiteX10" fmla="*/ 225538 w 663946"/>
              <a:gd name="connsiteY10" fmla="*/ 79611 h 89585"/>
              <a:gd name="connsiteX11" fmla="*/ 113 w 663946"/>
              <a:gd name="connsiteY11" fmla="*/ 35161 h 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946" h="89585">
                <a:moveTo>
                  <a:pt x="113" y="35161"/>
                </a:moveTo>
                <a:cubicBezTo>
                  <a:pt x="5404" y="34103"/>
                  <a:pt x="222363" y="64265"/>
                  <a:pt x="257288" y="73261"/>
                </a:cubicBezTo>
                <a:cubicBezTo>
                  <a:pt x="292213" y="82257"/>
                  <a:pt x="182676" y="91782"/>
                  <a:pt x="209663" y="89136"/>
                </a:cubicBezTo>
                <a:cubicBezTo>
                  <a:pt x="236651" y="86490"/>
                  <a:pt x="399105" y="60032"/>
                  <a:pt x="419213" y="57386"/>
                </a:cubicBezTo>
                <a:cubicBezTo>
                  <a:pt x="439321" y="54740"/>
                  <a:pt x="324492" y="80140"/>
                  <a:pt x="330313" y="73261"/>
                </a:cubicBezTo>
                <a:cubicBezTo>
                  <a:pt x="336134" y="66382"/>
                  <a:pt x="399105" y="28282"/>
                  <a:pt x="454138" y="16111"/>
                </a:cubicBezTo>
                <a:cubicBezTo>
                  <a:pt x="509171" y="3940"/>
                  <a:pt x="660513" y="236"/>
                  <a:pt x="660513" y="236"/>
                </a:cubicBezTo>
                <a:cubicBezTo>
                  <a:pt x="680092" y="-1351"/>
                  <a:pt x="611300" y="5528"/>
                  <a:pt x="571613" y="6586"/>
                </a:cubicBezTo>
                <a:cubicBezTo>
                  <a:pt x="531926" y="7644"/>
                  <a:pt x="462076" y="-1881"/>
                  <a:pt x="422388" y="6586"/>
                </a:cubicBezTo>
                <a:cubicBezTo>
                  <a:pt x="382701" y="15053"/>
                  <a:pt x="366296" y="45215"/>
                  <a:pt x="333488" y="57386"/>
                </a:cubicBezTo>
                <a:cubicBezTo>
                  <a:pt x="300680" y="69557"/>
                  <a:pt x="275280" y="81728"/>
                  <a:pt x="225538" y="79611"/>
                </a:cubicBezTo>
                <a:cubicBezTo>
                  <a:pt x="175796" y="77494"/>
                  <a:pt x="-5178" y="36219"/>
                  <a:pt x="113" y="3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25074D5-91CA-9BB1-F4E0-64750E499553}"/>
              </a:ext>
            </a:extLst>
          </p:cNvPr>
          <p:cNvSpPr/>
          <p:nvPr/>
        </p:nvSpPr>
        <p:spPr>
          <a:xfrm>
            <a:off x="7123877" y="3110204"/>
            <a:ext cx="232910" cy="156935"/>
          </a:xfrm>
          <a:custGeom>
            <a:avLst/>
            <a:gdLst>
              <a:gd name="connsiteX0" fmla="*/ 823 w 232910"/>
              <a:gd name="connsiteY0" fmla="*/ 1296 h 156935"/>
              <a:gd name="connsiteX1" fmla="*/ 121473 w 232910"/>
              <a:gd name="connsiteY1" fmla="*/ 55271 h 156935"/>
              <a:gd name="connsiteX2" fmla="*/ 223073 w 232910"/>
              <a:gd name="connsiteY2" fmla="*/ 77496 h 156935"/>
              <a:gd name="connsiteX3" fmla="*/ 172273 w 232910"/>
              <a:gd name="connsiteY3" fmla="*/ 83846 h 156935"/>
              <a:gd name="connsiteX4" fmla="*/ 223073 w 232910"/>
              <a:gd name="connsiteY4" fmla="*/ 128296 h 156935"/>
              <a:gd name="connsiteX5" fmla="*/ 153223 w 232910"/>
              <a:gd name="connsiteY5" fmla="*/ 140996 h 156935"/>
              <a:gd name="connsiteX6" fmla="*/ 823 w 232910"/>
              <a:gd name="connsiteY6" fmla="*/ 156871 h 156935"/>
              <a:gd name="connsiteX7" fmla="*/ 169098 w 232910"/>
              <a:gd name="connsiteY7" fmla="*/ 134646 h 156935"/>
              <a:gd name="connsiteX8" fmla="*/ 232598 w 232910"/>
              <a:gd name="connsiteY8" fmla="*/ 150521 h 156935"/>
              <a:gd name="connsiteX9" fmla="*/ 191323 w 232910"/>
              <a:gd name="connsiteY9" fmla="*/ 121946 h 156935"/>
              <a:gd name="connsiteX10" fmla="*/ 143698 w 232910"/>
              <a:gd name="connsiteY10" fmla="*/ 80671 h 156935"/>
              <a:gd name="connsiteX11" fmla="*/ 184973 w 232910"/>
              <a:gd name="connsiteY11" fmla="*/ 115596 h 156935"/>
              <a:gd name="connsiteX12" fmla="*/ 823 w 232910"/>
              <a:gd name="connsiteY12" fmla="*/ 1296 h 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910" h="156935">
                <a:moveTo>
                  <a:pt x="823" y="1296"/>
                </a:moveTo>
                <a:cubicBezTo>
                  <a:pt x="-9760" y="-8758"/>
                  <a:pt x="84431" y="42571"/>
                  <a:pt x="121473" y="55271"/>
                </a:cubicBezTo>
                <a:cubicBezTo>
                  <a:pt x="158515" y="67971"/>
                  <a:pt x="214606" y="72733"/>
                  <a:pt x="223073" y="77496"/>
                </a:cubicBezTo>
                <a:cubicBezTo>
                  <a:pt x="231540" y="82259"/>
                  <a:pt x="172273" y="75379"/>
                  <a:pt x="172273" y="83846"/>
                </a:cubicBezTo>
                <a:cubicBezTo>
                  <a:pt x="172273" y="92313"/>
                  <a:pt x="226248" y="118771"/>
                  <a:pt x="223073" y="128296"/>
                </a:cubicBezTo>
                <a:cubicBezTo>
                  <a:pt x="219898" y="137821"/>
                  <a:pt x="190265" y="136234"/>
                  <a:pt x="153223" y="140996"/>
                </a:cubicBezTo>
                <a:cubicBezTo>
                  <a:pt x="116181" y="145758"/>
                  <a:pt x="-1823" y="157929"/>
                  <a:pt x="823" y="156871"/>
                </a:cubicBezTo>
                <a:cubicBezTo>
                  <a:pt x="3469" y="155813"/>
                  <a:pt x="130469" y="135704"/>
                  <a:pt x="169098" y="134646"/>
                </a:cubicBezTo>
                <a:cubicBezTo>
                  <a:pt x="207727" y="133588"/>
                  <a:pt x="228894" y="152638"/>
                  <a:pt x="232598" y="150521"/>
                </a:cubicBezTo>
                <a:cubicBezTo>
                  <a:pt x="236302" y="148404"/>
                  <a:pt x="206139" y="133588"/>
                  <a:pt x="191323" y="121946"/>
                </a:cubicBezTo>
                <a:cubicBezTo>
                  <a:pt x="176507" y="110304"/>
                  <a:pt x="144756" y="81729"/>
                  <a:pt x="143698" y="80671"/>
                </a:cubicBezTo>
                <a:cubicBezTo>
                  <a:pt x="142640" y="79613"/>
                  <a:pt x="205081" y="126708"/>
                  <a:pt x="184973" y="115596"/>
                </a:cubicBezTo>
                <a:cubicBezTo>
                  <a:pt x="164865" y="104484"/>
                  <a:pt x="11406" y="11350"/>
                  <a:pt x="823" y="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30F4266-7A37-AC53-22F2-C0FEAF3A42E3}"/>
              </a:ext>
            </a:extLst>
          </p:cNvPr>
          <p:cNvSpPr/>
          <p:nvPr/>
        </p:nvSpPr>
        <p:spPr>
          <a:xfrm>
            <a:off x="6699250" y="3381314"/>
            <a:ext cx="395273" cy="85941"/>
          </a:xfrm>
          <a:custGeom>
            <a:avLst/>
            <a:gdLst>
              <a:gd name="connsiteX0" fmla="*/ 0 w 395273"/>
              <a:gd name="connsiteY0" fmla="*/ 63561 h 85941"/>
              <a:gd name="connsiteX1" fmla="*/ 180975 w 395273"/>
              <a:gd name="connsiteY1" fmla="*/ 69911 h 85941"/>
              <a:gd name="connsiteX2" fmla="*/ 107950 w 395273"/>
              <a:gd name="connsiteY2" fmla="*/ 82611 h 85941"/>
              <a:gd name="connsiteX3" fmla="*/ 387350 w 395273"/>
              <a:gd name="connsiteY3" fmla="*/ 3236 h 85941"/>
              <a:gd name="connsiteX4" fmla="*/ 304800 w 395273"/>
              <a:gd name="connsiteY4" fmla="*/ 22286 h 85941"/>
              <a:gd name="connsiteX5" fmla="*/ 158750 w 395273"/>
              <a:gd name="connsiteY5" fmla="*/ 85786 h 85941"/>
              <a:gd name="connsiteX6" fmla="*/ 349250 w 395273"/>
              <a:gd name="connsiteY6" fmla="*/ 41336 h 85941"/>
              <a:gd name="connsiteX7" fmla="*/ 177800 w 395273"/>
              <a:gd name="connsiteY7" fmla="*/ 79436 h 85941"/>
              <a:gd name="connsiteX8" fmla="*/ 0 w 395273"/>
              <a:gd name="connsiteY8" fmla="*/ 63561 h 8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273" h="85941">
                <a:moveTo>
                  <a:pt x="0" y="63561"/>
                </a:moveTo>
                <a:cubicBezTo>
                  <a:pt x="529" y="61974"/>
                  <a:pt x="162983" y="66736"/>
                  <a:pt x="180975" y="69911"/>
                </a:cubicBezTo>
                <a:cubicBezTo>
                  <a:pt x="198967" y="73086"/>
                  <a:pt x="73554" y="93724"/>
                  <a:pt x="107950" y="82611"/>
                </a:cubicBezTo>
                <a:cubicBezTo>
                  <a:pt x="142346" y="71498"/>
                  <a:pt x="354542" y="13290"/>
                  <a:pt x="387350" y="3236"/>
                </a:cubicBezTo>
                <a:cubicBezTo>
                  <a:pt x="420158" y="-6818"/>
                  <a:pt x="342900" y="8528"/>
                  <a:pt x="304800" y="22286"/>
                </a:cubicBezTo>
                <a:cubicBezTo>
                  <a:pt x="266700" y="36044"/>
                  <a:pt x="151342" y="82611"/>
                  <a:pt x="158750" y="85786"/>
                </a:cubicBezTo>
                <a:cubicBezTo>
                  <a:pt x="166158" y="88961"/>
                  <a:pt x="346075" y="42394"/>
                  <a:pt x="349250" y="41336"/>
                </a:cubicBezTo>
                <a:cubicBezTo>
                  <a:pt x="352425" y="40278"/>
                  <a:pt x="231775" y="74144"/>
                  <a:pt x="177800" y="79436"/>
                </a:cubicBezTo>
                <a:lnTo>
                  <a:pt x="0" y="635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3727EB7-A32E-5E3C-B53C-E177B1C3DBC5}"/>
              </a:ext>
            </a:extLst>
          </p:cNvPr>
          <p:cNvSpPr/>
          <p:nvPr/>
        </p:nvSpPr>
        <p:spPr>
          <a:xfrm>
            <a:off x="4806451" y="3073364"/>
            <a:ext cx="575177" cy="314368"/>
          </a:xfrm>
          <a:custGeom>
            <a:avLst/>
            <a:gdLst>
              <a:gd name="connsiteX0" fmla="*/ 499 w 575177"/>
              <a:gd name="connsiteY0" fmla="*/ 314361 h 314368"/>
              <a:gd name="connsiteX1" fmla="*/ 286249 w 575177"/>
              <a:gd name="connsiteY1" fmla="*/ 184186 h 314368"/>
              <a:gd name="connsiteX2" fmla="*/ 206874 w 575177"/>
              <a:gd name="connsiteY2" fmla="*/ 187361 h 314368"/>
              <a:gd name="connsiteX3" fmla="*/ 425949 w 575177"/>
              <a:gd name="connsiteY3" fmla="*/ 196886 h 314368"/>
              <a:gd name="connsiteX4" fmla="*/ 502149 w 575177"/>
              <a:gd name="connsiteY4" fmla="*/ 196886 h 314368"/>
              <a:gd name="connsiteX5" fmla="*/ 508499 w 575177"/>
              <a:gd name="connsiteY5" fmla="*/ 193711 h 314368"/>
              <a:gd name="connsiteX6" fmla="*/ 575174 w 575177"/>
              <a:gd name="connsiteY6" fmla="*/ 209586 h 314368"/>
              <a:gd name="connsiteX7" fmla="*/ 505324 w 575177"/>
              <a:gd name="connsiteY7" fmla="*/ 181011 h 314368"/>
              <a:gd name="connsiteX8" fmla="*/ 492624 w 575177"/>
              <a:gd name="connsiteY8" fmla="*/ 38136 h 314368"/>
              <a:gd name="connsiteX9" fmla="*/ 492624 w 575177"/>
              <a:gd name="connsiteY9" fmla="*/ 79411 h 314368"/>
              <a:gd name="connsiteX10" fmla="*/ 483099 w 575177"/>
              <a:gd name="connsiteY10" fmla="*/ 158786 h 314368"/>
              <a:gd name="connsiteX11" fmla="*/ 422774 w 575177"/>
              <a:gd name="connsiteY11" fmla="*/ 146086 h 314368"/>
              <a:gd name="connsiteX12" fmla="*/ 384674 w 575177"/>
              <a:gd name="connsiteY12" fmla="*/ 73061 h 314368"/>
              <a:gd name="connsiteX13" fmla="*/ 346574 w 575177"/>
              <a:gd name="connsiteY13" fmla="*/ 36 h 314368"/>
              <a:gd name="connsiteX14" fmla="*/ 394199 w 575177"/>
              <a:gd name="connsiteY14" fmla="*/ 82586 h 314368"/>
              <a:gd name="connsiteX15" fmla="*/ 387849 w 575177"/>
              <a:gd name="connsiteY15" fmla="*/ 161961 h 314368"/>
              <a:gd name="connsiteX16" fmla="*/ 362449 w 575177"/>
              <a:gd name="connsiteY16" fmla="*/ 149261 h 314368"/>
              <a:gd name="connsiteX17" fmla="*/ 317999 w 575177"/>
              <a:gd name="connsiteY17" fmla="*/ 47661 h 314368"/>
              <a:gd name="connsiteX18" fmla="*/ 346574 w 575177"/>
              <a:gd name="connsiteY18" fmla="*/ 152436 h 314368"/>
              <a:gd name="connsiteX19" fmla="*/ 264024 w 575177"/>
              <a:gd name="connsiteY19" fmla="*/ 161961 h 314368"/>
              <a:gd name="connsiteX20" fmla="*/ 197349 w 575177"/>
              <a:gd name="connsiteY20" fmla="*/ 79411 h 314368"/>
              <a:gd name="connsiteX21" fmla="*/ 254499 w 575177"/>
              <a:gd name="connsiteY21" fmla="*/ 161961 h 314368"/>
              <a:gd name="connsiteX22" fmla="*/ 213224 w 575177"/>
              <a:gd name="connsiteY22" fmla="*/ 181011 h 314368"/>
              <a:gd name="connsiteX23" fmla="*/ 130674 w 575177"/>
              <a:gd name="connsiteY23" fmla="*/ 107986 h 314368"/>
              <a:gd name="connsiteX24" fmla="*/ 206874 w 575177"/>
              <a:gd name="connsiteY24" fmla="*/ 196886 h 314368"/>
              <a:gd name="connsiteX25" fmla="*/ 175124 w 575177"/>
              <a:gd name="connsiteY25" fmla="*/ 203236 h 314368"/>
              <a:gd name="connsiteX26" fmla="*/ 67174 w 575177"/>
              <a:gd name="connsiteY26" fmla="*/ 152436 h 314368"/>
              <a:gd name="connsiteX27" fmla="*/ 130674 w 575177"/>
              <a:gd name="connsiteY27" fmla="*/ 174661 h 314368"/>
              <a:gd name="connsiteX28" fmla="*/ 124324 w 575177"/>
              <a:gd name="connsiteY28" fmla="*/ 181011 h 314368"/>
              <a:gd name="connsiteX29" fmla="*/ 54474 w 575177"/>
              <a:gd name="connsiteY29" fmla="*/ 219111 h 314368"/>
              <a:gd name="connsiteX30" fmla="*/ 41774 w 575177"/>
              <a:gd name="connsiteY30" fmla="*/ 219111 h 314368"/>
              <a:gd name="connsiteX31" fmla="*/ 86224 w 575177"/>
              <a:gd name="connsiteY31" fmla="*/ 219111 h 314368"/>
              <a:gd name="connsiteX32" fmla="*/ 92574 w 575177"/>
              <a:gd name="connsiteY32" fmla="*/ 228636 h 314368"/>
              <a:gd name="connsiteX33" fmla="*/ 213224 w 575177"/>
              <a:gd name="connsiteY33" fmla="*/ 177836 h 314368"/>
              <a:gd name="connsiteX34" fmla="*/ 499 w 575177"/>
              <a:gd name="connsiteY34" fmla="*/ 314361 h 31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5177" h="314368">
                <a:moveTo>
                  <a:pt x="499" y="314361"/>
                </a:moveTo>
                <a:cubicBezTo>
                  <a:pt x="12670" y="315419"/>
                  <a:pt x="251853" y="205353"/>
                  <a:pt x="286249" y="184186"/>
                </a:cubicBezTo>
                <a:cubicBezTo>
                  <a:pt x="320645" y="163019"/>
                  <a:pt x="183591" y="185244"/>
                  <a:pt x="206874" y="187361"/>
                </a:cubicBezTo>
                <a:cubicBezTo>
                  <a:pt x="230157" y="189478"/>
                  <a:pt x="376737" y="195299"/>
                  <a:pt x="425949" y="196886"/>
                </a:cubicBezTo>
                <a:cubicBezTo>
                  <a:pt x="475161" y="198473"/>
                  <a:pt x="488391" y="197415"/>
                  <a:pt x="502149" y="196886"/>
                </a:cubicBezTo>
                <a:cubicBezTo>
                  <a:pt x="515907" y="196357"/>
                  <a:pt x="496328" y="191594"/>
                  <a:pt x="508499" y="193711"/>
                </a:cubicBezTo>
                <a:cubicBezTo>
                  <a:pt x="520670" y="195828"/>
                  <a:pt x="575703" y="211703"/>
                  <a:pt x="575174" y="209586"/>
                </a:cubicBezTo>
                <a:cubicBezTo>
                  <a:pt x="574645" y="207469"/>
                  <a:pt x="519082" y="209586"/>
                  <a:pt x="505324" y="181011"/>
                </a:cubicBezTo>
                <a:cubicBezTo>
                  <a:pt x="491566" y="152436"/>
                  <a:pt x="494741" y="55069"/>
                  <a:pt x="492624" y="38136"/>
                </a:cubicBezTo>
                <a:cubicBezTo>
                  <a:pt x="490507" y="21203"/>
                  <a:pt x="494212" y="59303"/>
                  <a:pt x="492624" y="79411"/>
                </a:cubicBezTo>
                <a:cubicBezTo>
                  <a:pt x="491037" y="99519"/>
                  <a:pt x="494741" y="147673"/>
                  <a:pt x="483099" y="158786"/>
                </a:cubicBezTo>
                <a:cubicBezTo>
                  <a:pt x="471457" y="169898"/>
                  <a:pt x="439178" y="160374"/>
                  <a:pt x="422774" y="146086"/>
                </a:cubicBezTo>
                <a:cubicBezTo>
                  <a:pt x="406370" y="131798"/>
                  <a:pt x="384674" y="73061"/>
                  <a:pt x="384674" y="73061"/>
                </a:cubicBezTo>
                <a:cubicBezTo>
                  <a:pt x="371974" y="48719"/>
                  <a:pt x="344987" y="-1551"/>
                  <a:pt x="346574" y="36"/>
                </a:cubicBezTo>
                <a:cubicBezTo>
                  <a:pt x="348161" y="1623"/>
                  <a:pt x="387320" y="55599"/>
                  <a:pt x="394199" y="82586"/>
                </a:cubicBezTo>
                <a:cubicBezTo>
                  <a:pt x="401078" y="109573"/>
                  <a:pt x="393141" y="150848"/>
                  <a:pt x="387849" y="161961"/>
                </a:cubicBezTo>
                <a:cubicBezTo>
                  <a:pt x="382557" y="173073"/>
                  <a:pt x="374091" y="168311"/>
                  <a:pt x="362449" y="149261"/>
                </a:cubicBezTo>
                <a:cubicBezTo>
                  <a:pt x="350807" y="130211"/>
                  <a:pt x="320645" y="47132"/>
                  <a:pt x="317999" y="47661"/>
                </a:cubicBezTo>
                <a:cubicBezTo>
                  <a:pt x="315353" y="48190"/>
                  <a:pt x="355570" y="133386"/>
                  <a:pt x="346574" y="152436"/>
                </a:cubicBezTo>
                <a:cubicBezTo>
                  <a:pt x="337578" y="171486"/>
                  <a:pt x="288895" y="174132"/>
                  <a:pt x="264024" y="161961"/>
                </a:cubicBezTo>
                <a:cubicBezTo>
                  <a:pt x="239153" y="149790"/>
                  <a:pt x="198936" y="79411"/>
                  <a:pt x="197349" y="79411"/>
                </a:cubicBezTo>
                <a:cubicBezTo>
                  <a:pt x="195762" y="79411"/>
                  <a:pt x="251853" y="145028"/>
                  <a:pt x="254499" y="161961"/>
                </a:cubicBezTo>
                <a:cubicBezTo>
                  <a:pt x="257145" y="178894"/>
                  <a:pt x="233862" y="190007"/>
                  <a:pt x="213224" y="181011"/>
                </a:cubicBezTo>
                <a:cubicBezTo>
                  <a:pt x="192587" y="172015"/>
                  <a:pt x="131732" y="105340"/>
                  <a:pt x="130674" y="107986"/>
                </a:cubicBezTo>
                <a:cubicBezTo>
                  <a:pt x="129616" y="110632"/>
                  <a:pt x="206874" y="196886"/>
                  <a:pt x="206874" y="196886"/>
                </a:cubicBezTo>
                <a:cubicBezTo>
                  <a:pt x="214282" y="212761"/>
                  <a:pt x="198407" y="210644"/>
                  <a:pt x="175124" y="203236"/>
                </a:cubicBezTo>
                <a:cubicBezTo>
                  <a:pt x="151841" y="195828"/>
                  <a:pt x="74582" y="157198"/>
                  <a:pt x="67174" y="152436"/>
                </a:cubicBezTo>
                <a:cubicBezTo>
                  <a:pt x="59766" y="147673"/>
                  <a:pt x="130674" y="174661"/>
                  <a:pt x="130674" y="174661"/>
                </a:cubicBezTo>
                <a:cubicBezTo>
                  <a:pt x="140199" y="179424"/>
                  <a:pt x="137024" y="173603"/>
                  <a:pt x="124324" y="181011"/>
                </a:cubicBezTo>
                <a:cubicBezTo>
                  <a:pt x="111624" y="188419"/>
                  <a:pt x="68232" y="212761"/>
                  <a:pt x="54474" y="219111"/>
                </a:cubicBezTo>
                <a:cubicBezTo>
                  <a:pt x="40716" y="225461"/>
                  <a:pt x="41774" y="219111"/>
                  <a:pt x="41774" y="219111"/>
                </a:cubicBezTo>
                <a:cubicBezTo>
                  <a:pt x="47066" y="219111"/>
                  <a:pt x="77757" y="217524"/>
                  <a:pt x="86224" y="219111"/>
                </a:cubicBezTo>
                <a:cubicBezTo>
                  <a:pt x="94691" y="220698"/>
                  <a:pt x="71408" y="235515"/>
                  <a:pt x="92574" y="228636"/>
                </a:cubicBezTo>
                <a:cubicBezTo>
                  <a:pt x="113740" y="221757"/>
                  <a:pt x="223807" y="167782"/>
                  <a:pt x="213224" y="177836"/>
                </a:cubicBezTo>
                <a:cubicBezTo>
                  <a:pt x="202641" y="187890"/>
                  <a:pt x="-11672" y="313303"/>
                  <a:pt x="499" y="314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CEBB968-B431-E520-18F6-49F2FB937859}"/>
              </a:ext>
            </a:extLst>
          </p:cNvPr>
          <p:cNvSpPr/>
          <p:nvPr/>
        </p:nvSpPr>
        <p:spPr>
          <a:xfrm>
            <a:off x="4786529" y="3196583"/>
            <a:ext cx="608415" cy="178832"/>
          </a:xfrm>
          <a:custGeom>
            <a:avLst/>
            <a:gdLst>
              <a:gd name="connsiteX0" fmla="*/ 1371 w 608415"/>
              <a:gd name="connsiteY0" fmla="*/ 165742 h 178832"/>
              <a:gd name="connsiteX1" fmla="*/ 195046 w 608415"/>
              <a:gd name="connsiteY1" fmla="*/ 51442 h 178832"/>
              <a:gd name="connsiteX2" fmla="*/ 163296 w 608415"/>
              <a:gd name="connsiteY2" fmla="*/ 51442 h 178832"/>
              <a:gd name="connsiteX3" fmla="*/ 331571 w 608415"/>
              <a:gd name="connsiteY3" fmla="*/ 13342 h 178832"/>
              <a:gd name="connsiteX4" fmla="*/ 318871 w 608415"/>
              <a:gd name="connsiteY4" fmla="*/ 3817 h 178832"/>
              <a:gd name="connsiteX5" fmla="*/ 458571 w 608415"/>
              <a:gd name="connsiteY5" fmla="*/ 19692 h 178832"/>
              <a:gd name="connsiteX6" fmla="*/ 442696 w 608415"/>
              <a:gd name="connsiteY6" fmla="*/ 642 h 178832"/>
              <a:gd name="connsiteX7" fmla="*/ 544296 w 608415"/>
              <a:gd name="connsiteY7" fmla="*/ 48267 h 178832"/>
              <a:gd name="connsiteX8" fmla="*/ 607796 w 608415"/>
              <a:gd name="connsiteY8" fmla="*/ 83192 h 178832"/>
              <a:gd name="connsiteX9" fmla="*/ 569696 w 608415"/>
              <a:gd name="connsiteY9" fmla="*/ 67317 h 178832"/>
              <a:gd name="connsiteX10" fmla="*/ 461746 w 608415"/>
              <a:gd name="connsiteY10" fmla="*/ 38742 h 178832"/>
              <a:gd name="connsiteX11" fmla="*/ 337921 w 608415"/>
              <a:gd name="connsiteY11" fmla="*/ 38742 h 178832"/>
              <a:gd name="connsiteX12" fmla="*/ 220446 w 608415"/>
              <a:gd name="connsiteY12" fmla="*/ 80017 h 178832"/>
              <a:gd name="connsiteX13" fmla="*/ 372846 w 608415"/>
              <a:gd name="connsiteY13" fmla="*/ 41917 h 178832"/>
              <a:gd name="connsiteX14" fmla="*/ 204571 w 608415"/>
              <a:gd name="connsiteY14" fmla="*/ 99067 h 178832"/>
              <a:gd name="connsiteX15" fmla="*/ 134721 w 608415"/>
              <a:gd name="connsiteY15" fmla="*/ 165742 h 178832"/>
              <a:gd name="connsiteX16" fmla="*/ 163296 w 608415"/>
              <a:gd name="connsiteY16" fmla="*/ 156217 h 178832"/>
              <a:gd name="connsiteX17" fmla="*/ 166471 w 608415"/>
              <a:gd name="connsiteY17" fmla="*/ 178442 h 178832"/>
              <a:gd name="connsiteX18" fmla="*/ 109321 w 608415"/>
              <a:gd name="connsiteY18" fmla="*/ 133992 h 178832"/>
              <a:gd name="connsiteX19" fmla="*/ 1371 w 608415"/>
              <a:gd name="connsiteY19" fmla="*/ 165742 h 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8415" h="178832">
                <a:moveTo>
                  <a:pt x="1371" y="165742"/>
                </a:moveTo>
                <a:cubicBezTo>
                  <a:pt x="15659" y="151984"/>
                  <a:pt x="168059" y="70492"/>
                  <a:pt x="195046" y="51442"/>
                </a:cubicBezTo>
                <a:cubicBezTo>
                  <a:pt x="222033" y="32392"/>
                  <a:pt x="140542" y="57792"/>
                  <a:pt x="163296" y="51442"/>
                </a:cubicBezTo>
                <a:cubicBezTo>
                  <a:pt x="186050" y="45092"/>
                  <a:pt x="305642" y="21279"/>
                  <a:pt x="331571" y="13342"/>
                </a:cubicBezTo>
                <a:cubicBezTo>
                  <a:pt x="357500" y="5405"/>
                  <a:pt x="297704" y="2759"/>
                  <a:pt x="318871" y="3817"/>
                </a:cubicBezTo>
                <a:cubicBezTo>
                  <a:pt x="340038" y="4875"/>
                  <a:pt x="437934" y="20221"/>
                  <a:pt x="458571" y="19692"/>
                </a:cubicBezTo>
                <a:cubicBezTo>
                  <a:pt x="479208" y="19163"/>
                  <a:pt x="428408" y="-4121"/>
                  <a:pt x="442696" y="642"/>
                </a:cubicBezTo>
                <a:cubicBezTo>
                  <a:pt x="456984" y="5405"/>
                  <a:pt x="516779" y="34509"/>
                  <a:pt x="544296" y="48267"/>
                </a:cubicBezTo>
                <a:cubicBezTo>
                  <a:pt x="571813" y="62025"/>
                  <a:pt x="603563" y="80017"/>
                  <a:pt x="607796" y="83192"/>
                </a:cubicBezTo>
                <a:cubicBezTo>
                  <a:pt x="612029" y="86367"/>
                  <a:pt x="594038" y="74725"/>
                  <a:pt x="569696" y="67317"/>
                </a:cubicBezTo>
                <a:cubicBezTo>
                  <a:pt x="545354" y="59909"/>
                  <a:pt x="500375" y="43504"/>
                  <a:pt x="461746" y="38742"/>
                </a:cubicBezTo>
                <a:cubicBezTo>
                  <a:pt x="423117" y="33980"/>
                  <a:pt x="378138" y="31863"/>
                  <a:pt x="337921" y="38742"/>
                </a:cubicBezTo>
                <a:cubicBezTo>
                  <a:pt x="297704" y="45621"/>
                  <a:pt x="214625" y="79488"/>
                  <a:pt x="220446" y="80017"/>
                </a:cubicBezTo>
                <a:cubicBezTo>
                  <a:pt x="226267" y="80546"/>
                  <a:pt x="375492" y="38742"/>
                  <a:pt x="372846" y="41917"/>
                </a:cubicBezTo>
                <a:cubicBezTo>
                  <a:pt x="370200" y="45092"/>
                  <a:pt x="244259" y="78429"/>
                  <a:pt x="204571" y="99067"/>
                </a:cubicBezTo>
                <a:cubicBezTo>
                  <a:pt x="164884" y="119704"/>
                  <a:pt x="141600" y="156217"/>
                  <a:pt x="134721" y="165742"/>
                </a:cubicBezTo>
                <a:cubicBezTo>
                  <a:pt x="127842" y="175267"/>
                  <a:pt x="158004" y="154100"/>
                  <a:pt x="163296" y="156217"/>
                </a:cubicBezTo>
                <a:cubicBezTo>
                  <a:pt x="168588" y="158334"/>
                  <a:pt x="175467" y="182146"/>
                  <a:pt x="166471" y="178442"/>
                </a:cubicBezTo>
                <a:cubicBezTo>
                  <a:pt x="157475" y="174738"/>
                  <a:pt x="129958" y="135579"/>
                  <a:pt x="109321" y="133992"/>
                </a:cubicBezTo>
                <a:cubicBezTo>
                  <a:pt x="88684" y="132405"/>
                  <a:pt x="-12917" y="179500"/>
                  <a:pt x="1371" y="16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5C90B0-09B4-8D4E-3ED7-20198A7E2FF4}"/>
              </a:ext>
            </a:extLst>
          </p:cNvPr>
          <p:cNvSpPr/>
          <p:nvPr/>
        </p:nvSpPr>
        <p:spPr>
          <a:xfrm>
            <a:off x="4783040" y="3155945"/>
            <a:ext cx="500490" cy="181183"/>
          </a:xfrm>
          <a:custGeom>
            <a:avLst/>
            <a:gdLst>
              <a:gd name="connsiteX0" fmla="*/ 1685 w 500490"/>
              <a:gd name="connsiteY0" fmla="*/ 180980 h 181183"/>
              <a:gd name="connsiteX1" fmla="*/ 119160 w 500490"/>
              <a:gd name="connsiteY1" fmla="*/ 76205 h 181183"/>
              <a:gd name="connsiteX2" fmla="*/ 281085 w 500490"/>
              <a:gd name="connsiteY2" fmla="*/ 25405 h 181183"/>
              <a:gd name="connsiteX3" fmla="*/ 179485 w 500490"/>
              <a:gd name="connsiteY3" fmla="*/ 38105 h 181183"/>
              <a:gd name="connsiteX4" fmla="*/ 144560 w 500490"/>
              <a:gd name="connsiteY4" fmla="*/ 38105 h 181183"/>
              <a:gd name="connsiteX5" fmla="*/ 360460 w 500490"/>
              <a:gd name="connsiteY5" fmla="*/ 5 h 181183"/>
              <a:gd name="connsiteX6" fmla="*/ 500160 w 500490"/>
              <a:gd name="connsiteY6" fmla="*/ 34930 h 181183"/>
              <a:gd name="connsiteX7" fmla="*/ 392210 w 500490"/>
              <a:gd name="connsiteY7" fmla="*/ 3180 h 181183"/>
              <a:gd name="connsiteX8" fmla="*/ 176310 w 500490"/>
              <a:gd name="connsiteY8" fmla="*/ 12705 h 181183"/>
              <a:gd name="connsiteX9" fmla="*/ 112810 w 500490"/>
              <a:gd name="connsiteY9" fmla="*/ 69855 h 181183"/>
              <a:gd name="connsiteX10" fmla="*/ 135035 w 500490"/>
              <a:gd name="connsiteY10" fmla="*/ 47630 h 181183"/>
              <a:gd name="connsiteX11" fmla="*/ 55660 w 500490"/>
              <a:gd name="connsiteY11" fmla="*/ 101605 h 181183"/>
              <a:gd name="connsiteX12" fmla="*/ 1685 w 500490"/>
              <a:gd name="connsiteY12" fmla="*/ 180980 h 18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490" h="181183">
                <a:moveTo>
                  <a:pt x="1685" y="180980"/>
                </a:moveTo>
                <a:cubicBezTo>
                  <a:pt x="12268" y="176747"/>
                  <a:pt x="72593" y="102134"/>
                  <a:pt x="119160" y="76205"/>
                </a:cubicBezTo>
                <a:cubicBezTo>
                  <a:pt x="165727" y="50276"/>
                  <a:pt x="271031" y="31755"/>
                  <a:pt x="281085" y="25405"/>
                </a:cubicBezTo>
                <a:cubicBezTo>
                  <a:pt x="291139" y="19055"/>
                  <a:pt x="202239" y="35988"/>
                  <a:pt x="179485" y="38105"/>
                </a:cubicBezTo>
                <a:cubicBezTo>
                  <a:pt x="156731" y="40222"/>
                  <a:pt x="114398" y="44455"/>
                  <a:pt x="144560" y="38105"/>
                </a:cubicBezTo>
                <a:cubicBezTo>
                  <a:pt x="174722" y="31755"/>
                  <a:pt x="301193" y="534"/>
                  <a:pt x="360460" y="5"/>
                </a:cubicBezTo>
                <a:cubicBezTo>
                  <a:pt x="419727" y="-524"/>
                  <a:pt x="494868" y="34401"/>
                  <a:pt x="500160" y="34930"/>
                </a:cubicBezTo>
                <a:cubicBezTo>
                  <a:pt x="505452" y="35459"/>
                  <a:pt x="446185" y="6884"/>
                  <a:pt x="392210" y="3180"/>
                </a:cubicBezTo>
                <a:cubicBezTo>
                  <a:pt x="338235" y="-524"/>
                  <a:pt x="222877" y="1593"/>
                  <a:pt x="176310" y="12705"/>
                </a:cubicBezTo>
                <a:cubicBezTo>
                  <a:pt x="129743" y="23817"/>
                  <a:pt x="119689" y="64034"/>
                  <a:pt x="112810" y="69855"/>
                </a:cubicBezTo>
                <a:cubicBezTo>
                  <a:pt x="105931" y="75676"/>
                  <a:pt x="144560" y="42338"/>
                  <a:pt x="135035" y="47630"/>
                </a:cubicBezTo>
                <a:cubicBezTo>
                  <a:pt x="125510" y="52922"/>
                  <a:pt x="78414" y="80968"/>
                  <a:pt x="55660" y="101605"/>
                </a:cubicBezTo>
                <a:cubicBezTo>
                  <a:pt x="32906" y="122242"/>
                  <a:pt x="-8898" y="185213"/>
                  <a:pt x="1685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182AA11-2503-C143-98C1-8D66E7CC67D6}"/>
              </a:ext>
            </a:extLst>
          </p:cNvPr>
          <p:cNvSpPr/>
          <p:nvPr/>
        </p:nvSpPr>
        <p:spPr>
          <a:xfrm>
            <a:off x="5197339" y="3149598"/>
            <a:ext cx="367752" cy="353555"/>
          </a:xfrm>
          <a:custGeom>
            <a:avLst/>
            <a:gdLst>
              <a:gd name="connsiteX0" fmla="*/ 136 w 367752"/>
              <a:gd name="connsiteY0" fmla="*/ 2 h 353555"/>
              <a:gd name="connsiteX1" fmla="*/ 187461 w 367752"/>
              <a:gd name="connsiteY1" fmla="*/ 101602 h 353555"/>
              <a:gd name="connsiteX2" fmla="*/ 171586 w 367752"/>
              <a:gd name="connsiteY2" fmla="*/ 76202 h 353555"/>
              <a:gd name="connsiteX3" fmla="*/ 279536 w 367752"/>
              <a:gd name="connsiteY3" fmla="*/ 165102 h 353555"/>
              <a:gd name="connsiteX4" fmla="*/ 365261 w 367752"/>
              <a:gd name="connsiteY4" fmla="*/ 269877 h 353555"/>
              <a:gd name="connsiteX5" fmla="*/ 346211 w 367752"/>
              <a:gd name="connsiteY5" fmla="*/ 352427 h 353555"/>
              <a:gd name="connsiteX6" fmla="*/ 362086 w 367752"/>
              <a:gd name="connsiteY6" fmla="*/ 311152 h 353555"/>
              <a:gd name="connsiteX7" fmla="*/ 298586 w 367752"/>
              <a:gd name="connsiteY7" fmla="*/ 219077 h 353555"/>
              <a:gd name="connsiteX8" fmla="*/ 244611 w 367752"/>
              <a:gd name="connsiteY8" fmla="*/ 180977 h 353555"/>
              <a:gd name="connsiteX9" fmla="*/ 282711 w 367752"/>
              <a:gd name="connsiteY9" fmla="*/ 225427 h 353555"/>
              <a:gd name="connsiteX10" fmla="*/ 216036 w 367752"/>
              <a:gd name="connsiteY10" fmla="*/ 136527 h 353555"/>
              <a:gd name="connsiteX11" fmla="*/ 82686 w 367752"/>
              <a:gd name="connsiteY11" fmla="*/ 66677 h 353555"/>
              <a:gd name="connsiteX12" fmla="*/ 155711 w 367752"/>
              <a:gd name="connsiteY12" fmla="*/ 104777 h 353555"/>
              <a:gd name="connsiteX13" fmla="*/ 136 w 367752"/>
              <a:gd name="connsiteY13" fmla="*/ 2 h 35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752" h="353555">
                <a:moveTo>
                  <a:pt x="136" y="2"/>
                </a:moveTo>
                <a:cubicBezTo>
                  <a:pt x="5428" y="-527"/>
                  <a:pt x="158886" y="88902"/>
                  <a:pt x="187461" y="101602"/>
                </a:cubicBezTo>
                <a:cubicBezTo>
                  <a:pt x="216036" y="114302"/>
                  <a:pt x="156240" y="65619"/>
                  <a:pt x="171586" y="76202"/>
                </a:cubicBezTo>
                <a:cubicBezTo>
                  <a:pt x="186932" y="86785"/>
                  <a:pt x="247257" y="132823"/>
                  <a:pt x="279536" y="165102"/>
                </a:cubicBezTo>
                <a:cubicBezTo>
                  <a:pt x="311815" y="197381"/>
                  <a:pt x="354149" y="238656"/>
                  <a:pt x="365261" y="269877"/>
                </a:cubicBezTo>
                <a:cubicBezTo>
                  <a:pt x="376373" y="301098"/>
                  <a:pt x="346740" y="345548"/>
                  <a:pt x="346211" y="352427"/>
                </a:cubicBezTo>
                <a:cubicBezTo>
                  <a:pt x="345682" y="359306"/>
                  <a:pt x="370024" y="333377"/>
                  <a:pt x="362086" y="311152"/>
                </a:cubicBezTo>
                <a:cubicBezTo>
                  <a:pt x="354149" y="288927"/>
                  <a:pt x="318165" y="240773"/>
                  <a:pt x="298586" y="219077"/>
                </a:cubicBezTo>
                <a:cubicBezTo>
                  <a:pt x="279007" y="197381"/>
                  <a:pt x="247257" y="179919"/>
                  <a:pt x="244611" y="180977"/>
                </a:cubicBezTo>
                <a:cubicBezTo>
                  <a:pt x="241965" y="182035"/>
                  <a:pt x="287474" y="232835"/>
                  <a:pt x="282711" y="225427"/>
                </a:cubicBezTo>
                <a:cubicBezTo>
                  <a:pt x="277949" y="218019"/>
                  <a:pt x="249374" y="162985"/>
                  <a:pt x="216036" y="136527"/>
                </a:cubicBezTo>
                <a:cubicBezTo>
                  <a:pt x="182699" y="110069"/>
                  <a:pt x="82686" y="66677"/>
                  <a:pt x="82686" y="66677"/>
                </a:cubicBezTo>
                <a:cubicBezTo>
                  <a:pt x="72632" y="61385"/>
                  <a:pt x="166824" y="112715"/>
                  <a:pt x="155711" y="104777"/>
                </a:cubicBezTo>
                <a:cubicBezTo>
                  <a:pt x="144599" y="96840"/>
                  <a:pt x="-5156" y="531"/>
                  <a:pt x="1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24F7822-29EE-26CB-8739-0AE0941095DD}"/>
              </a:ext>
            </a:extLst>
          </p:cNvPr>
          <p:cNvSpPr/>
          <p:nvPr/>
        </p:nvSpPr>
        <p:spPr>
          <a:xfrm>
            <a:off x="4812478" y="3203271"/>
            <a:ext cx="488327" cy="127306"/>
          </a:xfrm>
          <a:custGeom>
            <a:avLst/>
            <a:gdLst>
              <a:gd name="connsiteX0" fmla="*/ 822 w 488327"/>
              <a:gd name="connsiteY0" fmla="*/ 127304 h 127306"/>
              <a:gd name="connsiteX1" fmla="*/ 204022 w 488327"/>
              <a:gd name="connsiteY1" fmla="*/ 19354 h 127306"/>
              <a:gd name="connsiteX2" fmla="*/ 169097 w 488327"/>
              <a:gd name="connsiteY2" fmla="*/ 22529 h 127306"/>
              <a:gd name="connsiteX3" fmla="*/ 327847 w 488327"/>
              <a:gd name="connsiteY3" fmla="*/ 304 h 127306"/>
              <a:gd name="connsiteX4" fmla="*/ 486597 w 488327"/>
              <a:gd name="connsiteY4" fmla="*/ 9829 h 127306"/>
              <a:gd name="connsiteX5" fmla="*/ 400872 w 488327"/>
              <a:gd name="connsiteY5" fmla="*/ 13004 h 127306"/>
              <a:gd name="connsiteX6" fmla="*/ 226247 w 488327"/>
              <a:gd name="connsiteY6" fmla="*/ 47929 h 127306"/>
              <a:gd name="connsiteX7" fmla="*/ 292922 w 488327"/>
              <a:gd name="connsiteY7" fmla="*/ 16179 h 127306"/>
              <a:gd name="connsiteX8" fmla="*/ 822 w 488327"/>
              <a:gd name="connsiteY8" fmla="*/ 127304 h 12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327" h="127306">
                <a:moveTo>
                  <a:pt x="822" y="127304"/>
                </a:moveTo>
                <a:cubicBezTo>
                  <a:pt x="-13995" y="127833"/>
                  <a:pt x="175976" y="36816"/>
                  <a:pt x="204022" y="19354"/>
                </a:cubicBezTo>
                <a:cubicBezTo>
                  <a:pt x="232068" y="1891"/>
                  <a:pt x="148460" y="25704"/>
                  <a:pt x="169097" y="22529"/>
                </a:cubicBezTo>
                <a:cubicBezTo>
                  <a:pt x="189735" y="19354"/>
                  <a:pt x="274930" y="2421"/>
                  <a:pt x="327847" y="304"/>
                </a:cubicBezTo>
                <a:cubicBezTo>
                  <a:pt x="380764" y="-1813"/>
                  <a:pt x="474426" y="7712"/>
                  <a:pt x="486597" y="9829"/>
                </a:cubicBezTo>
                <a:cubicBezTo>
                  <a:pt x="498768" y="11946"/>
                  <a:pt x="444264" y="6654"/>
                  <a:pt x="400872" y="13004"/>
                </a:cubicBezTo>
                <a:cubicBezTo>
                  <a:pt x="357480" y="19354"/>
                  <a:pt x="244239" y="47400"/>
                  <a:pt x="226247" y="47929"/>
                </a:cubicBezTo>
                <a:cubicBezTo>
                  <a:pt x="208255" y="48458"/>
                  <a:pt x="327318" y="1891"/>
                  <a:pt x="292922" y="16179"/>
                </a:cubicBezTo>
                <a:cubicBezTo>
                  <a:pt x="258526" y="30466"/>
                  <a:pt x="15639" y="126775"/>
                  <a:pt x="822" y="127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BE38555-E71B-596C-B904-DE95C579D26B}"/>
              </a:ext>
            </a:extLst>
          </p:cNvPr>
          <p:cNvSpPr/>
          <p:nvPr/>
        </p:nvSpPr>
        <p:spPr>
          <a:xfrm>
            <a:off x="5333975" y="3302000"/>
            <a:ext cx="263649" cy="207267"/>
          </a:xfrm>
          <a:custGeom>
            <a:avLst/>
            <a:gdLst>
              <a:gd name="connsiteX0" fmla="*/ 92100 w 263649"/>
              <a:gd name="connsiteY0" fmla="*/ 0 h 207267"/>
              <a:gd name="connsiteX1" fmla="*/ 184175 w 263649"/>
              <a:gd name="connsiteY1" fmla="*/ 101600 h 207267"/>
              <a:gd name="connsiteX2" fmla="*/ 158775 w 263649"/>
              <a:gd name="connsiteY2" fmla="*/ 130175 h 207267"/>
              <a:gd name="connsiteX3" fmla="*/ 25 w 263649"/>
              <a:gd name="connsiteY3" fmla="*/ 206375 h 207267"/>
              <a:gd name="connsiteX4" fmla="*/ 171475 w 263649"/>
              <a:gd name="connsiteY4" fmla="*/ 171450 h 207267"/>
              <a:gd name="connsiteX5" fmla="*/ 263550 w 263649"/>
              <a:gd name="connsiteY5" fmla="*/ 165100 h 207267"/>
              <a:gd name="connsiteX6" fmla="*/ 155600 w 263649"/>
              <a:gd name="connsiteY6" fmla="*/ 165100 h 207267"/>
              <a:gd name="connsiteX7" fmla="*/ 101625 w 263649"/>
              <a:gd name="connsiteY7" fmla="*/ 168275 h 207267"/>
              <a:gd name="connsiteX8" fmla="*/ 155600 w 263649"/>
              <a:gd name="connsiteY8" fmla="*/ 133350 h 207267"/>
              <a:gd name="connsiteX9" fmla="*/ 92100 w 263649"/>
              <a:gd name="connsiteY9" fmla="*/ 0 h 2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49" h="207267">
                <a:moveTo>
                  <a:pt x="92100" y="0"/>
                </a:moveTo>
                <a:lnTo>
                  <a:pt x="184175" y="101600"/>
                </a:lnTo>
                <a:cubicBezTo>
                  <a:pt x="195287" y="123296"/>
                  <a:pt x="189467" y="112713"/>
                  <a:pt x="158775" y="130175"/>
                </a:cubicBezTo>
                <a:cubicBezTo>
                  <a:pt x="128083" y="147638"/>
                  <a:pt x="-2092" y="199496"/>
                  <a:pt x="25" y="206375"/>
                </a:cubicBezTo>
                <a:cubicBezTo>
                  <a:pt x="2142" y="213254"/>
                  <a:pt x="127554" y="178329"/>
                  <a:pt x="171475" y="171450"/>
                </a:cubicBezTo>
                <a:cubicBezTo>
                  <a:pt x="215396" y="164571"/>
                  <a:pt x="266196" y="166158"/>
                  <a:pt x="263550" y="165100"/>
                </a:cubicBezTo>
                <a:cubicBezTo>
                  <a:pt x="260904" y="164042"/>
                  <a:pt x="182587" y="164571"/>
                  <a:pt x="155600" y="165100"/>
                </a:cubicBezTo>
                <a:cubicBezTo>
                  <a:pt x="128613" y="165629"/>
                  <a:pt x="101625" y="173567"/>
                  <a:pt x="101625" y="168275"/>
                </a:cubicBezTo>
                <a:cubicBezTo>
                  <a:pt x="101625" y="162983"/>
                  <a:pt x="151896" y="155046"/>
                  <a:pt x="155600" y="133350"/>
                </a:cubicBezTo>
                <a:cubicBezTo>
                  <a:pt x="159304" y="111654"/>
                  <a:pt x="87337" y="5292"/>
                  <a:pt x="921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27B45AA-AB26-4D63-0611-47953D11B7E3}"/>
              </a:ext>
            </a:extLst>
          </p:cNvPr>
          <p:cNvSpPr/>
          <p:nvPr/>
        </p:nvSpPr>
        <p:spPr>
          <a:xfrm>
            <a:off x="4863532" y="3432063"/>
            <a:ext cx="566265" cy="102790"/>
          </a:xfrm>
          <a:custGeom>
            <a:avLst/>
            <a:gdLst>
              <a:gd name="connsiteX0" fmla="*/ 568 w 566265"/>
              <a:gd name="connsiteY0" fmla="*/ 112 h 102790"/>
              <a:gd name="connsiteX1" fmla="*/ 146618 w 566265"/>
              <a:gd name="connsiteY1" fmla="*/ 73137 h 102790"/>
              <a:gd name="connsiteX2" fmla="*/ 330768 w 566265"/>
              <a:gd name="connsiteY2" fmla="*/ 66787 h 102790"/>
              <a:gd name="connsiteX3" fmla="*/ 299018 w 566265"/>
              <a:gd name="connsiteY3" fmla="*/ 73137 h 102790"/>
              <a:gd name="connsiteX4" fmla="*/ 562543 w 566265"/>
              <a:gd name="connsiteY4" fmla="*/ 79487 h 102790"/>
              <a:gd name="connsiteX5" fmla="*/ 460943 w 566265"/>
              <a:gd name="connsiteY5" fmla="*/ 85837 h 102790"/>
              <a:gd name="connsiteX6" fmla="*/ 178368 w 566265"/>
              <a:gd name="connsiteY6" fmla="*/ 101712 h 102790"/>
              <a:gd name="connsiteX7" fmla="*/ 200593 w 566265"/>
              <a:gd name="connsiteY7" fmla="*/ 92187 h 102790"/>
              <a:gd name="connsiteX8" fmla="*/ 568 w 566265"/>
              <a:gd name="connsiteY8" fmla="*/ 112 h 10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265" h="102790">
                <a:moveTo>
                  <a:pt x="568" y="112"/>
                </a:moveTo>
                <a:cubicBezTo>
                  <a:pt x="-8428" y="-3063"/>
                  <a:pt x="91585" y="62025"/>
                  <a:pt x="146618" y="73137"/>
                </a:cubicBezTo>
                <a:cubicBezTo>
                  <a:pt x="201651" y="84249"/>
                  <a:pt x="305368" y="66787"/>
                  <a:pt x="330768" y="66787"/>
                </a:cubicBezTo>
                <a:cubicBezTo>
                  <a:pt x="356168" y="66787"/>
                  <a:pt x="260389" y="71020"/>
                  <a:pt x="299018" y="73137"/>
                </a:cubicBezTo>
                <a:cubicBezTo>
                  <a:pt x="337647" y="75254"/>
                  <a:pt x="535556" y="77370"/>
                  <a:pt x="562543" y="79487"/>
                </a:cubicBezTo>
                <a:cubicBezTo>
                  <a:pt x="589531" y="81604"/>
                  <a:pt x="460943" y="85837"/>
                  <a:pt x="460943" y="85837"/>
                </a:cubicBezTo>
                <a:lnTo>
                  <a:pt x="178368" y="101712"/>
                </a:lnTo>
                <a:cubicBezTo>
                  <a:pt x="134976" y="102770"/>
                  <a:pt x="226522" y="105945"/>
                  <a:pt x="200593" y="92187"/>
                </a:cubicBezTo>
                <a:cubicBezTo>
                  <a:pt x="174664" y="78429"/>
                  <a:pt x="9564" y="3287"/>
                  <a:pt x="56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BCB9640-D108-34BE-41EA-70F35D4F8FE1}"/>
              </a:ext>
            </a:extLst>
          </p:cNvPr>
          <p:cNvSpPr/>
          <p:nvPr/>
        </p:nvSpPr>
        <p:spPr>
          <a:xfrm>
            <a:off x="4888453" y="3338781"/>
            <a:ext cx="210238" cy="174736"/>
          </a:xfrm>
          <a:custGeom>
            <a:avLst/>
            <a:gdLst>
              <a:gd name="connsiteX0" fmla="*/ 1047 w 210238"/>
              <a:gd name="connsiteY0" fmla="*/ 1319 h 174736"/>
              <a:gd name="connsiteX1" fmla="*/ 83597 w 210238"/>
              <a:gd name="connsiteY1" fmla="*/ 80694 h 174736"/>
              <a:gd name="connsiteX2" fmla="*/ 207422 w 210238"/>
              <a:gd name="connsiteY2" fmla="*/ 172769 h 174736"/>
              <a:gd name="connsiteX3" fmla="*/ 162972 w 210238"/>
              <a:gd name="connsiteY3" fmla="*/ 141019 h 174736"/>
              <a:gd name="connsiteX4" fmla="*/ 80422 w 210238"/>
              <a:gd name="connsiteY4" fmla="*/ 109269 h 174736"/>
              <a:gd name="connsiteX5" fmla="*/ 140747 w 210238"/>
              <a:gd name="connsiteY5" fmla="*/ 147369 h 174736"/>
              <a:gd name="connsiteX6" fmla="*/ 1047 w 210238"/>
              <a:gd name="connsiteY6" fmla="*/ 1319 h 1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238" h="174736">
                <a:moveTo>
                  <a:pt x="1047" y="1319"/>
                </a:moveTo>
                <a:cubicBezTo>
                  <a:pt x="-8478" y="-9794"/>
                  <a:pt x="49201" y="52119"/>
                  <a:pt x="83597" y="80694"/>
                </a:cubicBezTo>
                <a:cubicBezTo>
                  <a:pt x="117993" y="109269"/>
                  <a:pt x="194193" y="162715"/>
                  <a:pt x="207422" y="172769"/>
                </a:cubicBezTo>
                <a:cubicBezTo>
                  <a:pt x="220651" y="182823"/>
                  <a:pt x="184139" y="151602"/>
                  <a:pt x="162972" y="141019"/>
                </a:cubicBezTo>
                <a:cubicBezTo>
                  <a:pt x="141805" y="130436"/>
                  <a:pt x="84126" y="108211"/>
                  <a:pt x="80422" y="109269"/>
                </a:cubicBezTo>
                <a:cubicBezTo>
                  <a:pt x="76718" y="110327"/>
                  <a:pt x="152918" y="157952"/>
                  <a:pt x="140747" y="147369"/>
                </a:cubicBezTo>
                <a:cubicBezTo>
                  <a:pt x="128576" y="136786"/>
                  <a:pt x="10572" y="12432"/>
                  <a:pt x="1047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8453D07-E652-1282-7E74-1A1643805D2B}"/>
              </a:ext>
            </a:extLst>
          </p:cNvPr>
          <p:cNvSpPr/>
          <p:nvPr/>
        </p:nvSpPr>
        <p:spPr>
          <a:xfrm>
            <a:off x="4905230" y="3244472"/>
            <a:ext cx="111861" cy="196653"/>
          </a:xfrm>
          <a:custGeom>
            <a:avLst/>
            <a:gdLst>
              <a:gd name="connsiteX0" fmla="*/ 111270 w 111861"/>
              <a:gd name="connsiteY0" fmla="*/ 378 h 196653"/>
              <a:gd name="connsiteX1" fmla="*/ 85870 w 111861"/>
              <a:gd name="connsiteY1" fmla="*/ 98803 h 196653"/>
              <a:gd name="connsiteX2" fmla="*/ 82695 w 111861"/>
              <a:gd name="connsiteY2" fmla="*/ 178178 h 196653"/>
              <a:gd name="connsiteX3" fmla="*/ 60470 w 111861"/>
              <a:gd name="connsiteY3" fmla="*/ 181353 h 196653"/>
              <a:gd name="connsiteX4" fmla="*/ 145 w 111861"/>
              <a:gd name="connsiteY4" fmla="*/ 194053 h 196653"/>
              <a:gd name="connsiteX5" fmla="*/ 79520 w 111861"/>
              <a:gd name="connsiteY5" fmla="*/ 190878 h 196653"/>
              <a:gd name="connsiteX6" fmla="*/ 57295 w 111861"/>
              <a:gd name="connsiteY6" fmla="*/ 136903 h 196653"/>
              <a:gd name="connsiteX7" fmla="*/ 111270 w 111861"/>
              <a:gd name="connsiteY7" fmla="*/ 378 h 19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61" h="196653">
                <a:moveTo>
                  <a:pt x="111270" y="378"/>
                </a:moveTo>
                <a:cubicBezTo>
                  <a:pt x="116032" y="-5972"/>
                  <a:pt x="90632" y="69170"/>
                  <a:pt x="85870" y="98803"/>
                </a:cubicBezTo>
                <a:cubicBezTo>
                  <a:pt x="81108" y="128436"/>
                  <a:pt x="86928" y="164420"/>
                  <a:pt x="82695" y="178178"/>
                </a:cubicBezTo>
                <a:cubicBezTo>
                  <a:pt x="78462" y="191936"/>
                  <a:pt x="74228" y="178707"/>
                  <a:pt x="60470" y="181353"/>
                </a:cubicBezTo>
                <a:cubicBezTo>
                  <a:pt x="46712" y="183999"/>
                  <a:pt x="-3030" y="192466"/>
                  <a:pt x="145" y="194053"/>
                </a:cubicBezTo>
                <a:cubicBezTo>
                  <a:pt x="3320" y="195640"/>
                  <a:pt x="69995" y="200403"/>
                  <a:pt x="79520" y="190878"/>
                </a:cubicBezTo>
                <a:cubicBezTo>
                  <a:pt x="89045" y="181353"/>
                  <a:pt x="54120" y="162832"/>
                  <a:pt x="57295" y="136903"/>
                </a:cubicBezTo>
                <a:cubicBezTo>
                  <a:pt x="60470" y="110974"/>
                  <a:pt x="106508" y="6728"/>
                  <a:pt x="11127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3E5CFE38-4B90-5E99-C099-DC1DBEC3A160}"/>
              </a:ext>
            </a:extLst>
          </p:cNvPr>
          <p:cNvSpPr/>
          <p:nvPr/>
        </p:nvSpPr>
        <p:spPr>
          <a:xfrm>
            <a:off x="4937773" y="3151298"/>
            <a:ext cx="434094" cy="103803"/>
          </a:xfrm>
          <a:custGeom>
            <a:avLst/>
            <a:gdLst>
              <a:gd name="connsiteX0" fmla="*/ 2527 w 434094"/>
              <a:gd name="connsiteY0" fmla="*/ 61802 h 103803"/>
              <a:gd name="connsiteX1" fmla="*/ 247002 w 434094"/>
              <a:gd name="connsiteY1" fmla="*/ 23702 h 103803"/>
              <a:gd name="connsiteX2" fmla="*/ 173977 w 434094"/>
              <a:gd name="connsiteY2" fmla="*/ 36402 h 103803"/>
              <a:gd name="connsiteX3" fmla="*/ 313677 w 434094"/>
              <a:gd name="connsiteY3" fmla="*/ 42752 h 103803"/>
              <a:gd name="connsiteX4" fmla="*/ 431152 w 434094"/>
              <a:gd name="connsiteY4" fmla="*/ 103077 h 103803"/>
              <a:gd name="connsiteX5" fmla="*/ 383527 w 434094"/>
              <a:gd name="connsiteY5" fmla="*/ 71327 h 103803"/>
              <a:gd name="connsiteX6" fmla="*/ 221602 w 434094"/>
              <a:gd name="connsiteY6" fmla="*/ 1477 h 103803"/>
              <a:gd name="connsiteX7" fmla="*/ 266052 w 434094"/>
              <a:gd name="connsiteY7" fmla="*/ 23702 h 103803"/>
              <a:gd name="connsiteX8" fmla="*/ 126352 w 434094"/>
              <a:gd name="connsiteY8" fmla="*/ 23702 h 103803"/>
              <a:gd name="connsiteX9" fmla="*/ 2527 w 434094"/>
              <a:gd name="connsiteY9" fmla="*/ 61802 h 10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094" h="103803">
                <a:moveTo>
                  <a:pt x="2527" y="61802"/>
                </a:moveTo>
                <a:cubicBezTo>
                  <a:pt x="22635" y="61802"/>
                  <a:pt x="218427" y="27935"/>
                  <a:pt x="247002" y="23702"/>
                </a:cubicBezTo>
                <a:cubicBezTo>
                  <a:pt x="275577" y="19469"/>
                  <a:pt x="162864" y="33227"/>
                  <a:pt x="173977" y="36402"/>
                </a:cubicBezTo>
                <a:cubicBezTo>
                  <a:pt x="185090" y="39577"/>
                  <a:pt x="270815" y="31640"/>
                  <a:pt x="313677" y="42752"/>
                </a:cubicBezTo>
                <a:cubicBezTo>
                  <a:pt x="356539" y="53864"/>
                  <a:pt x="419510" y="98315"/>
                  <a:pt x="431152" y="103077"/>
                </a:cubicBezTo>
                <a:cubicBezTo>
                  <a:pt x="442794" y="107839"/>
                  <a:pt x="418452" y="88260"/>
                  <a:pt x="383527" y="71327"/>
                </a:cubicBezTo>
                <a:cubicBezTo>
                  <a:pt x="348602" y="54394"/>
                  <a:pt x="241181" y="9415"/>
                  <a:pt x="221602" y="1477"/>
                </a:cubicBezTo>
                <a:cubicBezTo>
                  <a:pt x="202023" y="-6461"/>
                  <a:pt x="281927" y="19998"/>
                  <a:pt x="266052" y="23702"/>
                </a:cubicBezTo>
                <a:cubicBezTo>
                  <a:pt x="250177" y="27406"/>
                  <a:pt x="164981" y="18410"/>
                  <a:pt x="126352" y="23702"/>
                </a:cubicBezTo>
                <a:cubicBezTo>
                  <a:pt x="87723" y="28994"/>
                  <a:pt x="-17581" y="61802"/>
                  <a:pt x="2527" y="6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CCE986F-597F-FA30-2DBB-5369D2C68082}"/>
              </a:ext>
            </a:extLst>
          </p:cNvPr>
          <p:cNvSpPr/>
          <p:nvPr/>
        </p:nvSpPr>
        <p:spPr>
          <a:xfrm>
            <a:off x="5086298" y="3435177"/>
            <a:ext cx="407499" cy="69675"/>
          </a:xfrm>
          <a:custGeom>
            <a:avLst/>
            <a:gdLst>
              <a:gd name="connsiteX0" fmla="*/ 52 w 407499"/>
              <a:gd name="connsiteY0" fmla="*/ 57323 h 69675"/>
              <a:gd name="connsiteX1" fmla="*/ 206427 w 407499"/>
              <a:gd name="connsiteY1" fmla="*/ 66848 h 69675"/>
              <a:gd name="connsiteX2" fmla="*/ 406452 w 407499"/>
              <a:gd name="connsiteY2" fmla="*/ 173 h 69675"/>
              <a:gd name="connsiteX3" fmla="*/ 282627 w 407499"/>
              <a:gd name="connsiteY3" fmla="*/ 47798 h 69675"/>
              <a:gd name="connsiteX4" fmla="*/ 225477 w 407499"/>
              <a:gd name="connsiteY4" fmla="*/ 57323 h 69675"/>
              <a:gd name="connsiteX5" fmla="*/ 52 w 407499"/>
              <a:gd name="connsiteY5" fmla="*/ 57323 h 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9" h="69675">
                <a:moveTo>
                  <a:pt x="52" y="57323"/>
                </a:moveTo>
                <a:cubicBezTo>
                  <a:pt x="-3123" y="58910"/>
                  <a:pt x="138694" y="76373"/>
                  <a:pt x="206427" y="66848"/>
                </a:cubicBezTo>
                <a:cubicBezTo>
                  <a:pt x="274160" y="57323"/>
                  <a:pt x="393752" y="3348"/>
                  <a:pt x="406452" y="173"/>
                </a:cubicBezTo>
                <a:cubicBezTo>
                  <a:pt x="419152" y="-3002"/>
                  <a:pt x="312789" y="38273"/>
                  <a:pt x="282627" y="47798"/>
                </a:cubicBezTo>
                <a:cubicBezTo>
                  <a:pt x="252465" y="57323"/>
                  <a:pt x="270985" y="54677"/>
                  <a:pt x="225477" y="57323"/>
                </a:cubicBezTo>
                <a:cubicBezTo>
                  <a:pt x="179969" y="59969"/>
                  <a:pt x="3227" y="55736"/>
                  <a:pt x="52" y="5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C6550DF-A163-34A9-F0B8-B1881AE4FDC4}"/>
              </a:ext>
            </a:extLst>
          </p:cNvPr>
          <p:cNvSpPr/>
          <p:nvPr/>
        </p:nvSpPr>
        <p:spPr>
          <a:xfrm>
            <a:off x="5068639" y="3205906"/>
            <a:ext cx="386025" cy="293965"/>
          </a:xfrm>
          <a:custGeom>
            <a:avLst/>
            <a:gdLst>
              <a:gd name="connsiteX0" fmla="*/ 58986 w 386025"/>
              <a:gd name="connsiteY0" fmla="*/ 4019 h 293965"/>
              <a:gd name="connsiteX1" fmla="*/ 14536 w 386025"/>
              <a:gd name="connsiteY1" fmla="*/ 131019 h 293965"/>
              <a:gd name="connsiteX2" fmla="*/ 5011 w 386025"/>
              <a:gd name="connsiteY2" fmla="*/ 162769 h 293965"/>
              <a:gd name="connsiteX3" fmla="*/ 87561 w 386025"/>
              <a:gd name="connsiteY3" fmla="*/ 286594 h 293965"/>
              <a:gd name="connsiteX4" fmla="*/ 65336 w 386025"/>
              <a:gd name="connsiteY4" fmla="*/ 280244 h 293965"/>
              <a:gd name="connsiteX5" fmla="*/ 243136 w 386025"/>
              <a:gd name="connsiteY5" fmla="*/ 289769 h 293965"/>
              <a:gd name="connsiteX6" fmla="*/ 303461 w 386025"/>
              <a:gd name="connsiteY6" fmla="*/ 200869 h 293965"/>
              <a:gd name="connsiteX7" fmla="*/ 309811 w 386025"/>
              <a:gd name="connsiteY7" fmla="*/ 73869 h 293965"/>
              <a:gd name="connsiteX8" fmla="*/ 306636 w 386025"/>
              <a:gd name="connsiteY8" fmla="*/ 54819 h 293965"/>
              <a:gd name="connsiteX9" fmla="*/ 386011 w 386025"/>
              <a:gd name="connsiteY9" fmla="*/ 153244 h 293965"/>
              <a:gd name="connsiteX10" fmla="*/ 312986 w 386025"/>
              <a:gd name="connsiteY10" fmla="*/ 64344 h 293965"/>
              <a:gd name="connsiteX11" fmla="*/ 278061 w 386025"/>
              <a:gd name="connsiteY11" fmla="*/ 35769 h 293965"/>
              <a:gd name="connsiteX12" fmla="*/ 58986 w 386025"/>
              <a:gd name="connsiteY12" fmla="*/ 4019 h 29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6025" h="293965">
                <a:moveTo>
                  <a:pt x="58986" y="4019"/>
                </a:moveTo>
                <a:cubicBezTo>
                  <a:pt x="15065" y="19894"/>
                  <a:pt x="23532" y="104561"/>
                  <a:pt x="14536" y="131019"/>
                </a:cubicBezTo>
                <a:cubicBezTo>
                  <a:pt x="5540" y="157477"/>
                  <a:pt x="-7160" y="136840"/>
                  <a:pt x="5011" y="162769"/>
                </a:cubicBezTo>
                <a:cubicBezTo>
                  <a:pt x="17182" y="188698"/>
                  <a:pt x="77507" y="267015"/>
                  <a:pt x="87561" y="286594"/>
                </a:cubicBezTo>
                <a:cubicBezTo>
                  <a:pt x="97615" y="306173"/>
                  <a:pt x="39407" y="279715"/>
                  <a:pt x="65336" y="280244"/>
                </a:cubicBezTo>
                <a:cubicBezTo>
                  <a:pt x="91265" y="280773"/>
                  <a:pt x="203449" y="302998"/>
                  <a:pt x="243136" y="289769"/>
                </a:cubicBezTo>
                <a:cubicBezTo>
                  <a:pt x="282823" y="276540"/>
                  <a:pt x="292348" y="236852"/>
                  <a:pt x="303461" y="200869"/>
                </a:cubicBezTo>
                <a:cubicBezTo>
                  <a:pt x="314574" y="164886"/>
                  <a:pt x="309282" y="98211"/>
                  <a:pt x="309811" y="73869"/>
                </a:cubicBezTo>
                <a:cubicBezTo>
                  <a:pt x="310340" y="49527"/>
                  <a:pt x="293936" y="41590"/>
                  <a:pt x="306636" y="54819"/>
                </a:cubicBezTo>
                <a:cubicBezTo>
                  <a:pt x="319336" y="68048"/>
                  <a:pt x="384953" y="151656"/>
                  <a:pt x="386011" y="153244"/>
                </a:cubicBezTo>
                <a:cubicBezTo>
                  <a:pt x="387069" y="154832"/>
                  <a:pt x="330978" y="83923"/>
                  <a:pt x="312986" y="64344"/>
                </a:cubicBezTo>
                <a:cubicBezTo>
                  <a:pt x="294994" y="44765"/>
                  <a:pt x="317748" y="47940"/>
                  <a:pt x="278061" y="35769"/>
                </a:cubicBezTo>
                <a:cubicBezTo>
                  <a:pt x="238374" y="23598"/>
                  <a:pt x="102907" y="-11856"/>
                  <a:pt x="58986" y="40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月 38">
            <a:extLst>
              <a:ext uri="{FF2B5EF4-FFF2-40B4-BE49-F238E27FC236}">
                <a16:creationId xmlns:a16="http://schemas.microsoft.com/office/drawing/2014/main" id="{95959857-758E-54F2-170A-8831155AED71}"/>
              </a:ext>
            </a:extLst>
          </p:cNvPr>
          <p:cNvSpPr/>
          <p:nvPr/>
        </p:nvSpPr>
        <p:spPr>
          <a:xfrm rot="5739686" flipV="1">
            <a:off x="5201609" y="3254818"/>
            <a:ext cx="76142" cy="12759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D847546-0F58-1833-689E-B2283E9C9926}"/>
              </a:ext>
            </a:extLst>
          </p:cNvPr>
          <p:cNvSpPr/>
          <p:nvPr/>
        </p:nvSpPr>
        <p:spPr>
          <a:xfrm>
            <a:off x="5413303" y="3282879"/>
            <a:ext cx="146220" cy="188231"/>
          </a:xfrm>
          <a:custGeom>
            <a:avLst/>
            <a:gdLst>
              <a:gd name="connsiteX0" fmla="*/ 72 w 146220"/>
              <a:gd name="connsiteY0" fmla="*/ 71 h 188231"/>
              <a:gd name="connsiteX1" fmla="*/ 66747 w 146220"/>
              <a:gd name="connsiteY1" fmla="*/ 142946 h 188231"/>
              <a:gd name="connsiteX2" fmla="*/ 142947 w 146220"/>
              <a:gd name="connsiteY2" fmla="*/ 187396 h 188231"/>
              <a:gd name="connsiteX3" fmla="*/ 127072 w 146220"/>
              <a:gd name="connsiteY3" fmla="*/ 168346 h 188231"/>
              <a:gd name="connsiteX4" fmla="*/ 79447 w 146220"/>
              <a:gd name="connsiteY4" fmla="*/ 123896 h 188231"/>
              <a:gd name="connsiteX5" fmla="*/ 72 w 146220"/>
              <a:gd name="connsiteY5" fmla="*/ 71 h 18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20" h="188231">
                <a:moveTo>
                  <a:pt x="72" y="71"/>
                </a:moveTo>
                <a:cubicBezTo>
                  <a:pt x="-2045" y="3246"/>
                  <a:pt x="42935" y="111725"/>
                  <a:pt x="66747" y="142946"/>
                </a:cubicBezTo>
                <a:cubicBezTo>
                  <a:pt x="90559" y="174167"/>
                  <a:pt x="142947" y="187396"/>
                  <a:pt x="142947" y="187396"/>
                </a:cubicBezTo>
                <a:cubicBezTo>
                  <a:pt x="153001" y="191629"/>
                  <a:pt x="137655" y="178929"/>
                  <a:pt x="127072" y="168346"/>
                </a:cubicBezTo>
                <a:cubicBezTo>
                  <a:pt x="116489" y="157763"/>
                  <a:pt x="96910" y="146650"/>
                  <a:pt x="79447" y="123896"/>
                </a:cubicBezTo>
                <a:cubicBezTo>
                  <a:pt x="61985" y="101142"/>
                  <a:pt x="2189" y="-3104"/>
                  <a:pt x="7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12E7A17-61C5-A35B-5827-AEE5747E3F9C}"/>
              </a:ext>
            </a:extLst>
          </p:cNvPr>
          <p:cNvSpPr/>
          <p:nvPr/>
        </p:nvSpPr>
        <p:spPr>
          <a:xfrm>
            <a:off x="5235549" y="3149284"/>
            <a:ext cx="206853" cy="135172"/>
          </a:xfrm>
          <a:custGeom>
            <a:avLst/>
            <a:gdLst>
              <a:gd name="connsiteX0" fmla="*/ 26 w 206853"/>
              <a:gd name="connsiteY0" fmla="*/ 316 h 135172"/>
              <a:gd name="connsiteX1" fmla="*/ 146076 w 206853"/>
              <a:gd name="connsiteY1" fmla="*/ 79691 h 135172"/>
              <a:gd name="connsiteX2" fmla="*/ 206401 w 206853"/>
              <a:gd name="connsiteY2" fmla="*/ 133666 h 135172"/>
              <a:gd name="connsiteX3" fmla="*/ 168301 w 206853"/>
              <a:gd name="connsiteY3" fmla="*/ 117791 h 135172"/>
              <a:gd name="connsiteX4" fmla="*/ 73051 w 206853"/>
              <a:gd name="connsiteY4" fmla="*/ 92391 h 135172"/>
              <a:gd name="connsiteX5" fmla="*/ 133376 w 206853"/>
              <a:gd name="connsiteY5" fmla="*/ 111441 h 135172"/>
              <a:gd name="connsiteX6" fmla="*/ 26 w 206853"/>
              <a:gd name="connsiteY6" fmla="*/ 316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53" h="135172">
                <a:moveTo>
                  <a:pt x="26" y="316"/>
                </a:moveTo>
                <a:cubicBezTo>
                  <a:pt x="2143" y="-4976"/>
                  <a:pt x="111680" y="57466"/>
                  <a:pt x="146076" y="79691"/>
                </a:cubicBezTo>
                <a:cubicBezTo>
                  <a:pt x="180472" y="101916"/>
                  <a:pt x="202697" y="127316"/>
                  <a:pt x="206401" y="133666"/>
                </a:cubicBezTo>
                <a:cubicBezTo>
                  <a:pt x="210105" y="140016"/>
                  <a:pt x="190526" y="124670"/>
                  <a:pt x="168301" y="117791"/>
                </a:cubicBezTo>
                <a:cubicBezTo>
                  <a:pt x="146076" y="110912"/>
                  <a:pt x="78872" y="93449"/>
                  <a:pt x="73051" y="92391"/>
                </a:cubicBezTo>
                <a:cubicBezTo>
                  <a:pt x="67230" y="91333"/>
                  <a:pt x="141313" y="124670"/>
                  <a:pt x="133376" y="111441"/>
                </a:cubicBezTo>
                <a:cubicBezTo>
                  <a:pt x="125439" y="98212"/>
                  <a:pt x="-2091" y="5608"/>
                  <a:pt x="2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ACF2416-AC0A-5675-2FF1-33F7DA4E00F7}"/>
              </a:ext>
            </a:extLst>
          </p:cNvPr>
          <p:cNvSpPr/>
          <p:nvPr/>
        </p:nvSpPr>
        <p:spPr>
          <a:xfrm>
            <a:off x="5384667" y="2701925"/>
            <a:ext cx="204696" cy="243635"/>
          </a:xfrm>
          <a:custGeom>
            <a:avLst/>
            <a:gdLst>
              <a:gd name="connsiteX0" fmla="*/ 133 w 204696"/>
              <a:gd name="connsiteY0" fmla="*/ 0 h 243635"/>
              <a:gd name="connsiteX1" fmla="*/ 50933 w 204696"/>
              <a:gd name="connsiteY1" fmla="*/ 98425 h 243635"/>
              <a:gd name="connsiteX2" fmla="*/ 177933 w 204696"/>
              <a:gd name="connsiteY2" fmla="*/ 184150 h 243635"/>
              <a:gd name="connsiteX3" fmla="*/ 133483 w 204696"/>
              <a:gd name="connsiteY3" fmla="*/ 165100 h 243635"/>
              <a:gd name="connsiteX4" fmla="*/ 203333 w 204696"/>
              <a:gd name="connsiteY4" fmla="*/ 241300 h 243635"/>
              <a:gd name="connsiteX5" fmla="*/ 174758 w 204696"/>
              <a:gd name="connsiteY5" fmla="*/ 219075 h 243635"/>
              <a:gd name="connsiteX6" fmla="*/ 114433 w 204696"/>
              <a:gd name="connsiteY6" fmla="*/ 168275 h 243635"/>
              <a:gd name="connsiteX7" fmla="*/ 63633 w 204696"/>
              <a:gd name="connsiteY7" fmla="*/ 98425 h 243635"/>
              <a:gd name="connsiteX8" fmla="*/ 133 w 204696"/>
              <a:gd name="connsiteY8" fmla="*/ 0 h 24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696" h="243635">
                <a:moveTo>
                  <a:pt x="133" y="0"/>
                </a:moveTo>
                <a:cubicBezTo>
                  <a:pt x="-1984" y="0"/>
                  <a:pt x="21300" y="67733"/>
                  <a:pt x="50933" y="98425"/>
                </a:cubicBezTo>
                <a:cubicBezTo>
                  <a:pt x="80566" y="129117"/>
                  <a:pt x="164175" y="173037"/>
                  <a:pt x="177933" y="184150"/>
                </a:cubicBezTo>
                <a:cubicBezTo>
                  <a:pt x="191691" y="195263"/>
                  <a:pt x="129250" y="155575"/>
                  <a:pt x="133483" y="165100"/>
                </a:cubicBezTo>
                <a:cubicBezTo>
                  <a:pt x="137716" y="174625"/>
                  <a:pt x="196454" y="232304"/>
                  <a:pt x="203333" y="241300"/>
                </a:cubicBezTo>
                <a:cubicBezTo>
                  <a:pt x="210212" y="250296"/>
                  <a:pt x="189575" y="231246"/>
                  <a:pt x="174758" y="219075"/>
                </a:cubicBezTo>
                <a:cubicBezTo>
                  <a:pt x="159941" y="206904"/>
                  <a:pt x="132954" y="188383"/>
                  <a:pt x="114433" y="168275"/>
                </a:cubicBezTo>
                <a:cubicBezTo>
                  <a:pt x="95912" y="148167"/>
                  <a:pt x="81625" y="121179"/>
                  <a:pt x="63633" y="98425"/>
                </a:cubicBezTo>
                <a:cubicBezTo>
                  <a:pt x="45641" y="75671"/>
                  <a:pt x="2250" y="0"/>
                  <a:pt x="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E247BF4-16E8-1E5B-D030-507BFDBCC82B}"/>
              </a:ext>
            </a:extLst>
          </p:cNvPr>
          <p:cNvSpPr/>
          <p:nvPr/>
        </p:nvSpPr>
        <p:spPr>
          <a:xfrm>
            <a:off x="4897868" y="2682821"/>
            <a:ext cx="381501" cy="156503"/>
          </a:xfrm>
          <a:custGeom>
            <a:avLst/>
            <a:gdLst>
              <a:gd name="connsiteX0" fmla="*/ 1157 w 381501"/>
              <a:gd name="connsiteY0" fmla="*/ 54 h 156503"/>
              <a:gd name="connsiteX1" fmla="*/ 283732 w 381501"/>
              <a:gd name="connsiteY1" fmla="*/ 69904 h 156503"/>
              <a:gd name="connsiteX2" fmla="*/ 242457 w 381501"/>
              <a:gd name="connsiteY2" fmla="*/ 69904 h 156503"/>
              <a:gd name="connsiteX3" fmla="*/ 378982 w 381501"/>
              <a:gd name="connsiteY3" fmla="*/ 155629 h 156503"/>
              <a:gd name="connsiteX4" fmla="*/ 321832 w 381501"/>
              <a:gd name="connsiteY4" fmla="*/ 111179 h 156503"/>
              <a:gd name="connsiteX5" fmla="*/ 207532 w 381501"/>
              <a:gd name="connsiteY5" fmla="*/ 60379 h 156503"/>
              <a:gd name="connsiteX6" fmla="*/ 96407 w 381501"/>
              <a:gd name="connsiteY6" fmla="*/ 47679 h 156503"/>
              <a:gd name="connsiteX7" fmla="*/ 178957 w 381501"/>
              <a:gd name="connsiteY7" fmla="*/ 82604 h 156503"/>
              <a:gd name="connsiteX8" fmla="*/ 1157 w 381501"/>
              <a:gd name="connsiteY8" fmla="*/ 54 h 1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501" h="156503">
                <a:moveTo>
                  <a:pt x="1157" y="54"/>
                </a:moveTo>
                <a:cubicBezTo>
                  <a:pt x="18619" y="-2063"/>
                  <a:pt x="243515" y="58262"/>
                  <a:pt x="283732" y="69904"/>
                </a:cubicBezTo>
                <a:cubicBezTo>
                  <a:pt x="323949" y="81546"/>
                  <a:pt x="226582" y="55617"/>
                  <a:pt x="242457" y="69904"/>
                </a:cubicBezTo>
                <a:cubicBezTo>
                  <a:pt x="258332" y="84192"/>
                  <a:pt x="365753" y="148750"/>
                  <a:pt x="378982" y="155629"/>
                </a:cubicBezTo>
                <a:cubicBezTo>
                  <a:pt x="392211" y="162508"/>
                  <a:pt x="350407" y="127054"/>
                  <a:pt x="321832" y="111179"/>
                </a:cubicBezTo>
                <a:cubicBezTo>
                  <a:pt x="293257" y="95304"/>
                  <a:pt x="245103" y="70962"/>
                  <a:pt x="207532" y="60379"/>
                </a:cubicBezTo>
                <a:cubicBezTo>
                  <a:pt x="169961" y="49796"/>
                  <a:pt x="101169" y="43975"/>
                  <a:pt x="96407" y="47679"/>
                </a:cubicBezTo>
                <a:cubicBezTo>
                  <a:pt x="91645" y="51383"/>
                  <a:pt x="188482" y="89483"/>
                  <a:pt x="178957" y="82604"/>
                </a:cubicBezTo>
                <a:cubicBezTo>
                  <a:pt x="169432" y="75725"/>
                  <a:pt x="-16305" y="2171"/>
                  <a:pt x="115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3C6E551-0379-2A65-B828-6CB4BAAB8268}"/>
              </a:ext>
            </a:extLst>
          </p:cNvPr>
          <p:cNvSpPr/>
          <p:nvPr/>
        </p:nvSpPr>
        <p:spPr>
          <a:xfrm>
            <a:off x="4857515" y="2803356"/>
            <a:ext cx="422641" cy="104992"/>
          </a:xfrm>
          <a:custGeom>
            <a:avLst/>
            <a:gdLst>
              <a:gd name="connsiteX0" fmla="*/ 235 w 422641"/>
              <a:gd name="connsiteY0" fmla="*/ 41444 h 104992"/>
              <a:gd name="connsiteX1" fmla="*/ 174860 w 422641"/>
              <a:gd name="connsiteY1" fmla="*/ 12869 h 104992"/>
              <a:gd name="connsiteX2" fmla="*/ 343135 w 422641"/>
              <a:gd name="connsiteY2" fmla="*/ 60494 h 104992"/>
              <a:gd name="connsiteX3" fmla="*/ 292335 w 422641"/>
              <a:gd name="connsiteY3" fmla="*/ 47794 h 104992"/>
              <a:gd name="connsiteX4" fmla="*/ 101835 w 422641"/>
              <a:gd name="connsiteY4" fmla="*/ 73194 h 104992"/>
              <a:gd name="connsiteX5" fmla="*/ 266935 w 422641"/>
              <a:gd name="connsiteY5" fmla="*/ 41444 h 104992"/>
              <a:gd name="connsiteX6" fmla="*/ 422510 w 422641"/>
              <a:gd name="connsiteY6" fmla="*/ 104944 h 104992"/>
              <a:gd name="connsiteX7" fmla="*/ 292335 w 422641"/>
              <a:gd name="connsiteY7" fmla="*/ 50969 h 104992"/>
              <a:gd name="connsiteX8" fmla="*/ 212960 w 422641"/>
              <a:gd name="connsiteY8" fmla="*/ 169 h 104992"/>
              <a:gd name="connsiteX9" fmla="*/ 235 w 422641"/>
              <a:gd name="connsiteY9" fmla="*/ 41444 h 10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641" h="104992">
                <a:moveTo>
                  <a:pt x="235" y="41444"/>
                </a:moveTo>
                <a:cubicBezTo>
                  <a:pt x="-6115" y="43561"/>
                  <a:pt x="117710" y="9694"/>
                  <a:pt x="174860" y="12869"/>
                </a:cubicBezTo>
                <a:cubicBezTo>
                  <a:pt x="232010" y="16044"/>
                  <a:pt x="323556" y="54673"/>
                  <a:pt x="343135" y="60494"/>
                </a:cubicBezTo>
                <a:cubicBezTo>
                  <a:pt x="362714" y="66315"/>
                  <a:pt x="332552" y="45677"/>
                  <a:pt x="292335" y="47794"/>
                </a:cubicBezTo>
                <a:cubicBezTo>
                  <a:pt x="252118" y="49911"/>
                  <a:pt x="106068" y="74252"/>
                  <a:pt x="101835" y="73194"/>
                </a:cubicBezTo>
                <a:cubicBezTo>
                  <a:pt x="97602" y="72136"/>
                  <a:pt x="213489" y="36152"/>
                  <a:pt x="266935" y="41444"/>
                </a:cubicBezTo>
                <a:cubicBezTo>
                  <a:pt x="320381" y="46736"/>
                  <a:pt x="418277" y="103357"/>
                  <a:pt x="422510" y="104944"/>
                </a:cubicBezTo>
                <a:cubicBezTo>
                  <a:pt x="426743" y="106531"/>
                  <a:pt x="327260" y="68432"/>
                  <a:pt x="292335" y="50969"/>
                </a:cubicBezTo>
                <a:cubicBezTo>
                  <a:pt x="257410" y="33506"/>
                  <a:pt x="262172" y="3344"/>
                  <a:pt x="212960" y="169"/>
                </a:cubicBezTo>
                <a:cubicBezTo>
                  <a:pt x="163748" y="-3006"/>
                  <a:pt x="6585" y="39327"/>
                  <a:pt x="235" y="4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DF27499-35B2-C3F9-D816-4747ABF039C7}"/>
              </a:ext>
            </a:extLst>
          </p:cNvPr>
          <p:cNvSpPr/>
          <p:nvPr/>
        </p:nvSpPr>
        <p:spPr>
          <a:xfrm>
            <a:off x="5174513" y="2650760"/>
            <a:ext cx="226863" cy="146782"/>
          </a:xfrm>
          <a:custGeom>
            <a:avLst/>
            <a:gdLst>
              <a:gd name="connsiteX0" fmla="*/ 70587 w 226863"/>
              <a:gd name="connsiteY0" fmla="*/ 365 h 146782"/>
              <a:gd name="connsiteX1" fmla="*/ 165837 w 226863"/>
              <a:gd name="connsiteY1" fmla="*/ 121015 h 146782"/>
              <a:gd name="connsiteX2" fmla="*/ 226162 w 226863"/>
              <a:gd name="connsiteY2" fmla="*/ 146415 h 146782"/>
              <a:gd name="connsiteX3" fmla="*/ 191237 w 226863"/>
              <a:gd name="connsiteY3" fmla="*/ 133715 h 146782"/>
              <a:gd name="connsiteX4" fmla="*/ 83287 w 226863"/>
              <a:gd name="connsiteY4" fmla="*/ 101965 h 146782"/>
              <a:gd name="connsiteX5" fmla="*/ 737 w 226863"/>
              <a:gd name="connsiteY5" fmla="*/ 95615 h 146782"/>
              <a:gd name="connsiteX6" fmla="*/ 51537 w 226863"/>
              <a:gd name="connsiteY6" fmla="*/ 89265 h 146782"/>
              <a:gd name="connsiteX7" fmla="*/ 194412 w 226863"/>
              <a:gd name="connsiteY7" fmla="*/ 101965 h 146782"/>
              <a:gd name="connsiteX8" fmla="*/ 134087 w 226863"/>
              <a:gd name="connsiteY8" fmla="*/ 82915 h 146782"/>
              <a:gd name="connsiteX9" fmla="*/ 70587 w 226863"/>
              <a:gd name="connsiteY9" fmla="*/ 365 h 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863" h="146782">
                <a:moveTo>
                  <a:pt x="70587" y="365"/>
                </a:moveTo>
                <a:cubicBezTo>
                  <a:pt x="75879" y="6715"/>
                  <a:pt x="139908" y="96673"/>
                  <a:pt x="165837" y="121015"/>
                </a:cubicBezTo>
                <a:cubicBezTo>
                  <a:pt x="191766" y="145357"/>
                  <a:pt x="221929" y="144298"/>
                  <a:pt x="226162" y="146415"/>
                </a:cubicBezTo>
                <a:cubicBezTo>
                  <a:pt x="230395" y="148532"/>
                  <a:pt x="215050" y="141123"/>
                  <a:pt x="191237" y="133715"/>
                </a:cubicBezTo>
                <a:cubicBezTo>
                  <a:pt x="167425" y="126307"/>
                  <a:pt x="115037" y="108315"/>
                  <a:pt x="83287" y="101965"/>
                </a:cubicBezTo>
                <a:cubicBezTo>
                  <a:pt x="51537" y="95615"/>
                  <a:pt x="6029" y="97732"/>
                  <a:pt x="737" y="95615"/>
                </a:cubicBezTo>
                <a:cubicBezTo>
                  <a:pt x="-4555" y="93498"/>
                  <a:pt x="19258" y="88207"/>
                  <a:pt x="51537" y="89265"/>
                </a:cubicBezTo>
                <a:cubicBezTo>
                  <a:pt x="83816" y="90323"/>
                  <a:pt x="180654" y="103023"/>
                  <a:pt x="194412" y="101965"/>
                </a:cubicBezTo>
                <a:cubicBezTo>
                  <a:pt x="208170" y="100907"/>
                  <a:pt x="154195" y="93498"/>
                  <a:pt x="134087" y="82915"/>
                </a:cubicBezTo>
                <a:cubicBezTo>
                  <a:pt x="113979" y="72332"/>
                  <a:pt x="65295" y="-5985"/>
                  <a:pt x="7058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F9A9B9C-051C-6613-EC6C-7D417D527C3F}"/>
              </a:ext>
            </a:extLst>
          </p:cNvPr>
          <p:cNvSpPr/>
          <p:nvPr/>
        </p:nvSpPr>
        <p:spPr>
          <a:xfrm>
            <a:off x="5241916" y="2836003"/>
            <a:ext cx="257572" cy="80932"/>
          </a:xfrm>
          <a:custGeom>
            <a:avLst/>
            <a:gdLst>
              <a:gd name="connsiteX0" fmla="*/ 9 w 257572"/>
              <a:gd name="connsiteY0" fmla="*/ 2447 h 80932"/>
              <a:gd name="connsiteX1" fmla="*/ 117484 w 257572"/>
              <a:gd name="connsiteY1" fmla="*/ 8797 h 80932"/>
              <a:gd name="connsiteX2" fmla="*/ 247659 w 257572"/>
              <a:gd name="connsiteY2" fmla="*/ 75472 h 80932"/>
              <a:gd name="connsiteX3" fmla="*/ 234959 w 257572"/>
              <a:gd name="connsiteY3" fmla="*/ 72297 h 80932"/>
              <a:gd name="connsiteX4" fmla="*/ 127009 w 257572"/>
              <a:gd name="connsiteY4" fmla="*/ 34197 h 80932"/>
              <a:gd name="connsiteX5" fmla="*/ 146059 w 257572"/>
              <a:gd name="connsiteY5" fmla="*/ 62772 h 80932"/>
              <a:gd name="connsiteX6" fmla="*/ 73034 w 257572"/>
              <a:gd name="connsiteY6" fmla="*/ 65947 h 80932"/>
              <a:gd name="connsiteX7" fmla="*/ 219084 w 257572"/>
              <a:gd name="connsiteY7" fmla="*/ 69122 h 80932"/>
              <a:gd name="connsiteX8" fmla="*/ 193684 w 257572"/>
              <a:gd name="connsiteY8" fmla="*/ 34197 h 80932"/>
              <a:gd name="connsiteX9" fmla="*/ 111134 w 257572"/>
              <a:gd name="connsiteY9" fmla="*/ 24672 h 80932"/>
              <a:gd name="connsiteX10" fmla="*/ 9 w 257572"/>
              <a:gd name="connsiteY10" fmla="*/ 2447 h 8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572" h="80932">
                <a:moveTo>
                  <a:pt x="9" y="2447"/>
                </a:moveTo>
                <a:cubicBezTo>
                  <a:pt x="1067" y="-199"/>
                  <a:pt x="76209" y="-3374"/>
                  <a:pt x="117484" y="8797"/>
                </a:cubicBezTo>
                <a:cubicBezTo>
                  <a:pt x="158759" y="20968"/>
                  <a:pt x="247659" y="75472"/>
                  <a:pt x="247659" y="75472"/>
                </a:cubicBezTo>
                <a:cubicBezTo>
                  <a:pt x="267238" y="86055"/>
                  <a:pt x="255067" y="79176"/>
                  <a:pt x="234959" y="72297"/>
                </a:cubicBezTo>
                <a:cubicBezTo>
                  <a:pt x="214851" y="65418"/>
                  <a:pt x="141826" y="35784"/>
                  <a:pt x="127009" y="34197"/>
                </a:cubicBezTo>
                <a:cubicBezTo>
                  <a:pt x="112192" y="32610"/>
                  <a:pt x="155055" y="57480"/>
                  <a:pt x="146059" y="62772"/>
                </a:cubicBezTo>
                <a:cubicBezTo>
                  <a:pt x="137063" y="68064"/>
                  <a:pt x="60863" y="64889"/>
                  <a:pt x="73034" y="65947"/>
                </a:cubicBezTo>
                <a:cubicBezTo>
                  <a:pt x="85205" y="67005"/>
                  <a:pt x="198976" y="74414"/>
                  <a:pt x="219084" y="69122"/>
                </a:cubicBezTo>
                <a:cubicBezTo>
                  <a:pt x="239192" y="63830"/>
                  <a:pt x="211676" y="41605"/>
                  <a:pt x="193684" y="34197"/>
                </a:cubicBezTo>
                <a:cubicBezTo>
                  <a:pt x="175692" y="26789"/>
                  <a:pt x="137592" y="30493"/>
                  <a:pt x="111134" y="24672"/>
                </a:cubicBezTo>
                <a:cubicBezTo>
                  <a:pt x="84676" y="18851"/>
                  <a:pt x="-1049" y="5093"/>
                  <a:pt x="9" y="2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B5EA4096-77AC-0E46-3FDA-C3C86227BEEA}"/>
              </a:ext>
            </a:extLst>
          </p:cNvPr>
          <p:cNvSpPr/>
          <p:nvPr/>
        </p:nvSpPr>
        <p:spPr>
          <a:xfrm>
            <a:off x="6004993" y="2850445"/>
            <a:ext cx="134196" cy="718261"/>
          </a:xfrm>
          <a:custGeom>
            <a:avLst/>
            <a:gdLst>
              <a:gd name="connsiteX0" fmla="*/ 134077 w 134196"/>
              <a:gd name="connsiteY0" fmla="*/ 2085 h 718261"/>
              <a:gd name="connsiteX1" fmla="*/ 11494 w 134196"/>
              <a:gd name="connsiteY1" fmla="*/ 293633 h 718261"/>
              <a:gd name="connsiteX2" fmla="*/ 34685 w 134196"/>
              <a:gd name="connsiteY2" fmla="*/ 313512 h 718261"/>
              <a:gd name="connsiteX3" fmla="*/ 8181 w 134196"/>
              <a:gd name="connsiteY3" fmla="*/ 439407 h 718261"/>
              <a:gd name="connsiteX4" fmla="*/ 1555 w 134196"/>
              <a:gd name="connsiteY4" fmla="*/ 588494 h 718261"/>
              <a:gd name="connsiteX5" fmla="*/ 21433 w 134196"/>
              <a:gd name="connsiteY5" fmla="*/ 565303 h 718261"/>
              <a:gd name="connsiteX6" fmla="*/ 11494 w 134196"/>
              <a:gd name="connsiteY6" fmla="*/ 717703 h 718261"/>
              <a:gd name="connsiteX7" fmla="*/ 34685 w 134196"/>
              <a:gd name="connsiteY7" fmla="*/ 614998 h 718261"/>
              <a:gd name="connsiteX8" fmla="*/ 28059 w 134196"/>
              <a:gd name="connsiteY8" fmla="*/ 568616 h 718261"/>
              <a:gd name="connsiteX9" fmla="*/ 31372 w 134196"/>
              <a:gd name="connsiteY9" fmla="*/ 472538 h 718261"/>
              <a:gd name="connsiteX10" fmla="*/ 4868 w 134196"/>
              <a:gd name="connsiteY10" fmla="*/ 283694 h 718261"/>
              <a:gd name="connsiteX11" fmla="*/ 4868 w 134196"/>
              <a:gd name="connsiteY11" fmla="*/ 303572 h 718261"/>
              <a:gd name="connsiteX12" fmla="*/ 54564 w 134196"/>
              <a:gd name="connsiteY12" fmla="*/ 101477 h 718261"/>
              <a:gd name="connsiteX13" fmla="*/ 34685 w 134196"/>
              <a:gd name="connsiteY13" fmla="*/ 157798 h 718261"/>
              <a:gd name="connsiteX14" fmla="*/ 134077 w 134196"/>
              <a:gd name="connsiteY14" fmla="*/ 2085 h 71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196" h="718261">
                <a:moveTo>
                  <a:pt x="134077" y="2085"/>
                </a:moveTo>
                <a:cubicBezTo>
                  <a:pt x="130212" y="24724"/>
                  <a:pt x="28059" y="241729"/>
                  <a:pt x="11494" y="293633"/>
                </a:cubicBezTo>
                <a:cubicBezTo>
                  <a:pt x="-5071" y="345538"/>
                  <a:pt x="35237" y="289216"/>
                  <a:pt x="34685" y="313512"/>
                </a:cubicBezTo>
                <a:cubicBezTo>
                  <a:pt x="34133" y="337808"/>
                  <a:pt x="13703" y="393577"/>
                  <a:pt x="8181" y="439407"/>
                </a:cubicBezTo>
                <a:cubicBezTo>
                  <a:pt x="2659" y="485237"/>
                  <a:pt x="-654" y="567511"/>
                  <a:pt x="1555" y="588494"/>
                </a:cubicBezTo>
                <a:cubicBezTo>
                  <a:pt x="3764" y="609477"/>
                  <a:pt x="19777" y="543768"/>
                  <a:pt x="21433" y="565303"/>
                </a:cubicBezTo>
                <a:cubicBezTo>
                  <a:pt x="23089" y="586838"/>
                  <a:pt x="9285" y="709421"/>
                  <a:pt x="11494" y="717703"/>
                </a:cubicBezTo>
                <a:cubicBezTo>
                  <a:pt x="13703" y="725986"/>
                  <a:pt x="31924" y="639846"/>
                  <a:pt x="34685" y="614998"/>
                </a:cubicBezTo>
                <a:cubicBezTo>
                  <a:pt x="37446" y="590150"/>
                  <a:pt x="28611" y="592359"/>
                  <a:pt x="28059" y="568616"/>
                </a:cubicBezTo>
                <a:cubicBezTo>
                  <a:pt x="27507" y="544873"/>
                  <a:pt x="35237" y="520025"/>
                  <a:pt x="31372" y="472538"/>
                </a:cubicBezTo>
                <a:cubicBezTo>
                  <a:pt x="27507" y="425051"/>
                  <a:pt x="9285" y="311855"/>
                  <a:pt x="4868" y="283694"/>
                </a:cubicBezTo>
                <a:cubicBezTo>
                  <a:pt x="451" y="255533"/>
                  <a:pt x="-3415" y="333942"/>
                  <a:pt x="4868" y="303572"/>
                </a:cubicBezTo>
                <a:cubicBezTo>
                  <a:pt x="13151" y="273202"/>
                  <a:pt x="49595" y="125773"/>
                  <a:pt x="54564" y="101477"/>
                </a:cubicBezTo>
                <a:cubicBezTo>
                  <a:pt x="59533" y="77181"/>
                  <a:pt x="22537" y="167185"/>
                  <a:pt x="34685" y="157798"/>
                </a:cubicBezTo>
                <a:cubicBezTo>
                  <a:pt x="46833" y="148411"/>
                  <a:pt x="137942" y="-20554"/>
                  <a:pt x="134077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60BDAF4-9206-EA15-7C29-0D15611C12A8}"/>
              </a:ext>
            </a:extLst>
          </p:cNvPr>
          <p:cNvSpPr/>
          <p:nvPr/>
        </p:nvSpPr>
        <p:spPr>
          <a:xfrm>
            <a:off x="5695033" y="2881830"/>
            <a:ext cx="199809" cy="701287"/>
          </a:xfrm>
          <a:custGeom>
            <a:avLst/>
            <a:gdLst>
              <a:gd name="connsiteX0" fmla="*/ 89 w 199809"/>
              <a:gd name="connsiteY0" fmla="*/ 518 h 701287"/>
              <a:gd name="connsiteX1" fmla="*/ 162428 w 199809"/>
              <a:gd name="connsiteY1" fmla="*/ 404709 h 701287"/>
              <a:gd name="connsiteX2" fmla="*/ 159115 w 199809"/>
              <a:gd name="connsiteY2" fmla="*/ 341761 h 701287"/>
              <a:gd name="connsiteX3" fmla="*/ 192245 w 199809"/>
              <a:gd name="connsiteY3" fmla="*/ 500787 h 701287"/>
              <a:gd name="connsiteX4" fmla="*/ 169054 w 199809"/>
              <a:gd name="connsiteY4" fmla="*/ 699570 h 701287"/>
              <a:gd name="connsiteX5" fmla="*/ 178993 w 199809"/>
              <a:gd name="connsiteY5" fmla="*/ 586927 h 701287"/>
              <a:gd name="connsiteX6" fmla="*/ 198871 w 199809"/>
              <a:gd name="connsiteY6" fmla="*/ 411335 h 701287"/>
              <a:gd name="connsiteX7" fmla="*/ 145863 w 199809"/>
              <a:gd name="connsiteY7" fmla="*/ 298692 h 701287"/>
              <a:gd name="connsiteX8" fmla="*/ 139237 w 199809"/>
              <a:gd name="connsiteY8" fmla="*/ 318570 h 701287"/>
              <a:gd name="connsiteX9" fmla="*/ 89 w 199809"/>
              <a:gd name="connsiteY9" fmla="*/ 518 h 70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809" h="701287">
                <a:moveTo>
                  <a:pt x="89" y="518"/>
                </a:moveTo>
                <a:cubicBezTo>
                  <a:pt x="3954" y="14874"/>
                  <a:pt x="135924" y="347835"/>
                  <a:pt x="162428" y="404709"/>
                </a:cubicBezTo>
                <a:cubicBezTo>
                  <a:pt x="188932" y="461583"/>
                  <a:pt x="154146" y="325748"/>
                  <a:pt x="159115" y="341761"/>
                </a:cubicBezTo>
                <a:cubicBezTo>
                  <a:pt x="164085" y="357774"/>
                  <a:pt x="190589" y="441152"/>
                  <a:pt x="192245" y="500787"/>
                </a:cubicBezTo>
                <a:cubicBezTo>
                  <a:pt x="193901" y="560422"/>
                  <a:pt x="171263" y="685214"/>
                  <a:pt x="169054" y="699570"/>
                </a:cubicBezTo>
                <a:cubicBezTo>
                  <a:pt x="166845" y="713926"/>
                  <a:pt x="174024" y="634966"/>
                  <a:pt x="178993" y="586927"/>
                </a:cubicBezTo>
                <a:cubicBezTo>
                  <a:pt x="183963" y="538888"/>
                  <a:pt x="204393" y="459374"/>
                  <a:pt x="198871" y="411335"/>
                </a:cubicBezTo>
                <a:cubicBezTo>
                  <a:pt x="193349" y="363296"/>
                  <a:pt x="155802" y="314153"/>
                  <a:pt x="145863" y="298692"/>
                </a:cubicBezTo>
                <a:cubicBezTo>
                  <a:pt x="135924" y="283231"/>
                  <a:pt x="160220" y="362744"/>
                  <a:pt x="139237" y="318570"/>
                </a:cubicBezTo>
                <a:cubicBezTo>
                  <a:pt x="118254" y="274396"/>
                  <a:pt x="-3776" y="-13838"/>
                  <a:pt x="89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C03BB2C-0734-600A-6E0F-18CAC0B92DC8}"/>
              </a:ext>
            </a:extLst>
          </p:cNvPr>
          <p:cNvSpPr/>
          <p:nvPr/>
        </p:nvSpPr>
        <p:spPr>
          <a:xfrm>
            <a:off x="5698431" y="3624183"/>
            <a:ext cx="165991" cy="411706"/>
          </a:xfrm>
          <a:custGeom>
            <a:avLst/>
            <a:gdLst>
              <a:gd name="connsiteX0" fmla="*/ 165656 w 165991"/>
              <a:gd name="connsiteY0" fmla="*/ 287 h 411706"/>
              <a:gd name="connsiteX1" fmla="*/ 112647 w 165991"/>
              <a:gd name="connsiteY1" fmla="*/ 129495 h 411706"/>
              <a:gd name="connsiteX2" fmla="*/ 62952 w 165991"/>
              <a:gd name="connsiteY2" fmla="*/ 262017 h 411706"/>
              <a:gd name="connsiteX3" fmla="*/ 69578 w 165991"/>
              <a:gd name="connsiteY3" fmla="*/ 215634 h 411706"/>
              <a:gd name="connsiteX4" fmla="*/ 4 w 165991"/>
              <a:gd name="connsiteY4" fmla="*/ 411104 h 411706"/>
              <a:gd name="connsiteX5" fmla="*/ 66265 w 165991"/>
              <a:gd name="connsiteY5" fmla="*/ 271956 h 411706"/>
              <a:gd name="connsiteX6" fmla="*/ 79517 w 165991"/>
              <a:gd name="connsiteY6" fmla="*/ 136121 h 411706"/>
              <a:gd name="connsiteX7" fmla="*/ 86143 w 165991"/>
              <a:gd name="connsiteY7" fmla="*/ 165939 h 411706"/>
              <a:gd name="connsiteX8" fmla="*/ 165656 w 165991"/>
              <a:gd name="connsiteY8" fmla="*/ 287 h 41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91" h="411706">
                <a:moveTo>
                  <a:pt x="165656" y="287"/>
                </a:moveTo>
                <a:cubicBezTo>
                  <a:pt x="170073" y="-5787"/>
                  <a:pt x="129764" y="85873"/>
                  <a:pt x="112647" y="129495"/>
                </a:cubicBezTo>
                <a:cubicBezTo>
                  <a:pt x="95530" y="173117"/>
                  <a:pt x="70130" y="247661"/>
                  <a:pt x="62952" y="262017"/>
                </a:cubicBezTo>
                <a:cubicBezTo>
                  <a:pt x="55774" y="276373"/>
                  <a:pt x="80069" y="190786"/>
                  <a:pt x="69578" y="215634"/>
                </a:cubicBezTo>
                <a:cubicBezTo>
                  <a:pt x="59087" y="240482"/>
                  <a:pt x="556" y="401717"/>
                  <a:pt x="4" y="411104"/>
                </a:cubicBezTo>
                <a:cubicBezTo>
                  <a:pt x="-548" y="420491"/>
                  <a:pt x="53013" y="317786"/>
                  <a:pt x="66265" y="271956"/>
                </a:cubicBezTo>
                <a:cubicBezTo>
                  <a:pt x="79517" y="226126"/>
                  <a:pt x="76204" y="153790"/>
                  <a:pt x="79517" y="136121"/>
                </a:cubicBezTo>
                <a:cubicBezTo>
                  <a:pt x="82830" y="118452"/>
                  <a:pt x="73995" y="181952"/>
                  <a:pt x="86143" y="165939"/>
                </a:cubicBezTo>
                <a:cubicBezTo>
                  <a:pt x="98291" y="149926"/>
                  <a:pt x="161239" y="6361"/>
                  <a:pt x="165656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CF89640-1EF9-216B-E898-0FFCD94E238C}"/>
              </a:ext>
            </a:extLst>
          </p:cNvPr>
          <p:cNvSpPr/>
          <p:nvPr/>
        </p:nvSpPr>
        <p:spPr>
          <a:xfrm>
            <a:off x="6043195" y="3621466"/>
            <a:ext cx="116898" cy="376307"/>
          </a:xfrm>
          <a:custGeom>
            <a:avLst/>
            <a:gdLst>
              <a:gd name="connsiteX0" fmla="*/ 3109 w 116898"/>
              <a:gd name="connsiteY0" fmla="*/ 3004 h 376307"/>
              <a:gd name="connsiteX1" fmla="*/ 9735 w 116898"/>
              <a:gd name="connsiteY1" fmla="*/ 142151 h 376307"/>
              <a:gd name="connsiteX2" fmla="*/ 49492 w 116898"/>
              <a:gd name="connsiteY2" fmla="*/ 215038 h 376307"/>
              <a:gd name="connsiteX3" fmla="*/ 32927 w 116898"/>
              <a:gd name="connsiteY3" fmla="*/ 211725 h 376307"/>
              <a:gd name="connsiteX4" fmla="*/ 115753 w 116898"/>
              <a:gd name="connsiteY4" fmla="*/ 374064 h 376307"/>
              <a:gd name="connsiteX5" fmla="*/ 75996 w 116898"/>
              <a:gd name="connsiteY5" fmla="*/ 297864 h 376307"/>
              <a:gd name="connsiteX6" fmla="*/ 3109 w 116898"/>
              <a:gd name="connsiteY6" fmla="*/ 178595 h 376307"/>
              <a:gd name="connsiteX7" fmla="*/ 13048 w 116898"/>
              <a:gd name="connsiteY7" fmla="*/ 56012 h 376307"/>
              <a:gd name="connsiteX8" fmla="*/ 3109 w 116898"/>
              <a:gd name="connsiteY8" fmla="*/ 3004 h 3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98" h="376307">
                <a:moveTo>
                  <a:pt x="3109" y="3004"/>
                </a:moveTo>
                <a:cubicBezTo>
                  <a:pt x="2557" y="17360"/>
                  <a:pt x="2005" y="106812"/>
                  <a:pt x="9735" y="142151"/>
                </a:cubicBezTo>
                <a:cubicBezTo>
                  <a:pt x="17465" y="177490"/>
                  <a:pt x="45627" y="203442"/>
                  <a:pt x="49492" y="215038"/>
                </a:cubicBezTo>
                <a:cubicBezTo>
                  <a:pt x="53357" y="226634"/>
                  <a:pt x="21883" y="185221"/>
                  <a:pt x="32927" y="211725"/>
                </a:cubicBezTo>
                <a:cubicBezTo>
                  <a:pt x="43971" y="238229"/>
                  <a:pt x="108575" y="359708"/>
                  <a:pt x="115753" y="374064"/>
                </a:cubicBezTo>
                <a:cubicBezTo>
                  <a:pt x="122931" y="388420"/>
                  <a:pt x="94770" y="330442"/>
                  <a:pt x="75996" y="297864"/>
                </a:cubicBezTo>
                <a:cubicBezTo>
                  <a:pt x="57222" y="265286"/>
                  <a:pt x="13600" y="218904"/>
                  <a:pt x="3109" y="178595"/>
                </a:cubicBezTo>
                <a:cubicBezTo>
                  <a:pt x="-7382" y="138286"/>
                  <a:pt x="11944" y="83068"/>
                  <a:pt x="13048" y="56012"/>
                </a:cubicBezTo>
                <a:cubicBezTo>
                  <a:pt x="14152" y="28956"/>
                  <a:pt x="3661" y="-11352"/>
                  <a:pt x="3109" y="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7D29531-D85E-7546-D270-00E41A2BC616}"/>
              </a:ext>
            </a:extLst>
          </p:cNvPr>
          <p:cNvSpPr/>
          <p:nvPr/>
        </p:nvSpPr>
        <p:spPr>
          <a:xfrm>
            <a:off x="6116492" y="3789870"/>
            <a:ext cx="185700" cy="249472"/>
          </a:xfrm>
          <a:custGeom>
            <a:avLst/>
            <a:gdLst>
              <a:gd name="connsiteX0" fmla="*/ 2699 w 185700"/>
              <a:gd name="connsiteY0" fmla="*/ 252 h 249472"/>
              <a:gd name="connsiteX1" fmla="*/ 32517 w 185700"/>
              <a:gd name="connsiteY1" fmla="*/ 96330 h 249472"/>
              <a:gd name="connsiteX2" fmla="*/ 2699 w 185700"/>
              <a:gd name="connsiteY2" fmla="*/ 89704 h 249472"/>
              <a:gd name="connsiteX3" fmla="*/ 115343 w 185700"/>
              <a:gd name="connsiteY3" fmla="*/ 165904 h 249472"/>
              <a:gd name="connsiteX4" fmla="*/ 184917 w 185700"/>
              <a:gd name="connsiteY4" fmla="*/ 248730 h 249472"/>
              <a:gd name="connsiteX5" fmla="*/ 145160 w 185700"/>
              <a:gd name="connsiteY5" fmla="*/ 202347 h 249472"/>
              <a:gd name="connsiteX6" fmla="*/ 32517 w 185700"/>
              <a:gd name="connsiteY6" fmla="*/ 129460 h 249472"/>
              <a:gd name="connsiteX7" fmla="*/ 2699 w 185700"/>
              <a:gd name="connsiteY7" fmla="*/ 252 h 2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00" h="249472">
                <a:moveTo>
                  <a:pt x="2699" y="252"/>
                </a:moveTo>
                <a:cubicBezTo>
                  <a:pt x="2699" y="-5270"/>
                  <a:pt x="32517" y="81421"/>
                  <a:pt x="32517" y="96330"/>
                </a:cubicBezTo>
                <a:cubicBezTo>
                  <a:pt x="32517" y="111239"/>
                  <a:pt x="-11105" y="78108"/>
                  <a:pt x="2699" y="89704"/>
                </a:cubicBezTo>
                <a:cubicBezTo>
                  <a:pt x="16503" y="101300"/>
                  <a:pt x="84974" y="139400"/>
                  <a:pt x="115343" y="165904"/>
                </a:cubicBezTo>
                <a:cubicBezTo>
                  <a:pt x="145712" y="192408"/>
                  <a:pt x="179948" y="242656"/>
                  <a:pt x="184917" y="248730"/>
                </a:cubicBezTo>
                <a:cubicBezTo>
                  <a:pt x="189887" y="254804"/>
                  <a:pt x="170560" y="222225"/>
                  <a:pt x="145160" y="202347"/>
                </a:cubicBezTo>
                <a:cubicBezTo>
                  <a:pt x="119760" y="182469"/>
                  <a:pt x="52947" y="158173"/>
                  <a:pt x="32517" y="129460"/>
                </a:cubicBezTo>
                <a:cubicBezTo>
                  <a:pt x="12087" y="100747"/>
                  <a:pt x="2699" y="5774"/>
                  <a:pt x="269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5F05E6F-A046-8343-E3FB-EAF05E24A1AF}"/>
              </a:ext>
            </a:extLst>
          </p:cNvPr>
          <p:cNvSpPr/>
          <p:nvPr/>
        </p:nvSpPr>
        <p:spPr>
          <a:xfrm>
            <a:off x="5555926" y="3952080"/>
            <a:ext cx="163152" cy="485265"/>
          </a:xfrm>
          <a:custGeom>
            <a:avLst/>
            <a:gdLst>
              <a:gd name="connsiteX0" fmla="*/ 162387 w 163152"/>
              <a:gd name="connsiteY0" fmla="*/ 3694 h 485265"/>
              <a:gd name="connsiteX1" fmla="*/ 109378 w 163152"/>
              <a:gd name="connsiteY1" fmla="*/ 132903 h 485265"/>
              <a:gd name="connsiteX2" fmla="*/ 72935 w 163152"/>
              <a:gd name="connsiteY2" fmla="*/ 195850 h 485265"/>
              <a:gd name="connsiteX3" fmla="*/ 92813 w 163152"/>
              <a:gd name="connsiteY3" fmla="*/ 185911 h 485265"/>
              <a:gd name="connsiteX4" fmla="*/ 43117 w 163152"/>
              <a:gd name="connsiteY4" fmla="*/ 278677 h 485265"/>
              <a:gd name="connsiteX5" fmla="*/ 23239 w 163152"/>
              <a:gd name="connsiteY5" fmla="*/ 351563 h 485265"/>
              <a:gd name="connsiteX6" fmla="*/ 82874 w 163152"/>
              <a:gd name="connsiteY6" fmla="*/ 484085 h 485265"/>
              <a:gd name="connsiteX7" fmla="*/ 53057 w 163152"/>
              <a:gd name="connsiteY7" fmla="*/ 414511 h 485265"/>
              <a:gd name="connsiteX8" fmla="*/ 48 w 163152"/>
              <a:gd name="connsiteY8" fmla="*/ 378068 h 485265"/>
              <a:gd name="connsiteX9" fmla="*/ 62996 w 163152"/>
              <a:gd name="connsiteY9" fmla="*/ 295242 h 485265"/>
              <a:gd name="connsiteX10" fmla="*/ 66309 w 163152"/>
              <a:gd name="connsiteY10" fmla="*/ 291929 h 485265"/>
              <a:gd name="connsiteX11" fmla="*/ 162387 w 163152"/>
              <a:gd name="connsiteY11" fmla="*/ 3694 h 48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152" h="485265">
                <a:moveTo>
                  <a:pt x="162387" y="3694"/>
                </a:moveTo>
                <a:cubicBezTo>
                  <a:pt x="169565" y="-22810"/>
                  <a:pt x="124287" y="100877"/>
                  <a:pt x="109378" y="132903"/>
                </a:cubicBezTo>
                <a:cubicBezTo>
                  <a:pt x="94469" y="164929"/>
                  <a:pt x="72935" y="195850"/>
                  <a:pt x="72935" y="195850"/>
                </a:cubicBezTo>
                <a:cubicBezTo>
                  <a:pt x="70174" y="204685"/>
                  <a:pt x="97783" y="172107"/>
                  <a:pt x="92813" y="185911"/>
                </a:cubicBezTo>
                <a:cubicBezTo>
                  <a:pt x="87843" y="199715"/>
                  <a:pt x="54713" y="251068"/>
                  <a:pt x="43117" y="278677"/>
                </a:cubicBezTo>
                <a:cubicBezTo>
                  <a:pt x="31521" y="306286"/>
                  <a:pt x="16613" y="317328"/>
                  <a:pt x="23239" y="351563"/>
                </a:cubicBezTo>
                <a:cubicBezTo>
                  <a:pt x="29865" y="385798"/>
                  <a:pt x="77904" y="473594"/>
                  <a:pt x="82874" y="484085"/>
                </a:cubicBezTo>
                <a:cubicBezTo>
                  <a:pt x="87844" y="494576"/>
                  <a:pt x="66861" y="432180"/>
                  <a:pt x="53057" y="414511"/>
                </a:cubicBezTo>
                <a:cubicBezTo>
                  <a:pt x="39253" y="396842"/>
                  <a:pt x="-1608" y="397946"/>
                  <a:pt x="48" y="378068"/>
                </a:cubicBezTo>
                <a:cubicBezTo>
                  <a:pt x="1704" y="358190"/>
                  <a:pt x="62996" y="295242"/>
                  <a:pt x="62996" y="295242"/>
                </a:cubicBezTo>
                <a:cubicBezTo>
                  <a:pt x="74039" y="280886"/>
                  <a:pt x="51953" y="333894"/>
                  <a:pt x="66309" y="291929"/>
                </a:cubicBezTo>
                <a:cubicBezTo>
                  <a:pt x="80665" y="249964"/>
                  <a:pt x="155209" y="30198"/>
                  <a:pt x="162387" y="3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40F5DC8-86A5-9660-38DA-7A480F215AF8}"/>
              </a:ext>
            </a:extLst>
          </p:cNvPr>
          <p:cNvSpPr/>
          <p:nvPr/>
        </p:nvSpPr>
        <p:spPr>
          <a:xfrm>
            <a:off x="6251354" y="4038258"/>
            <a:ext cx="174736" cy="305218"/>
          </a:xfrm>
          <a:custGeom>
            <a:avLst/>
            <a:gdLst>
              <a:gd name="connsiteX0" fmla="*/ 359 w 174736"/>
              <a:gd name="connsiteY0" fmla="*/ 342 h 305218"/>
              <a:gd name="connsiteX1" fmla="*/ 76559 w 174736"/>
              <a:gd name="connsiteY1" fmla="*/ 63290 h 305218"/>
              <a:gd name="connsiteX2" fmla="*/ 132881 w 174736"/>
              <a:gd name="connsiteY2" fmla="*/ 169307 h 305218"/>
              <a:gd name="connsiteX3" fmla="*/ 126255 w 174736"/>
              <a:gd name="connsiteY3" fmla="*/ 119612 h 305218"/>
              <a:gd name="connsiteX4" fmla="*/ 152759 w 174736"/>
              <a:gd name="connsiteY4" fmla="*/ 228942 h 305218"/>
              <a:gd name="connsiteX5" fmla="*/ 119629 w 174736"/>
              <a:gd name="connsiteY5" fmla="*/ 305142 h 305218"/>
              <a:gd name="connsiteX6" fmla="*/ 156072 w 174736"/>
              <a:gd name="connsiteY6" fmla="*/ 242194 h 305218"/>
              <a:gd name="connsiteX7" fmla="*/ 172637 w 174736"/>
              <a:gd name="connsiteY7" fmla="*/ 192499 h 305218"/>
              <a:gd name="connsiteX8" fmla="*/ 109689 w 174736"/>
              <a:gd name="connsiteY8" fmla="*/ 89794 h 305218"/>
              <a:gd name="connsiteX9" fmla="*/ 359 w 174736"/>
              <a:gd name="connsiteY9" fmla="*/ 342 h 3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36" h="305218">
                <a:moveTo>
                  <a:pt x="359" y="342"/>
                </a:moveTo>
                <a:cubicBezTo>
                  <a:pt x="-5163" y="-4075"/>
                  <a:pt x="54472" y="35129"/>
                  <a:pt x="76559" y="63290"/>
                </a:cubicBezTo>
                <a:cubicBezTo>
                  <a:pt x="98646" y="91451"/>
                  <a:pt x="124598" y="159920"/>
                  <a:pt x="132881" y="169307"/>
                </a:cubicBezTo>
                <a:cubicBezTo>
                  <a:pt x="141164" y="178694"/>
                  <a:pt x="122942" y="109673"/>
                  <a:pt x="126255" y="119612"/>
                </a:cubicBezTo>
                <a:cubicBezTo>
                  <a:pt x="129568" y="129551"/>
                  <a:pt x="153863" y="198020"/>
                  <a:pt x="152759" y="228942"/>
                </a:cubicBezTo>
                <a:cubicBezTo>
                  <a:pt x="151655" y="259864"/>
                  <a:pt x="119077" y="302933"/>
                  <a:pt x="119629" y="305142"/>
                </a:cubicBezTo>
                <a:cubicBezTo>
                  <a:pt x="120181" y="307351"/>
                  <a:pt x="147237" y="260968"/>
                  <a:pt x="156072" y="242194"/>
                </a:cubicBezTo>
                <a:cubicBezTo>
                  <a:pt x="164907" y="223420"/>
                  <a:pt x="180368" y="217899"/>
                  <a:pt x="172637" y="192499"/>
                </a:cubicBezTo>
                <a:cubicBezTo>
                  <a:pt x="164907" y="167099"/>
                  <a:pt x="133985" y="119611"/>
                  <a:pt x="109689" y="89794"/>
                </a:cubicBezTo>
                <a:cubicBezTo>
                  <a:pt x="85393" y="59977"/>
                  <a:pt x="5881" y="4759"/>
                  <a:pt x="35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AA9469B-5EC3-D0B3-7815-46DAF2E9A244}"/>
              </a:ext>
            </a:extLst>
          </p:cNvPr>
          <p:cNvSpPr/>
          <p:nvPr/>
        </p:nvSpPr>
        <p:spPr>
          <a:xfrm>
            <a:off x="6052869" y="3959019"/>
            <a:ext cx="113433" cy="229057"/>
          </a:xfrm>
          <a:custGeom>
            <a:avLst/>
            <a:gdLst>
              <a:gd name="connsiteX0" fmla="*/ 3374 w 113433"/>
              <a:gd name="connsiteY0" fmla="*/ 68 h 229057"/>
              <a:gd name="connsiteX1" fmla="*/ 89514 w 113433"/>
              <a:gd name="connsiteY1" fmla="*/ 119338 h 229057"/>
              <a:gd name="connsiteX2" fmla="*/ 61 w 113433"/>
              <a:gd name="connsiteY2" fmla="*/ 228668 h 229057"/>
              <a:gd name="connsiteX3" fmla="*/ 106079 w 113433"/>
              <a:gd name="connsiteY3" fmla="*/ 155781 h 229057"/>
              <a:gd name="connsiteX4" fmla="*/ 63009 w 113433"/>
              <a:gd name="connsiteY4" fmla="*/ 155781 h 229057"/>
              <a:gd name="connsiteX5" fmla="*/ 112705 w 113433"/>
              <a:gd name="connsiteY5" fmla="*/ 102772 h 229057"/>
              <a:gd name="connsiteX6" fmla="*/ 3374 w 113433"/>
              <a:gd name="connsiteY6" fmla="*/ 68 h 22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3" h="229057">
                <a:moveTo>
                  <a:pt x="3374" y="68"/>
                </a:moveTo>
                <a:cubicBezTo>
                  <a:pt x="-491" y="2829"/>
                  <a:pt x="90066" y="81238"/>
                  <a:pt x="89514" y="119338"/>
                </a:cubicBezTo>
                <a:cubicBezTo>
                  <a:pt x="88962" y="157438"/>
                  <a:pt x="-2700" y="222594"/>
                  <a:pt x="61" y="228668"/>
                </a:cubicBezTo>
                <a:cubicBezTo>
                  <a:pt x="2822" y="234742"/>
                  <a:pt x="95588" y="167929"/>
                  <a:pt x="106079" y="155781"/>
                </a:cubicBezTo>
                <a:cubicBezTo>
                  <a:pt x="116570" y="143633"/>
                  <a:pt x="61905" y="164616"/>
                  <a:pt x="63009" y="155781"/>
                </a:cubicBezTo>
                <a:cubicBezTo>
                  <a:pt x="64113" y="146946"/>
                  <a:pt x="120435" y="127068"/>
                  <a:pt x="112705" y="102772"/>
                </a:cubicBezTo>
                <a:cubicBezTo>
                  <a:pt x="104975" y="78476"/>
                  <a:pt x="7239" y="-2693"/>
                  <a:pt x="337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23CF7BE-A494-30B1-FCD0-333B0A191E10}"/>
              </a:ext>
            </a:extLst>
          </p:cNvPr>
          <p:cNvSpPr/>
          <p:nvPr/>
        </p:nvSpPr>
        <p:spPr>
          <a:xfrm>
            <a:off x="5854748" y="3607311"/>
            <a:ext cx="72291" cy="471293"/>
          </a:xfrm>
          <a:custGeom>
            <a:avLst/>
            <a:gdLst>
              <a:gd name="connsiteX0" fmla="*/ 72287 w 72291"/>
              <a:gd name="connsiteY0" fmla="*/ 593 h 471293"/>
              <a:gd name="connsiteX1" fmla="*/ 12652 w 72291"/>
              <a:gd name="connsiteY1" fmla="*/ 249072 h 471293"/>
              <a:gd name="connsiteX2" fmla="*/ 39156 w 72291"/>
              <a:gd name="connsiteY2" fmla="*/ 471046 h 471293"/>
              <a:gd name="connsiteX3" fmla="*/ 2713 w 72291"/>
              <a:gd name="connsiteY3" fmla="*/ 206002 h 471293"/>
              <a:gd name="connsiteX4" fmla="*/ 9339 w 72291"/>
              <a:gd name="connsiteY4" fmla="*/ 179498 h 471293"/>
              <a:gd name="connsiteX5" fmla="*/ 72287 w 72291"/>
              <a:gd name="connsiteY5" fmla="*/ 593 h 47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1" h="471293">
                <a:moveTo>
                  <a:pt x="72287" y="593"/>
                </a:moveTo>
                <a:cubicBezTo>
                  <a:pt x="72839" y="12189"/>
                  <a:pt x="18174" y="170663"/>
                  <a:pt x="12652" y="249072"/>
                </a:cubicBezTo>
                <a:cubicBezTo>
                  <a:pt x="7130" y="327481"/>
                  <a:pt x="40812" y="478224"/>
                  <a:pt x="39156" y="471046"/>
                </a:cubicBezTo>
                <a:cubicBezTo>
                  <a:pt x="37500" y="463868"/>
                  <a:pt x="7683" y="254593"/>
                  <a:pt x="2713" y="206002"/>
                </a:cubicBezTo>
                <a:cubicBezTo>
                  <a:pt x="-2257" y="157411"/>
                  <a:pt x="-600" y="208211"/>
                  <a:pt x="9339" y="179498"/>
                </a:cubicBezTo>
                <a:cubicBezTo>
                  <a:pt x="19278" y="150785"/>
                  <a:pt x="71735" y="-11003"/>
                  <a:pt x="72287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52B14E8-FB23-5E3F-029D-6F1397D066D1}"/>
              </a:ext>
            </a:extLst>
          </p:cNvPr>
          <p:cNvSpPr/>
          <p:nvPr/>
        </p:nvSpPr>
        <p:spPr>
          <a:xfrm>
            <a:off x="5767997" y="3965441"/>
            <a:ext cx="244387" cy="262313"/>
          </a:xfrm>
          <a:custGeom>
            <a:avLst/>
            <a:gdLst>
              <a:gd name="connsiteX0" fmla="*/ 23203 w 244387"/>
              <a:gd name="connsiteY0" fmla="*/ 272 h 262313"/>
              <a:gd name="connsiteX1" fmla="*/ 33142 w 244387"/>
              <a:gd name="connsiteY1" fmla="*/ 142733 h 262313"/>
              <a:gd name="connsiteX2" fmla="*/ 59646 w 244387"/>
              <a:gd name="connsiteY2" fmla="*/ 199055 h 262313"/>
              <a:gd name="connsiteX3" fmla="*/ 39768 w 244387"/>
              <a:gd name="connsiteY3" fmla="*/ 199055 h 262313"/>
              <a:gd name="connsiteX4" fmla="*/ 241864 w 244387"/>
              <a:gd name="connsiteY4" fmla="*/ 262002 h 262313"/>
              <a:gd name="connsiteX5" fmla="*/ 149099 w 244387"/>
              <a:gd name="connsiteY5" fmla="*/ 222246 h 262313"/>
              <a:gd name="connsiteX6" fmla="*/ 89464 w 244387"/>
              <a:gd name="connsiteY6" fmla="*/ 199055 h 262313"/>
              <a:gd name="connsiteX7" fmla="*/ 69586 w 244387"/>
              <a:gd name="connsiteY7" fmla="*/ 205681 h 262313"/>
              <a:gd name="connsiteX8" fmla="*/ 13264 w 244387"/>
              <a:gd name="connsiteY8" fmla="*/ 132794 h 262313"/>
              <a:gd name="connsiteX9" fmla="*/ 12 w 244387"/>
              <a:gd name="connsiteY9" fmla="*/ 182489 h 262313"/>
              <a:gd name="connsiteX10" fmla="*/ 23203 w 244387"/>
              <a:gd name="connsiteY10" fmla="*/ 272 h 26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387" h="262313">
                <a:moveTo>
                  <a:pt x="23203" y="272"/>
                </a:moveTo>
                <a:cubicBezTo>
                  <a:pt x="28725" y="-6354"/>
                  <a:pt x="27068" y="109603"/>
                  <a:pt x="33142" y="142733"/>
                </a:cubicBezTo>
                <a:cubicBezTo>
                  <a:pt x="39216" y="175864"/>
                  <a:pt x="58542" y="189668"/>
                  <a:pt x="59646" y="199055"/>
                </a:cubicBezTo>
                <a:cubicBezTo>
                  <a:pt x="60750" y="208442"/>
                  <a:pt x="9398" y="188564"/>
                  <a:pt x="39768" y="199055"/>
                </a:cubicBezTo>
                <a:cubicBezTo>
                  <a:pt x="70138" y="209546"/>
                  <a:pt x="223642" y="258137"/>
                  <a:pt x="241864" y="262002"/>
                </a:cubicBezTo>
                <a:cubicBezTo>
                  <a:pt x="260086" y="265867"/>
                  <a:pt x="174499" y="232737"/>
                  <a:pt x="149099" y="222246"/>
                </a:cubicBezTo>
                <a:cubicBezTo>
                  <a:pt x="123699" y="211755"/>
                  <a:pt x="102716" y="201816"/>
                  <a:pt x="89464" y="199055"/>
                </a:cubicBezTo>
                <a:cubicBezTo>
                  <a:pt x="76212" y="196294"/>
                  <a:pt x="82286" y="216724"/>
                  <a:pt x="69586" y="205681"/>
                </a:cubicBezTo>
                <a:cubicBezTo>
                  <a:pt x="56886" y="194638"/>
                  <a:pt x="24860" y="136659"/>
                  <a:pt x="13264" y="132794"/>
                </a:cubicBezTo>
                <a:cubicBezTo>
                  <a:pt x="1668" y="128929"/>
                  <a:pt x="564" y="200711"/>
                  <a:pt x="12" y="182489"/>
                </a:cubicBezTo>
                <a:cubicBezTo>
                  <a:pt x="-540" y="164267"/>
                  <a:pt x="17681" y="6898"/>
                  <a:pt x="23203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4B4E28C-BC77-8935-FDAE-8E2D41C66BCE}"/>
              </a:ext>
            </a:extLst>
          </p:cNvPr>
          <p:cNvSpPr/>
          <p:nvPr/>
        </p:nvSpPr>
        <p:spPr>
          <a:xfrm>
            <a:off x="5751253" y="4217502"/>
            <a:ext cx="316310" cy="106607"/>
          </a:xfrm>
          <a:custGeom>
            <a:avLst/>
            <a:gdLst>
              <a:gd name="connsiteX0" fmla="*/ 190 w 316310"/>
              <a:gd name="connsiteY0" fmla="*/ 2 h 106607"/>
              <a:gd name="connsiteX1" fmla="*/ 185721 w 316310"/>
              <a:gd name="connsiteY1" fmla="*/ 102707 h 106607"/>
              <a:gd name="connsiteX2" fmla="*/ 314930 w 316310"/>
              <a:gd name="connsiteY2" fmla="*/ 86141 h 106607"/>
              <a:gd name="connsiteX3" fmla="*/ 245356 w 316310"/>
              <a:gd name="connsiteY3" fmla="*/ 96081 h 106607"/>
              <a:gd name="connsiteX4" fmla="*/ 112834 w 316310"/>
              <a:gd name="connsiteY4" fmla="*/ 69576 h 106607"/>
              <a:gd name="connsiteX5" fmla="*/ 149277 w 316310"/>
              <a:gd name="connsiteY5" fmla="*/ 99394 h 106607"/>
              <a:gd name="connsiteX6" fmla="*/ 190 w 316310"/>
              <a:gd name="connsiteY6" fmla="*/ 2 h 1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310" h="106607">
                <a:moveTo>
                  <a:pt x="190" y="2"/>
                </a:moveTo>
                <a:cubicBezTo>
                  <a:pt x="6264" y="554"/>
                  <a:pt x="133264" y="88351"/>
                  <a:pt x="185721" y="102707"/>
                </a:cubicBezTo>
                <a:cubicBezTo>
                  <a:pt x="238178" y="117064"/>
                  <a:pt x="304991" y="87245"/>
                  <a:pt x="314930" y="86141"/>
                </a:cubicBezTo>
                <a:cubicBezTo>
                  <a:pt x="324869" y="85037"/>
                  <a:pt x="279038" y="98842"/>
                  <a:pt x="245356" y="96081"/>
                </a:cubicBezTo>
                <a:cubicBezTo>
                  <a:pt x="211674" y="93320"/>
                  <a:pt x="128847" y="69024"/>
                  <a:pt x="112834" y="69576"/>
                </a:cubicBezTo>
                <a:cubicBezTo>
                  <a:pt x="96821" y="70128"/>
                  <a:pt x="163633" y="109333"/>
                  <a:pt x="149277" y="99394"/>
                </a:cubicBezTo>
                <a:cubicBezTo>
                  <a:pt x="134921" y="89455"/>
                  <a:pt x="-5884" y="-550"/>
                  <a:pt x="19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6B529C0-E6B6-395E-D029-D6E2F256F9A3}"/>
              </a:ext>
            </a:extLst>
          </p:cNvPr>
          <p:cNvSpPr/>
          <p:nvPr/>
        </p:nvSpPr>
        <p:spPr>
          <a:xfrm>
            <a:off x="6168656" y="4045218"/>
            <a:ext cx="91020" cy="228638"/>
          </a:xfrm>
          <a:custGeom>
            <a:avLst/>
            <a:gdLst>
              <a:gd name="connsiteX0" fmla="*/ 43301 w 91020"/>
              <a:gd name="connsiteY0" fmla="*/ 8 h 228638"/>
              <a:gd name="connsiteX1" fmla="*/ 63179 w 91020"/>
              <a:gd name="connsiteY1" fmla="*/ 125904 h 228638"/>
              <a:gd name="connsiteX2" fmla="*/ 231 w 91020"/>
              <a:gd name="connsiteY2" fmla="*/ 228608 h 228638"/>
              <a:gd name="connsiteX3" fmla="*/ 89683 w 91020"/>
              <a:gd name="connsiteY3" fmla="*/ 115965 h 228638"/>
              <a:gd name="connsiteX4" fmla="*/ 53240 w 91020"/>
              <a:gd name="connsiteY4" fmla="*/ 119278 h 228638"/>
              <a:gd name="connsiteX5" fmla="*/ 43301 w 91020"/>
              <a:gd name="connsiteY5" fmla="*/ 8 h 2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20" h="228638">
                <a:moveTo>
                  <a:pt x="43301" y="8"/>
                </a:moveTo>
                <a:cubicBezTo>
                  <a:pt x="44957" y="1112"/>
                  <a:pt x="70357" y="87804"/>
                  <a:pt x="63179" y="125904"/>
                </a:cubicBezTo>
                <a:cubicBezTo>
                  <a:pt x="56001" y="164004"/>
                  <a:pt x="-4186" y="230264"/>
                  <a:pt x="231" y="228608"/>
                </a:cubicBezTo>
                <a:cubicBezTo>
                  <a:pt x="4648" y="226952"/>
                  <a:pt x="80848" y="134187"/>
                  <a:pt x="89683" y="115965"/>
                </a:cubicBezTo>
                <a:cubicBezTo>
                  <a:pt x="98518" y="97743"/>
                  <a:pt x="60970" y="135291"/>
                  <a:pt x="53240" y="119278"/>
                </a:cubicBezTo>
                <a:cubicBezTo>
                  <a:pt x="45510" y="103265"/>
                  <a:pt x="41645" y="-1096"/>
                  <a:pt x="4330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55176A3-2EBD-F9FC-7208-6D75FF736855}"/>
              </a:ext>
            </a:extLst>
          </p:cNvPr>
          <p:cNvSpPr/>
          <p:nvPr/>
        </p:nvSpPr>
        <p:spPr>
          <a:xfrm>
            <a:off x="5625454" y="4220817"/>
            <a:ext cx="123028" cy="72887"/>
          </a:xfrm>
          <a:custGeom>
            <a:avLst/>
            <a:gdLst>
              <a:gd name="connsiteX0" fmla="*/ 94 w 123028"/>
              <a:gd name="connsiteY0" fmla="*/ 72887 h 72887"/>
              <a:gd name="connsiteX1" fmla="*/ 76294 w 123028"/>
              <a:gd name="connsiteY1" fmla="*/ 19879 h 72887"/>
              <a:gd name="connsiteX2" fmla="*/ 122676 w 123028"/>
              <a:gd name="connsiteY2" fmla="*/ 0 h 72887"/>
              <a:gd name="connsiteX3" fmla="*/ 92859 w 123028"/>
              <a:gd name="connsiteY3" fmla="*/ 19879 h 72887"/>
              <a:gd name="connsiteX4" fmla="*/ 94 w 123028"/>
              <a:gd name="connsiteY4" fmla="*/ 72887 h 7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28" h="72887">
                <a:moveTo>
                  <a:pt x="94" y="72887"/>
                </a:moveTo>
                <a:cubicBezTo>
                  <a:pt x="-2667" y="72887"/>
                  <a:pt x="55864" y="32027"/>
                  <a:pt x="76294" y="19879"/>
                </a:cubicBezTo>
                <a:cubicBezTo>
                  <a:pt x="96724" y="7731"/>
                  <a:pt x="119915" y="0"/>
                  <a:pt x="122676" y="0"/>
                </a:cubicBezTo>
                <a:cubicBezTo>
                  <a:pt x="125437" y="0"/>
                  <a:pt x="111633" y="9388"/>
                  <a:pt x="92859" y="19879"/>
                </a:cubicBezTo>
                <a:cubicBezTo>
                  <a:pt x="74085" y="30370"/>
                  <a:pt x="2855" y="72887"/>
                  <a:pt x="94" y="7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DEC06D6-7670-959D-4AC8-A8B9BBF7EB2B}"/>
              </a:ext>
            </a:extLst>
          </p:cNvPr>
          <p:cNvSpPr/>
          <p:nvPr/>
        </p:nvSpPr>
        <p:spPr>
          <a:xfrm>
            <a:off x="6185264" y="4134443"/>
            <a:ext cx="171501" cy="125555"/>
          </a:xfrm>
          <a:custGeom>
            <a:avLst/>
            <a:gdLst>
              <a:gd name="connsiteX0" fmla="*/ 188 w 171501"/>
              <a:gd name="connsiteY0" fmla="*/ 235 h 125555"/>
              <a:gd name="connsiteX1" fmla="*/ 63136 w 171501"/>
              <a:gd name="connsiteY1" fmla="*/ 89687 h 125555"/>
              <a:gd name="connsiteX2" fmla="*/ 169153 w 171501"/>
              <a:gd name="connsiteY2" fmla="*/ 116192 h 125555"/>
              <a:gd name="connsiteX3" fmla="*/ 129397 w 171501"/>
              <a:gd name="connsiteY3" fmla="*/ 112879 h 125555"/>
              <a:gd name="connsiteX4" fmla="*/ 46571 w 171501"/>
              <a:gd name="connsiteY4" fmla="*/ 119505 h 125555"/>
              <a:gd name="connsiteX5" fmla="*/ 188 w 171501"/>
              <a:gd name="connsiteY5" fmla="*/ 235 h 12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01" h="125555">
                <a:moveTo>
                  <a:pt x="188" y="235"/>
                </a:moveTo>
                <a:cubicBezTo>
                  <a:pt x="2949" y="-4735"/>
                  <a:pt x="34975" y="70361"/>
                  <a:pt x="63136" y="89687"/>
                </a:cubicBezTo>
                <a:cubicBezTo>
                  <a:pt x="91297" y="109013"/>
                  <a:pt x="158110" y="112327"/>
                  <a:pt x="169153" y="116192"/>
                </a:cubicBezTo>
                <a:cubicBezTo>
                  <a:pt x="180197" y="120057"/>
                  <a:pt x="149827" y="112327"/>
                  <a:pt x="129397" y="112879"/>
                </a:cubicBezTo>
                <a:cubicBezTo>
                  <a:pt x="108967" y="113431"/>
                  <a:pt x="67554" y="136070"/>
                  <a:pt x="46571" y="119505"/>
                </a:cubicBezTo>
                <a:cubicBezTo>
                  <a:pt x="25588" y="102940"/>
                  <a:pt x="-2573" y="5205"/>
                  <a:pt x="188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779D9A4-95CB-8D0E-9FE0-456184EA73C5}"/>
              </a:ext>
            </a:extLst>
          </p:cNvPr>
          <p:cNvSpPr/>
          <p:nvPr/>
        </p:nvSpPr>
        <p:spPr>
          <a:xfrm>
            <a:off x="5658678" y="4333096"/>
            <a:ext cx="234897" cy="84999"/>
          </a:xfrm>
          <a:custGeom>
            <a:avLst/>
            <a:gdLst>
              <a:gd name="connsiteX0" fmla="*/ 0 w 234897"/>
              <a:gd name="connsiteY0" fmla="*/ 36808 h 84999"/>
              <a:gd name="connsiteX1" fmla="*/ 99392 w 234897"/>
              <a:gd name="connsiteY1" fmla="*/ 23556 h 84999"/>
              <a:gd name="connsiteX2" fmla="*/ 225287 w 234897"/>
              <a:gd name="connsiteY2" fmla="*/ 83191 h 84999"/>
              <a:gd name="connsiteX3" fmla="*/ 212035 w 234897"/>
              <a:gd name="connsiteY3" fmla="*/ 63313 h 84999"/>
              <a:gd name="connsiteX4" fmla="*/ 99392 w 234897"/>
              <a:gd name="connsiteY4" fmla="*/ 365 h 84999"/>
              <a:gd name="connsiteX5" fmla="*/ 0 w 234897"/>
              <a:gd name="connsiteY5" fmla="*/ 36808 h 8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97" h="84999">
                <a:moveTo>
                  <a:pt x="0" y="36808"/>
                </a:moveTo>
                <a:cubicBezTo>
                  <a:pt x="0" y="40673"/>
                  <a:pt x="61844" y="15826"/>
                  <a:pt x="99392" y="23556"/>
                </a:cubicBezTo>
                <a:cubicBezTo>
                  <a:pt x="136940" y="31286"/>
                  <a:pt x="225287" y="83191"/>
                  <a:pt x="225287" y="83191"/>
                </a:cubicBezTo>
                <a:cubicBezTo>
                  <a:pt x="244061" y="89817"/>
                  <a:pt x="233017" y="77117"/>
                  <a:pt x="212035" y="63313"/>
                </a:cubicBezTo>
                <a:cubicBezTo>
                  <a:pt x="191053" y="49509"/>
                  <a:pt x="137492" y="4782"/>
                  <a:pt x="99392" y="365"/>
                </a:cubicBezTo>
                <a:cubicBezTo>
                  <a:pt x="61292" y="-4053"/>
                  <a:pt x="0" y="32943"/>
                  <a:pt x="0" y="36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22DCA63-3787-B676-0343-7FCF03516364}"/>
              </a:ext>
            </a:extLst>
          </p:cNvPr>
          <p:cNvSpPr/>
          <p:nvPr/>
        </p:nvSpPr>
        <p:spPr>
          <a:xfrm>
            <a:off x="6012736" y="4312249"/>
            <a:ext cx="258872" cy="114046"/>
          </a:xfrm>
          <a:custGeom>
            <a:avLst/>
            <a:gdLst>
              <a:gd name="connsiteX0" fmla="*/ 438 w 258872"/>
              <a:gd name="connsiteY0" fmla="*/ 113977 h 114046"/>
              <a:gd name="connsiteX1" fmla="*/ 119707 w 258872"/>
              <a:gd name="connsiteY1" fmla="*/ 21212 h 114046"/>
              <a:gd name="connsiteX2" fmla="*/ 96516 w 258872"/>
              <a:gd name="connsiteY2" fmla="*/ 21212 h 114046"/>
              <a:gd name="connsiteX3" fmla="*/ 162777 w 258872"/>
              <a:gd name="connsiteY3" fmla="*/ 17899 h 114046"/>
              <a:gd name="connsiteX4" fmla="*/ 258855 w 258872"/>
              <a:gd name="connsiteY4" fmla="*/ 11273 h 114046"/>
              <a:gd name="connsiteX5" fmla="*/ 169403 w 258872"/>
              <a:gd name="connsiteY5" fmla="*/ 4647 h 114046"/>
              <a:gd name="connsiteX6" fmla="*/ 438 w 258872"/>
              <a:gd name="connsiteY6" fmla="*/ 113977 h 11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72" h="114046">
                <a:moveTo>
                  <a:pt x="438" y="113977"/>
                </a:moveTo>
                <a:cubicBezTo>
                  <a:pt x="-7845" y="116738"/>
                  <a:pt x="103694" y="36673"/>
                  <a:pt x="119707" y="21212"/>
                </a:cubicBezTo>
                <a:cubicBezTo>
                  <a:pt x="135720" y="5751"/>
                  <a:pt x="89338" y="21764"/>
                  <a:pt x="96516" y="21212"/>
                </a:cubicBezTo>
                <a:cubicBezTo>
                  <a:pt x="103694" y="20660"/>
                  <a:pt x="162777" y="17899"/>
                  <a:pt x="162777" y="17899"/>
                </a:cubicBezTo>
                <a:cubicBezTo>
                  <a:pt x="189833" y="16243"/>
                  <a:pt x="257751" y="13482"/>
                  <a:pt x="258855" y="11273"/>
                </a:cubicBezTo>
                <a:cubicBezTo>
                  <a:pt x="259959" y="9064"/>
                  <a:pt x="208055" y="-8053"/>
                  <a:pt x="169403" y="4647"/>
                </a:cubicBezTo>
                <a:cubicBezTo>
                  <a:pt x="130751" y="17347"/>
                  <a:pt x="8721" y="111216"/>
                  <a:pt x="438" y="113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194DD4C-7DE3-C7C0-BA6D-269063D9AE64}"/>
              </a:ext>
            </a:extLst>
          </p:cNvPr>
          <p:cNvSpPr/>
          <p:nvPr/>
        </p:nvSpPr>
        <p:spPr>
          <a:xfrm>
            <a:off x="5989886" y="3644343"/>
            <a:ext cx="49815" cy="388063"/>
          </a:xfrm>
          <a:custGeom>
            <a:avLst/>
            <a:gdLst>
              <a:gd name="connsiteX0" fmla="*/ 6723 w 49815"/>
              <a:gd name="connsiteY0" fmla="*/ 5 h 388063"/>
              <a:gd name="connsiteX1" fmla="*/ 16662 w 49815"/>
              <a:gd name="connsiteY1" fmla="*/ 215353 h 388063"/>
              <a:gd name="connsiteX2" fmla="*/ 36540 w 49815"/>
              <a:gd name="connsiteY2" fmla="*/ 281614 h 388063"/>
              <a:gd name="connsiteX3" fmla="*/ 97 w 49815"/>
              <a:gd name="connsiteY3" fmla="*/ 387631 h 388063"/>
              <a:gd name="connsiteX4" fmla="*/ 49792 w 49815"/>
              <a:gd name="connsiteY4" fmla="*/ 314744 h 388063"/>
              <a:gd name="connsiteX5" fmla="*/ 6723 w 49815"/>
              <a:gd name="connsiteY5" fmla="*/ 208727 h 388063"/>
              <a:gd name="connsiteX6" fmla="*/ 6723 w 49815"/>
              <a:gd name="connsiteY6" fmla="*/ 5 h 3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15" h="388063">
                <a:moveTo>
                  <a:pt x="6723" y="5"/>
                </a:moveTo>
                <a:cubicBezTo>
                  <a:pt x="8379" y="1109"/>
                  <a:pt x="11693" y="168418"/>
                  <a:pt x="16662" y="215353"/>
                </a:cubicBezTo>
                <a:cubicBezTo>
                  <a:pt x="21631" y="262288"/>
                  <a:pt x="39301" y="252901"/>
                  <a:pt x="36540" y="281614"/>
                </a:cubicBezTo>
                <a:cubicBezTo>
                  <a:pt x="33779" y="310327"/>
                  <a:pt x="-2112" y="382109"/>
                  <a:pt x="97" y="387631"/>
                </a:cubicBezTo>
                <a:cubicBezTo>
                  <a:pt x="2306" y="393153"/>
                  <a:pt x="48688" y="344561"/>
                  <a:pt x="49792" y="314744"/>
                </a:cubicBezTo>
                <a:cubicBezTo>
                  <a:pt x="50896" y="284927"/>
                  <a:pt x="12797" y="254005"/>
                  <a:pt x="6723" y="208727"/>
                </a:cubicBezTo>
                <a:cubicBezTo>
                  <a:pt x="649" y="163449"/>
                  <a:pt x="5067" y="-1099"/>
                  <a:pt x="67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C212F9C-D883-366A-4772-BFA64B3C6DC7}"/>
              </a:ext>
            </a:extLst>
          </p:cNvPr>
          <p:cNvSpPr/>
          <p:nvPr/>
        </p:nvSpPr>
        <p:spPr>
          <a:xfrm>
            <a:off x="5877308" y="4462563"/>
            <a:ext cx="180906" cy="74708"/>
          </a:xfrm>
          <a:custGeom>
            <a:avLst/>
            <a:gdLst>
              <a:gd name="connsiteX0" fmla="*/ 31 w 180906"/>
              <a:gd name="connsiteY0" fmla="*/ 107 h 74708"/>
              <a:gd name="connsiteX1" fmla="*/ 92796 w 180906"/>
              <a:gd name="connsiteY1" fmla="*/ 72994 h 74708"/>
              <a:gd name="connsiteX2" fmla="*/ 178935 w 180906"/>
              <a:gd name="connsiteY2" fmla="*/ 53115 h 74708"/>
              <a:gd name="connsiteX3" fmla="*/ 149118 w 180906"/>
              <a:gd name="connsiteY3" fmla="*/ 69680 h 74708"/>
              <a:gd name="connsiteX4" fmla="*/ 102735 w 180906"/>
              <a:gd name="connsiteY4" fmla="*/ 56428 h 74708"/>
              <a:gd name="connsiteX5" fmla="*/ 31 w 180906"/>
              <a:gd name="connsiteY5" fmla="*/ 107 h 7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6" h="74708">
                <a:moveTo>
                  <a:pt x="31" y="107"/>
                </a:moveTo>
                <a:cubicBezTo>
                  <a:pt x="-1626" y="2868"/>
                  <a:pt x="62979" y="64159"/>
                  <a:pt x="92796" y="72994"/>
                </a:cubicBezTo>
                <a:cubicBezTo>
                  <a:pt x="122613" y="81829"/>
                  <a:pt x="169548" y="53667"/>
                  <a:pt x="178935" y="53115"/>
                </a:cubicBezTo>
                <a:cubicBezTo>
                  <a:pt x="188322" y="52563"/>
                  <a:pt x="161818" y="69128"/>
                  <a:pt x="149118" y="69680"/>
                </a:cubicBezTo>
                <a:cubicBezTo>
                  <a:pt x="136418" y="70232"/>
                  <a:pt x="120957" y="64158"/>
                  <a:pt x="102735" y="56428"/>
                </a:cubicBezTo>
                <a:cubicBezTo>
                  <a:pt x="84513" y="48698"/>
                  <a:pt x="1688" y="-2654"/>
                  <a:pt x="3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BD12438-5521-94C6-A96A-B75C91FC520F}"/>
              </a:ext>
            </a:extLst>
          </p:cNvPr>
          <p:cNvSpPr/>
          <p:nvPr/>
        </p:nvSpPr>
        <p:spPr>
          <a:xfrm>
            <a:off x="5886450" y="4575096"/>
            <a:ext cx="127770" cy="131790"/>
          </a:xfrm>
          <a:custGeom>
            <a:avLst/>
            <a:gdLst>
              <a:gd name="connsiteX0" fmla="*/ 0 w 127770"/>
              <a:gd name="connsiteY0" fmla="*/ 79 h 131790"/>
              <a:gd name="connsiteX1" fmla="*/ 76200 w 127770"/>
              <a:gd name="connsiteY1" fmla="*/ 60404 h 131790"/>
              <a:gd name="connsiteX2" fmla="*/ 123825 w 127770"/>
              <a:gd name="connsiteY2" fmla="*/ 130254 h 131790"/>
              <a:gd name="connsiteX3" fmla="*/ 117475 w 127770"/>
              <a:gd name="connsiteY3" fmla="*/ 104854 h 131790"/>
              <a:gd name="connsiteX4" fmla="*/ 57150 w 127770"/>
              <a:gd name="connsiteY4" fmla="*/ 60404 h 131790"/>
              <a:gd name="connsiteX5" fmla="*/ 76200 w 127770"/>
              <a:gd name="connsiteY5" fmla="*/ 73104 h 131790"/>
              <a:gd name="connsiteX6" fmla="*/ 0 w 127770"/>
              <a:gd name="connsiteY6" fmla="*/ 79 h 1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70" h="131790">
                <a:moveTo>
                  <a:pt x="0" y="79"/>
                </a:moveTo>
                <a:cubicBezTo>
                  <a:pt x="0" y="-2038"/>
                  <a:pt x="55563" y="38708"/>
                  <a:pt x="76200" y="60404"/>
                </a:cubicBezTo>
                <a:cubicBezTo>
                  <a:pt x="96838" y="82100"/>
                  <a:pt x="116946" y="122846"/>
                  <a:pt x="123825" y="130254"/>
                </a:cubicBezTo>
                <a:cubicBezTo>
                  <a:pt x="130704" y="137662"/>
                  <a:pt x="128588" y="116496"/>
                  <a:pt x="117475" y="104854"/>
                </a:cubicBezTo>
                <a:cubicBezTo>
                  <a:pt x="106363" y="93212"/>
                  <a:pt x="57150" y="60404"/>
                  <a:pt x="57150" y="60404"/>
                </a:cubicBezTo>
                <a:cubicBezTo>
                  <a:pt x="50271" y="55112"/>
                  <a:pt x="80963" y="80512"/>
                  <a:pt x="76200" y="73104"/>
                </a:cubicBezTo>
                <a:cubicBezTo>
                  <a:pt x="71438" y="65696"/>
                  <a:pt x="0" y="2196"/>
                  <a:pt x="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D58EA13-C0F6-1FF0-1B73-D202AAE75FA5}"/>
              </a:ext>
            </a:extLst>
          </p:cNvPr>
          <p:cNvSpPr/>
          <p:nvPr/>
        </p:nvSpPr>
        <p:spPr>
          <a:xfrm>
            <a:off x="6044321" y="4530597"/>
            <a:ext cx="74178" cy="177941"/>
          </a:xfrm>
          <a:custGeom>
            <a:avLst/>
            <a:gdLst>
              <a:gd name="connsiteX0" fmla="*/ 73904 w 74178"/>
              <a:gd name="connsiteY0" fmla="*/ 128 h 177941"/>
              <a:gd name="connsiteX1" fmla="*/ 26279 w 74178"/>
              <a:gd name="connsiteY1" fmla="*/ 69978 h 177941"/>
              <a:gd name="connsiteX2" fmla="*/ 38979 w 74178"/>
              <a:gd name="connsiteY2" fmla="*/ 98553 h 177941"/>
              <a:gd name="connsiteX3" fmla="*/ 4054 w 74178"/>
              <a:gd name="connsiteY3" fmla="*/ 177928 h 177941"/>
              <a:gd name="connsiteX4" fmla="*/ 35804 w 74178"/>
              <a:gd name="connsiteY4" fmla="*/ 104903 h 177941"/>
              <a:gd name="connsiteX5" fmla="*/ 879 w 74178"/>
              <a:gd name="connsiteY5" fmla="*/ 89028 h 177941"/>
              <a:gd name="connsiteX6" fmla="*/ 73904 w 74178"/>
              <a:gd name="connsiteY6" fmla="*/ 128 h 17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78" h="177941">
                <a:moveTo>
                  <a:pt x="73904" y="128"/>
                </a:moveTo>
                <a:cubicBezTo>
                  <a:pt x="78137" y="-3047"/>
                  <a:pt x="32100" y="53574"/>
                  <a:pt x="26279" y="69978"/>
                </a:cubicBezTo>
                <a:cubicBezTo>
                  <a:pt x="20458" y="86382"/>
                  <a:pt x="42683" y="80561"/>
                  <a:pt x="38979" y="98553"/>
                </a:cubicBezTo>
                <a:cubicBezTo>
                  <a:pt x="35275" y="116545"/>
                  <a:pt x="4583" y="176870"/>
                  <a:pt x="4054" y="177928"/>
                </a:cubicBezTo>
                <a:cubicBezTo>
                  <a:pt x="3525" y="178986"/>
                  <a:pt x="36333" y="119720"/>
                  <a:pt x="35804" y="104903"/>
                </a:cubicBezTo>
                <a:cubicBezTo>
                  <a:pt x="35275" y="90086"/>
                  <a:pt x="-6529" y="103315"/>
                  <a:pt x="879" y="89028"/>
                </a:cubicBezTo>
                <a:cubicBezTo>
                  <a:pt x="8287" y="74741"/>
                  <a:pt x="69671" y="3303"/>
                  <a:pt x="739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BBB1C34-B8F6-FCF8-6EDE-17E3325A624B}"/>
              </a:ext>
            </a:extLst>
          </p:cNvPr>
          <p:cNvSpPr/>
          <p:nvPr/>
        </p:nvSpPr>
        <p:spPr>
          <a:xfrm>
            <a:off x="5400675" y="4763967"/>
            <a:ext cx="668014" cy="84258"/>
          </a:xfrm>
          <a:custGeom>
            <a:avLst/>
            <a:gdLst>
              <a:gd name="connsiteX0" fmla="*/ 0 w 668014"/>
              <a:gd name="connsiteY0" fmla="*/ 84258 h 84258"/>
              <a:gd name="connsiteX1" fmla="*/ 263525 w 668014"/>
              <a:gd name="connsiteY1" fmla="*/ 71558 h 84258"/>
              <a:gd name="connsiteX2" fmla="*/ 241300 w 668014"/>
              <a:gd name="connsiteY2" fmla="*/ 65208 h 84258"/>
              <a:gd name="connsiteX3" fmla="*/ 393700 w 668014"/>
              <a:gd name="connsiteY3" fmla="*/ 23933 h 84258"/>
              <a:gd name="connsiteX4" fmla="*/ 368300 w 668014"/>
              <a:gd name="connsiteY4" fmla="*/ 14408 h 84258"/>
              <a:gd name="connsiteX5" fmla="*/ 473075 w 668014"/>
              <a:gd name="connsiteY5" fmla="*/ 1708 h 84258"/>
              <a:gd name="connsiteX6" fmla="*/ 657225 w 668014"/>
              <a:gd name="connsiteY6" fmla="*/ 55683 h 84258"/>
              <a:gd name="connsiteX7" fmla="*/ 615950 w 668014"/>
              <a:gd name="connsiteY7" fmla="*/ 42983 h 84258"/>
              <a:gd name="connsiteX8" fmla="*/ 365125 w 668014"/>
              <a:gd name="connsiteY8" fmla="*/ 8058 h 84258"/>
              <a:gd name="connsiteX9" fmla="*/ 317500 w 668014"/>
              <a:gd name="connsiteY9" fmla="*/ 20758 h 84258"/>
              <a:gd name="connsiteX10" fmla="*/ 330200 w 668014"/>
              <a:gd name="connsiteY10" fmla="*/ 39808 h 84258"/>
              <a:gd name="connsiteX11" fmla="*/ 231775 w 668014"/>
              <a:gd name="connsiteY11" fmla="*/ 65208 h 84258"/>
              <a:gd name="connsiteX12" fmla="*/ 171450 w 668014"/>
              <a:gd name="connsiteY12" fmla="*/ 68383 h 84258"/>
              <a:gd name="connsiteX13" fmla="*/ 0 w 668014"/>
              <a:gd name="connsiteY13" fmla="*/ 84258 h 8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014" h="84258">
                <a:moveTo>
                  <a:pt x="0" y="84258"/>
                </a:moveTo>
                <a:lnTo>
                  <a:pt x="263525" y="71558"/>
                </a:lnTo>
                <a:cubicBezTo>
                  <a:pt x="303742" y="68383"/>
                  <a:pt x="219604" y="73145"/>
                  <a:pt x="241300" y="65208"/>
                </a:cubicBezTo>
                <a:cubicBezTo>
                  <a:pt x="262996" y="57271"/>
                  <a:pt x="372533" y="32400"/>
                  <a:pt x="393700" y="23933"/>
                </a:cubicBezTo>
                <a:cubicBezTo>
                  <a:pt x="414867" y="15466"/>
                  <a:pt x="355071" y="18112"/>
                  <a:pt x="368300" y="14408"/>
                </a:cubicBezTo>
                <a:cubicBezTo>
                  <a:pt x="381529" y="10704"/>
                  <a:pt x="424921" y="-5171"/>
                  <a:pt x="473075" y="1708"/>
                </a:cubicBezTo>
                <a:cubicBezTo>
                  <a:pt x="521229" y="8587"/>
                  <a:pt x="633413" y="48804"/>
                  <a:pt x="657225" y="55683"/>
                </a:cubicBezTo>
                <a:cubicBezTo>
                  <a:pt x="681037" y="62562"/>
                  <a:pt x="664633" y="50920"/>
                  <a:pt x="615950" y="42983"/>
                </a:cubicBezTo>
                <a:cubicBezTo>
                  <a:pt x="567267" y="35046"/>
                  <a:pt x="414867" y="11762"/>
                  <a:pt x="365125" y="8058"/>
                </a:cubicBezTo>
                <a:cubicBezTo>
                  <a:pt x="315383" y="4354"/>
                  <a:pt x="323321" y="15466"/>
                  <a:pt x="317500" y="20758"/>
                </a:cubicBezTo>
                <a:cubicBezTo>
                  <a:pt x="311679" y="26050"/>
                  <a:pt x="344487" y="32400"/>
                  <a:pt x="330200" y="39808"/>
                </a:cubicBezTo>
                <a:cubicBezTo>
                  <a:pt x="315913" y="47216"/>
                  <a:pt x="258233" y="60446"/>
                  <a:pt x="231775" y="65208"/>
                </a:cubicBezTo>
                <a:cubicBezTo>
                  <a:pt x="205317" y="69970"/>
                  <a:pt x="171450" y="68383"/>
                  <a:pt x="171450" y="68383"/>
                </a:cubicBezTo>
                <a:lnTo>
                  <a:pt x="0" y="842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9F013A9-84AF-78F7-111E-79DA1034E2B4}"/>
              </a:ext>
            </a:extLst>
          </p:cNvPr>
          <p:cNvSpPr/>
          <p:nvPr/>
        </p:nvSpPr>
        <p:spPr>
          <a:xfrm>
            <a:off x="5914087" y="4721208"/>
            <a:ext cx="893122" cy="84373"/>
          </a:xfrm>
          <a:custGeom>
            <a:avLst/>
            <a:gdLst>
              <a:gd name="connsiteX0" fmla="*/ 10463 w 893122"/>
              <a:gd name="connsiteY0" fmla="*/ 79392 h 84373"/>
              <a:gd name="connsiteX1" fmla="*/ 334313 w 893122"/>
              <a:gd name="connsiteY1" fmla="*/ 25417 h 84373"/>
              <a:gd name="connsiteX2" fmla="*/ 353363 w 893122"/>
              <a:gd name="connsiteY2" fmla="*/ 15892 h 84373"/>
              <a:gd name="connsiteX3" fmla="*/ 496238 w 893122"/>
              <a:gd name="connsiteY3" fmla="*/ 12717 h 84373"/>
              <a:gd name="connsiteX4" fmla="*/ 677213 w 893122"/>
              <a:gd name="connsiteY4" fmla="*/ 53992 h 84373"/>
              <a:gd name="connsiteX5" fmla="*/ 759763 w 893122"/>
              <a:gd name="connsiteY5" fmla="*/ 60342 h 84373"/>
              <a:gd name="connsiteX6" fmla="*/ 893113 w 893122"/>
              <a:gd name="connsiteY6" fmla="*/ 17 h 84373"/>
              <a:gd name="connsiteX7" fmla="*/ 766113 w 893122"/>
              <a:gd name="connsiteY7" fmla="*/ 53992 h 84373"/>
              <a:gd name="connsiteX8" fmla="*/ 626413 w 893122"/>
              <a:gd name="connsiteY8" fmla="*/ 50817 h 84373"/>
              <a:gd name="connsiteX9" fmla="*/ 474013 w 893122"/>
              <a:gd name="connsiteY9" fmla="*/ 28592 h 84373"/>
              <a:gd name="connsiteX10" fmla="*/ 505763 w 893122"/>
              <a:gd name="connsiteY10" fmla="*/ 38117 h 84373"/>
              <a:gd name="connsiteX11" fmla="*/ 445438 w 893122"/>
              <a:gd name="connsiteY11" fmla="*/ 19067 h 84373"/>
              <a:gd name="connsiteX12" fmla="*/ 334313 w 893122"/>
              <a:gd name="connsiteY12" fmla="*/ 28592 h 84373"/>
              <a:gd name="connsiteX13" fmla="*/ 99363 w 893122"/>
              <a:gd name="connsiteY13" fmla="*/ 76217 h 84373"/>
              <a:gd name="connsiteX14" fmla="*/ 10463 w 893122"/>
              <a:gd name="connsiteY14" fmla="*/ 79392 h 8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3122" h="84373">
                <a:moveTo>
                  <a:pt x="10463" y="79392"/>
                </a:moveTo>
                <a:cubicBezTo>
                  <a:pt x="49621" y="70925"/>
                  <a:pt x="277163" y="36000"/>
                  <a:pt x="334313" y="25417"/>
                </a:cubicBezTo>
                <a:cubicBezTo>
                  <a:pt x="391463" y="14834"/>
                  <a:pt x="326376" y="18009"/>
                  <a:pt x="353363" y="15892"/>
                </a:cubicBezTo>
                <a:cubicBezTo>
                  <a:pt x="380351" y="13775"/>
                  <a:pt x="442263" y="6367"/>
                  <a:pt x="496238" y="12717"/>
                </a:cubicBezTo>
                <a:cubicBezTo>
                  <a:pt x="550213" y="19067"/>
                  <a:pt x="633292" y="46054"/>
                  <a:pt x="677213" y="53992"/>
                </a:cubicBezTo>
                <a:cubicBezTo>
                  <a:pt x="721134" y="61929"/>
                  <a:pt x="723780" y="69338"/>
                  <a:pt x="759763" y="60342"/>
                </a:cubicBezTo>
                <a:cubicBezTo>
                  <a:pt x="795746" y="51346"/>
                  <a:pt x="892055" y="1075"/>
                  <a:pt x="893113" y="17"/>
                </a:cubicBezTo>
                <a:cubicBezTo>
                  <a:pt x="894171" y="-1041"/>
                  <a:pt x="810563" y="45525"/>
                  <a:pt x="766113" y="53992"/>
                </a:cubicBezTo>
                <a:cubicBezTo>
                  <a:pt x="721663" y="62459"/>
                  <a:pt x="675096" y="55050"/>
                  <a:pt x="626413" y="50817"/>
                </a:cubicBezTo>
                <a:cubicBezTo>
                  <a:pt x="577730" y="46584"/>
                  <a:pt x="494121" y="30709"/>
                  <a:pt x="474013" y="28592"/>
                </a:cubicBezTo>
                <a:cubicBezTo>
                  <a:pt x="453905" y="26475"/>
                  <a:pt x="510525" y="39704"/>
                  <a:pt x="505763" y="38117"/>
                </a:cubicBezTo>
                <a:cubicBezTo>
                  <a:pt x="501001" y="36530"/>
                  <a:pt x="474013" y="20654"/>
                  <a:pt x="445438" y="19067"/>
                </a:cubicBezTo>
                <a:cubicBezTo>
                  <a:pt x="416863" y="17479"/>
                  <a:pt x="391992" y="19067"/>
                  <a:pt x="334313" y="28592"/>
                </a:cubicBezTo>
                <a:cubicBezTo>
                  <a:pt x="276634" y="38117"/>
                  <a:pt x="147517" y="67750"/>
                  <a:pt x="99363" y="76217"/>
                </a:cubicBezTo>
                <a:cubicBezTo>
                  <a:pt x="51209" y="84684"/>
                  <a:pt x="-28695" y="87859"/>
                  <a:pt x="10463" y="79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7296419-DCAD-39CA-6F24-F2DBB577520A}"/>
              </a:ext>
            </a:extLst>
          </p:cNvPr>
          <p:cNvSpPr/>
          <p:nvPr/>
        </p:nvSpPr>
        <p:spPr>
          <a:xfrm>
            <a:off x="5412675" y="4857747"/>
            <a:ext cx="670625" cy="79457"/>
          </a:xfrm>
          <a:custGeom>
            <a:avLst/>
            <a:gdLst>
              <a:gd name="connsiteX0" fmla="*/ 700 w 670625"/>
              <a:gd name="connsiteY0" fmla="*/ 3 h 79457"/>
              <a:gd name="connsiteX1" fmla="*/ 248350 w 670625"/>
              <a:gd name="connsiteY1" fmla="*/ 73028 h 79457"/>
              <a:gd name="connsiteX2" fmla="*/ 172150 w 670625"/>
              <a:gd name="connsiteY2" fmla="*/ 66678 h 79457"/>
              <a:gd name="connsiteX3" fmla="*/ 400750 w 670625"/>
              <a:gd name="connsiteY3" fmla="*/ 69853 h 79457"/>
              <a:gd name="connsiteX4" fmla="*/ 407100 w 670625"/>
              <a:gd name="connsiteY4" fmla="*/ 73028 h 79457"/>
              <a:gd name="connsiteX5" fmla="*/ 670625 w 670625"/>
              <a:gd name="connsiteY5" fmla="*/ 73028 h 79457"/>
              <a:gd name="connsiteX6" fmla="*/ 546800 w 670625"/>
              <a:gd name="connsiteY6" fmla="*/ 69853 h 79457"/>
              <a:gd name="connsiteX7" fmla="*/ 375350 w 670625"/>
              <a:gd name="connsiteY7" fmla="*/ 66678 h 79457"/>
              <a:gd name="connsiteX8" fmla="*/ 299150 w 670625"/>
              <a:gd name="connsiteY8" fmla="*/ 50803 h 79457"/>
              <a:gd name="connsiteX9" fmla="*/ 302325 w 670625"/>
              <a:gd name="connsiteY9" fmla="*/ 73028 h 79457"/>
              <a:gd name="connsiteX10" fmla="*/ 188025 w 670625"/>
              <a:gd name="connsiteY10" fmla="*/ 79378 h 79457"/>
              <a:gd name="connsiteX11" fmla="*/ 153100 w 670625"/>
              <a:gd name="connsiteY11" fmla="*/ 69853 h 79457"/>
              <a:gd name="connsiteX12" fmla="*/ 172150 w 670625"/>
              <a:gd name="connsiteY12" fmla="*/ 69853 h 79457"/>
              <a:gd name="connsiteX13" fmla="*/ 700 w 670625"/>
              <a:gd name="connsiteY13" fmla="*/ 3 h 7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625" h="79457">
                <a:moveTo>
                  <a:pt x="700" y="3"/>
                </a:moveTo>
                <a:cubicBezTo>
                  <a:pt x="13400" y="532"/>
                  <a:pt x="219775" y="61916"/>
                  <a:pt x="248350" y="73028"/>
                </a:cubicBezTo>
                <a:cubicBezTo>
                  <a:pt x="276925" y="84140"/>
                  <a:pt x="172150" y="66678"/>
                  <a:pt x="172150" y="66678"/>
                </a:cubicBezTo>
                <a:lnTo>
                  <a:pt x="400750" y="69853"/>
                </a:lnTo>
                <a:cubicBezTo>
                  <a:pt x="439908" y="70911"/>
                  <a:pt x="362121" y="72499"/>
                  <a:pt x="407100" y="73028"/>
                </a:cubicBezTo>
                <a:cubicBezTo>
                  <a:pt x="452079" y="73557"/>
                  <a:pt x="647342" y="73557"/>
                  <a:pt x="670625" y="73028"/>
                </a:cubicBezTo>
                <a:lnTo>
                  <a:pt x="546800" y="69853"/>
                </a:lnTo>
                <a:cubicBezTo>
                  <a:pt x="497588" y="68795"/>
                  <a:pt x="416625" y="69853"/>
                  <a:pt x="375350" y="66678"/>
                </a:cubicBezTo>
                <a:cubicBezTo>
                  <a:pt x="334075" y="63503"/>
                  <a:pt x="311321" y="49745"/>
                  <a:pt x="299150" y="50803"/>
                </a:cubicBezTo>
                <a:cubicBezTo>
                  <a:pt x="286979" y="51861"/>
                  <a:pt x="320846" y="68265"/>
                  <a:pt x="302325" y="73028"/>
                </a:cubicBezTo>
                <a:cubicBezTo>
                  <a:pt x="283804" y="77791"/>
                  <a:pt x="212896" y="79907"/>
                  <a:pt x="188025" y="79378"/>
                </a:cubicBezTo>
                <a:cubicBezTo>
                  <a:pt x="163154" y="78849"/>
                  <a:pt x="155746" y="71441"/>
                  <a:pt x="153100" y="69853"/>
                </a:cubicBezTo>
                <a:cubicBezTo>
                  <a:pt x="150454" y="68266"/>
                  <a:pt x="192258" y="79907"/>
                  <a:pt x="172150" y="69853"/>
                </a:cubicBezTo>
                <a:cubicBezTo>
                  <a:pt x="152042" y="59799"/>
                  <a:pt x="-12000" y="-526"/>
                  <a:pt x="7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D5A3BEC-1CA8-0B51-2414-0CC3C2F34EC3}"/>
              </a:ext>
            </a:extLst>
          </p:cNvPr>
          <p:cNvSpPr/>
          <p:nvPr/>
        </p:nvSpPr>
        <p:spPr>
          <a:xfrm>
            <a:off x="6019392" y="4743438"/>
            <a:ext cx="820112" cy="170168"/>
          </a:xfrm>
          <a:custGeom>
            <a:avLst/>
            <a:gdLst>
              <a:gd name="connsiteX0" fmla="*/ 3583 w 820112"/>
              <a:gd name="connsiteY0" fmla="*/ 168287 h 170168"/>
              <a:gd name="connsiteX1" fmla="*/ 330608 w 820112"/>
              <a:gd name="connsiteY1" fmla="*/ 117487 h 170168"/>
              <a:gd name="connsiteX2" fmla="*/ 336958 w 820112"/>
              <a:gd name="connsiteY2" fmla="*/ 130187 h 170168"/>
              <a:gd name="connsiteX3" fmla="*/ 521108 w 820112"/>
              <a:gd name="connsiteY3" fmla="*/ 114312 h 170168"/>
              <a:gd name="connsiteX4" fmla="*/ 521108 w 820112"/>
              <a:gd name="connsiteY4" fmla="*/ 111137 h 170168"/>
              <a:gd name="connsiteX5" fmla="*/ 619533 w 820112"/>
              <a:gd name="connsiteY5" fmla="*/ 79387 h 170168"/>
              <a:gd name="connsiteX6" fmla="*/ 730658 w 820112"/>
              <a:gd name="connsiteY6" fmla="*/ 12 h 170168"/>
              <a:gd name="connsiteX7" fmla="*/ 816383 w 820112"/>
              <a:gd name="connsiteY7" fmla="*/ 73037 h 170168"/>
              <a:gd name="connsiteX8" fmla="*/ 800508 w 820112"/>
              <a:gd name="connsiteY8" fmla="*/ 34937 h 170168"/>
              <a:gd name="connsiteX9" fmla="*/ 762408 w 820112"/>
              <a:gd name="connsiteY9" fmla="*/ 19062 h 170168"/>
              <a:gd name="connsiteX10" fmla="*/ 638583 w 820112"/>
              <a:gd name="connsiteY10" fmla="*/ 73037 h 170168"/>
              <a:gd name="connsiteX11" fmla="*/ 314733 w 820112"/>
              <a:gd name="connsiteY11" fmla="*/ 139712 h 170168"/>
              <a:gd name="connsiteX12" fmla="*/ 419508 w 820112"/>
              <a:gd name="connsiteY12" fmla="*/ 114312 h 170168"/>
              <a:gd name="connsiteX13" fmla="*/ 270283 w 820112"/>
              <a:gd name="connsiteY13" fmla="*/ 127012 h 170168"/>
              <a:gd name="connsiteX14" fmla="*/ 162333 w 820112"/>
              <a:gd name="connsiteY14" fmla="*/ 155587 h 170168"/>
              <a:gd name="connsiteX15" fmla="*/ 3583 w 820112"/>
              <a:gd name="connsiteY15" fmla="*/ 168287 h 17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0112" h="170168">
                <a:moveTo>
                  <a:pt x="3583" y="168287"/>
                </a:moveTo>
                <a:cubicBezTo>
                  <a:pt x="31629" y="161937"/>
                  <a:pt x="275046" y="123837"/>
                  <a:pt x="330608" y="117487"/>
                </a:cubicBezTo>
                <a:cubicBezTo>
                  <a:pt x="386170" y="111137"/>
                  <a:pt x="305208" y="130716"/>
                  <a:pt x="336958" y="130187"/>
                </a:cubicBezTo>
                <a:cubicBezTo>
                  <a:pt x="368708" y="129658"/>
                  <a:pt x="490416" y="117487"/>
                  <a:pt x="521108" y="114312"/>
                </a:cubicBezTo>
                <a:cubicBezTo>
                  <a:pt x="551800" y="111137"/>
                  <a:pt x="504704" y="116958"/>
                  <a:pt x="521108" y="111137"/>
                </a:cubicBezTo>
                <a:cubicBezTo>
                  <a:pt x="537512" y="105316"/>
                  <a:pt x="584608" y="97908"/>
                  <a:pt x="619533" y="79387"/>
                </a:cubicBezTo>
                <a:cubicBezTo>
                  <a:pt x="654458" y="60866"/>
                  <a:pt x="697850" y="1070"/>
                  <a:pt x="730658" y="12"/>
                </a:cubicBezTo>
                <a:cubicBezTo>
                  <a:pt x="763466" y="-1046"/>
                  <a:pt x="804741" y="67216"/>
                  <a:pt x="816383" y="73037"/>
                </a:cubicBezTo>
                <a:cubicBezTo>
                  <a:pt x="828025" y="78858"/>
                  <a:pt x="809504" y="43933"/>
                  <a:pt x="800508" y="34937"/>
                </a:cubicBezTo>
                <a:cubicBezTo>
                  <a:pt x="791512" y="25941"/>
                  <a:pt x="789395" y="12712"/>
                  <a:pt x="762408" y="19062"/>
                </a:cubicBezTo>
                <a:cubicBezTo>
                  <a:pt x="735421" y="25412"/>
                  <a:pt x="713196" y="52929"/>
                  <a:pt x="638583" y="73037"/>
                </a:cubicBezTo>
                <a:cubicBezTo>
                  <a:pt x="563970" y="93145"/>
                  <a:pt x="351245" y="132833"/>
                  <a:pt x="314733" y="139712"/>
                </a:cubicBezTo>
                <a:cubicBezTo>
                  <a:pt x="278221" y="146591"/>
                  <a:pt x="426916" y="116429"/>
                  <a:pt x="419508" y="114312"/>
                </a:cubicBezTo>
                <a:cubicBezTo>
                  <a:pt x="412100" y="112195"/>
                  <a:pt x="313146" y="120133"/>
                  <a:pt x="270283" y="127012"/>
                </a:cubicBezTo>
                <a:cubicBezTo>
                  <a:pt x="227421" y="133891"/>
                  <a:pt x="204666" y="147650"/>
                  <a:pt x="162333" y="155587"/>
                </a:cubicBezTo>
                <a:cubicBezTo>
                  <a:pt x="120000" y="163524"/>
                  <a:pt x="-24463" y="174637"/>
                  <a:pt x="3583" y="168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7C2386B-DCED-B260-E49C-75EF64FF6FA0}"/>
              </a:ext>
            </a:extLst>
          </p:cNvPr>
          <p:cNvSpPr/>
          <p:nvPr/>
        </p:nvSpPr>
        <p:spPr>
          <a:xfrm>
            <a:off x="5587832" y="4972036"/>
            <a:ext cx="393869" cy="79635"/>
          </a:xfrm>
          <a:custGeom>
            <a:avLst/>
            <a:gdLst>
              <a:gd name="connsiteX0" fmla="*/ 168 w 393869"/>
              <a:gd name="connsiteY0" fmla="*/ 14 h 79635"/>
              <a:gd name="connsiteX1" fmla="*/ 209718 w 393869"/>
              <a:gd name="connsiteY1" fmla="*/ 66689 h 79635"/>
              <a:gd name="connsiteX2" fmla="*/ 393868 w 393869"/>
              <a:gd name="connsiteY2" fmla="*/ 60339 h 79635"/>
              <a:gd name="connsiteX3" fmla="*/ 206543 w 393869"/>
              <a:gd name="connsiteY3" fmla="*/ 76214 h 79635"/>
              <a:gd name="connsiteX4" fmla="*/ 174793 w 393869"/>
              <a:gd name="connsiteY4" fmla="*/ 73039 h 79635"/>
              <a:gd name="connsiteX5" fmla="*/ 168 w 393869"/>
              <a:gd name="connsiteY5" fmla="*/ 14 h 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869" h="79635">
                <a:moveTo>
                  <a:pt x="168" y="14"/>
                </a:moveTo>
                <a:cubicBezTo>
                  <a:pt x="5989" y="-1044"/>
                  <a:pt x="144101" y="56635"/>
                  <a:pt x="209718" y="66689"/>
                </a:cubicBezTo>
                <a:cubicBezTo>
                  <a:pt x="275335" y="76743"/>
                  <a:pt x="394397" y="58752"/>
                  <a:pt x="393868" y="60339"/>
                </a:cubicBezTo>
                <a:cubicBezTo>
                  <a:pt x="393339" y="61926"/>
                  <a:pt x="243055" y="74097"/>
                  <a:pt x="206543" y="76214"/>
                </a:cubicBezTo>
                <a:cubicBezTo>
                  <a:pt x="170031" y="78331"/>
                  <a:pt x="208660" y="84152"/>
                  <a:pt x="174793" y="73039"/>
                </a:cubicBezTo>
                <a:cubicBezTo>
                  <a:pt x="140926" y="61927"/>
                  <a:pt x="-5653" y="1072"/>
                  <a:pt x="1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FF2067D-472E-C484-E1C9-D1FA21B96FF0}"/>
              </a:ext>
            </a:extLst>
          </p:cNvPr>
          <p:cNvSpPr/>
          <p:nvPr/>
        </p:nvSpPr>
        <p:spPr>
          <a:xfrm>
            <a:off x="6075993" y="4821433"/>
            <a:ext cx="709290" cy="119080"/>
          </a:xfrm>
          <a:custGeom>
            <a:avLst/>
            <a:gdLst>
              <a:gd name="connsiteX0" fmla="*/ 957 w 709290"/>
              <a:gd name="connsiteY0" fmla="*/ 118867 h 119080"/>
              <a:gd name="connsiteX1" fmla="*/ 362907 w 709290"/>
              <a:gd name="connsiteY1" fmla="*/ 68067 h 119080"/>
              <a:gd name="connsiteX2" fmla="*/ 381957 w 709290"/>
              <a:gd name="connsiteY2" fmla="*/ 64892 h 119080"/>
              <a:gd name="connsiteX3" fmla="*/ 534357 w 709290"/>
              <a:gd name="connsiteY3" fmla="*/ 55367 h 119080"/>
              <a:gd name="connsiteX4" fmla="*/ 623257 w 709290"/>
              <a:gd name="connsiteY4" fmla="*/ 7742 h 119080"/>
              <a:gd name="connsiteX5" fmla="*/ 708982 w 709290"/>
              <a:gd name="connsiteY5" fmla="*/ 1392 h 119080"/>
              <a:gd name="connsiteX6" fmla="*/ 645482 w 709290"/>
              <a:gd name="connsiteY6" fmla="*/ 4567 h 119080"/>
              <a:gd name="connsiteX7" fmla="*/ 486732 w 709290"/>
              <a:gd name="connsiteY7" fmla="*/ 45842 h 119080"/>
              <a:gd name="connsiteX8" fmla="*/ 957 w 709290"/>
              <a:gd name="connsiteY8" fmla="*/ 118867 h 1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290" h="119080">
                <a:moveTo>
                  <a:pt x="957" y="118867"/>
                </a:moveTo>
                <a:cubicBezTo>
                  <a:pt x="-19681" y="122571"/>
                  <a:pt x="299407" y="77063"/>
                  <a:pt x="362907" y="68067"/>
                </a:cubicBezTo>
                <a:cubicBezTo>
                  <a:pt x="426407" y="59071"/>
                  <a:pt x="353382" y="67009"/>
                  <a:pt x="381957" y="64892"/>
                </a:cubicBezTo>
                <a:cubicBezTo>
                  <a:pt x="410532" y="62775"/>
                  <a:pt x="494140" y="64892"/>
                  <a:pt x="534357" y="55367"/>
                </a:cubicBezTo>
                <a:cubicBezTo>
                  <a:pt x="574574" y="45842"/>
                  <a:pt x="594153" y="16738"/>
                  <a:pt x="623257" y="7742"/>
                </a:cubicBezTo>
                <a:cubicBezTo>
                  <a:pt x="652361" y="-1254"/>
                  <a:pt x="705278" y="1921"/>
                  <a:pt x="708982" y="1392"/>
                </a:cubicBezTo>
                <a:cubicBezTo>
                  <a:pt x="712686" y="863"/>
                  <a:pt x="682524" y="-2841"/>
                  <a:pt x="645482" y="4567"/>
                </a:cubicBezTo>
                <a:cubicBezTo>
                  <a:pt x="608440" y="11975"/>
                  <a:pt x="592036" y="29438"/>
                  <a:pt x="486732" y="45842"/>
                </a:cubicBezTo>
                <a:lnTo>
                  <a:pt x="957" y="1188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0BA869D-0D39-FFAF-638A-9AF4CFD08509}"/>
              </a:ext>
            </a:extLst>
          </p:cNvPr>
          <p:cNvSpPr/>
          <p:nvPr/>
        </p:nvSpPr>
        <p:spPr>
          <a:xfrm>
            <a:off x="6272012" y="4838700"/>
            <a:ext cx="458988" cy="219899"/>
          </a:xfrm>
          <a:custGeom>
            <a:avLst/>
            <a:gdLst>
              <a:gd name="connsiteX0" fmla="*/ 458988 w 458988"/>
              <a:gd name="connsiteY0" fmla="*/ 0 h 219899"/>
              <a:gd name="connsiteX1" fmla="*/ 268488 w 458988"/>
              <a:gd name="connsiteY1" fmla="*/ 88900 h 219899"/>
              <a:gd name="connsiteX2" fmla="*/ 1788 w 458988"/>
              <a:gd name="connsiteY2" fmla="*/ 219075 h 219899"/>
              <a:gd name="connsiteX3" fmla="*/ 154188 w 458988"/>
              <a:gd name="connsiteY3" fmla="*/ 142875 h 219899"/>
              <a:gd name="connsiteX4" fmla="*/ 198638 w 458988"/>
              <a:gd name="connsiteY4" fmla="*/ 111125 h 219899"/>
              <a:gd name="connsiteX5" fmla="*/ 182763 w 458988"/>
              <a:gd name="connsiteY5" fmla="*/ 111125 h 219899"/>
              <a:gd name="connsiteX6" fmla="*/ 458988 w 458988"/>
              <a:gd name="connsiteY6" fmla="*/ 0 h 2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988" h="219899">
                <a:moveTo>
                  <a:pt x="458988" y="0"/>
                </a:moveTo>
                <a:lnTo>
                  <a:pt x="268488" y="88900"/>
                </a:lnTo>
                <a:lnTo>
                  <a:pt x="1788" y="219075"/>
                </a:lnTo>
                <a:cubicBezTo>
                  <a:pt x="-17262" y="228071"/>
                  <a:pt x="121380" y="160867"/>
                  <a:pt x="154188" y="142875"/>
                </a:cubicBezTo>
                <a:cubicBezTo>
                  <a:pt x="186996" y="124883"/>
                  <a:pt x="193875" y="116417"/>
                  <a:pt x="198638" y="111125"/>
                </a:cubicBezTo>
                <a:cubicBezTo>
                  <a:pt x="203400" y="105833"/>
                  <a:pt x="142017" y="129117"/>
                  <a:pt x="182763" y="111125"/>
                </a:cubicBezTo>
                <a:cubicBezTo>
                  <a:pt x="223509" y="93133"/>
                  <a:pt x="333311" y="48154"/>
                  <a:pt x="458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2F98831-330C-A5DB-C042-5AAB4C083152}"/>
              </a:ext>
            </a:extLst>
          </p:cNvPr>
          <p:cNvSpPr/>
          <p:nvPr/>
        </p:nvSpPr>
        <p:spPr>
          <a:xfrm>
            <a:off x="5763766" y="5050779"/>
            <a:ext cx="612658" cy="84532"/>
          </a:xfrm>
          <a:custGeom>
            <a:avLst/>
            <a:gdLst>
              <a:gd name="connsiteX0" fmla="*/ 2034 w 612658"/>
              <a:gd name="connsiteY0" fmla="*/ 26046 h 84532"/>
              <a:gd name="connsiteX1" fmla="*/ 157609 w 612658"/>
              <a:gd name="connsiteY1" fmla="*/ 80021 h 84532"/>
              <a:gd name="connsiteX2" fmla="*/ 332234 w 612658"/>
              <a:gd name="connsiteY2" fmla="*/ 80021 h 84532"/>
              <a:gd name="connsiteX3" fmla="*/ 383034 w 612658"/>
              <a:gd name="connsiteY3" fmla="*/ 67321 h 84532"/>
              <a:gd name="connsiteX4" fmla="*/ 611634 w 612658"/>
              <a:gd name="connsiteY4" fmla="*/ 646 h 84532"/>
              <a:gd name="connsiteX5" fmla="*/ 459234 w 612658"/>
              <a:gd name="connsiteY5" fmla="*/ 35571 h 84532"/>
              <a:gd name="connsiteX6" fmla="*/ 271909 w 612658"/>
              <a:gd name="connsiteY6" fmla="*/ 70496 h 84532"/>
              <a:gd name="connsiteX7" fmla="*/ 2034 w 612658"/>
              <a:gd name="connsiteY7" fmla="*/ 26046 h 8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58" h="84532">
                <a:moveTo>
                  <a:pt x="2034" y="26046"/>
                </a:moveTo>
                <a:cubicBezTo>
                  <a:pt x="-17016" y="27633"/>
                  <a:pt x="102576" y="71025"/>
                  <a:pt x="157609" y="80021"/>
                </a:cubicBezTo>
                <a:cubicBezTo>
                  <a:pt x="212642" y="89017"/>
                  <a:pt x="294663" y="82138"/>
                  <a:pt x="332234" y="80021"/>
                </a:cubicBezTo>
                <a:cubicBezTo>
                  <a:pt x="369805" y="77904"/>
                  <a:pt x="383034" y="67321"/>
                  <a:pt x="383034" y="67321"/>
                </a:cubicBezTo>
                <a:lnTo>
                  <a:pt x="611634" y="646"/>
                </a:lnTo>
                <a:cubicBezTo>
                  <a:pt x="624334" y="-4646"/>
                  <a:pt x="515855" y="23929"/>
                  <a:pt x="459234" y="35571"/>
                </a:cubicBezTo>
                <a:cubicBezTo>
                  <a:pt x="402613" y="47213"/>
                  <a:pt x="344405" y="69438"/>
                  <a:pt x="271909" y="70496"/>
                </a:cubicBezTo>
                <a:cubicBezTo>
                  <a:pt x="199413" y="71554"/>
                  <a:pt x="21084" y="24459"/>
                  <a:pt x="2034" y="26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432C0E4-58AE-7CFF-334B-EBA3AD95792F}"/>
              </a:ext>
            </a:extLst>
          </p:cNvPr>
          <p:cNvSpPr/>
          <p:nvPr/>
        </p:nvSpPr>
        <p:spPr>
          <a:xfrm>
            <a:off x="5934823" y="4951381"/>
            <a:ext cx="435133" cy="67724"/>
          </a:xfrm>
          <a:custGeom>
            <a:avLst/>
            <a:gdLst>
              <a:gd name="connsiteX0" fmla="*/ 5602 w 435133"/>
              <a:gd name="connsiteY0" fmla="*/ 65119 h 67724"/>
              <a:gd name="connsiteX1" fmla="*/ 421527 w 435133"/>
              <a:gd name="connsiteY1" fmla="*/ 1619 h 67724"/>
              <a:gd name="connsiteX2" fmla="*/ 342152 w 435133"/>
              <a:gd name="connsiteY2" fmla="*/ 17494 h 67724"/>
              <a:gd name="connsiteX3" fmla="*/ 189752 w 435133"/>
              <a:gd name="connsiteY3" fmla="*/ 52419 h 67724"/>
              <a:gd name="connsiteX4" fmla="*/ 5602 w 435133"/>
              <a:gd name="connsiteY4" fmla="*/ 65119 h 6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3" h="67724">
                <a:moveTo>
                  <a:pt x="5602" y="65119"/>
                </a:moveTo>
                <a:cubicBezTo>
                  <a:pt x="44231" y="56652"/>
                  <a:pt x="365435" y="9556"/>
                  <a:pt x="421527" y="1619"/>
                </a:cubicBezTo>
                <a:cubicBezTo>
                  <a:pt x="477619" y="-6318"/>
                  <a:pt x="342152" y="17494"/>
                  <a:pt x="342152" y="17494"/>
                </a:cubicBezTo>
                <a:cubicBezTo>
                  <a:pt x="303523" y="25961"/>
                  <a:pt x="240552" y="45540"/>
                  <a:pt x="189752" y="52419"/>
                </a:cubicBezTo>
                <a:cubicBezTo>
                  <a:pt x="138952" y="59298"/>
                  <a:pt x="-33027" y="73586"/>
                  <a:pt x="5602" y="65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EACB0BE-E964-739B-440C-97999BFF53DD}"/>
              </a:ext>
            </a:extLst>
          </p:cNvPr>
          <p:cNvSpPr/>
          <p:nvPr/>
        </p:nvSpPr>
        <p:spPr>
          <a:xfrm>
            <a:off x="7398790" y="2218567"/>
            <a:ext cx="497379" cy="985435"/>
          </a:xfrm>
          <a:custGeom>
            <a:avLst/>
            <a:gdLst>
              <a:gd name="connsiteX0" fmla="*/ 18010 w 497379"/>
              <a:gd name="connsiteY0" fmla="*/ 33566 h 985435"/>
              <a:gd name="connsiteX1" fmla="*/ 297410 w 497379"/>
              <a:gd name="connsiteY1" fmla="*/ 566966 h 985435"/>
              <a:gd name="connsiteX2" fmla="*/ 293177 w 497379"/>
              <a:gd name="connsiteY2" fmla="*/ 558500 h 985435"/>
              <a:gd name="connsiteX3" fmla="*/ 487910 w 497379"/>
              <a:gd name="connsiteY3" fmla="*/ 973366 h 985435"/>
              <a:gd name="connsiteX4" fmla="*/ 445577 w 497379"/>
              <a:gd name="connsiteY4" fmla="*/ 837900 h 985435"/>
              <a:gd name="connsiteX5" fmla="*/ 259310 w 497379"/>
              <a:gd name="connsiteY5" fmla="*/ 465366 h 985435"/>
              <a:gd name="connsiteX6" fmla="*/ 263543 w 497379"/>
              <a:gd name="connsiteY6" fmla="*/ 566966 h 985435"/>
              <a:gd name="connsiteX7" fmla="*/ 216977 w 497379"/>
              <a:gd name="connsiteY7" fmla="*/ 423033 h 985435"/>
              <a:gd name="connsiteX8" fmla="*/ 145010 w 497379"/>
              <a:gd name="connsiteY8" fmla="*/ 308733 h 985435"/>
              <a:gd name="connsiteX9" fmla="*/ 145010 w 497379"/>
              <a:gd name="connsiteY9" fmla="*/ 334133 h 985435"/>
              <a:gd name="connsiteX10" fmla="*/ 39177 w 497379"/>
              <a:gd name="connsiteY10" fmla="*/ 84366 h 985435"/>
              <a:gd name="connsiteX11" fmla="*/ 18010 w 497379"/>
              <a:gd name="connsiteY11" fmla="*/ 33566 h 98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379" h="985435">
                <a:moveTo>
                  <a:pt x="18010" y="33566"/>
                </a:moveTo>
                <a:cubicBezTo>
                  <a:pt x="61049" y="113999"/>
                  <a:pt x="297410" y="566966"/>
                  <a:pt x="297410" y="566966"/>
                </a:cubicBezTo>
                <a:cubicBezTo>
                  <a:pt x="343271" y="654455"/>
                  <a:pt x="293177" y="558500"/>
                  <a:pt x="293177" y="558500"/>
                </a:cubicBezTo>
                <a:cubicBezTo>
                  <a:pt x="324927" y="626233"/>
                  <a:pt x="462510" y="926799"/>
                  <a:pt x="487910" y="973366"/>
                </a:cubicBezTo>
                <a:cubicBezTo>
                  <a:pt x="513310" y="1019933"/>
                  <a:pt x="483677" y="922567"/>
                  <a:pt x="445577" y="837900"/>
                </a:cubicBezTo>
                <a:cubicBezTo>
                  <a:pt x="407477" y="753233"/>
                  <a:pt x="289649" y="510522"/>
                  <a:pt x="259310" y="465366"/>
                </a:cubicBezTo>
                <a:cubicBezTo>
                  <a:pt x="228971" y="420210"/>
                  <a:pt x="270598" y="574021"/>
                  <a:pt x="263543" y="566966"/>
                </a:cubicBezTo>
                <a:cubicBezTo>
                  <a:pt x="256488" y="559911"/>
                  <a:pt x="236732" y="466072"/>
                  <a:pt x="216977" y="423033"/>
                </a:cubicBezTo>
                <a:cubicBezTo>
                  <a:pt x="197222" y="379994"/>
                  <a:pt x="157004" y="323550"/>
                  <a:pt x="145010" y="308733"/>
                </a:cubicBezTo>
                <a:cubicBezTo>
                  <a:pt x="133016" y="293916"/>
                  <a:pt x="162649" y="371528"/>
                  <a:pt x="145010" y="334133"/>
                </a:cubicBezTo>
                <a:cubicBezTo>
                  <a:pt x="127371" y="296738"/>
                  <a:pt x="58227" y="132344"/>
                  <a:pt x="39177" y="84366"/>
                </a:cubicBezTo>
                <a:cubicBezTo>
                  <a:pt x="20127" y="36388"/>
                  <a:pt x="-25029" y="-46867"/>
                  <a:pt x="18010" y="33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D3A95BB-F303-EE6A-CE0B-7EFDF97F0796}"/>
              </a:ext>
            </a:extLst>
          </p:cNvPr>
          <p:cNvSpPr/>
          <p:nvPr/>
        </p:nvSpPr>
        <p:spPr>
          <a:xfrm>
            <a:off x="7554710" y="3301387"/>
            <a:ext cx="169192" cy="840875"/>
          </a:xfrm>
          <a:custGeom>
            <a:avLst/>
            <a:gdLst>
              <a:gd name="connsiteX0" fmla="*/ 124557 w 169192"/>
              <a:gd name="connsiteY0" fmla="*/ 4846 h 840875"/>
              <a:gd name="connsiteX1" fmla="*/ 141490 w 169192"/>
              <a:gd name="connsiteY1" fmla="*/ 440880 h 840875"/>
              <a:gd name="connsiteX2" fmla="*/ 166890 w 169192"/>
              <a:gd name="connsiteY2" fmla="*/ 390080 h 840875"/>
              <a:gd name="connsiteX3" fmla="*/ 77990 w 169192"/>
              <a:gd name="connsiteY3" fmla="*/ 593280 h 840875"/>
              <a:gd name="connsiteX4" fmla="*/ 107623 w 169192"/>
              <a:gd name="connsiteY4" fmla="*/ 555180 h 840875"/>
              <a:gd name="connsiteX5" fmla="*/ 1790 w 169192"/>
              <a:gd name="connsiteY5" fmla="*/ 834580 h 840875"/>
              <a:gd name="connsiteX6" fmla="*/ 48357 w 169192"/>
              <a:gd name="connsiteY6" fmla="*/ 728746 h 840875"/>
              <a:gd name="connsiteX7" fmla="*/ 141490 w 169192"/>
              <a:gd name="connsiteY7" fmla="*/ 487446 h 840875"/>
              <a:gd name="connsiteX8" fmla="*/ 120323 w 169192"/>
              <a:gd name="connsiteY8" fmla="*/ 495913 h 840875"/>
              <a:gd name="connsiteX9" fmla="*/ 111857 w 169192"/>
              <a:gd name="connsiteY9" fmla="*/ 271546 h 840875"/>
              <a:gd name="connsiteX10" fmla="*/ 116090 w 169192"/>
              <a:gd name="connsiteY10" fmla="*/ 322346 h 840875"/>
              <a:gd name="connsiteX11" fmla="*/ 149957 w 169192"/>
              <a:gd name="connsiteY11" fmla="*/ 212280 h 840875"/>
              <a:gd name="connsiteX12" fmla="*/ 124557 w 169192"/>
              <a:gd name="connsiteY12" fmla="*/ 4846 h 8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92" h="840875">
                <a:moveTo>
                  <a:pt x="124557" y="4846"/>
                </a:moveTo>
                <a:cubicBezTo>
                  <a:pt x="123146" y="42946"/>
                  <a:pt x="134435" y="376674"/>
                  <a:pt x="141490" y="440880"/>
                </a:cubicBezTo>
                <a:cubicBezTo>
                  <a:pt x="148546" y="505086"/>
                  <a:pt x="177473" y="364680"/>
                  <a:pt x="166890" y="390080"/>
                </a:cubicBezTo>
                <a:cubicBezTo>
                  <a:pt x="156307" y="415480"/>
                  <a:pt x="87868" y="565763"/>
                  <a:pt x="77990" y="593280"/>
                </a:cubicBezTo>
                <a:cubicBezTo>
                  <a:pt x="68112" y="620797"/>
                  <a:pt x="120323" y="514963"/>
                  <a:pt x="107623" y="555180"/>
                </a:cubicBezTo>
                <a:cubicBezTo>
                  <a:pt x="94923" y="595397"/>
                  <a:pt x="11668" y="805652"/>
                  <a:pt x="1790" y="834580"/>
                </a:cubicBezTo>
                <a:cubicBezTo>
                  <a:pt x="-8088" y="863508"/>
                  <a:pt x="25074" y="786602"/>
                  <a:pt x="48357" y="728746"/>
                </a:cubicBezTo>
                <a:cubicBezTo>
                  <a:pt x="71640" y="670890"/>
                  <a:pt x="129496" y="526251"/>
                  <a:pt x="141490" y="487446"/>
                </a:cubicBezTo>
                <a:cubicBezTo>
                  <a:pt x="153484" y="448641"/>
                  <a:pt x="125262" y="531896"/>
                  <a:pt x="120323" y="495913"/>
                </a:cubicBezTo>
                <a:cubicBezTo>
                  <a:pt x="115384" y="459930"/>
                  <a:pt x="112562" y="300474"/>
                  <a:pt x="111857" y="271546"/>
                </a:cubicBezTo>
                <a:cubicBezTo>
                  <a:pt x="111152" y="242618"/>
                  <a:pt x="109740" y="332224"/>
                  <a:pt x="116090" y="322346"/>
                </a:cubicBezTo>
                <a:cubicBezTo>
                  <a:pt x="122440" y="312468"/>
                  <a:pt x="147135" y="260258"/>
                  <a:pt x="149957" y="212280"/>
                </a:cubicBezTo>
                <a:cubicBezTo>
                  <a:pt x="152779" y="164302"/>
                  <a:pt x="125968" y="-33254"/>
                  <a:pt x="124557" y="4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C9793BE-8F7F-4AEE-AAD0-6F50BE365783}"/>
              </a:ext>
            </a:extLst>
          </p:cNvPr>
          <p:cNvSpPr/>
          <p:nvPr/>
        </p:nvSpPr>
        <p:spPr>
          <a:xfrm>
            <a:off x="7561654" y="4250266"/>
            <a:ext cx="286950" cy="943239"/>
          </a:xfrm>
          <a:custGeom>
            <a:avLst/>
            <a:gdLst>
              <a:gd name="connsiteX0" fmla="*/ 253079 w 286950"/>
              <a:gd name="connsiteY0" fmla="*/ 1 h 943239"/>
              <a:gd name="connsiteX1" fmla="*/ 261546 w 286950"/>
              <a:gd name="connsiteY1" fmla="*/ 355601 h 943239"/>
              <a:gd name="connsiteX2" fmla="*/ 282713 w 286950"/>
              <a:gd name="connsiteY2" fmla="*/ 325967 h 943239"/>
              <a:gd name="connsiteX3" fmla="*/ 168413 w 286950"/>
              <a:gd name="connsiteY3" fmla="*/ 588434 h 943239"/>
              <a:gd name="connsiteX4" fmla="*/ 214979 w 286950"/>
              <a:gd name="connsiteY4" fmla="*/ 567267 h 943239"/>
              <a:gd name="connsiteX5" fmla="*/ 3313 w 286950"/>
              <a:gd name="connsiteY5" fmla="*/ 931334 h 943239"/>
              <a:gd name="connsiteX6" fmla="*/ 96446 w 286950"/>
              <a:gd name="connsiteY6" fmla="*/ 825501 h 943239"/>
              <a:gd name="connsiteX7" fmla="*/ 240379 w 286950"/>
              <a:gd name="connsiteY7" fmla="*/ 533401 h 943239"/>
              <a:gd name="connsiteX8" fmla="*/ 210746 w 286950"/>
              <a:gd name="connsiteY8" fmla="*/ 571501 h 943239"/>
              <a:gd name="connsiteX9" fmla="*/ 270013 w 286950"/>
              <a:gd name="connsiteY9" fmla="*/ 309034 h 943239"/>
              <a:gd name="connsiteX10" fmla="*/ 248846 w 286950"/>
              <a:gd name="connsiteY10" fmla="*/ 359834 h 943239"/>
              <a:gd name="connsiteX11" fmla="*/ 253079 w 286950"/>
              <a:gd name="connsiteY11" fmla="*/ 1 h 94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950" h="943239">
                <a:moveTo>
                  <a:pt x="253079" y="1"/>
                </a:moveTo>
                <a:cubicBezTo>
                  <a:pt x="255196" y="-705"/>
                  <a:pt x="256607" y="301273"/>
                  <a:pt x="261546" y="355601"/>
                </a:cubicBezTo>
                <a:cubicBezTo>
                  <a:pt x="266485" y="409929"/>
                  <a:pt x="298235" y="287161"/>
                  <a:pt x="282713" y="325967"/>
                </a:cubicBezTo>
                <a:cubicBezTo>
                  <a:pt x="267191" y="364773"/>
                  <a:pt x="179702" y="548217"/>
                  <a:pt x="168413" y="588434"/>
                </a:cubicBezTo>
                <a:cubicBezTo>
                  <a:pt x="157124" y="628651"/>
                  <a:pt x="242496" y="510117"/>
                  <a:pt x="214979" y="567267"/>
                </a:cubicBezTo>
                <a:cubicBezTo>
                  <a:pt x="187462" y="624417"/>
                  <a:pt x="23068" y="888295"/>
                  <a:pt x="3313" y="931334"/>
                </a:cubicBezTo>
                <a:cubicBezTo>
                  <a:pt x="-16442" y="974373"/>
                  <a:pt x="56935" y="891823"/>
                  <a:pt x="96446" y="825501"/>
                </a:cubicBezTo>
                <a:cubicBezTo>
                  <a:pt x="135957" y="759179"/>
                  <a:pt x="221329" y="575734"/>
                  <a:pt x="240379" y="533401"/>
                </a:cubicBezTo>
                <a:cubicBezTo>
                  <a:pt x="259429" y="491068"/>
                  <a:pt x="205807" y="608895"/>
                  <a:pt x="210746" y="571501"/>
                </a:cubicBezTo>
                <a:cubicBezTo>
                  <a:pt x="215685" y="534107"/>
                  <a:pt x="263663" y="344312"/>
                  <a:pt x="270013" y="309034"/>
                </a:cubicBezTo>
                <a:cubicBezTo>
                  <a:pt x="276363" y="273756"/>
                  <a:pt x="251668" y="405695"/>
                  <a:pt x="248846" y="359834"/>
                </a:cubicBezTo>
                <a:cubicBezTo>
                  <a:pt x="246024" y="313973"/>
                  <a:pt x="250962" y="707"/>
                  <a:pt x="2530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3CEA66E-8037-3461-8441-BBDF3EA1278F}"/>
              </a:ext>
            </a:extLst>
          </p:cNvPr>
          <p:cNvSpPr/>
          <p:nvPr/>
        </p:nvSpPr>
        <p:spPr>
          <a:xfrm>
            <a:off x="6476549" y="5194125"/>
            <a:ext cx="1013065" cy="597234"/>
          </a:xfrm>
          <a:custGeom>
            <a:avLst/>
            <a:gdLst>
              <a:gd name="connsiteX0" fmla="*/ 451 w 1013065"/>
              <a:gd name="connsiteY0" fmla="*/ 597075 h 597234"/>
              <a:gd name="connsiteX1" fmla="*/ 398384 w 1013065"/>
              <a:gd name="connsiteY1" fmla="*/ 470075 h 597234"/>
              <a:gd name="connsiteX2" fmla="*/ 292551 w 1013065"/>
              <a:gd name="connsiteY2" fmla="*/ 474308 h 597234"/>
              <a:gd name="connsiteX3" fmla="*/ 618518 w 1013065"/>
              <a:gd name="connsiteY3" fmla="*/ 309208 h 597234"/>
              <a:gd name="connsiteX4" fmla="*/ 538084 w 1013065"/>
              <a:gd name="connsiteY4" fmla="*/ 321908 h 597234"/>
              <a:gd name="connsiteX5" fmla="*/ 864051 w 1013065"/>
              <a:gd name="connsiteY5" fmla="*/ 106008 h 597234"/>
              <a:gd name="connsiteX6" fmla="*/ 762451 w 1013065"/>
              <a:gd name="connsiteY6" fmla="*/ 144108 h 597234"/>
              <a:gd name="connsiteX7" fmla="*/ 1012218 w 1013065"/>
              <a:gd name="connsiteY7" fmla="*/ 175 h 597234"/>
              <a:gd name="connsiteX8" fmla="*/ 660851 w 1013065"/>
              <a:gd name="connsiteY8" fmla="*/ 177975 h 597234"/>
              <a:gd name="connsiteX9" fmla="*/ 267151 w 1013065"/>
              <a:gd name="connsiteY9" fmla="*/ 470075 h 597234"/>
              <a:gd name="connsiteX10" fmla="*/ 669318 w 1013065"/>
              <a:gd name="connsiteY10" fmla="*/ 220308 h 597234"/>
              <a:gd name="connsiteX11" fmla="*/ 326418 w 1013065"/>
              <a:gd name="connsiteY11" fmla="*/ 440442 h 597234"/>
              <a:gd name="connsiteX12" fmla="*/ 451 w 1013065"/>
              <a:gd name="connsiteY12" fmla="*/ 597075 h 59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3065" h="597234">
                <a:moveTo>
                  <a:pt x="451" y="597075"/>
                </a:moveTo>
                <a:cubicBezTo>
                  <a:pt x="12445" y="602014"/>
                  <a:pt x="349701" y="490536"/>
                  <a:pt x="398384" y="470075"/>
                </a:cubicBezTo>
                <a:cubicBezTo>
                  <a:pt x="447067" y="449614"/>
                  <a:pt x="255862" y="501119"/>
                  <a:pt x="292551" y="474308"/>
                </a:cubicBezTo>
                <a:cubicBezTo>
                  <a:pt x="329240" y="447497"/>
                  <a:pt x="577596" y="334608"/>
                  <a:pt x="618518" y="309208"/>
                </a:cubicBezTo>
                <a:cubicBezTo>
                  <a:pt x="659440" y="283808"/>
                  <a:pt x="497162" y="355775"/>
                  <a:pt x="538084" y="321908"/>
                </a:cubicBezTo>
                <a:cubicBezTo>
                  <a:pt x="579006" y="288041"/>
                  <a:pt x="826657" y="135641"/>
                  <a:pt x="864051" y="106008"/>
                </a:cubicBezTo>
                <a:cubicBezTo>
                  <a:pt x="901445" y="76375"/>
                  <a:pt x="737757" y="161747"/>
                  <a:pt x="762451" y="144108"/>
                </a:cubicBezTo>
                <a:cubicBezTo>
                  <a:pt x="787145" y="126469"/>
                  <a:pt x="1029151" y="-5469"/>
                  <a:pt x="1012218" y="175"/>
                </a:cubicBezTo>
                <a:cubicBezTo>
                  <a:pt x="995285" y="5819"/>
                  <a:pt x="785029" y="99658"/>
                  <a:pt x="660851" y="177975"/>
                </a:cubicBezTo>
                <a:cubicBezTo>
                  <a:pt x="536673" y="256292"/>
                  <a:pt x="265740" y="463019"/>
                  <a:pt x="267151" y="470075"/>
                </a:cubicBezTo>
                <a:cubicBezTo>
                  <a:pt x="268562" y="477130"/>
                  <a:pt x="659440" y="225247"/>
                  <a:pt x="669318" y="220308"/>
                </a:cubicBezTo>
                <a:cubicBezTo>
                  <a:pt x="679196" y="215369"/>
                  <a:pt x="434368" y="379059"/>
                  <a:pt x="326418" y="440442"/>
                </a:cubicBezTo>
                <a:cubicBezTo>
                  <a:pt x="218468" y="501825"/>
                  <a:pt x="-11543" y="592136"/>
                  <a:pt x="451" y="59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C0CE885-E77E-704F-3EAA-4F020E7509A8}"/>
              </a:ext>
            </a:extLst>
          </p:cNvPr>
          <p:cNvSpPr/>
          <p:nvPr/>
        </p:nvSpPr>
        <p:spPr>
          <a:xfrm>
            <a:off x="6899070" y="4762367"/>
            <a:ext cx="411948" cy="533547"/>
          </a:xfrm>
          <a:custGeom>
            <a:avLst/>
            <a:gdLst>
              <a:gd name="connsiteX0" fmla="*/ 411897 w 411948"/>
              <a:gd name="connsiteY0" fmla="*/ 133 h 533547"/>
              <a:gd name="connsiteX1" fmla="*/ 90163 w 411948"/>
              <a:gd name="connsiteY1" fmla="*/ 288000 h 533547"/>
              <a:gd name="connsiteX2" fmla="*/ 153663 w 411948"/>
              <a:gd name="connsiteY2" fmla="*/ 245666 h 533547"/>
              <a:gd name="connsiteX3" fmla="*/ 13963 w 411948"/>
              <a:gd name="connsiteY3" fmla="*/ 385366 h 533547"/>
              <a:gd name="connsiteX4" fmla="*/ 9730 w 411948"/>
              <a:gd name="connsiteY4" fmla="*/ 533533 h 533547"/>
              <a:gd name="connsiteX5" fmla="*/ 56297 w 411948"/>
              <a:gd name="connsiteY5" fmla="*/ 376900 h 533547"/>
              <a:gd name="connsiteX6" fmla="*/ 136730 w 411948"/>
              <a:gd name="connsiteY6" fmla="*/ 220266 h 533547"/>
              <a:gd name="connsiteX7" fmla="*/ 115563 w 411948"/>
              <a:gd name="connsiteY7" fmla="*/ 249900 h 533547"/>
              <a:gd name="connsiteX8" fmla="*/ 411897 w 411948"/>
              <a:gd name="connsiteY8" fmla="*/ 133 h 5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948" h="533547">
                <a:moveTo>
                  <a:pt x="411897" y="133"/>
                </a:moveTo>
                <a:cubicBezTo>
                  <a:pt x="407664" y="6483"/>
                  <a:pt x="133202" y="247078"/>
                  <a:pt x="90163" y="288000"/>
                </a:cubicBezTo>
                <a:cubicBezTo>
                  <a:pt x="47124" y="328922"/>
                  <a:pt x="166363" y="229438"/>
                  <a:pt x="153663" y="245666"/>
                </a:cubicBezTo>
                <a:cubicBezTo>
                  <a:pt x="140963" y="261894"/>
                  <a:pt x="37952" y="337388"/>
                  <a:pt x="13963" y="385366"/>
                </a:cubicBezTo>
                <a:cubicBezTo>
                  <a:pt x="-10026" y="433344"/>
                  <a:pt x="2674" y="534944"/>
                  <a:pt x="9730" y="533533"/>
                </a:cubicBezTo>
                <a:cubicBezTo>
                  <a:pt x="16786" y="532122"/>
                  <a:pt x="35130" y="429111"/>
                  <a:pt x="56297" y="376900"/>
                </a:cubicBezTo>
                <a:cubicBezTo>
                  <a:pt x="77464" y="324689"/>
                  <a:pt x="126852" y="241433"/>
                  <a:pt x="136730" y="220266"/>
                </a:cubicBezTo>
                <a:cubicBezTo>
                  <a:pt x="146608" y="199099"/>
                  <a:pt x="73230" y="284472"/>
                  <a:pt x="115563" y="249900"/>
                </a:cubicBezTo>
                <a:cubicBezTo>
                  <a:pt x="157896" y="215328"/>
                  <a:pt x="416130" y="-6217"/>
                  <a:pt x="41189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6B4FC7C-74B9-E31F-27B8-1FE8D9F6BC2A}"/>
              </a:ext>
            </a:extLst>
          </p:cNvPr>
          <p:cNvSpPr/>
          <p:nvPr/>
        </p:nvSpPr>
        <p:spPr>
          <a:xfrm>
            <a:off x="5681097" y="5735923"/>
            <a:ext cx="996269" cy="116279"/>
          </a:xfrm>
          <a:custGeom>
            <a:avLst/>
            <a:gdLst>
              <a:gd name="connsiteX0" fmla="*/ 36 w 996269"/>
              <a:gd name="connsiteY0" fmla="*/ 97610 h 116279"/>
              <a:gd name="connsiteX1" fmla="*/ 224403 w 996269"/>
              <a:gd name="connsiteY1" fmla="*/ 114544 h 116279"/>
              <a:gd name="connsiteX2" fmla="*/ 249803 w 996269"/>
              <a:gd name="connsiteY2" fmla="*/ 55277 h 116279"/>
              <a:gd name="connsiteX3" fmla="*/ 601170 w 996269"/>
              <a:gd name="connsiteY3" fmla="*/ 67977 h 116279"/>
              <a:gd name="connsiteX4" fmla="*/ 571536 w 996269"/>
              <a:gd name="connsiteY4" fmla="*/ 38344 h 116279"/>
              <a:gd name="connsiteX5" fmla="*/ 973703 w 996269"/>
              <a:gd name="connsiteY5" fmla="*/ 97610 h 116279"/>
              <a:gd name="connsiteX6" fmla="*/ 893270 w 996269"/>
              <a:gd name="connsiteY6" fmla="*/ 76444 h 116279"/>
              <a:gd name="connsiteX7" fmla="*/ 457236 w 996269"/>
              <a:gd name="connsiteY7" fmla="*/ 34110 h 116279"/>
              <a:gd name="connsiteX8" fmla="*/ 228636 w 996269"/>
              <a:gd name="connsiteY8" fmla="*/ 244 h 116279"/>
              <a:gd name="connsiteX9" fmla="*/ 317536 w 996269"/>
              <a:gd name="connsiteY9" fmla="*/ 21410 h 116279"/>
              <a:gd name="connsiteX10" fmla="*/ 207470 w 996269"/>
              <a:gd name="connsiteY10" fmla="*/ 67977 h 116279"/>
              <a:gd name="connsiteX11" fmla="*/ 36 w 996269"/>
              <a:gd name="connsiteY11" fmla="*/ 97610 h 11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6269" h="116279">
                <a:moveTo>
                  <a:pt x="36" y="97610"/>
                </a:moveTo>
                <a:cubicBezTo>
                  <a:pt x="2858" y="105371"/>
                  <a:pt x="182775" y="121599"/>
                  <a:pt x="224403" y="114544"/>
                </a:cubicBezTo>
                <a:cubicBezTo>
                  <a:pt x="266031" y="107489"/>
                  <a:pt x="187008" y="63038"/>
                  <a:pt x="249803" y="55277"/>
                </a:cubicBezTo>
                <a:cubicBezTo>
                  <a:pt x="312598" y="47516"/>
                  <a:pt x="547548" y="70799"/>
                  <a:pt x="601170" y="67977"/>
                </a:cubicBezTo>
                <a:cubicBezTo>
                  <a:pt x="654792" y="65155"/>
                  <a:pt x="509447" y="33405"/>
                  <a:pt x="571536" y="38344"/>
                </a:cubicBezTo>
                <a:cubicBezTo>
                  <a:pt x="633625" y="43283"/>
                  <a:pt x="920081" y="91260"/>
                  <a:pt x="973703" y="97610"/>
                </a:cubicBezTo>
                <a:cubicBezTo>
                  <a:pt x="1027325" y="103960"/>
                  <a:pt x="979348" y="87027"/>
                  <a:pt x="893270" y="76444"/>
                </a:cubicBezTo>
                <a:cubicBezTo>
                  <a:pt x="807192" y="65861"/>
                  <a:pt x="568008" y="46810"/>
                  <a:pt x="457236" y="34110"/>
                </a:cubicBezTo>
                <a:cubicBezTo>
                  <a:pt x="346464" y="21410"/>
                  <a:pt x="251919" y="2361"/>
                  <a:pt x="228636" y="244"/>
                </a:cubicBezTo>
                <a:cubicBezTo>
                  <a:pt x="205353" y="-1873"/>
                  <a:pt x="321064" y="10121"/>
                  <a:pt x="317536" y="21410"/>
                </a:cubicBezTo>
                <a:cubicBezTo>
                  <a:pt x="314008" y="32699"/>
                  <a:pt x="256859" y="55983"/>
                  <a:pt x="207470" y="67977"/>
                </a:cubicBezTo>
                <a:cubicBezTo>
                  <a:pt x="158081" y="79971"/>
                  <a:pt x="-2786" y="89849"/>
                  <a:pt x="36" y="97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5B9C621-C1C1-7BB5-D642-996C4AE3E5C7}"/>
              </a:ext>
            </a:extLst>
          </p:cNvPr>
          <p:cNvSpPr/>
          <p:nvPr/>
        </p:nvSpPr>
        <p:spPr>
          <a:xfrm>
            <a:off x="5854356" y="5465227"/>
            <a:ext cx="805905" cy="111702"/>
          </a:xfrm>
          <a:custGeom>
            <a:avLst/>
            <a:gdLst>
              <a:gd name="connsiteX0" fmla="*/ 344 w 805905"/>
              <a:gd name="connsiteY0" fmla="*/ 6 h 111702"/>
              <a:gd name="connsiteX1" fmla="*/ 207777 w 805905"/>
              <a:gd name="connsiteY1" fmla="*/ 71973 h 111702"/>
              <a:gd name="connsiteX2" fmla="*/ 542211 w 805905"/>
              <a:gd name="connsiteY2" fmla="*/ 88906 h 111702"/>
              <a:gd name="connsiteX3" fmla="*/ 478711 w 805905"/>
              <a:gd name="connsiteY3" fmla="*/ 93140 h 111702"/>
              <a:gd name="connsiteX4" fmla="*/ 804677 w 805905"/>
              <a:gd name="connsiteY4" fmla="*/ 93140 h 111702"/>
              <a:gd name="connsiteX5" fmla="*/ 584544 w 805905"/>
              <a:gd name="connsiteY5" fmla="*/ 110073 h 111702"/>
              <a:gd name="connsiteX6" fmla="*/ 440611 w 805905"/>
              <a:gd name="connsiteY6" fmla="*/ 110073 h 111702"/>
              <a:gd name="connsiteX7" fmla="*/ 461777 w 805905"/>
              <a:gd name="connsiteY7" fmla="*/ 101606 h 111702"/>
              <a:gd name="connsiteX8" fmla="*/ 279744 w 805905"/>
              <a:gd name="connsiteY8" fmla="*/ 59273 h 111702"/>
              <a:gd name="connsiteX9" fmla="*/ 42677 w 805905"/>
              <a:gd name="connsiteY9" fmla="*/ 76206 h 111702"/>
              <a:gd name="connsiteX10" fmla="*/ 254344 w 805905"/>
              <a:gd name="connsiteY10" fmla="*/ 76206 h 111702"/>
              <a:gd name="connsiteX11" fmla="*/ 344 w 805905"/>
              <a:gd name="connsiteY11" fmla="*/ 6 h 11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905" h="111702">
                <a:moveTo>
                  <a:pt x="344" y="6"/>
                </a:moveTo>
                <a:cubicBezTo>
                  <a:pt x="-7417" y="-699"/>
                  <a:pt x="117466" y="57156"/>
                  <a:pt x="207777" y="71973"/>
                </a:cubicBezTo>
                <a:cubicBezTo>
                  <a:pt x="298088" y="86790"/>
                  <a:pt x="497055" y="85378"/>
                  <a:pt x="542211" y="88906"/>
                </a:cubicBezTo>
                <a:cubicBezTo>
                  <a:pt x="587367" y="92434"/>
                  <a:pt x="434967" y="92434"/>
                  <a:pt x="478711" y="93140"/>
                </a:cubicBezTo>
                <a:cubicBezTo>
                  <a:pt x="522455" y="93846"/>
                  <a:pt x="787038" y="90318"/>
                  <a:pt x="804677" y="93140"/>
                </a:cubicBezTo>
                <a:cubicBezTo>
                  <a:pt x="822316" y="95962"/>
                  <a:pt x="645222" y="107251"/>
                  <a:pt x="584544" y="110073"/>
                </a:cubicBezTo>
                <a:cubicBezTo>
                  <a:pt x="523866" y="112895"/>
                  <a:pt x="461072" y="111484"/>
                  <a:pt x="440611" y="110073"/>
                </a:cubicBezTo>
                <a:cubicBezTo>
                  <a:pt x="420150" y="108662"/>
                  <a:pt x="488588" y="110073"/>
                  <a:pt x="461777" y="101606"/>
                </a:cubicBezTo>
                <a:cubicBezTo>
                  <a:pt x="434966" y="93139"/>
                  <a:pt x="349594" y="63506"/>
                  <a:pt x="279744" y="59273"/>
                </a:cubicBezTo>
                <a:cubicBezTo>
                  <a:pt x="209894" y="55040"/>
                  <a:pt x="46910" y="73384"/>
                  <a:pt x="42677" y="76206"/>
                </a:cubicBezTo>
                <a:cubicBezTo>
                  <a:pt x="38444" y="79028"/>
                  <a:pt x="256461" y="86084"/>
                  <a:pt x="254344" y="76206"/>
                </a:cubicBezTo>
                <a:cubicBezTo>
                  <a:pt x="252227" y="66328"/>
                  <a:pt x="8105" y="711"/>
                  <a:pt x="34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28FF8C4-5C2F-CC11-3B27-2A38310B9A20}"/>
              </a:ext>
            </a:extLst>
          </p:cNvPr>
          <p:cNvSpPr/>
          <p:nvPr/>
        </p:nvSpPr>
        <p:spPr>
          <a:xfrm>
            <a:off x="5147092" y="5223347"/>
            <a:ext cx="515550" cy="601312"/>
          </a:xfrm>
          <a:custGeom>
            <a:avLst/>
            <a:gdLst>
              <a:gd name="connsiteX0" fmla="*/ 641 w 515550"/>
              <a:gd name="connsiteY0" fmla="*/ 586 h 601312"/>
              <a:gd name="connsiteX1" fmla="*/ 246175 w 515550"/>
              <a:gd name="connsiteY1" fmla="*/ 237653 h 601312"/>
              <a:gd name="connsiteX2" fmla="*/ 352008 w 515550"/>
              <a:gd name="connsiteY2" fmla="*/ 445086 h 601312"/>
              <a:gd name="connsiteX3" fmla="*/ 356241 w 515550"/>
              <a:gd name="connsiteY3" fmla="*/ 402753 h 601312"/>
              <a:gd name="connsiteX4" fmla="*/ 512875 w 515550"/>
              <a:gd name="connsiteY4" fmla="*/ 597486 h 601312"/>
              <a:gd name="connsiteX5" fmla="*/ 445141 w 515550"/>
              <a:gd name="connsiteY5" fmla="*/ 512820 h 601312"/>
              <a:gd name="connsiteX6" fmla="*/ 318141 w 515550"/>
              <a:gd name="connsiteY6" fmla="*/ 284220 h 601312"/>
              <a:gd name="connsiteX7" fmla="*/ 326608 w 515550"/>
              <a:gd name="connsiteY7" fmla="*/ 309620 h 601312"/>
              <a:gd name="connsiteX8" fmla="*/ 641 w 515550"/>
              <a:gd name="connsiteY8" fmla="*/ 586 h 60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550" h="601312">
                <a:moveTo>
                  <a:pt x="641" y="586"/>
                </a:moveTo>
                <a:cubicBezTo>
                  <a:pt x="-12764" y="-11408"/>
                  <a:pt x="187614" y="163570"/>
                  <a:pt x="246175" y="237653"/>
                </a:cubicBezTo>
                <a:cubicBezTo>
                  <a:pt x="304736" y="311736"/>
                  <a:pt x="333664" y="417569"/>
                  <a:pt x="352008" y="445086"/>
                </a:cubicBezTo>
                <a:cubicBezTo>
                  <a:pt x="370352" y="472603"/>
                  <a:pt x="329430" y="377353"/>
                  <a:pt x="356241" y="402753"/>
                </a:cubicBezTo>
                <a:cubicBezTo>
                  <a:pt x="383052" y="428153"/>
                  <a:pt x="498058" y="579142"/>
                  <a:pt x="512875" y="597486"/>
                </a:cubicBezTo>
                <a:cubicBezTo>
                  <a:pt x="527692" y="615831"/>
                  <a:pt x="477597" y="565031"/>
                  <a:pt x="445141" y="512820"/>
                </a:cubicBezTo>
                <a:cubicBezTo>
                  <a:pt x="412685" y="460609"/>
                  <a:pt x="337896" y="318087"/>
                  <a:pt x="318141" y="284220"/>
                </a:cubicBezTo>
                <a:cubicBezTo>
                  <a:pt x="298386" y="250353"/>
                  <a:pt x="372469" y="353364"/>
                  <a:pt x="326608" y="309620"/>
                </a:cubicBezTo>
                <a:lnTo>
                  <a:pt x="641" y="5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A968D8EA-5CBF-460B-8D67-F10FCD12536B}"/>
              </a:ext>
            </a:extLst>
          </p:cNvPr>
          <p:cNvSpPr/>
          <p:nvPr/>
        </p:nvSpPr>
        <p:spPr>
          <a:xfrm>
            <a:off x="4774959" y="4470393"/>
            <a:ext cx="347383" cy="712081"/>
          </a:xfrm>
          <a:custGeom>
            <a:avLst/>
            <a:gdLst>
              <a:gd name="connsiteX0" fmla="*/ 241 w 347383"/>
              <a:gd name="connsiteY0" fmla="*/ 7 h 712081"/>
              <a:gd name="connsiteX1" fmla="*/ 135708 w 347383"/>
              <a:gd name="connsiteY1" fmla="*/ 245540 h 712081"/>
              <a:gd name="connsiteX2" fmla="*/ 110308 w 347383"/>
              <a:gd name="connsiteY2" fmla="*/ 364074 h 712081"/>
              <a:gd name="connsiteX3" fmla="*/ 169574 w 347383"/>
              <a:gd name="connsiteY3" fmla="*/ 359840 h 712081"/>
              <a:gd name="connsiteX4" fmla="*/ 288108 w 347383"/>
              <a:gd name="connsiteY4" fmla="*/ 571507 h 712081"/>
              <a:gd name="connsiteX5" fmla="*/ 300808 w 347383"/>
              <a:gd name="connsiteY5" fmla="*/ 512240 h 712081"/>
              <a:gd name="connsiteX6" fmla="*/ 347374 w 347383"/>
              <a:gd name="connsiteY6" fmla="*/ 711207 h 712081"/>
              <a:gd name="connsiteX7" fmla="*/ 296574 w 347383"/>
              <a:gd name="connsiteY7" fmla="*/ 571507 h 712081"/>
              <a:gd name="connsiteX8" fmla="*/ 97608 w 347383"/>
              <a:gd name="connsiteY8" fmla="*/ 266707 h 712081"/>
              <a:gd name="connsiteX9" fmla="*/ 101841 w 347383"/>
              <a:gd name="connsiteY9" fmla="*/ 359840 h 712081"/>
              <a:gd name="connsiteX10" fmla="*/ 17174 w 347383"/>
              <a:gd name="connsiteY10" fmla="*/ 182040 h 712081"/>
              <a:gd name="connsiteX11" fmla="*/ 72208 w 347383"/>
              <a:gd name="connsiteY11" fmla="*/ 279407 h 712081"/>
              <a:gd name="connsiteX12" fmla="*/ 97608 w 347383"/>
              <a:gd name="connsiteY12" fmla="*/ 241307 h 712081"/>
              <a:gd name="connsiteX13" fmla="*/ 101841 w 347383"/>
              <a:gd name="connsiteY13" fmla="*/ 254007 h 712081"/>
              <a:gd name="connsiteX14" fmla="*/ 241 w 347383"/>
              <a:gd name="connsiteY14" fmla="*/ 7 h 71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383" h="712081">
                <a:moveTo>
                  <a:pt x="241" y="7"/>
                </a:moveTo>
                <a:cubicBezTo>
                  <a:pt x="5886" y="-1404"/>
                  <a:pt x="117364" y="184862"/>
                  <a:pt x="135708" y="245540"/>
                </a:cubicBezTo>
                <a:cubicBezTo>
                  <a:pt x="154052" y="306218"/>
                  <a:pt x="104664" y="345024"/>
                  <a:pt x="110308" y="364074"/>
                </a:cubicBezTo>
                <a:cubicBezTo>
                  <a:pt x="115952" y="383124"/>
                  <a:pt x="139941" y="325268"/>
                  <a:pt x="169574" y="359840"/>
                </a:cubicBezTo>
                <a:cubicBezTo>
                  <a:pt x="199207" y="394412"/>
                  <a:pt x="266236" y="546107"/>
                  <a:pt x="288108" y="571507"/>
                </a:cubicBezTo>
                <a:cubicBezTo>
                  <a:pt x="309980" y="596907"/>
                  <a:pt x="290930" y="488957"/>
                  <a:pt x="300808" y="512240"/>
                </a:cubicBezTo>
                <a:cubicBezTo>
                  <a:pt x="310686" y="535523"/>
                  <a:pt x="348080" y="701329"/>
                  <a:pt x="347374" y="711207"/>
                </a:cubicBezTo>
                <a:cubicBezTo>
                  <a:pt x="346668" y="721085"/>
                  <a:pt x="338202" y="645590"/>
                  <a:pt x="296574" y="571507"/>
                </a:cubicBezTo>
                <a:cubicBezTo>
                  <a:pt x="254946" y="497424"/>
                  <a:pt x="130063" y="301985"/>
                  <a:pt x="97608" y="266707"/>
                </a:cubicBezTo>
                <a:cubicBezTo>
                  <a:pt x="65153" y="231429"/>
                  <a:pt x="115247" y="373951"/>
                  <a:pt x="101841" y="359840"/>
                </a:cubicBezTo>
                <a:cubicBezTo>
                  <a:pt x="88435" y="345729"/>
                  <a:pt x="22113" y="195446"/>
                  <a:pt x="17174" y="182040"/>
                </a:cubicBezTo>
                <a:cubicBezTo>
                  <a:pt x="12235" y="168634"/>
                  <a:pt x="58802" y="269529"/>
                  <a:pt x="72208" y="279407"/>
                </a:cubicBezTo>
                <a:cubicBezTo>
                  <a:pt x="85614" y="289285"/>
                  <a:pt x="92669" y="245540"/>
                  <a:pt x="97608" y="241307"/>
                </a:cubicBezTo>
                <a:cubicBezTo>
                  <a:pt x="102547" y="237074"/>
                  <a:pt x="113835" y="292812"/>
                  <a:pt x="101841" y="254007"/>
                </a:cubicBezTo>
                <a:cubicBezTo>
                  <a:pt x="89847" y="215202"/>
                  <a:pt x="-5404" y="1418"/>
                  <a:pt x="24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226AB4D-8DEA-7BB6-67A4-003C0EF64EF7}"/>
              </a:ext>
            </a:extLst>
          </p:cNvPr>
          <p:cNvSpPr/>
          <p:nvPr/>
        </p:nvSpPr>
        <p:spPr>
          <a:xfrm>
            <a:off x="4849068" y="4165369"/>
            <a:ext cx="645395" cy="382386"/>
          </a:xfrm>
          <a:custGeom>
            <a:avLst/>
            <a:gdLst>
              <a:gd name="connsiteX0" fmla="*/ 23 w 645395"/>
              <a:gd name="connsiteY0" fmla="*/ 302722 h 382386"/>
              <a:gd name="connsiteX1" fmla="*/ 221696 w 645395"/>
              <a:gd name="connsiteY1" fmla="*/ 382386 h 382386"/>
              <a:gd name="connsiteX2" fmla="*/ 429514 w 645395"/>
              <a:gd name="connsiteY2" fmla="*/ 302722 h 382386"/>
              <a:gd name="connsiteX3" fmla="*/ 422587 w 645395"/>
              <a:gd name="connsiteY3" fmla="*/ 333895 h 382386"/>
              <a:gd name="connsiteX4" fmla="*/ 637332 w 645395"/>
              <a:gd name="connsiteY4" fmla="*/ 11776 h 382386"/>
              <a:gd name="connsiteX5" fmla="*/ 592305 w 645395"/>
              <a:gd name="connsiteY5" fmla="*/ 84513 h 382386"/>
              <a:gd name="connsiteX6" fmla="*/ 519568 w 645395"/>
              <a:gd name="connsiteY6" fmla="*/ 223058 h 382386"/>
              <a:gd name="connsiteX7" fmla="*/ 505714 w 645395"/>
              <a:gd name="connsiteY7" fmla="*/ 188422 h 382386"/>
              <a:gd name="connsiteX8" fmla="*/ 377559 w 645395"/>
              <a:gd name="connsiteY8" fmla="*/ 313113 h 382386"/>
              <a:gd name="connsiteX9" fmla="*/ 453759 w 645395"/>
              <a:gd name="connsiteY9" fmla="*/ 288867 h 382386"/>
              <a:gd name="connsiteX10" fmla="*/ 245941 w 645395"/>
              <a:gd name="connsiteY10" fmla="*/ 365067 h 382386"/>
              <a:gd name="connsiteX11" fmla="*/ 207841 w 645395"/>
              <a:gd name="connsiteY11" fmla="*/ 375458 h 382386"/>
              <a:gd name="connsiteX12" fmla="*/ 23 w 645395"/>
              <a:gd name="connsiteY12" fmla="*/ 302722 h 3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395" h="382386">
                <a:moveTo>
                  <a:pt x="23" y="302722"/>
                </a:moveTo>
                <a:cubicBezTo>
                  <a:pt x="2332" y="303877"/>
                  <a:pt x="150114" y="382386"/>
                  <a:pt x="221696" y="382386"/>
                </a:cubicBezTo>
                <a:cubicBezTo>
                  <a:pt x="293278" y="382386"/>
                  <a:pt x="396032" y="310804"/>
                  <a:pt x="429514" y="302722"/>
                </a:cubicBezTo>
                <a:cubicBezTo>
                  <a:pt x="462996" y="294640"/>
                  <a:pt x="387951" y="382386"/>
                  <a:pt x="422587" y="333895"/>
                </a:cubicBezTo>
                <a:cubicBezTo>
                  <a:pt x="457223" y="285404"/>
                  <a:pt x="609046" y="53340"/>
                  <a:pt x="637332" y="11776"/>
                </a:cubicBezTo>
                <a:cubicBezTo>
                  <a:pt x="665618" y="-29788"/>
                  <a:pt x="611932" y="49299"/>
                  <a:pt x="592305" y="84513"/>
                </a:cubicBezTo>
                <a:cubicBezTo>
                  <a:pt x="572678" y="119727"/>
                  <a:pt x="534000" y="205740"/>
                  <a:pt x="519568" y="223058"/>
                </a:cubicBezTo>
                <a:cubicBezTo>
                  <a:pt x="505136" y="240376"/>
                  <a:pt x="529382" y="173413"/>
                  <a:pt x="505714" y="188422"/>
                </a:cubicBezTo>
                <a:cubicBezTo>
                  <a:pt x="482046" y="203431"/>
                  <a:pt x="386218" y="296372"/>
                  <a:pt x="377559" y="313113"/>
                </a:cubicBezTo>
                <a:cubicBezTo>
                  <a:pt x="368900" y="329854"/>
                  <a:pt x="475695" y="280208"/>
                  <a:pt x="453759" y="288867"/>
                </a:cubicBezTo>
                <a:cubicBezTo>
                  <a:pt x="431823" y="297526"/>
                  <a:pt x="286927" y="350635"/>
                  <a:pt x="245941" y="365067"/>
                </a:cubicBezTo>
                <a:cubicBezTo>
                  <a:pt x="204955" y="379499"/>
                  <a:pt x="251714" y="385271"/>
                  <a:pt x="207841" y="375458"/>
                </a:cubicBezTo>
                <a:cubicBezTo>
                  <a:pt x="163968" y="365645"/>
                  <a:pt x="-2286" y="301567"/>
                  <a:pt x="23" y="3027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3FFB287-DA1E-62EE-6085-1B2DE7779010}"/>
              </a:ext>
            </a:extLst>
          </p:cNvPr>
          <p:cNvSpPr/>
          <p:nvPr/>
        </p:nvSpPr>
        <p:spPr>
          <a:xfrm>
            <a:off x="6504629" y="4014324"/>
            <a:ext cx="845208" cy="460649"/>
          </a:xfrm>
          <a:custGeom>
            <a:avLst/>
            <a:gdLst>
              <a:gd name="connsiteX0" fmla="*/ 80 w 845208"/>
              <a:gd name="connsiteY0" fmla="*/ 31 h 460649"/>
              <a:gd name="connsiteX1" fmla="*/ 225216 w 845208"/>
              <a:gd name="connsiteY1" fmla="*/ 183603 h 460649"/>
              <a:gd name="connsiteX2" fmla="*/ 183653 w 845208"/>
              <a:gd name="connsiteY2" fmla="*/ 187067 h 460649"/>
              <a:gd name="connsiteX3" fmla="*/ 284098 w 845208"/>
              <a:gd name="connsiteY3" fmla="*/ 311758 h 460649"/>
              <a:gd name="connsiteX4" fmla="*/ 301416 w 845208"/>
              <a:gd name="connsiteY4" fmla="*/ 270194 h 460649"/>
              <a:gd name="connsiteX5" fmla="*/ 488453 w 845208"/>
              <a:gd name="connsiteY5" fmla="*/ 450303 h 460649"/>
              <a:gd name="connsiteX6" fmla="*/ 516162 w 845208"/>
              <a:gd name="connsiteY6" fmla="*/ 439912 h 460649"/>
              <a:gd name="connsiteX7" fmla="*/ 547335 w 845208"/>
              <a:gd name="connsiteY7" fmla="*/ 450303 h 460649"/>
              <a:gd name="connsiteX8" fmla="*/ 633926 w 845208"/>
              <a:gd name="connsiteY8" fmla="*/ 436449 h 460649"/>
              <a:gd name="connsiteX9" fmla="*/ 845207 w 845208"/>
              <a:gd name="connsiteY9" fmla="*/ 259803 h 460649"/>
              <a:gd name="connsiteX10" fmla="*/ 630462 w 845208"/>
              <a:gd name="connsiteY10" fmla="*/ 432985 h 460649"/>
              <a:gd name="connsiteX11" fmla="*/ 523089 w 845208"/>
              <a:gd name="connsiteY11" fmla="*/ 429521 h 460649"/>
              <a:gd name="connsiteX12" fmla="*/ 332589 w 845208"/>
              <a:gd name="connsiteY12" fmla="*/ 294440 h 460649"/>
              <a:gd name="connsiteX13" fmla="*/ 349907 w 845208"/>
              <a:gd name="connsiteY13" fmla="*/ 311758 h 460649"/>
              <a:gd name="connsiteX14" fmla="*/ 200971 w 845208"/>
              <a:gd name="connsiteY14" fmla="*/ 169749 h 460649"/>
              <a:gd name="connsiteX15" fmla="*/ 80 w 845208"/>
              <a:gd name="connsiteY15" fmla="*/ 31 h 4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208" h="460649">
                <a:moveTo>
                  <a:pt x="80" y="31"/>
                </a:moveTo>
                <a:cubicBezTo>
                  <a:pt x="4121" y="2340"/>
                  <a:pt x="194621" y="152430"/>
                  <a:pt x="225216" y="183603"/>
                </a:cubicBezTo>
                <a:cubicBezTo>
                  <a:pt x="255811" y="214776"/>
                  <a:pt x="173839" y="165708"/>
                  <a:pt x="183653" y="187067"/>
                </a:cubicBezTo>
                <a:cubicBezTo>
                  <a:pt x="193467" y="208426"/>
                  <a:pt x="264471" y="297904"/>
                  <a:pt x="284098" y="311758"/>
                </a:cubicBezTo>
                <a:cubicBezTo>
                  <a:pt x="303725" y="325612"/>
                  <a:pt x="267357" y="247103"/>
                  <a:pt x="301416" y="270194"/>
                </a:cubicBezTo>
                <a:cubicBezTo>
                  <a:pt x="335475" y="293285"/>
                  <a:pt x="452662" y="422017"/>
                  <a:pt x="488453" y="450303"/>
                </a:cubicBezTo>
                <a:cubicBezTo>
                  <a:pt x="524244" y="478589"/>
                  <a:pt x="506348" y="439912"/>
                  <a:pt x="516162" y="439912"/>
                </a:cubicBezTo>
                <a:cubicBezTo>
                  <a:pt x="525976" y="439912"/>
                  <a:pt x="527708" y="450880"/>
                  <a:pt x="547335" y="450303"/>
                </a:cubicBezTo>
                <a:cubicBezTo>
                  <a:pt x="566962" y="449726"/>
                  <a:pt x="584281" y="468199"/>
                  <a:pt x="633926" y="436449"/>
                </a:cubicBezTo>
                <a:cubicBezTo>
                  <a:pt x="683571" y="404699"/>
                  <a:pt x="845784" y="260380"/>
                  <a:pt x="845207" y="259803"/>
                </a:cubicBezTo>
                <a:cubicBezTo>
                  <a:pt x="844630" y="259226"/>
                  <a:pt x="684148" y="404699"/>
                  <a:pt x="630462" y="432985"/>
                </a:cubicBezTo>
                <a:cubicBezTo>
                  <a:pt x="576776" y="461271"/>
                  <a:pt x="572735" y="452612"/>
                  <a:pt x="523089" y="429521"/>
                </a:cubicBezTo>
                <a:cubicBezTo>
                  <a:pt x="473443" y="406430"/>
                  <a:pt x="361453" y="314067"/>
                  <a:pt x="332589" y="294440"/>
                </a:cubicBezTo>
                <a:cubicBezTo>
                  <a:pt x="303725" y="274813"/>
                  <a:pt x="349907" y="311758"/>
                  <a:pt x="349907" y="311758"/>
                </a:cubicBezTo>
                <a:cubicBezTo>
                  <a:pt x="327971" y="290976"/>
                  <a:pt x="256966" y="215931"/>
                  <a:pt x="200971" y="169749"/>
                </a:cubicBezTo>
                <a:cubicBezTo>
                  <a:pt x="144976" y="123567"/>
                  <a:pt x="-3961" y="-2278"/>
                  <a:pt x="80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F374570-9BFB-277C-624A-A3383175B838}"/>
              </a:ext>
            </a:extLst>
          </p:cNvPr>
          <p:cNvSpPr/>
          <p:nvPr/>
        </p:nvSpPr>
        <p:spPr>
          <a:xfrm>
            <a:off x="6318854" y="3437994"/>
            <a:ext cx="754892" cy="75400"/>
          </a:xfrm>
          <a:custGeom>
            <a:avLst/>
            <a:gdLst>
              <a:gd name="connsiteX0" fmla="*/ 11 w 754892"/>
              <a:gd name="connsiteY0" fmla="*/ 3296 h 75400"/>
              <a:gd name="connsiteX1" fmla="*/ 203211 w 754892"/>
              <a:gd name="connsiteY1" fmla="*/ 26238 h 75400"/>
              <a:gd name="connsiteX2" fmla="*/ 150772 w 754892"/>
              <a:gd name="connsiteY2" fmla="*/ 39348 h 75400"/>
              <a:gd name="connsiteX3" fmla="*/ 278591 w 754892"/>
              <a:gd name="connsiteY3" fmla="*/ 9851 h 75400"/>
              <a:gd name="connsiteX4" fmla="*/ 281869 w 754892"/>
              <a:gd name="connsiteY4" fmla="*/ 32793 h 75400"/>
              <a:gd name="connsiteX5" fmla="*/ 432630 w 754892"/>
              <a:gd name="connsiteY5" fmla="*/ 32793 h 75400"/>
              <a:gd name="connsiteX6" fmla="*/ 396578 w 754892"/>
              <a:gd name="connsiteY6" fmla="*/ 49180 h 75400"/>
              <a:gd name="connsiteX7" fmla="*/ 753817 w 754892"/>
              <a:gd name="connsiteY7" fmla="*/ 19 h 75400"/>
              <a:gd name="connsiteX8" fmla="*/ 498178 w 754892"/>
              <a:gd name="connsiteY8" fmla="*/ 55735 h 75400"/>
              <a:gd name="connsiteX9" fmla="*/ 242540 w 754892"/>
              <a:gd name="connsiteY9" fmla="*/ 75400 h 75400"/>
              <a:gd name="connsiteX10" fmla="*/ 403133 w 754892"/>
              <a:gd name="connsiteY10" fmla="*/ 55735 h 75400"/>
              <a:gd name="connsiteX11" fmla="*/ 262204 w 754892"/>
              <a:gd name="connsiteY11" fmla="*/ 32793 h 75400"/>
              <a:gd name="connsiteX12" fmla="*/ 213043 w 754892"/>
              <a:gd name="connsiteY12" fmla="*/ 32793 h 75400"/>
              <a:gd name="connsiteX13" fmla="*/ 11 w 754892"/>
              <a:gd name="connsiteY13" fmla="*/ 3296 h 7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892" h="75400">
                <a:moveTo>
                  <a:pt x="11" y="3296"/>
                </a:moveTo>
                <a:cubicBezTo>
                  <a:pt x="-1628" y="2203"/>
                  <a:pt x="178084" y="20229"/>
                  <a:pt x="203211" y="26238"/>
                </a:cubicBezTo>
                <a:cubicBezTo>
                  <a:pt x="228338" y="32247"/>
                  <a:pt x="138209" y="42079"/>
                  <a:pt x="150772" y="39348"/>
                </a:cubicBezTo>
                <a:cubicBezTo>
                  <a:pt x="163335" y="36617"/>
                  <a:pt x="256742" y="10943"/>
                  <a:pt x="278591" y="9851"/>
                </a:cubicBezTo>
                <a:cubicBezTo>
                  <a:pt x="300440" y="8759"/>
                  <a:pt x="256196" y="28969"/>
                  <a:pt x="281869" y="32793"/>
                </a:cubicBezTo>
                <a:cubicBezTo>
                  <a:pt x="307542" y="36617"/>
                  <a:pt x="413512" y="30062"/>
                  <a:pt x="432630" y="32793"/>
                </a:cubicBezTo>
                <a:cubicBezTo>
                  <a:pt x="451748" y="35524"/>
                  <a:pt x="343047" y="54642"/>
                  <a:pt x="396578" y="49180"/>
                </a:cubicBezTo>
                <a:cubicBezTo>
                  <a:pt x="450109" y="43718"/>
                  <a:pt x="736884" y="-1073"/>
                  <a:pt x="753817" y="19"/>
                </a:cubicBezTo>
                <a:cubicBezTo>
                  <a:pt x="770750" y="1111"/>
                  <a:pt x="583391" y="43172"/>
                  <a:pt x="498178" y="55735"/>
                </a:cubicBezTo>
                <a:cubicBezTo>
                  <a:pt x="412965" y="68298"/>
                  <a:pt x="258381" y="75400"/>
                  <a:pt x="242540" y="75400"/>
                </a:cubicBezTo>
                <a:cubicBezTo>
                  <a:pt x="226699" y="75400"/>
                  <a:pt x="399856" y="62836"/>
                  <a:pt x="403133" y="55735"/>
                </a:cubicBezTo>
                <a:cubicBezTo>
                  <a:pt x="406410" y="48634"/>
                  <a:pt x="293886" y="36617"/>
                  <a:pt x="262204" y="32793"/>
                </a:cubicBezTo>
                <a:cubicBezTo>
                  <a:pt x="230522" y="28969"/>
                  <a:pt x="251280" y="35524"/>
                  <a:pt x="213043" y="32793"/>
                </a:cubicBezTo>
                <a:cubicBezTo>
                  <a:pt x="174807" y="30062"/>
                  <a:pt x="1650" y="4389"/>
                  <a:pt x="11" y="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68E7566-6906-646F-443C-D11BC656FA38}"/>
              </a:ext>
            </a:extLst>
          </p:cNvPr>
          <p:cNvSpPr/>
          <p:nvPr/>
        </p:nvSpPr>
        <p:spPr>
          <a:xfrm>
            <a:off x="6387680" y="3490391"/>
            <a:ext cx="709916" cy="124702"/>
          </a:xfrm>
          <a:custGeom>
            <a:avLst/>
            <a:gdLst>
              <a:gd name="connsiteX0" fmla="*/ 10 w 709916"/>
              <a:gd name="connsiteY0" fmla="*/ 61 h 124702"/>
              <a:gd name="connsiteX1" fmla="*/ 373636 w 709916"/>
              <a:gd name="connsiteY1" fmla="*/ 98383 h 124702"/>
              <a:gd name="connsiteX2" fmla="*/ 245817 w 709916"/>
              <a:gd name="connsiteY2" fmla="*/ 68886 h 124702"/>
              <a:gd name="connsiteX3" fmla="*/ 475236 w 709916"/>
              <a:gd name="connsiteY3" fmla="*/ 101661 h 124702"/>
              <a:gd name="connsiteX4" fmla="*/ 707933 w 709916"/>
              <a:gd name="connsiteY4" fmla="*/ 3338 h 124702"/>
              <a:gd name="connsiteX5" fmla="*/ 576836 w 709916"/>
              <a:gd name="connsiteY5" fmla="*/ 72164 h 124702"/>
              <a:gd name="connsiteX6" fmla="*/ 393301 w 709916"/>
              <a:gd name="connsiteY6" fmla="*/ 124603 h 124702"/>
              <a:gd name="connsiteX7" fmla="*/ 563726 w 709916"/>
              <a:gd name="connsiteY7" fmla="*/ 59054 h 124702"/>
              <a:gd name="connsiteX8" fmla="*/ 281868 w 709916"/>
              <a:gd name="connsiteY8" fmla="*/ 108215 h 124702"/>
              <a:gd name="connsiteX9" fmla="*/ 386746 w 709916"/>
              <a:gd name="connsiteY9" fmla="*/ 114770 h 124702"/>
              <a:gd name="connsiteX10" fmla="*/ 10 w 709916"/>
              <a:gd name="connsiteY10" fmla="*/ 61 h 1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916" h="124702">
                <a:moveTo>
                  <a:pt x="10" y="61"/>
                </a:moveTo>
                <a:cubicBezTo>
                  <a:pt x="-2175" y="-2670"/>
                  <a:pt x="332668" y="86912"/>
                  <a:pt x="373636" y="98383"/>
                </a:cubicBezTo>
                <a:cubicBezTo>
                  <a:pt x="414604" y="109854"/>
                  <a:pt x="228884" y="68340"/>
                  <a:pt x="245817" y="68886"/>
                </a:cubicBezTo>
                <a:cubicBezTo>
                  <a:pt x="262750" y="69432"/>
                  <a:pt x="398217" y="112586"/>
                  <a:pt x="475236" y="101661"/>
                </a:cubicBezTo>
                <a:cubicBezTo>
                  <a:pt x="552255" y="90736"/>
                  <a:pt x="691000" y="8254"/>
                  <a:pt x="707933" y="3338"/>
                </a:cubicBezTo>
                <a:cubicBezTo>
                  <a:pt x="724866" y="-1578"/>
                  <a:pt x="629275" y="51953"/>
                  <a:pt x="576836" y="72164"/>
                </a:cubicBezTo>
                <a:cubicBezTo>
                  <a:pt x="524397" y="92375"/>
                  <a:pt x="395486" y="126788"/>
                  <a:pt x="393301" y="124603"/>
                </a:cubicBezTo>
                <a:cubicBezTo>
                  <a:pt x="391116" y="122418"/>
                  <a:pt x="582298" y="61785"/>
                  <a:pt x="563726" y="59054"/>
                </a:cubicBezTo>
                <a:cubicBezTo>
                  <a:pt x="545154" y="56323"/>
                  <a:pt x="311365" y="98929"/>
                  <a:pt x="281868" y="108215"/>
                </a:cubicBezTo>
                <a:cubicBezTo>
                  <a:pt x="252371" y="117501"/>
                  <a:pt x="434268" y="130611"/>
                  <a:pt x="386746" y="114770"/>
                </a:cubicBezTo>
                <a:cubicBezTo>
                  <a:pt x="339224" y="98929"/>
                  <a:pt x="2195" y="2792"/>
                  <a:pt x="1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2633404-55B0-D00E-D68F-38B2E5594096}"/>
              </a:ext>
            </a:extLst>
          </p:cNvPr>
          <p:cNvSpPr/>
          <p:nvPr/>
        </p:nvSpPr>
        <p:spPr>
          <a:xfrm>
            <a:off x="4886014" y="3486322"/>
            <a:ext cx="728540" cy="87717"/>
          </a:xfrm>
          <a:custGeom>
            <a:avLst/>
            <a:gdLst>
              <a:gd name="connsiteX0" fmla="*/ 7173 w 728540"/>
              <a:gd name="connsiteY0" fmla="*/ 33626 h 87717"/>
              <a:gd name="connsiteX1" fmla="*/ 56334 w 728540"/>
              <a:gd name="connsiteY1" fmla="*/ 43459 h 87717"/>
              <a:gd name="connsiteX2" fmla="*/ 292309 w 728540"/>
              <a:gd name="connsiteY2" fmla="*/ 82788 h 87717"/>
              <a:gd name="connsiteX3" fmla="*/ 210373 w 728540"/>
              <a:gd name="connsiteY3" fmla="*/ 86065 h 87717"/>
              <a:gd name="connsiteX4" fmla="*/ 357857 w 728540"/>
              <a:gd name="connsiteY4" fmla="*/ 72955 h 87717"/>
              <a:gd name="connsiteX5" fmla="*/ 623328 w 728540"/>
              <a:gd name="connsiteY5" fmla="*/ 4130 h 87717"/>
              <a:gd name="connsiteX6" fmla="*/ 728205 w 728540"/>
              <a:gd name="connsiteY6" fmla="*/ 7407 h 87717"/>
              <a:gd name="connsiteX7" fmla="*/ 646270 w 728540"/>
              <a:gd name="connsiteY7" fmla="*/ 4130 h 87717"/>
              <a:gd name="connsiteX8" fmla="*/ 387354 w 728540"/>
              <a:gd name="connsiteY8" fmla="*/ 43459 h 87717"/>
              <a:gd name="connsiteX9" fmla="*/ 433238 w 728540"/>
              <a:gd name="connsiteY9" fmla="*/ 69678 h 87717"/>
              <a:gd name="connsiteX10" fmla="*/ 243147 w 728540"/>
              <a:gd name="connsiteY10" fmla="*/ 86065 h 87717"/>
              <a:gd name="connsiteX11" fmla="*/ 7173 w 728540"/>
              <a:gd name="connsiteY11" fmla="*/ 33626 h 8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540" h="87717">
                <a:moveTo>
                  <a:pt x="7173" y="33626"/>
                </a:moveTo>
                <a:cubicBezTo>
                  <a:pt x="-23963" y="26525"/>
                  <a:pt x="56334" y="43459"/>
                  <a:pt x="56334" y="43459"/>
                </a:cubicBezTo>
                <a:cubicBezTo>
                  <a:pt x="103857" y="51653"/>
                  <a:pt x="266636" y="75687"/>
                  <a:pt x="292309" y="82788"/>
                </a:cubicBezTo>
                <a:cubicBezTo>
                  <a:pt x="317982" y="89889"/>
                  <a:pt x="199448" y="87704"/>
                  <a:pt x="210373" y="86065"/>
                </a:cubicBezTo>
                <a:cubicBezTo>
                  <a:pt x="221298" y="84426"/>
                  <a:pt x="289031" y="86611"/>
                  <a:pt x="357857" y="72955"/>
                </a:cubicBezTo>
                <a:cubicBezTo>
                  <a:pt x="426683" y="59299"/>
                  <a:pt x="561603" y="15055"/>
                  <a:pt x="623328" y="4130"/>
                </a:cubicBezTo>
                <a:cubicBezTo>
                  <a:pt x="685053" y="-6795"/>
                  <a:pt x="724381" y="7407"/>
                  <a:pt x="728205" y="7407"/>
                </a:cubicBezTo>
                <a:cubicBezTo>
                  <a:pt x="732029" y="7407"/>
                  <a:pt x="703079" y="-1879"/>
                  <a:pt x="646270" y="4130"/>
                </a:cubicBezTo>
                <a:cubicBezTo>
                  <a:pt x="589462" y="10139"/>
                  <a:pt x="422859" y="32534"/>
                  <a:pt x="387354" y="43459"/>
                </a:cubicBezTo>
                <a:cubicBezTo>
                  <a:pt x="351849" y="54384"/>
                  <a:pt x="457273" y="62577"/>
                  <a:pt x="433238" y="69678"/>
                </a:cubicBezTo>
                <a:cubicBezTo>
                  <a:pt x="409204" y="76779"/>
                  <a:pt x="310334" y="92620"/>
                  <a:pt x="243147" y="86065"/>
                </a:cubicBezTo>
                <a:cubicBezTo>
                  <a:pt x="175960" y="79510"/>
                  <a:pt x="38309" y="40727"/>
                  <a:pt x="7173" y="33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01ACE5E-01EE-6111-10C5-45B33AB4FB85}"/>
              </a:ext>
            </a:extLst>
          </p:cNvPr>
          <p:cNvSpPr/>
          <p:nvPr/>
        </p:nvSpPr>
        <p:spPr>
          <a:xfrm>
            <a:off x="4919406" y="3526087"/>
            <a:ext cx="644744" cy="157452"/>
          </a:xfrm>
          <a:custGeom>
            <a:avLst/>
            <a:gdLst>
              <a:gd name="connsiteX0" fmla="*/ 642375 w 644744"/>
              <a:gd name="connsiteY0" fmla="*/ 416 h 157452"/>
              <a:gd name="connsiteX1" fmla="*/ 262194 w 644744"/>
              <a:gd name="connsiteY1" fmla="*/ 131513 h 157452"/>
              <a:gd name="connsiteX2" fmla="*/ 376904 w 644744"/>
              <a:gd name="connsiteY2" fmla="*/ 121681 h 157452"/>
              <a:gd name="connsiteX3" fmla="*/ 281859 w 644744"/>
              <a:gd name="connsiteY3" fmla="*/ 134790 h 157452"/>
              <a:gd name="connsiteX4" fmla="*/ 0 w 644744"/>
              <a:gd name="connsiteY4" fmla="*/ 115126 h 157452"/>
              <a:gd name="connsiteX5" fmla="*/ 278581 w 644744"/>
              <a:gd name="connsiteY5" fmla="*/ 118403 h 157452"/>
              <a:gd name="connsiteX6" fmla="*/ 324465 w 644744"/>
              <a:gd name="connsiteY6" fmla="*/ 144623 h 157452"/>
              <a:gd name="connsiteX7" fmla="*/ 281859 w 644744"/>
              <a:gd name="connsiteY7" fmla="*/ 154455 h 157452"/>
              <a:gd name="connsiteX8" fmla="*/ 416233 w 644744"/>
              <a:gd name="connsiteY8" fmla="*/ 92184 h 157452"/>
              <a:gd name="connsiteX9" fmla="*/ 642375 w 644744"/>
              <a:gd name="connsiteY9" fmla="*/ 416 h 1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744" h="157452">
                <a:moveTo>
                  <a:pt x="642375" y="416"/>
                </a:moveTo>
                <a:cubicBezTo>
                  <a:pt x="616702" y="6971"/>
                  <a:pt x="306439" y="111302"/>
                  <a:pt x="262194" y="131513"/>
                </a:cubicBezTo>
                <a:cubicBezTo>
                  <a:pt x="217949" y="151724"/>
                  <a:pt x="373627" y="121135"/>
                  <a:pt x="376904" y="121681"/>
                </a:cubicBezTo>
                <a:cubicBezTo>
                  <a:pt x="380181" y="122227"/>
                  <a:pt x="344676" y="135882"/>
                  <a:pt x="281859" y="134790"/>
                </a:cubicBezTo>
                <a:cubicBezTo>
                  <a:pt x="219042" y="133698"/>
                  <a:pt x="546" y="117857"/>
                  <a:pt x="0" y="115126"/>
                </a:cubicBezTo>
                <a:cubicBezTo>
                  <a:pt x="-546" y="112395"/>
                  <a:pt x="224504" y="113487"/>
                  <a:pt x="278581" y="118403"/>
                </a:cubicBezTo>
                <a:cubicBezTo>
                  <a:pt x="332658" y="123319"/>
                  <a:pt x="323919" y="138614"/>
                  <a:pt x="324465" y="144623"/>
                </a:cubicBezTo>
                <a:cubicBezTo>
                  <a:pt x="325011" y="150632"/>
                  <a:pt x="266564" y="163195"/>
                  <a:pt x="281859" y="154455"/>
                </a:cubicBezTo>
                <a:cubicBezTo>
                  <a:pt x="297154" y="145715"/>
                  <a:pt x="354509" y="117857"/>
                  <a:pt x="416233" y="92184"/>
                </a:cubicBezTo>
                <a:cubicBezTo>
                  <a:pt x="477957" y="66511"/>
                  <a:pt x="668048" y="-6139"/>
                  <a:pt x="642375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9ADCE679-8989-9B70-9F82-7687CB0332BD}"/>
              </a:ext>
            </a:extLst>
          </p:cNvPr>
          <p:cNvSpPr/>
          <p:nvPr/>
        </p:nvSpPr>
        <p:spPr>
          <a:xfrm>
            <a:off x="5487899" y="3639015"/>
            <a:ext cx="133649" cy="367992"/>
          </a:xfrm>
          <a:custGeom>
            <a:avLst/>
            <a:gdLst>
              <a:gd name="connsiteX0" fmla="*/ 72842 w 133649"/>
              <a:gd name="connsiteY0" fmla="*/ 0 h 367992"/>
              <a:gd name="connsiteX1" fmla="*/ 132316 w 133649"/>
              <a:gd name="connsiteY1" fmla="*/ 118946 h 367992"/>
              <a:gd name="connsiteX2" fmla="*/ 2218 w 133649"/>
              <a:gd name="connsiteY2" fmla="*/ 271346 h 367992"/>
              <a:gd name="connsiteX3" fmla="*/ 50540 w 133649"/>
              <a:gd name="connsiteY3" fmla="*/ 249044 h 367992"/>
              <a:gd name="connsiteX4" fmla="*/ 54257 w 133649"/>
              <a:gd name="connsiteY4" fmla="*/ 367990 h 367992"/>
              <a:gd name="connsiteX5" fmla="*/ 61691 w 133649"/>
              <a:gd name="connsiteY5" fmla="*/ 245326 h 367992"/>
              <a:gd name="connsiteX6" fmla="*/ 83994 w 133649"/>
              <a:gd name="connsiteY6" fmla="*/ 189570 h 367992"/>
              <a:gd name="connsiteX7" fmla="*/ 121164 w 133649"/>
              <a:gd name="connsiteY7" fmla="*/ 163551 h 367992"/>
              <a:gd name="connsiteX8" fmla="*/ 124881 w 133649"/>
              <a:gd name="connsiteY8" fmla="*/ 118946 h 367992"/>
              <a:gd name="connsiteX9" fmla="*/ 72842 w 133649"/>
              <a:gd name="connsiteY9" fmla="*/ 0 h 36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649" h="367992">
                <a:moveTo>
                  <a:pt x="72842" y="0"/>
                </a:moveTo>
                <a:cubicBezTo>
                  <a:pt x="74081" y="0"/>
                  <a:pt x="144087" y="73722"/>
                  <a:pt x="132316" y="118946"/>
                </a:cubicBezTo>
                <a:cubicBezTo>
                  <a:pt x="120545" y="164170"/>
                  <a:pt x="15847" y="249663"/>
                  <a:pt x="2218" y="271346"/>
                </a:cubicBezTo>
                <a:cubicBezTo>
                  <a:pt x="-11411" y="293029"/>
                  <a:pt x="41867" y="232937"/>
                  <a:pt x="50540" y="249044"/>
                </a:cubicBezTo>
                <a:cubicBezTo>
                  <a:pt x="59213" y="265151"/>
                  <a:pt x="52398" y="368610"/>
                  <a:pt x="54257" y="367990"/>
                </a:cubicBezTo>
                <a:cubicBezTo>
                  <a:pt x="56115" y="367370"/>
                  <a:pt x="56735" y="275063"/>
                  <a:pt x="61691" y="245326"/>
                </a:cubicBezTo>
                <a:cubicBezTo>
                  <a:pt x="66647" y="215589"/>
                  <a:pt x="74082" y="203199"/>
                  <a:pt x="83994" y="189570"/>
                </a:cubicBezTo>
                <a:cubicBezTo>
                  <a:pt x="93906" y="175941"/>
                  <a:pt x="114349" y="175322"/>
                  <a:pt x="121164" y="163551"/>
                </a:cubicBezTo>
                <a:cubicBezTo>
                  <a:pt x="127979" y="151780"/>
                  <a:pt x="132315" y="144346"/>
                  <a:pt x="124881" y="118946"/>
                </a:cubicBezTo>
                <a:cubicBezTo>
                  <a:pt x="117447" y="93546"/>
                  <a:pt x="71603" y="0"/>
                  <a:pt x="728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90166D7-4F1A-27F0-A270-99BF7C15D1FB}"/>
              </a:ext>
            </a:extLst>
          </p:cNvPr>
          <p:cNvSpPr/>
          <p:nvPr/>
        </p:nvSpPr>
        <p:spPr>
          <a:xfrm>
            <a:off x="6225885" y="3460595"/>
            <a:ext cx="59686" cy="379349"/>
          </a:xfrm>
          <a:custGeom>
            <a:avLst/>
            <a:gdLst>
              <a:gd name="connsiteX0" fmla="*/ 59686 w 59686"/>
              <a:gd name="connsiteY0" fmla="*/ 0 h 379349"/>
              <a:gd name="connsiteX1" fmla="*/ 11364 w 59686"/>
              <a:gd name="connsiteY1" fmla="*/ 174703 h 379349"/>
              <a:gd name="connsiteX2" fmla="*/ 26232 w 59686"/>
              <a:gd name="connsiteY2" fmla="*/ 293649 h 379349"/>
              <a:gd name="connsiteX3" fmla="*/ 22515 w 59686"/>
              <a:gd name="connsiteY3" fmla="*/ 208156 h 379349"/>
              <a:gd name="connsiteX4" fmla="*/ 29949 w 59686"/>
              <a:gd name="connsiteY4" fmla="*/ 379142 h 379349"/>
              <a:gd name="connsiteX5" fmla="*/ 22515 w 59686"/>
              <a:gd name="connsiteY5" fmla="*/ 167268 h 379349"/>
              <a:gd name="connsiteX6" fmla="*/ 213 w 59686"/>
              <a:gd name="connsiteY6" fmla="*/ 89210 h 379349"/>
              <a:gd name="connsiteX7" fmla="*/ 37383 w 59686"/>
              <a:gd name="connsiteY7" fmla="*/ 48322 h 379349"/>
              <a:gd name="connsiteX8" fmla="*/ 59686 w 59686"/>
              <a:gd name="connsiteY8" fmla="*/ 0 h 37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86" h="379349">
                <a:moveTo>
                  <a:pt x="59686" y="0"/>
                </a:moveTo>
                <a:cubicBezTo>
                  <a:pt x="38313" y="62881"/>
                  <a:pt x="16940" y="125762"/>
                  <a:pt x="11364" y="174703"/>
                </a:cubicBezTo>
                <a:cubicBezTo>
                  <a:pt x="5788" y="223644"/>
                  <a:pt x="24373" y="288073"/>
                  <a:pt x="26232" y="293649"/>
                </a:cubicBezTo>
                <a:cubicBezTo>
                  <a:pt x="28091" y="299225"/>
                  <a:pt x="21896" y="193907"/>
                  <a:pt x="22515" y="208156"/>
                </a:cubicBezTo>
                <a:cubicBezTo>
                  <a:pt x="23134" y="222405"/>
                  <a:pt x="29949" y="385957"/>
                  <a:pt x="29949" y="379142"/>
                </a:cubicBezTo>
                <a:cubicBezTo>
                  <a:pt x="29949" y="372327"/>
                  <a:pt x="27471" y="215590"/>
                  <a:pt x="22515" y="167268"/>
                </a:cubicBezTo>
                <a:cubicBezTo>
                  <a:pt x="17559" y="118946"/>
                  <a:pt x="-2265" y="109034"/>
                  <a:pt x="213" y="89210"/>
                </a:cubicBezTo>
                <a:cubicBezTo>
                  <a:pt x="2691" y="69386"/>
                  <a:pt x="37383" y="48322"/>
                  <a:pt x="37383" y="48322"/>
                </a:cubicBezTo>
                <a:lnTo>
                  <a:pt x="596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3F7DE3B-E0D5-9A79-51BF-47F3CCD8E289}"/>
              </a:ext>
            </a:extLst>
          </p:cNvPr>
          <p:cNvSpPr/>
          <p:nvPr/>
        </p:nvSpPr>
        <p:spPr>
          <a:xfrm>
            <a:off x="5475245" y="2973651"/>
            <a:ext cx="338333" cy="521192"/>
          </a:xfrm>
          <a:custGeom>
            <a:avLst/>
            <a:gdLst>
              <a:gd name="connsiteX0" fmla="*/ 4 w 338333"/>
              <a:gd name="connsiteY0" fmla="*/ 8 h 521192"/>
              <a:gd name="connsiteX1" fmla="*/ 286218 w 338333"/>
              <a:gd name="connsiteY1" fmla="*/ 197012 h 521192"/>
              <a:gd name="connsiteX2" fmla="*/ 315955 w 338333"/>
              <a:gd name="connsiteY2" fmla="*/ 379149 h 521192"/>
              <a:gd name="connsiteX3" fmla="*/ 338257 w 338333"/>
              <a:gd name="connsiteY3" fmla="*/ 315959 h 521192"/>
              <a:gd name="connsiteX4" fmla="*/ 323389 w 338333"/>
              <a:gd name="connsiteY4" fmla="*/ 520398 h 521192"/>
              <a:gd name="connsiteX5" fmla="*/ 327106 w 338333"/>
              <a:gd name="connsiteY5" fmla="*/ 379149 h 521192"/>
              <a:gd name="connsiteX6" fmla="*/ 278784 w 338333"/>
              <a:gd name="connsiteY6" fmla="*/ 189578 h 521192"/>
              <a:gd name="connsiteX7" fmla="*/ 4 w 338333"/>
              <a:gd name="connsiteY7" fmla="*/ 8 h 52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33" h="521192">
                <a:moveTo>
                  <a:pt x="4" y="8"/>
                </a:moveTo>
                <a:cubicBezTo>
                  <a:pt x="1243" y="1247"/>
                  <a:pt x="233560" y="133822"/>
                  <a:pt x="286218" y="197012"/>
                </a:cubicBezTo>
                <a:cubicBezTo>
                  <a:pt x="338876" y="260202"/>
                  <a:pt x="307282" y="359325"/>
                  <a:pt x="315955" y="379149"/>
                </a:cubicBezTo>
                <a:cubicBezTo>
                  <a:pt x="324628" y="398973"/>
                  <a:pt x="337018" y="292418"/>
                  <a:pt x="338257" y="315959"/>
                </a:cubicBezTo>
                <a:cubicBezTo>
                  <a:pt x="339496" y="339500"/>
                  <a:pt x="325248" y="509866"/>
                  <a:pt x="323389" y="520398"/>
                </a:cubicBezTo>
                <a:cubicBezTo>
                  <a:pt x="321531" y="530930"/>
                  <a:pt x="334540" y="434286"/>
                  <a:pt x="327106" y="379149"/>
                </a:cubicBezTo>
                <a:cubicBezTo>
                  <a:pt x="319672" y="324012"/>
                  <a:pt x="327725" y="250910"/>
                  <a:pt x="278784" y="189578"/>
                </a:cubicBezTo>
                <a:cubicBezTo>
                  <a:pt x="229843" y="128246"/>
                  <a:pt x="-1235" y="-1231"/>
                  <a:pt x="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62256E63-0287-392B-8A15-45D9C196FB3C}"/>
              </a:ext>
            </a:extLst>
          </p:cNvPr>
          <p:cNvSpPr/>
          <p:nvPr/>
        </p:nvSpPr>
        <p:spPr>
          <a:xfrm>
            <a:off x="6076971" y="2932666"/>
            <a:ext cx="234626" cy="449929"/>
          </a:xfrm>
          <a:custGeom>
            <a:avLst/>
            <a:gdLst>
              <a:gd name="connsiteX0" fmla="*/ 234619 w 234626"/>
              <a:gd name="connsiteY0" fmla="*/ 105 h 449929"/>
              <a:gd name="connsiteX1" fmla="*/ 59917 w 234626"/>
              <a:gd name="connsiteY1" fmla="*/ 215695 h 449929"/>
              <a:gd name="connsiteX2" fmla="*/ 93370 w 234626"/>
              <a:gd name="connsiteY2" fmla="*/ 156222 h 449929"/>
              <a:gd name="connsiteX3" fmla="*/ 15312 w 234626"/>
              <a:gd name="connsiteY3" fmla="*/ 308622 h 449929"/>
              <a:gd name="connsiteX4" fmla="*/ 444 w 234626"/>
              <a:gd name="connsiteY4" fmla="*/ 449871 h 449929"/>
              <a:gd name="connsiteX5" fmla="*/ 11595 w 234626"/>
              <a:gd name="connsiteY5" fmla="*/ 323490 h 449929"/>
              <a:gd name="connsiteX6" fmla="*/ 82219 w 234626"/>
              <a:gd name="connsiteY6" fmla="*/ 137636 h 449929"/>
              <a:gd name="connsiteX7" fmla="*/ 67351 w 234626"/>
              <a:gd name="connsiteY7" fmla="*/ 185958 h 449929"/>
              <a:gd name="connsiteX8" fmla="*/ 234619 w 234626"/>
              <a:gd name="connsiteY8" fmla="*/ 105 h 44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626" h="449929">
                <a:moveTo>
                  <a:pt x="234619" y="105"/>
                </a:moveTo>
                <a:cubicBezTo>
                  <a:pt x="233380" y="5061"/>
                  <a:pt x="83458" y="189676"/>
                  <a:pt x="59917" y="215695"/>
                </a:cubicBezTo>
                <a:cubicBezTo>
                  <a:pt x="36375" y="241715"/>
                  <a:pt x="100804" y="140734"/>
                  <a:pt x="93370" y="156222"/>
                </a:cubicBezTo>
                <a:cubicBezTo>
                  <a:pt x="85936" y="171710"/>
                  <a:pt x="30800" y="259681"/>
                  <a:pt x="15312" y="308622"/>
                </a:cubicBezTo>
                <a:cubicBezTo>
                  <a:pt x="-176" y="357563"/>
                  <a:pt x="1063" y="447393"/>
                  <a:pt x="444" y="449871"/>
                </a:cubicBezTo>
                <a:cubicBezTo>
                  <a:pt x="-176" y="452349"/>
                  <a:pt x="-2034" y="375529"/>
                  <a:pt x="11595" y="323490"/>
                </a:cubicBezTo>
                <a:cubicBezTo>
                  <a:pt x="25224" y="271451"/>
                  <a:pt x="72926" y="160558"/>
                  <a:pt x="82219" y="137636"/>
                </a:cubicBezTo>
                <a:cubicBezTo>
                  <a:pt x="91512" y="114714"/>
                  <a:pt x="45048" y="205782"/>
                  <a:pt x="67351" y="185958"/>
                </a:cubicBezTo>
                <a:cubicBezTo>
                  <a:pt x="89653" y="166134"/>
                  <a:pt x="235858" y="-4851"/>
                  <a:pt x="234619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CB91227-EACC-8A74-17D8-7E74014EDC6F}"/>
              </a:ext>
            </a:extLst>
          </p:cNvPr>
          <p:cNvSpPr/>
          <p:nvPr/>
        </p:nvSpPr>
        <p:spPr>
          <a:xfrm>
            <a:off x="5504977" y="2393640"/>
            <a:ext cx="383301" cy="296139"/>
          </a:xfrm>
          <a:custGeom>
            <a:avLst/>
            <a:gdLst>
              <a:gd name="connsiteX0" fmla="*/ 382867 w 383301"/>
              <a:gd name="connsiteY0" fmla="*/ 155 h 296139"/>
              <a:gd name="connsiteX1" fmla="*/ 204447 w 383301"/>
              <a:gd name="connsiteY1" fmla="*/ 189726 h 296139"/>
              <a:gd name="connsiteX2" fmla="*/ 111521 w 383301"/>
              <a:gd name="connsiteY2" fmla="*/ 293804 h 296139"/>
              <a:gd name="connsiteX3" fmla="*/ 178428 w 383301"/>
              <a:gd name="connsiteY3" fmla="*/ 264067 h 296139"/>
              <a:gd name="connsiteX4" fmla="*/ 159843 w 383301"/>
              <a:gd name="connsiteY4" fmla="*/ 286370 h 296139"/>
              <a:gd name="connsiteX5" fmla="*/ 8 w 383301"/>
              <a:gd name="connsiteY5" fmla="*/ 278936 h 296139"/>
              <a:gd name="connsiteX6" fmla="*/ 167277 w 383301"/>
              <a:gd name="connsiteY6" fmla="*/ 290087 h 296139"/>
              <a:gd name="connsiteX7" fmla="*/ 245335 w 383301"/>
              <a:gd name="connsiteY7" fmla="*/ 189726 h 296139"/>
              <a:gd name="connsiteX8" fmla="*/ 148691 w 383301"/>
              <a:gd name="connsiteY8" fmla="*/ 223180 h 296139"/>
              <a:gd name="connsiteX9" fmla="*/ 382867 w 383301"/>
              <a:gd name="connsiteY9" fmla="*/ 155 h 29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01" h="296139">
                <a:moveTo>
                  <a:pt x="382867" y="155"/>
                </a:moveTo>
                <a:cubicBezTo>
                  <a:pt x="392160" y="-5421"/>
                  <a:pt x="249671" y="140785"/>
                  <a:pt x="204447" y="189726"/>
                </a:cubicBezTo>
                <a:cubicBezTo>
                  <a:pt x="159223" y="238668"/>
                  <a:pt x="115857" y="281414"/>
                  <a:pt x="111521" y="293804"/>
                </a:cubicBezTo>
                <a:cubicBezTo>
                  <a:pt x="107185" y="306194"/>
                  <a:pt x="170374" y="265306"/>
                  <a:pt x="178428" y="264067"/>
                </a:cubicBezTo>
                <a:cubicBezTo>
                  <a:pt x="186482" y="262828"/>
                  <a:pt x="189580" y="283892"/>
                  <a:pt x="159843" y="286370"/>
                </a:cubicBezTo>
                <a:cubicBezTo>
                  <a:pt x="130106" y="288848"/>
                  <a:pt x="-1231" y="278317"/>
                  <a:pt x="8" y="278936"/>
                </a:cubicBezTo>
                <a:cubicBezTo>
                  <a:pt x="1247" y="279555"/>
                  <a:pt x="126389" y="304955"/>
                  <a:pt x="167277" y="290087"/>
                </a:cubicBezTo>
                <a:cubicBezTo>
                  <a:pt x="208165" y="275219"/>
                  <a:pt x="248433" y="200877"/>
                  <a:pt x="245335" y="189726"/>
                </a:cubicBezTo>
                <a:cubicBezTo>
                  <a:pt x="242237" y="178575"/>
                  <a:pt x="125150" y="249819"/>
                  <a:pt x="148691" y="223180"/>
                </a:cubicBezTo>
                <a:cubicBezTo>
                  <a:pt x="172232" y="196541"/>
                  <a:pt x="373574" y="5731"/>
                  <a:pt x="382867" y="1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94A8F23-B199-4125-304C-DE6DC1A12C8D}"/>
              </a:ext>
            </a:extLst>
          </p:cNvPr>
          <p:cNvSpPr/>
          <p:nvPr/>
        </p:nvSpPr>
        <p:spPr>
          <a:xfrm>
            <a:off x="5957352" y="2233946"/>
            <a:ext cx="267248" cy="510230"/>
          </a:xfrm>
          <a:custGeom>
            <a:avLst/>
            <a:gdLst>
              <a:gd name="connsiteX0" fmla="*/ 1116 w 267248"/>
              <a:gd name="connsiteY0" fmla="*/ 15 h 510230"/>
              <a:gd name="connsiteX1" fmla="*/ 23419 w 267248"/>
              <a:gd name="connsiteY1" fmla="*/ 349420 h 510230"/>
              <a:gd name="connsiteX2" fmla="*/ 172102 w 267248"/>
              <a:gd name="connsiteY2" fmla="*/ 379156 h 510230"/>
              <a:gd name="connsiteX3" fmla="*/ 265028 w 267248"/>
              <a:gd name="connsiteY3" fmla="*/ 509254 h 510230"/>
              <a:gd name="connsiteX4" fmla="*/ 220424 w 267248"/>
              <a:gd name="connsiteY4" fmla="*/ 434913 h 510230"/>
              <a:gd name="connsiteX5" fmla="*/ 30853 w 267248"/>
              <a:gd name="connsiteY5" fmla="*/ 364288 h 510230"/>
              <a:gd name="connsiteX6" fmla="*/ 1116 w 267248"/>
              <a:gd name="connsiteY6" fmla="*/ 15 h 51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48" h="510230">
                <a:moveTo>
                  <a:pt x="1116" y="15"/>
                </a:moveTo>
                <a:cubicBezTo>
                  <a:pt x="-123" y="-2463"/>
                  <a:pt x="-5079" y="286230"/>
                  <a:pt x="23419" y="349420"/>
                </a:cubicBezTo>
                <a:cubicBezTo>
                  <a:pt x="51917" y="412610"/>
                  <a:pt x="131834" y="352517"/>
                  <a:pt x="172102" y="379156"/>
                </a:cubicBezTo>
                <a:cubicBezTo>
                  <a:pt x="212370" y="405795"/>
                  <a:pt x="256974" y="499961"/>
                  <a:pt x="265028" y="509254"/>
                </a:cubicBezTo>
                <a:cubicBezTo>
                  <a:pt x="273082" y="518547"/>
                  <a:pt x="259453" y="459074"/>
                  <a:pt x="220424" y="434913"/>
                </a:cubicBezTo>
                <a:cubicBezTo>
                  <a:pt x="181395" y="410752"/>
                  <a:pt x="64926" y="430576"/>
                  <a:pt x="30853" y="364288"/>
                </a:cubicBezTo>
                <a:cubicBezTo>
                  <a:pt x="-3220" y="298000"/>
                  <a:pt x="2355" y="2493"/>
                  <a:pt x="1116" y="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BE7983C-432C-C17F-B12B-0C57B0EDC0C2}"/>
              </a:ext>
            </a:extLst>
          </p:cNvPr>
          <p:cNvSpPr/>
          <p:nvPr/>
        </p:nvSpPr>
        <p:spPr>
          <a:xfrm>
            <a:off x="4756655" y="4869942"/>
            <a:ext cx="778151" cy="911918"/>
          </a:xfrm>
          <a:custGeom>
            <a:avLst/>
            <a:gdLst>
              <a:gd name="connsiteX0" fmla="*/ 2579 w 778151"/>
              <a:gd name="connsiteY0" fmla="*/ 2504 h 911918"/>
              <a:gd name="connsiteX1" fmla="*/ 289962 w 778151"/>
              <a:gd name="connsiteY1" fmla="*/ 468412 h 911918"/>
              <a:gd name="connsiteX2" fmla="*/ 324796 w 778151"/>
              <a:gd name="connsiteY2" fmla="*/ 442287 h 911918"/>
              <a:gd name="connsiteX3" fmla="*/ 381402 w 778151"/>
              <a:gd name="connsiteY3" fmla="*/ 629521 h 911918"/>
              <a:gd name="connsiteX4" fmla="*/ 416236 w 778151"/>
              <a:gd name="connsiteY4" fmla="*/ 594687 h 911918"/>
              <a:gd name="connsiteX5" fmla="*/ 690556 w 778151"/>
              <a:gd name="connsiteY5" fmla="*/ 799338 h 911918"/>
              <a:gd name="connsiteX6" fmla="*/ 755871 w 778151"/>
              <a:gd name="connsiteY6" fmla="*/ 903841 h 911918"/>
              <a:gd name="connsiteX7" fmla="*/ 742808 w 778151"/>
              <a:gd name="connsiteY7" fmla="*/ 864652 h 911918"/>
              <a:gd name="connsiteX8" fmla="*/ 363985 w 778151"/>
              <a:gd name="connsiteY8" fmla="*/ 546789 h 911918"/>
              <a:gd name="connsiteX9" fmla="*/ 355276 w 778151"/>
              <a:gd name="connsiteY9" fmla="*/ 551144 h 911918"/>
              <a:gd name="connsiteX10" fmla="*/ 120145 w 778151"/>
              <a:gd name="connsiteY10" fmla="*/ 259407 h 911918"/>
              <a:gd name="connsiteX11" fmla="*/ 146271 w 778151"/>
              <a:gd name="connsiteY11" fmla="*/ 281178 h 911918"/>
              <a:gd name="connsiteX12" fmla="*/ 2579 w 778151"/>
              <a:gd name="connsiteY12" fmla="*/ 2504 h 91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151" h="911918">
                <a:moveTo>
                  <a:pt x="2579" y="2504"/>
                </a:moveTo>
                <a:cubicBezTo>
                  <a:pt x="26527" y="33710"/>
                  <a:pt x="236259" y="395115"/>
                  <a:pt x="289962" y="468412"/>
                </a:cubicBezTo>
                <a:cubicBezTo>
                  <a:pt x="343665" y="541709"/>
                  <a:pt x="309556" y="415436"/>
                  <a:pt x="324796" y="442287"/>
                </a:cubicBezTo>
                <a:cubicBezTo>
                  <a:pt x="340036" y="469138"/>
                  <a:pt x="366162" y="604121"/>
                  <a:pt x="381402" y="629521"/>
                </a:cubicBezTo>
                <a:cubicBezTo>
                  <a:pt x="396642" y="654921"/>
                  <a:pt x="364710" y="566384"/>
                  <a:pt x="416236" y="594687"/>
                </a:cubicBezTo>
                <a:cubicBezTo>
                  <a:pt x="467762" y="622990"/>
                  <a:pt x="633950" y="747812"/>
                  <a:pt x="690556" y="799338"/>
                </a:cubicBezTo>
                <a:cubicBezTo>
                  <a:pt x="747162" y="850864"/>
                  <a:pt x="747162" y="892955"/>
                  <a:pt x="755871" y="903841"/>
                </a:cubicBezTo>
                <a:cubicBezTo>
                  <a:pt x="764580" y="914727"/>
                  <a:pt x="808122" y="924161"/>
                  <a:pt x="742808" y="864652"/>
                </a:cubicBezTo>
                <a:cubicBezTo>
                  <a:pt x="677494" y="805143"/>
                  <a:pt x="428574" y="599040"/>
                  <a:pt x="363985" y="546789"/>
                </a:cubicBezTo>
                <a:cubicBezTo>
                  <a:pt x="299396" y="494538"/>
                  <a:pt x="395916" y="599041"/>
                  <a:pt x="355276" y="551144"/>
                </a:cubicBezTo>
                <a:cubicBezTo>
                  <a:pt x="314636" y="503247"/>
                  <a:pt x="120145" y="259407"/>
                  <a:pt x="120145" y="259407"/>
                </a:cubicBezTo>
                <a:cubicBezTo>
                  <a:pt x="85311" y="214413"/>
                  <a:pt x="163688" y="321092"/>
                  <a:pt x="146271" y="281178"/>
                </a:cubicBezTo>
                <a:cubicBezTo>
                  <a:pt x="128854" y="241264"/>
                  <a:pt x="-21369" y="-28702"/>
                  <a:pt x="2579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9F258DE-E159-78F0-0CF5-A8226FD89500}"/>
              </a:ext>
            </a:extLst>
          </p:cNvPr>
          <p:cNvSpPr/>
          <p:nvPr/>
        </p:nvSpPr>
        <p:spPr>
          <a:xfrm>
            <a:off x="4434246" y="3608964"/>
            <a:ext cx="373291" cy="1507410"/>
          </a:xfrm>
          <a:custGeom>
            <a:avLst/>
            <a:gdLst>
              <a:gd name="connsiteX0" fmla="*/ 176943 w 373291"/>
              <a:gd name="connsiteY0" fmla="*/ 5093 h 1507410"/>
              <a:gd name="connsiteX1" fmla="*/ 81148 w 373291"/>
              <a:gd name="connsiteY1" fmla="*/ 309893 h 1507410"/>
              <a:gd name="connsiteX2" fmla="*/ 55023 w 373291"/>
              <a:gd name="connsiteY2" fmla="*/ 510190 h 1507410"/>
              <a:gd name="connsiteX3" fmla="*/ 46314 w 373291"/>
              <a:gd name="connsiteY3" fmla="*/ 475356 h 1507410"/>
              <a:gd name="connsiteX4" fmla="*/ 76794 w 373291"/>
              <a:gd name="connsiteY4" fmla="*/ 684362 h 1507410"/>
              <a:gd name="connsiteX5" fmla="*/ 68085 w 373291"/>
              <a:gd name="connsiteY5" fmla="*/ 662590 h 1507410"/>
              <a:gd name="connsiteX6" fmla="*/ 124691 w 373291"/>
              <a:gd name="connsiteY6" fmla="*/ 906430 h 1507410"/>
              <a:gd name="connsiteX7" fmla="*/ 307571 w 373291"/>
              <a:gd name="connsiteY7" fmla="*/ 1346213 h 1507410"/>
              <a:gd name="connsiteX8" fmla="*/ 372885 w 373291"/>
              <a:gd name="connsiteY8" fmla="*/ 1502967 h 1507410"/>
              <a:gd name="connsiteX9" fmla="*/ 316280 w 373291"/>
              <a:gd name="connsiteY9" fmla="*/ 1372339 h 1507410"/>
              <a:gd name="connsiteX10" fmla="*/ 20188 w 373291"/>
              <a:gd name="connsiteY10" fmla="*/ 527607 h 1507410"/>
              <a:gd name="connsiteX11" fmla="*/ 41960 w 373291"/>
              <a:gd name="connsiteY11" fmla="*/ 579859 h 1507410"/>
              <a:gd name="connsiteX12" fmla="*/ 176943 w 373291"/>
              <a:gd name="connsiteY12" fmla="*/ 5093 h 150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291" h="1507410">
                <a:moveTo>
                  <a:pt x="176943" y="5093"/>
                </a:moveTo>
                <a:cubicBezTo>
                  <a:pt x="183474" y="-39901"/>
                  <a:pt x="101468" y="225710"/>
                  <a:pt x="81148" y="309893"/>
                </a:cubicBezTo>
                <a:cubicBezTo>
                  <a:pt x="60828" y="394076"/>
                  <a:pt x="60829" y="482613"/>
                  <a:pt x="55023" y="510190"/>
                </a:cubicBezTo>
                <a:cubicBezTo>
                  <a:pt x="49217" y="537767"/>
                  <a:pt x="42685" y="446327"/>
                  <a:pt x="46314" y="475356"/>
                </a:cubicBezTo>
                <a:cubicBezTo>
                  <a:pt x="49942" y="504385"/>
                  <a:pt x="76794" y="684362"/>
                  <a:pt x="76794" y="684362"/>
                </a:cubicBezTo>
                <a:cubicBezTo>
                  <a:pt x="80422" y="715568"/>
                  <a:pt x="60102" y="625579"/>
                  <a:pt x="68085" y="662590"/>
                </a:cubicBezTo>
                <a:cubicBezTo>
                  <a:pt x="76068" y="699601"/>
                  <a:pt x="84777" y="792493"/>
                  <a:pt x="124691" y="906430"/>
                </a:cubicBezTo>
                <a:cubicBezTo>
                  <a:pt x="164605" y="1020367"/>
                  <a:pt x="307571" y="1346213"/>
                  <a:pt x="307571" y="1346213"/>
                </a:cubicBezTo>
                <a:cubicBezTo>
                  <a:pt x="348937" y="1445636"/>
                  <a:pt x="371434" y="1498613"/>
                  <a:pt x="372885" y="1502967"/>
                </a:cubicBezTo>
                <a:cubicBezTo>
                  <a:pt x="374336" y="1507321"/>
                  <a:pt x="375063" y="1534899"/>
                  <a:pt x="316280" y="1372339"/>
                </a:cubicBezTo>
                <a:cubicBezTo>
                  <a:pt x="257497" y="1209779"/>
                  <a:pt x="65908" y="659687"/>
                  <a:pt x="20188" y="527607"/>
                </a:cubicBezTo>
                <a:cubicBezTo>
                  <a:pt x="-25532" y="395527"/>
                  <a:pt x="17286" y="661865"/>
                  <a:pt x="41960" y="579859"/>
                </a:cubicBezTo>
                <a:cubicBezTo>
                  <a:pt x="66634" y="497853"/>
                  <a:pt x="170412" y="50087"/>
                  <a:pt x="176943" y="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2769092-2253-9AC1-3757-F3A4C8476C2A}"/>
              </a:ext>
            </a:extLst>
          </p:cNvPr>
          <p:cNvSpPr/>
          <p:nvPr/>
        </p:nvSpPr>
        <p:spPr>
          <a:xfrm>
            <a:off x="8010049" y="3247148"/>
            <a:ext cx="371034" cy="950648"/>
          </a:xfrm>
          <a:custGeom>
            <a:avLst/>
            <a:gdLst>
              <a:gd name="connsiteX0" fmla="*/ 476 w 371034"/>
              <a:gd name="connsiteY0" fmla="*/ 877 h 950648"/>
              <a:gd name="connsiteX1" fmla="*/ 292576 w 371034"/>
              <a:gd name="connsiteY1" fmla="*/ 508877 h 950648"/>
              <a:gd name="connsiteX2" fmla="*/ 340201 w 371034"/>
              <a:gd name="connsiteY2" fmla="*/ 499352 h 950648"/>
              <a:gd name="connsiteX3" fmla="*/ 321151 w 371034"/>
              <a:gd name="connsiteY3" fmla="*/ 677152 h 950648"/>
              <a:gd name="connsiteX4" fmla="*/ 260826 w 371034"/>
              <a:gd name="connsiteY4" fmla="*/ 772402 h 950648"/>
              <a:gd name="connsiteX5" fmla="*/ 73501 w 371034"/>
              <a:gd name="connsiteY5" fmla="*/ 947027 h 950648"/>
              <a:gd name="connsiteX6" fmla="*/ 165576 w 371034"/>
              <a:gd name="connsiteY6" fmla="*/ 874002 h 950648"/>
              <a:gd name="connsiteX7" fmla="*/ 359251 w 371034"/>
              <a:gd name="connsiteY7" fmla="*/ 680327 h 950648"/>
              <a:gd name="connsiteX8" fmla="*/ 346551 w 371034"/>
              <a:gd name="connsiteY8" fmla="*/ 686677 h 950648"/>
              <a:gd name="connsiteX9" fmla="*/ 321151 w 371034"/>
              <a:gd name="connsiteY9" fmla="*/ 515227 h 950648"/>
              <a:gd name="connsiteX10" fmla="*/ 184626 w 371034"/>
              <a:gd name="connsiteY10" fmla="*/ 346952 h 950648"/>
              <a:gd name="connsiteX11" fmla="*/ 222726 w 371034"/>
              <a:gd name="connsiteY11" fmla="*/ 385052 h 950648"/>
              <a:gd name="connsiteX12" fmla="*/ 476 w 371034"/>
              <a:gd name="connsiteY12" fmla="*/ 877 h 9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034" h="950648">
                <a:moveTo>
                  <a:pt x="476" y="877"/>
                </a:moveTo>
                <a:cubicBezTo>
                  <a:pt x="12118" y="21514"/>
                  <a:pt x="235955" y="425798"/>
                  <a:pt x="292576" y="508877"/>
                </a:cubicBezTo>
                <a:cubicBezTo>
                  <a:pt x="349197" y="591956"/>
                  <a:pt x="335439" y="471306"/>
                  <a:pt x="340201" y="499352"/>
                </a:cubicBezTo>
                <a:cubicBezTo>
                  <a:pt x="344963" y="527398"/>
                  <a:pt x="334380" y="631644"/>
                  <a:pt x="321151" y="677152"/>
                </a:cubicBezTo>
                <a:cubicBezTo>
                  <a:pt x="307922" y="722660"/>
                  <a:pt x="302101" y="727423"/>
                  <a:pt x="260826" y="772402"/>
                </a:cubicBezTo>
                <a:cubicBezTo>
                  <a:pt x="219551" y="817381"/>
                  <a:pt x="89376" y="930094"/>
                  <a:pt x="73501" y="947027"/>
                </a:cubicBezTo>
                <a:cubicBezTo>
                  <a:pt x="57626" y="963960"/>
                  <a:pt x="117951" y="918452"/>
                  <a:pt x="165576" y="874002"/>
                </a:cubicBezTo>
                <a:cubicBezTo>
                  <a:pt x="213201" y="829552"/>
                  <a:pt x="359251" y="680327"/>
                  <a:pt x="359251" y="680327"/>
                </a:cubicBezTo>
                <a:cubicBezTo>
                  <a:pt x="389413" y="649106"/>
                  <a:pt x="352901" y="714194"/>
                  <a:pt x="346551" y="686677"/>
                </a:cubicBezTo>
                <a:cubicBezTo>
                  <a:pt x="340201" y="659160"/>
                  <a:pt x="348138" y="571848"/>
                  <a:pt x="321151" y="515227"/>
                </a:cubicBezTo>
                <a:cubicBezTo>
                  <a:pt x="294164" y="458606"/>
                  <a:pt x="201030" y="368648"/>
                  <a:pt x="184626" y="346952"/>
                </a:cubicBezTo>
                <a:cubicBezTo>
                  <a:pt x="168222" y="325256"/>
                  <a:pt x="251301" y="440085"/>
                  <a:pt x="222726" y="385052"/>
                </a:cubicBezTo>
                <a:cubicBezTo>
                  <a:pt x="194151" y="330019"/>
                  <a:pt x="-11166" y="-19760"/>
                  <a:pt x="476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5984DC3-8BEC-0594-F393-39B5E6C7D947}"/>
              </a:ext>
            </a:extLst>
          </p:cNvPr>
          <p:cNvSpPr/>
          <p:nvPr/>
        </p:nvSpPr>
        <p:spPr>
          <a:xfrm>
            <a:off x="7938007" y="3304123"/>
            <a:ext cx="218536" cy="962092"/>
          </a:xfrm>
          <a:custGeom>
            <a:avLst/>
            <a:gdLst>
              <a:gd name="connsiteX0" fmla="*/ 104268 w 218536"/>
              <a:gd name="connsiteY0" fmla="*/ 1052 h 962092"/>
              <a:gd name="connsiteX1" fmla="*/ 78868 w 218536"/>
              <a:gd name="connsiteY1" fmla="*/ 255052 h 962092"/>
              <a:gd name="connsiteX2" fmla="*/ 31243 w 218536"/>
              <a:gd name="connsiteY2" fmla="*/ 448727 h 962092"/>
              <a:gd name="connsiteX3" fmla="*/ 72518 w 218536"/>
              <a:gd name="connsiteY3" fmla="*/ 436027 h 962092"/>
              <a:gd name="connsiteX4" fmla="*/ 43943 w 218536"/>
              <a:gd name="connsiteY4" fmla="*/ 658277 h 962092"/>
              <a:gd name="connsiteX5" fmla="*/ 37593 w 218536"/>
              <a:gd name="connsiteY5" fmla="*/ 807502 h 962092"/>
              <a:gd name="connsiteX6" fmla="*/ 9018 w 218536"/>
              <a:gd name="connsiteY6" fmla="*/ 807502 h 962092"/>
              <a:gd name="connsiteX7" fmla="*/ 215393 w 218536"/>
              <a:gd name="connsiteY7" fmla="*/ 956727 h 962092"/>
              <a:gd name="connsiteX8" fmla="*/ 129668 w 218536"/>
              <a:gd name="connsiteY8" fmla="*/ 915452 h 962092"/>
              <a:gd name="connsiteX9" fmla="*/ 72518 w 218536"/>
              <a:gd name="connsiteY9" fmla="*/ 785277 h 962092"/>
              <a:gd name="connsiteX10" fmla="*/ 59818 w 218536"/>
              <a:gd name="connsiteY10" fmla="*/ 385227 h 962092"/>
              <a:gd name="connsiteX11" fmla="*/ 75693 w 218536"/>
              <a:gd name="connsiteY11" fmla="*/ 401102 h 962092"/>
              <a:gd name="connsiteX12" fmla="*/ 94743 w 218536"/>
              <a:gd name="connsiteY12" fmla="*/ 147102 h 962092"/>
              <a:gd name="connsiteX13" fmla="*/ 120143 w 218536"/>
              <a:gd name="connsiteY13" fmla="*/ 162977 h 962092"/>
              <a:gd name="connsiteX14" fmla="*/ 104268 w 218536"/>
              <a:gd name="connsiteY14" fmla="*/ 1052 h 96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536" h="962092">
                <a:moveTo>
                  <a:pt x="104268" y="1052"/>
                </a:moveTo>
                <a:cubicBezTo>
                  <a:pt x="97389" y="16398"/>
                  <a:pt x="91039" y="180439"/>
                  <a:pt x="78868" y="255052"/>
                </a:cubicBezTo>
                <a:cubicBezTo>
                  <a:pt x="66697" y="329665"/>
                  <a:pt x="32301" y="418565"/>
                  <a:pt x="31243" y="448727"/>
                </a:cubicBezTo>
                <a:cubicBezTo>
                  <a:pt x="30185" y="478889"/>
                  <a:pt x="70401" y="401102"/>
                  <a:pt x="72518" y="436027"/>
                </a:cubicBezTo>
                <a:cubicBezTo>
                  <a:pt x="74635" y="470952"/>
                  <a:pt x="49764" y="596365"/>
                  <a:pt x="43943" y="658277"/>
                </a:cubicBezTo>
                <a:cubicBezTo>
                  <a:pt x="38122" y="720189"/>
                  <a:pt x="43414" y="782631"/>
                  <a:pt x="37593" y="807502"/>
                </a:cubicBezTo>
                <a:cubicBezTo>
                  <a:pt x="31772" y="832373"/>
                  <a:pt x="-20615" y="782631"/>
                  <a:pt x="9018" y="807502"/>
                </a:cubicBezTo>
                <a:cubicBezTo>
                  <a:pt x="38651" y="832373"/>
                  <a:pt x="195285" y="938735"/>
                  <a:pt x="215393" y="956727"/>
                </a:cubicBezTo>
                <a:cubicBezTo>
                  <a:pt x="235501" y="974719"/>
                  <a:pt x="153480" y="944027"/>
                  <a:pt x="129668" y="915452"/>
                </a:cubicBezTo>
                <a:cubicBezTo>
                  <a:pt x="105856" y="886877"/>
                  <a:pt x="84160" y="873648"/>
                  <a:pt x="72518" y="785277"/>
                </a:cubicBezTo>
                <a:cubicBezTo>
                  <a:pt x="60876" y="696906"/>
                  <a:pt x="59289" y="449256"/>
                  <a:pt x="59818" y="385227"/>
                </a:cubicBezTo>
                <a:cubicBezTo>
                  <a:pt x="60347" y="321198"/>
                  <a:pt x="69872" y="440789"/>
                  <a:pt x="75693" y="401102"/>
                </a:cubicBezTo>
                <a:cubicBezTo>
                  <a:pt x="81514" y="361415"/>
                  <a:pt x="87335" y="186789"/>
                  <a:pt x="94743" y="147102"/>
                </a:cubicBezTo>
                <a:cubicBezTo>
                  <a:pt x="102151" y="107415"/>
                  <a:pt x="116968" y="183085"/>
                  <a:pt x="120143" y="162977"/>
                </a:cubicBezTo>
                <a:cubicBezTo>
                  <a:pt x="123318" y="142869"/>
                  <a:pt x="111147" y="-14294"/>
                  <a:pt x="104268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B219435-8CD5-2735-9299-62DB33BA4877}"/>
              </a:ext>
            </a:extLst>
          </p:cNvPr>
          <p:cNvSpPr/>
          <p:nvPr/>
        </p:nvSpPr>
        <p:spPr>
          <a:xfrm>
            <a:off x="8022795" y="3463747"/>
            <a:ext cx="66216" cy="400381"/>
          </a:xfrm>
          <a:custGeom>
            <a:avLst/>
            <a:gdLst>
              <a:gd name="connsiteX0" fmla="*/ 57580 w 66216"/>
              <a:gd name="connsiteY0" fmla="*/ 178 h 400381"/>
              <a:gd name="connsiteX1" fmla="*/ 63930 w 66216"/>
              <a:gd name="connsiteY1" fmla="*/ 127178 h 400381"/>
              <a:gd name="connsiteX2" fmla="*/ 16305 w 66216"/>
              <a:gd name="connsiteY2" fmla="*/ 241478 h 400381"/>
              <a:gd name="connsiteX3" fmla="*/ 48055 w 66216"/>
              <a:gd name="connsiteY3" fmla="*/ 241478 h 400381"/>
              <a:gd name="connsiteX4" fmla="*/ 25830 w 66216"/>
              <a:gd name="connsiteY4" fmla="*/ 330378 h 400381"/>
              <a:gd name="connsiteX5" fmla="*/ 430 w 66216"/>
              <a:gd name="connsiteY5" fmla="*/ 400228 h 400381"/>
              <a:gd name="connsiteX6" fmla="*/ 48055 w 66216"/>
              <a:gd name="connsiteY6" fmla="*/ 349428 h 400381"/>
              <a:gd name="connsiteX7" fmla="*/ 38530 w 66216"/>
              <a:gd name="connsiteY7" fmla="*/ 358953 h 400381"/>
              <a:gd name="connsiteX8" fmla="*/ 63930 w 66216"/>
              <a:gd name="connsiteY8" fmla="*/ 98603 h 400381"/>
              <a:gd name="connsiteX9" fmla="*/ 48055 w 66216"/>
              <a:gd name="connsiteY9" fmla="*/ 155753 h 400381"/>
              <a:gd name="connsiteX10" fmla="*/ 57580 w 66216"/>
              <a:gd name="connsiteY10" fmla="*/ 178 h 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16" h="400381">
                <a:moveTo>
                  <a:pt x="57580" y="178"/>
                </a:moveTo>
                <a:cubicBezTo>
                  <a:pt x="60226" y="-4584"/>
                  <a:pt x="70809" y="86961"/>
                  <a:pt x="63930" y="127178"/>
                </a:cubicBezTo>
                <a:cubicBezTo>
                  <a:pt x="57051" y="167395"/>
                  <a:pt x="18951" y="222428"/>
                  <a:pt x="16305" y="241478"/>
                </a:cubicBezTo>
                <a:cubicBezTo>
                  <a:pt x="13659" y="260528"/>
                  <a:pt x="46468" y="226661"/>
                  <a:pt x="48055" y="241478"/>
                </a:cubicBezTo>
                <a:cubicBezTo>
                  <a:pt x="49642" y="256295"/>
                  <a:pt x="33768" y="303920"/>
                  <a:pt x="25830" y="330378"/>
                </a:cubicBezTo>
                <a:cubicBezTo>
                  <a:pt x="17892" y="356836"/>
                  <a:pt x="-3274" y="397053"/>
                  <a:pt x="430" y="400228"/>
                </a:cubicBezTo>
                <a:cubicBezTo>
                  <a:pt x="4134" y="403403"/>
                  <a:pt x="41705" y="356307"/>
                  <a:pt x="48055" y="349428"/>
                </a:cubicBezTo>
                <a:cubicBezTo>
                  <a:pt x="54405" y="342549"/>
                  <a:pt x="35884" y="400757"/>
                  <a:pt x="38530" y="358953"/>
                </a:cubicBezTo>
                <a:cubicBezTo>
                  <a:pt x="41176" y="317149"/>
                  <a:pt x="62343" y="132470"/>
                  <a:pt x="63930" y="98603"/>
                </a:cubicBezTo>
                <a:cubicBezTo>
                  <a:pt x="65517" y="64736"/>
                  <a:pt x="46997" y="168982"/>
                  <a:pt x="48055" y="155753"/>
                </a:cubicBezTo>
                <a:cubicBezTo>
                  <a:pt x="49113" y="142524"/>
                  <a:pt x="54934" y="4940"/>
                  <a:pt x="5758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D4B73A0-5034-4BF7-2443-49AF381476F7}"/>
              </a:ext>
            </a:extLst>
          </p:cNvPr>
          <p:cNvSpPr/>
          <p:nvPr/>
        </p:nvSpPr>
        <p:spPr>
          <a:xfrm>
            <a:off x="8116340" y="3571071"/>
            <a:ext cx="132315" cy="287286"/>
          </a:xfrm>
          <a:custGeom>
            <a:avLst/>
            <a:gdLst>
              <a:gd name="connsiteX0" fmla="*/ 46585 w 132315"/>
              <a:gd name="connsiteY0" fmla="*/ 804 h 287286"/>
              <a:gd name="connsiteX1" fmla="*/ 2135 w 132315"/>
              <a:gd name="connsiteY1" fmla="*/ 175429 h 287286"/>
              <a:gd name="connsiteX2" fmla="*/ 21185 w 132315"/>
              <a:gd name="connsiteY2" fmla="*/ 261154 h 287286"/>
              <a:gd name="connsiteX3" fmla="*/ 33885 w 132315"/>
              <a:gd name="connsiteY3" fmla="*/ 229404 h 287286"/>
              <a:gd name="connsiteX4" fmla="*/ 52935 w 132315"/>
              <a:gd name="connsiteY4" fmla="*/ 261154 h 287286"/>
              <a:gd name="connsiteX5" fmla="*/ 71985 w 132315"/>
              <a:gd name="connsiteY5" fmla="*/ 175429 h 287286"/>
              <a:gd name="connsiteX6" fmla="*/ 132310 w 132315"/>
              <a:gd name="connsiteY6" fmla="*/ 99229 h 287286"/>
              <a:gd name="connsiteX7" fmla="*/ 75160 w 132315"/>
              <a:gd name="connsiteY7" fmla="*/ 188129 h 287286"/>
              <a:gd name="connsiteX8" fmla="*/ 21185 w 132315"/>
              <a:gd name="connsiteY8" fmla="*/ 286554 h 287286"/>
              <a:gd name="connsiteX9" fmla="*/ 2135 w 132315"/>
              <a:gd name="connsiteY9" fmla="*/ 134154 h 287286"/>
              <a:gd name="connsiteX10" fmla="*/ 2135 w 132315"/>
              <a:gd name="connsiteY10" fmla="*/ 73829 h 287286"/>
              <a:gd name="connsiteX11" fmla="*/ 5310 w 132315"/>
              <a:gd name="connsiteY11" fmla="*/ 108754 h 287286"/>
              <a:gd name="connsiteX12" fmla="*/ 46585 w 132315"/>
              <a:gd name="connsiteY12" fmla="*/ 804 h 28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315" h="287286">
                <a:moveTo>
                  <a:pt x="46585" y="804"/>
                </a:moveTo>
                <a:cubicBezTo>
                  <a:pt x="46056" y="11916"/>
                  <a:pt x="6368" y="132037"/>
                  <a:pt x="2135" y="175429"/>
                </a:cubicBezTo>
                <a:cubicBezTo>
                  <a:pt x="-2098" y="218821"/>
                  <a:pt x="15893" y="252158"/>
                  <a:pt x="21185" y="261154"/>
                </a:cubicBezTo>
                <a:cubicBezTo>
                  <a:pt x="26477" y="270150"/>
                  <a:pt x="28593" y="229404"/>
                  <a:pt x="33885" y="229404"/>
                </a:cubicBezTo>
                <a:cubicBezTo>
                  <a:pt x="39177" y="229404"/>
                  <a:pt x="46585" y="270150"/>
                  <a:pt x="52935" y="261154"/>
                </a:cubicBezTo>
                <a:cubicBezTo>
                  <a:pt x="59285" y="252158"/>
                  <a:pt x="58756" y="202417"/>
                  <a:pt x="71985" y="175429"/>
                </a:cubicBezTo>
                <a:cubicBezTo>
                  <a:pt x="85214" y="148442"/>
                  <a:pt x="131781" y="97112"/>
                  <a:pt x="132310" y="99229"/>
                </a:cubicBezTo>
                <a:cubicBezTo>
                  <a:pt x="132839" y="101346"/>
                  <a:pt x="93681" y="156908"/>
                  <a:pt x="75160" y="188129"/>
                </a:cubicBezTo>
                <a:cubicBezTo>
                  <a:pt x="56639" y="219350"/>
                  <a:pt x="33356" y="295550"/>
                  <a:pt x="21185" y="286554"/>
                </a:cubicBezTo>
                <a:cubicBezTo>
                  <a:pt x="9014" y="277558"/>
                  <a:pt x="5310" y="169608"/>
                  <a:pt x="2135" y="134154"/>
                </a:cubicBezTo>
                <a:cubicBezTo>
                  <a:pt x="-1040" y="98700"/>
                  <a:pt x="1606" y="78062"/>
                  <a:pt x="2135" y="73829"/>
                </a:cubicBezTo>
                <a:cubicBezTo>
                  <a:pt x="2664" y="69596"/>
                  <a:pt x="-4744" y="120396"/>
                  <a:pt x="5310" y="108754"/>
                </a:cubicBezTo>
                <a:cubicBezTo>
                  <a:pt x="15364" y="97112"/>
                  <a:pt x="47114" y="-10308"/>
                  <a:pt x="4658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17DC7EBC-2AE8-3432-7E2C-9803B6995B74}"/>
              </a:ext>
            </a:extLst>
          </p:cNvPr>
          <p:cNvSpPr/>
          <p:nvPr/>
        </p:nvSpPr>
        <p:spPr>
          <a:xfrm>
            <a:off x="8033846" y="3777691"/>
            <a:ext cx="167236" cy="404990"/>
          </a:xfrm>
          <a:custGeom>
            <a:avLst/>
            <a:gdLst>
              <a:gd name="connsiteX0" fmla="*/ 68754 w 167236"/>
              <a:gd name="connsiteY0" fmla="*/ 559 h 404990"/>
              <a:gd name="connsiteX1" fmla="*/ 30654 w 167236"/>
              <a:gd name="connsiteY1" fmla="*/ 143434 h 404990"/>
              <a:gd name="connsiteX2" fmla="*/ 14779 w 167236"/>
              <a:gd name="connsiteY2" fmla="*/ 225984 h 404990"/>
              <a:gd name="connsiteX3" fmla="*/ 8429 w 167236"/>
              <a:gd name="connsiteY3" fmla="*/ 203759 h 404990"/>
              <a:gd name="connsiteX4" fmla="*/ 138604 w 167236"/>
              <a:gd name="connsiteY4" fmla="*/ 368859 h 404990"/>
              <a:gd name="connsiteX5" fmla="*/ 167179 w 167236"/>
              <a:gd name="connsiteY5" fmla="*/ 403784 h 404990"/>
              <a:gd name="connsiteX6" fmla="*/ 135429 w 167236"/>
              <a:gd name="connsiteY6" fmla="*/ 343459 h 404990"/>
              <a:gd name="connsiteX7" fmla="*/ 5254 w 167236"/>
              <a:gd name="connsiteY7" fmla="*/ 200584 h 404990"/>
              <a:gd name="connsiteX8" fmla="*/ 68754 w 167236"/>
              <a:gd name="connsiteY8" fmla="*/ 559 h 40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6" h="404990">
                <a:moveTo>
                  <a:pt x="68754" y="559"/>
                </a:moveTo>
                <a:cubicBezTo>
                  <a:pt x="72987" y="-8966"/>
                  <a:pt x="39650" y="105863"/>
                  <a:pt x="30654" y="143434"/>
                </a:cubicBezTo>
                <a:cubicBezTo>
                  <a:pt x="21658" y="181005"/>
                  <a:pt x="18483" y="215930"/>
                  <a:pt x="14779" y="225984"/>
                </a:cubicBezTo>
                <a:cubicBezTo>
                  <a:pt x="11075" y="236038"/>
                  <a:pt x="-12208" y="179947"/>
                  <a:pt x="8429" y="203759"/>
                </a:cubicBezTo>
                <a:cubicBezTo>
                  <a:pt x="29066" y="227571"/>
                  <a:pt x="112146" y="335522"/>
                  <a:pt x="138604" y="368859"/>
                </a:cubicBezTo>
                <a:cubicBezTo>
                  <a:pt x="165062" y="402197"/>
                  <a:pt x="167708" y="408017"/>
                  <a:pt x="167179" y="403784"/>
                </a:cubicBezTo>
                <a:cubicBezTo>
                  <a:pt x="166650" y="399551"/>
                  <a:pt x="162416" y="377326"/>
                  <a:pt x="135429" y="343459"/>
                </a:cubicBezTo>
                <a:cubicBezTo>
                  <a:pt x="108442" y="309592"/>
                  <a:pt x="19541" y="252971"/>
                  <a:pt x="5254" y="200584"/>
                </a:cubicBezTo>
                <a:cubicBezTo>
                  <a:pt x="-9033" y="148197"/>
                  <a:pt x="64521" y="10084"/>
                  <a:pt x="6875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32ACBFB3-424E-A82C-BC02-A24D3FC55806}"/>
              </a:ext>
            </a:extLst>
          </p:cNvPr>
          <p:cNvSpPr/>
          <p:nvPr/>
        </p:nvSpPr>
        <p:spPr>
          <a:xfrm>
            <a:off x="8105600" y="3812568"/>
            <a:ext cx="193866" cy="174242"/>
          </a:xfrm>
          <a:custGeom>
            <a:avLst/>
            <a:gdLst>
              <a:gd name="connsiteX0" fmla="*/ 193850 w 193866"/>
              <a:gd name="connsiteY0" fmla="*/ 607 h 174242"/>
              <a:gd name="connsiteX1" fmla="*/ 76375 w 193866"/>
              <a:gd name="connsiteY1" fmla="*/ 64107 h 174242"/>
              <a:gd name="connsiteX2" fmla="*/ 158925 w 193866"/>
              <a:gd name="connsiteY2" fmla="*/ 172057 h 174242"/>
              <a:gd name="connsiteX3" fmla="*/ 133525 w 193866"/>
              <a:gd name="connsiteY3" fmla="*/ 133957 h 174242"/>
              <a:gd name="connsiteX4" fmla="*/ 98600 w 193866"/>
              <a:gd name="connsiteY4" fmla="*/ 102207 h 174242"/>
              <a:gd name="connsiteX5" fmla="*/ 31925 w 193866"/>
              <a:gd name="connsiteY5" fmla="*/ 162532 h 174242"/>
              <a:gd name="connsiteX6" fmla="*/ 175 w 193866"/>
              <a:gd name="connsiteY6" fmla="*/ 13307 h 174242"/>
              <a:gd name="connsiteX7" fmla="*/ 44625 w 193866"/>
              <a:gd name="connsiteY7" fmla="*/ 156182 h 174242"/>
              <a:gd name="connsiteX8" fmla="*/ 95425 w 193866"/>
              <a:gd name="connsiteY8" fmla="*/ 105382 h 174242"/>
              <a:gd name="connsiteX9" fmla="*/ 66850 w 193866"/>
              <a:gd name="connsiteY9" fmla="*/ 35532 h 174242"/>
              <a:gd name="connsiteX10" fmla="*/ 193850 w 193866"/>
              <a:gd name="connsiteY10" fmla="*/ 607 h 1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66" h="174242">
                <a:moveTo>
                  <a:pt x="193850" y="607"/>
                </a:moveTo>
                <a:cubicBezTo>
                  <a:pt x="195437" y="5369"/>
                  <a:pt x="82196" y="35532"/>
                  <a:pt x="76375" y="64107"/>
                </a:cubicBezTo>
                <a:cubicBezTo>
                  <a:pt x="70554" y="92682"/>
                  <a:pt x="149400" y="160415"/>
                  <a:pt x="158925" y="172057"/>
                </a:cubicBezTo>
                <a:cubicBezTo>
                  <a:pt x="168450" y="183699"/>
                  <a:pt x="143579" y="145599"/>
                  <a:pt x="133525" y="133957"/>
                </a:cubicBezTo>
                <a:cubicBezTo>
                  <a:pt x="123471" y="122315"/>
                  <a:pt x="115533" y="97445"/>
                  <a:pt x="98600" y="102207"/>
                </a:cubicBezTo>
                <a:cubicBezTo>
                  <a:pt x="81667" y="106969"/>
                  <a:pt x="48329" y="177349"/>
                  <a:pt x="31925" y="162532"/>
                </a:cubicBezTo>
                <a:cubicBezTo>
                  <a:pt x="15521" y="147715"/>
                  <a:pt x="-1942" y="14365"/>
                  <a:pt x="175" y="13307"/>
                </a:cubicBezTo>
                <a:cubicBezTo>
                  <a:pt x="2292" y="12249"/>
                  <a:pt x="28750" y="140836"/>
                  <a:pt x="44625" y="156182"/>
                </a:cubicBezTo>
                <a:cubicBezTo>
                  <a:pt x="60500" y="171528"/>
                  <a:pt x="91721" y="125490"/>
                  <a:pt x="95425" y="105382"/>
                </a:cubicBezTo>
                <a:cubicBezTo>
                  <a:pt x="99129" y="85274"/>
                  <a:pt x="51504" y="50878"/>
                  <a:pt x="66850" y="35532"/>
                </a:cubicBezTo>
                <a:cubicBezTo>
                  <a:pt x="82196" y="20186"/>
                  <a:pt x="192263" y="-4155"/>
                  <a:pt x="193850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1012A3B-435C-0F26-D40C-3D292ED7B57B}"/>
              </a:ext>
            </a:extLst>
          </p:cNvPr>
          <p:cNvSpPr/>
          <p:nvPr/>
        </p:nvSpPr>
        <p:spPr>
          <a:xfrm>
            <a:off x="5294762" y="4718047"/>
            <a:ext cx="330817" cy="320685"/>
          </a:xfrm>
          <a:custGeom>
            <a:avLst/>
            <a:gdLst>
              <a:gd name="connsiteX0" fmla="*/ 1138 w 330817"/>
              <a:gd name="connsiteY0" fmla="*/ 3 h 320685"/>
              <a:gd name="connsiteX1" fmla="*/ 39238 w 330817"/>
              <a:gd name="connsiteY1" fmla="*/ 98428 h 320685"/>
              <a:gd name="connsiteX2" fmla="*/ 182113 w 330817"/>
              <a:gd name="connsiteY2" fmla="*/ 200028 h 320685"/>
              <a:gd name="connsiteX3" fmla="*/ 144013 w 330817"/>
              <a:gd name="connsiteY3" fmla="*/ 187328 h 320685"/>
              <a:gd name="connsiteX4" fmla="*/ 324988 w 330817"/>
              <a:gd name="connsiteY4" fmla="*/ 260353 h 320685"/>
              <a:gd name="connsiteX5" fmla="*/ 290063 w 330817"/>
              <a:gd name="connsiteY5" fmla="*/ 247653 h 320685"/>
              <a:gd name="connsiteX6" fmla="*/ 328163 w 330817"/>
              <a:gd name="connsiteY6" fmla="*/ 320678 h 320685"/>
              <a:gd name="connsiteX7" fmla="*/ 264663 w 330817"/>
              <a:gd name="connsiteY7" fmla="*/ 250828 h 320685"/>
              <a:gd name="connsiteX8" fmla="*/ 74163 w 330817"/>
              <a:gd name="connsiteY8" fmla="*/ 69853 h 320685"/>
              <a:gd name="connsiteX9" fmla="*/ 105913 w 330817"/>
              <a:gd name="connsiteY9" fmla="*/ 120653 h 320685"/>
              <a:gd name="connsiteX10" fmla="*/ 134488 w 330817"/>
              <a:gd name="connsiteY10" fmla="*/ 139703 h 320685"/>
              <a:gd name="connsiteX11" fmla="*/ 70988 w 330817"/>
              <a:gd name="connsiteY11" fmla="*/ 101603 h 320685"/>
              <a:gd name="connsiteX12" fmla="*/ 1138 w 330817"/>
              <a:gd name="connsiteY12" fmla="*/ 3 h 3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817" h="320685">
                <a:moveTo>
                  <a:pt x="1138" y="3"/>
                </a:moveTo>
                <a:cubicBezTo>
                  <a:pt x="-4154" y="-526"/>
                  <a:pt x="9076" y="65091"/>
                  <a:pt x="39238" y="98428"/>
                </a:cubicBezTo>
                <a:cubicBezTo>
                  <a:pt x="69400" y="131765"/>
                  <a:pt x="164651" y="185211"/>
                  <a:pt x="182113" y="200028"/>
                </a:cubicBezTo>
                <a:cubicBezTo>
                  <a:pt x="199575" y="214845"/>
                  <a:pt x="120201" y="177274"/>
                  <a:pt x="144013" y="187328"/>
                </a:cubicBezTo>
                <a:cubicBezTo>
                  <a:pt x="167825" y="197382"/>
                  <a:pt x="300646" y="250299"/>
                  <a:pt x="324988" y="260353"/>
                </a:cubicBezTo>
                <a:cubicBezTo>
                  <a:pt x="349330" y="270407"/>
                  <a:pt x="289534" y="237599"/>
                  <a:pt x="290063" y="247653"/>
                </a:cubicBezTo>
                <a:cubicBezTo>
                  <a:pt x="290592" y="257707"/>
                  <a:pt x="332396" y="320149"/>
                  <a:pt x="328163" y="320678"/>
                </a:cubicBezTo>
                <a:cubicBezTo>
                  <a:pt x="323930" y="321207"/>
                  <a:pt x="306996" y="292632"/>
                  <a:pt x="264663" y="250828"/>
                </a:cubicBezTo>
                <a:cubicBezTo>
                  <a:pt x="222330" y="209024"/>
                  <a:pt x="100621" y="91549"/>
                  <a:pt x="74163" y="69853"/>
                </a:cubicBezTo>
                <a:cubicBezTo>
                  <a:pt x="47705" y="48157"/>
                  <a:pt x="95859" y="109011"/>
                  <a:pt x="105913" y="120653"/>
                </a:cubicBezTo>
                <a:cubicBezTo>
                  <a:pt x="115967" y="132295"/>
                  <a:pt x="140309" y="142878"/>
                  <a:pt x="134488" y="139703"/>
                </a:cubicBezTo>
                <a:cubicBezTo>
                  <a:pt x="128667" y="136528"/>
                  <a:pt x="91626" y="122770"/>
                  <a:pt x="70988" y="101603"/>
                </a:cubicBezTo>
                <a:cubicBezTo>
                  <a:pt x="50351" y="80436"/>
                  <a:pt x="6430" y="532"/>
                  <a:pt x="11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D6387DE-D3E3-9E19-B743-C51C9250E229}"/>
              </a:ext>
            </a:extLst>
          </p:cNvPr>
          <p:cNvSpPr/>
          <p:nvPr/>
        </p:nvSpPr>
        <p:spPr>
          <a:xfrm>
            <a:off x="6629334" y="4713705"/>
            <a:ext cx="271128" cy="123058"/>
          </a:xfrm>
          <a:custGeom>
            <a:avLst/>
            <a:gdLst>
              <a:gd name="connsiteX0" fmla="*/ 3241 w 271128"/>
              <a:gd name="connsiteY0" fmla="*/ 58320 h 123058"/>
              <a:gd name="connsiteX1" fmla="*/ 146116 w 271128"/>
              <a:gd name="connsiteY1" fmla="*/ 1170 h 123058"/>
              <a:gd name="connsiteX2" fmla="*/ 269941 w 271128"/>
              <a:gd name="connsiteY2" fmla="*/ 121820 h 123058"/>
              <a:gd name="connsiteX3" fmla="*/ 206441 w 271128"/>
              <a:gd name="connsiteY3" fmla="*/ 61495 h 123058"/>
              <a:gd name="connsiteX4" fmla="*/ 168341 w 271128"/>
              <a:gd name="connsiteY4" fmla="*/ 23395 h 123058"/>
              <a:gd name="connsiteX5" fmla="*/ 54041 w 271128"/>
              <a:gd name="connsiteY5" fmla="*/ 20220 h 123058"/>
              <a:gd name="connsiteX6" fmla="*/ 3241 w 271128"/>
              <a:gd name="connsiteY6" fmla="*/ 58320 h 1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128" h="123058">
                <a:moveTo>
                  <a:pt x="3241" y="58320"/>
                </a:moveTo>
                <a:cubicBezTo>
                  <a:pt x="18587" y="55145"/>
                  <a:pt x="101666" y="-9413"/>
                  <a:pt x="146116" y="1170"/>
                </a:cubicBezTo>
                <a:cubicBezTo>
                  <a:pt x="190566" y="11753"/>
                  <a:pt x="259887" y="111766"/>
                  <a:pt x="269941" y="121820"/>
                </a:cubicBezTo>
                <a:cubicBezTo>
                  <a:pt x="279995" y="131874"/>
                  <a:pt x="223374" y="77899"/>
                  <a:pt x="206441" y="61495"/>
                </a:cubicBezTo>
                <a:cubicBezTo>
                  <a:pt x="189508" y="45091"/>
                  <a:pt x="193741" y="30274"/>
                  <a:pt x="168341" y="23395"/>
                </a:cubicBezTo>
                <a:cubicBezTo>
                  <a:pt x="142941" y="16516"/>
                  <a:pt x="77324" y="17045"/>
                  <a:pt x="54041" y="20220"/>
                </a:cubicBezTo>
                <a:cubicBezTo>
                  <a:pt x="30758" y="23395"/>
                  <a:pt x="-12105" y="61495"/>
                  <a:pt x="3241" y="58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C0E27139-9653-5E75-0AA7-351B4E4EF18E}"/>
              </a:ext>
            </a:extLst>
          </p:cNvPr>
          <p:cNvSpPr/>
          <p:nvPr/>
        </p:nvSpPr>
        <p:spPr>
          <a:xfrm>
            <a:off x="6968565" y="3561611"/>
            <a:ext cx="442902" cy="544651"/>
          </a:xfrm>
          <a:custGeom>
            <a:avLst/>
            <a:gdLst>
              <a:gd name="connsiteX0" fmla="*/ 394447 w 442902"/>
              <a:gd name="connsiteY0" fmla="*/ 365 h 544651"/>
              <a:gd name="connsiteX1" fmla="*/ 412376 w 442902"/>
              <a:gd name="connsiteY1" fmla="*/ 215518 h 544651"/>
              <a:gd name="connsiteX2" fmla="*/ 227106 w 442902"/>
              <a:gd name="connsiteY2" fmla="*/ 394813 h 544651"/>
              <a:gd name="connsiteX3" fmla="*/ 125506 w 442902"/>
              <a:gd name="connsiteY3" fmla="*/ 526295 h 544651"/>
              <a:gd name="connsiteX4" fmla="*/ 0 w 442902"/>
              <a:gd name="connsiteY4" fmla="*/ 520318 h 544651"/>
              <a:gd name="connsiteX5" fmla="*/ 125506 w 442902"/>
              <a:gd name="connsiteY5" fmla="*/ 538248 h 544651"/>
              <a:gd name="connsiteX6" fmla="*/ 256988 w 442902"/>
              <a:gd name="connsiteY6" fmla="*/ 394813 h 544651"/>
              <a:gd name="connsiteX7" fmla="*/ 251011 w 442902"/>
              <a:gd name="connsiteY7" fmla="*/ 406765 h 544651"/>
              <a:gd name="connsiteX8" fmla="*/ 436282 w 442902"/>
              <a:gd name="connsiteY8" fmla="*/ 227471 h 544651"/>
              <a:gd name="connsiteX9" fmla="*/ 400423 w 442902"/>
              <a:gd name="connsiteY9" fmla="*/ 269307 h 544651"/>
              <a:gd name="connsiteX10" fmla="*/ 394447 w 442902"/>
              <a:gd name="connsiteY10" fmla="*/ 365 h 5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902" h="544651">
                <a:moveTo>
                  <a:pt x="394447" y="365"/>
                </a:moveTo>
                <a:cubicBezTo>
                  <a:pt x="396439" y="-8600"/>
                  <a:pt x="440266" y="149777"/>
                  <a:pt x="412376" y="215518"/>
                </a:cubicBezTo>
                <a:cubicBezTo>
                  <a:pt x="384486" y="281259"/>
                  <a:pt x="274918" y="343017"/>
                  <a:pt x="227106" y="394813"/>
                </a:cubicBezTo>
                <a:cubicBezTo>
                  <a:pt x="179294" y="446609"/>
                  <a:pt x="163357" y="505378"/>
                  <a:pt x="125506" y="526295"/>
                </a:cubicBezTo>
                <a:cubicBezTo>
                  <a:pt x="87655" y="547213"/>
                  <a:pt x="0" y="518326"/>
                  <a:pt x="0" y="520318"/>
                </a:cubicBezTo>
                <a:cubicBezTo>
                  <a:pt x="0" y="522310"/>
                  <a:pt x="82675" y="559165"/>
                  <a:pt x="125506" y="538248"/>
                </a:cubicBezTo>
                <a:cubicBezTo>
                  <a:pt x="168337" y="517331"/>
                  <a:pt x="236071" y="416727"/>
                  <a:pt x="256988" y="394813"/>
                </a:cubicBezTo>
                <a:cubicBezTo>
                  <a:pt x="277905" y="372899"/>
                  <a:pt x="221129" y="434655"/>
                  <a:pt x="251011" y="406765"/>
                </a:cubicBezTo>
                <a:cubicBezTo>
                  <a:pt x="280893" y="378875"/>
                  <a:pt x="411380" y="250381"/>
                  <a:pt x="436282" y="227471"/>
                </a:cubicBezTo>
                <a:cubicBezTo>
                  <a:pt x="461184" y="204561"/>
                  <a:pt x="408392" y="301181"/>
                  <a:pt x="400423" y="269307"/>
                </a:cubicBezTo>
                <a:cubicBezTo>
                  <a:pt x="392454" y="237433"/>
                  <a:pt x="392455" y="9330"/>
                  <a:pt x="394447" y="3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BDE58BF-435A-9523-B3F2-47337EB47016}"/>
              </a:ext>
            </a:extLst>
          </p:cNvPr>
          <p:cNvSpPr/>
          <p:nvPr/>
        </p:nvSpPr>
        <p:spPr>
          <a:xfrm>
            <a:off x="5186369" y="3812794"/>
            <a:ext cx="248409" cy="420138"/>
          </a:xfrm>
          <a:custGeom>
            <a:avLst/>
            <a:gdLst>
              <a:gd name="connsiteX0" fmla="*/ 198431 w 248409"/>
              <a:gd name="connsiteY0" fmla="*/ 194 h 420138"/>
              <a:gd name="connsiteX1" fmla="*/ 222337 w 248409"/>
              <a:gd name="connsiteY1" fmla="*/ 245230 h 420138"/>
              <a:gd name="connsiteX2" fmla="*/ 1207 w 248409"/>
              <a:gd name="connsiteY2" fmla="*/ 418547 h 420138"/>
              <a:gd name="connsiteX3" fmla="*/ 138666 w 248409"/>
              <a:gd name="connsiteY3" fmla="*/ 328900 h 420138"/>
              <a:gd name="connsiteX4" fmla="*/ 246243 w 248409"/>
              <a:gd name="connsiteY4" fmla="*/ 287065 h 420138"/>
              <a:gd name="connsiteX5" fmla="*/ 198431 w 248409"/>
              <a:gd name="connsiteY5" fmla="*/ 194 h 42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09" h="420138">
                <a:moveTo>
                  <a:pt x="198431" y="194"/>
                </a:moveTo>
                <a:cubicBezTo>
                  <a:pt x="194447" y="-6779"/>
                  <a:pt x="255208" y="175505"/>
                  <a:pt x="222337" y="245230"/>
                </a:cubicBezTo>
                <a:cubicBezTo>
                  <a:pt x="189466" y="314955"/>
                  <a:pt x="15152" y="404602"/>
                  <a:pt x="1207" y="418547"/>
                </a:cubicBezTo>
                <a:cubicBezTo>
                  <a:pt x="-12738" y="432492"/>
                  <a:pt x="97827" y="350814"/>
                  <a:pt x="138666" y="328900"/>
                </a:cubicBezTo>
                <a:cubicBezTo>
                  <a:pt x="179505" y="306986"/>
                  <a:pt x="232298" y="335873"/>
                  <a:pt x="246243" y="287065"/>
                </a:cubicBezTo>
                <a:cubicBezTo>
                  <a:pt x="260188" y="238257"/>
                  <a:pt x="202415" y="7167"/>
                  <a:pt x="198431" y="1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0DF645F-3618-24EA-1469-A1FB09AD3A43}"/>
              </a:ext>
            </a:extLst>
          </p:cNvPr>
          <p:cNvSpPr/>
          <p:nvPr/>
        </p:nvSpPr>
        <p:spPr>
          <a:xfrm>
            <a:off x="6005822" y="1671891"/>
            <a:ext cx="276247" cy="362532"/>
          </a:xfrm>
          <a:custGeom>
            <a:avLst/>
            <a:gdLst>
              <a:gd name="connsiteX0" fmla="*/ 275944 w 276247"/>
              <a:gd name="connsiteY0" fmla="*/ 0 h 362532"/>
              <a:gd name="connsiteX1" fmla="*/ 113624 w 276247"/>
              <a:gd name="connsiteY1" fmla="*/ 173141 h 362532"/>
              <a:gd name="connsiteX2" fmla="*/ 0 w 276247"/>
              <a:gd name="connsiteY2" fmla="*/ 362514 h 362532"/>
              <a:gd name="connsiteX3" fmla="*/ 113624 w 276247"/>
              <a:gd name="connsiteY3" fmla="*/ 162320 h 362532"/>
              <a:gd name="connsiteX4" fmla="*/ 70339 w 276247"/>
              <a:gd name="connsiteY4" fmla="*/ 173141 h 362532"/>
              <a:gd name="connsiteX5" fmla="*/ 275944 w 276247"/>
              <a:gd name="connsiteY5" fmla="*/ 0 h 36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47" h="362532">
                <a:moveTo>
                  <a:pt x="275944" y="0"/>
                </a:moveTo>
                <a:cubicBezTo>
                  <a:pt x="283158" y="0"/>
                  <a:pt x="159615" y="112722"/>
                  <a:pt x="113624" y="173141"/>
                </a:cubicBezTo>
                <a:cubicBezTo>
                  <a:pt x="67633" y="233560"/>
                  <a:pt x="0" y="364317"/>
                  <a:pt x="0" y="362514"/>
                </a:cubicBezTo>
                <a:cubicBezTo>
                  <a:pt x="0" y="360711"/>
                  <a:pt x="101901" y="193882"/>
                  <a:pt x="113624" y="162320"/>
                </a:cubicBezTo>
                <a:cubicBezTo>
                  <a:pt x="125347" y="130758"/>
                  <a:pt x="44187" y="197489"/>
                  <a:pt x="70339" y="173141"/>
                </a:cubicBezTo>
                <a:cubicBezTo>
                  <a:pt x="96491" y="148793"/>
                  <a:pt x="268730" y="0"/>
                  <a:pt x="275944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BD60531-9662-7038-9AC1-91739E5B57DE}"/>
              </a:ext>
            </a:extLst>
          </p:cNvPr>
          <p:cNvSpPr/>
          <p:nvPr/>
        </p:nvSpPr>
        <p:spPr>
          <a:xfrm>
            <a:off x="6475951" y="1606803"/>
            <a:ext cx="585833" cy="371082"/>
          </a:xfrm>
          <a:custGeom>
            <a:avLst/>
            <a:gdLst>
              <a:gd name="connsiteX0" fmla="*/ 598 w 585833"/>
              <a:gd name="connsiteY0" fmla="*/ 160 h 371082"/>
              <a:gd name="connsiteX1" fmla="*/ 363112 w 585833"/>
              <a:gd name="connsiteY1" fmla="*/ 243640 h 371082"/>
              <a:gd name="connsiteX2" fmla="*/ 314416 w 585833"/>
              <a:gd name="connsiteY2" fmla="*/ 238229 h 371082"/>
              <a:gd name="connsiteX3" fmla="*/ 574127 w 585833"/>
              <a:gd name="connsiteY3" fmla="*/ 368085 h 371082"/>
              <a:gd name="connsiteX4" fmla="*/ 525431 w 585833"/>
              <a:gd name="connsiteY4" fmla="*/ 324799 h 371082"/>
              <a:gd name="connsiteX5" fmla="*/ 384754 w 585833"/>
              <a:gd name="connsiteY5" fmla="*/ 270693 h 371082"/>
              <a:gd name="connsiteX6" fmla="*/ 271131 w 585833"/>
              <a:gd name="connsiteY6" fmla="*/ 227408 h 371082"/>
              <a:gd name="connsiteX7" fmla="*/ 244077 w 585833"/>
              <a:gd name="connsiteY7" fmla="*/ 189533 h 371082"/>
              <a:gd name="connsiteX8" fmla="*/ 276541 w 585833"/>
              <a:gd name="connsiteY8" fmla="*/ 205765 h 371082"/>
              <a:gd name="connsiteX9" fmla="*/ 598 w 585833"/>
              <a:gd name="connsiteY9" fmla="*/ 160 h 37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833" h="371082">
                <a:moveTo>
                  <a:pt x="598" y="160"/>
                </a:moveTo>
                <a:cubicBezTo>
                  <a:pt x="15026" y="6472"/>
                  <a:pt x="310809" y="203962"/>
                  <a:pt x="363112" y="243640"/>
                </a:cubicBezTo>
                <a:cubicBezTo>
                  <a:pt x="415415" y="283318"/>
                  <a:pt x="279247" y="217488"/>
                  <a:pt x="314416" y="238229"/>
                </a:cubicBezTo>
                <a:cubicBezTo>
                  <a:pt x="349585" y="258970"/>
                  <a:pt x="538958" y="353657"/>
                  <a:pt x="574127" y="368085"/>
                </a:cubicBezTo>
                <a:cubicBezTo>
                  <a:pt x="609296" y="382513"/>
                  <a:pt x="556993" y="341031"/>
                  <a:pt x="525431" y="324799"/>
                </a:cubicBezTo>
                <a:cubicBezTo>
                  <a:pt x="493869" y="308567"/>
                  <a:pt x="384754" y="270693"/>
                  <a:pt x="384754" y="270693"/>
                </a:cubicBezTo>
                <a:cubicBezTo>
                  <a:pt x="342371" y="254461"/>
                  <a:pt x="294577" y="240935"/>
                  <a:pt x="271131" y="227408"/>
                </a:cubicBezTo>
                <a:cubicBezTo>
                  <a:pt x="247685" y="213881"/>
                  <a:pt x="243175" y="193140"/>
                  <a:pt x="244077" y="189533"/>
                </a:cubicBezTo>
                <a:cubicBezTo>
                  <a:pt x="244979" y="185926"/>
                  <a:pt x="316219" y="235524"/>
                  <a:pt x="276541" y="205765"/>
                </a:cubicBezTo>
                <a:cubicBezTo>
                  <a:pt x="236863" y="176006"/>
                  <a:pt x="-13830" y="-6152"/>
                  <a:pt x="598" y="1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A636826-6197-90CC-AC24-B73291489E84}"/>
              </a:ext>
            </a:extLst>
          </p:cNvPr>
          <p:cNvSpPr/>
          <p:nvPr/>
        </p:nvSpPr>
        <p:spPr>
          <a:xfrm>
            <a:off x="7039246" y="2239960"/>
            <a:ext cx="295293" cy="369758"/>
          </a:xfrm>
          <a:custGeom>
            <a:avLst/>
            <a:gdLst>
              <a:gd name="connsiteX0" fmla="*/ 11 w 295293"/>
              <a:gd name="connsiteY0" fmla="*/ 49 h 369758"/>
              <a:gd name="connsiteX1" fmla="*/ 259722 w 295293"/>
              <a:gd name="connsiteY1" fmla="*/ 167780 h 369758"/>
              <a:gd name="connsiteX2" fmla="*/ 270543 w 295293"/>
              <a:gd name="connsiteY2" fmla="*/ 367974 h 369758"/>
              <a:gd name="connsiteX3" fmla="*/ 281365 w 295293"/>
              <a:gd name="connsiteY3" fmla="*/ 259761 h 369758"/>
              <a:gd name="connsiteX4" fmla="*/ 286775 w 295293"/>
              <a:gd name="connsiteY4" fmla="*/ 151548 h 369758"/>
              <a:gd name="connsiteX5" fmla="*/ 270543 w 295293"/>
              <a:gd name="connsiteY5" fmla="*/ 184012 h 369758"/>
              <a:gd name="connsiteX6" fmla="*/ 11 w 295293"/>
              <a:gd name="connsiteY6" fmla="*/ 49 h 36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93" h="369758">
                <a:moveTo>
                  <a:pt x="11" y="49"/>
                </a:moveTo>
                <a:cubicBezTo>
                  <a:pt x="-1792" y="-2656"/>
                  <a:pt x="214633" y="106459"/>
                  <a:pt x="259722" y="167780"/>
                </a:cubicBezTo>
                <a:cubicBezTo>
                  <a:pt x="304811" y="229101"/>
                  <a:pt x="266936" y="352644"/>
                  <a:pt x="270543" y="367974"/>
                </a:cubicBezTo>
                <a:cubicBezTo>
                  <a:pt x="274150" y="383304"/>
                  <a:pt x="278660" y="295832"/>
                  <a:pt x="281365" y="259761"/>
                </a:cubicBezTo>
                <a:cubicBezTo>
                  <a:pt x="284070" y="223690"/>
                  <a:pt x="286775" y="151548"/>
                  <a:pt x="286775" y="151548"/>
                </a:cubicBezTo>
                <a:cubicBezTo>
                  <a:pt x="284971" y="138923"/>
                  <a:pt x="315632" y="211967"/>
                  <a:pt x="270543" y="184012"/>
                </a:cubicBezTo>
                <a:cubicBezTo>
                  <a:pt x="225454" y="156057"/>
                  <a:pt x="1814" y="2754"/>
                  <a:pt x="11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84FD578-1B10-F513-6B36-2774F3012444}"/>
              </a:ext>
            </a:extLst>
          </p:cNvPr>
          <p:cNvSpPr/>
          <p:nvPr/>
        </p:nvSpPr>
        <p:spPr>
          <a:xfrm>
            <a:off x="5221255" y="2217233"/>
            <a:ext cx="411695" cy="391720"/>
          </a:xfrm>
          <a:custGeom>
            <a:avLst/>
            <a:gdLst>
              <a:gd name="connsiteX0" fmla="*/ 411233 w 411695"/>
              <a:gd name="connsiteY0" fmla="*/ 1134 h 391720"/>
              <a:gd name="connsiteX1" fmla="*/ 281377 w 411695"/>
              <a:gd name="connsiteY1" fmla="*/ 179685 h 391720"/>
              <a:gd name="connsiteX2" fmla="*/ 189396 w 411695"/>
              <a:gd name="connsiteY2" fmla="*/ 298720 h 391720"/>
              <a:gd name="connsiteX3" fmla="*/ 200217 w 411695"/>
              <a:gd name="connsiteY3" fmla="*/ 287898 h 391720"/>
              <a:gd name="connsiteX4" fmla="*/ 135289 w 411695"/>
              <a:gd name="connsiteY4" fmla="*/ 374469 h 391720"/>
              <a:gd name="connsiteX5" fmla="*/ 23 w 411695"/>
              <a:gd name="connsiteY5" fmla="*/ 390701 h 391720"/>
              <a:gd name="connsiteX6" fmla="*/ 146111 w 411695"/>
              <a:gd name="connsiteY6" fmla="*/ 358237 h 391720"/>
              <a:gd name="connsiteX7" fmla="*/ 232681 w 411695"/>
              <a:gd name="connsiteY7" fmla="*/ 271666 h 391720"/>
              <a:gd name="connsiteX8" fmla="*/ 411233 w 411695"/>
              <a:gd name="connsiteY8" fmla="*/ 1134 h 39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695" h="391720">
                <a:moveTo>
                  <a:pt x="411233" y="1134"/>
                </a:moveTo>
                <a:cubicBezTo>
                  <a:pt x="419349" y="-14196"/>
                  <a:pt x="318350" y="130087"/>
                  <a:pt x="281377" y="179685"/>
                </a:cubicBezTo>
                <a:cubicBezTo>
                  <a:pt x="244404" y="229283"/>
                  <a:pt x="202923" y="280685"/>
                  <a:pt x="189396" y="298720"/>
                </a:cubicBezTo>
                <a:cubicBezTo>
                  <a:pt x="175869" y="316755"/>
                  <a:pt x="209235" y="275273"/>
                  <a:pt x="200217" y="287898"/>
                </a:cubicBezTo>
                <a:cubicBezTo>
                  <a:pt x="191199" y="300523"/>
                  <a:pt x="168655" y="357335"/>
                  <a:pt x="135289" y="374469"/>
                </a:cubicBezTo>
                <a:cubicBezTo>
                  <a:pt x="101923" y="391603"/>
                  <a:pt x="-1781" y="393406"/>
                  <a:pt x="23" y="390701"/>
                </a:cubicBezTo>
                <a:cubicBezTo>
                  <a:pt x="1827" y="387996"/>
                  <a:pt x="107335" y="378076"/>
                  <a:pt x="146111" y="358237"/>
                </a:cubicBezTo>
                <a:cubicBezTo>
                  <a:pt x="184887" y="338398"/>
                  <a:pt x="189396" y="325772"/>
                  <a:pt x="232681" y="271666"/>
                </a:cubicBezTo>
                <a:cubicBezTo>
                  <a:pt x="275966" y="217560"/>
                  <a:pt x="403117" y="16464"/>
                  <a:pt x="411233" y="11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3ABE83AE-2892-3001-E9A9-2B52F4D21380}"/>
              </a:ext>
            </a:extLst>
          </p:cNvPr>
          <p:cNvSpPr/>
          <p:nvPr/>
        </p:nvSpPr>
        <p:spPr>
          <a:xfrm>
            <a:off x="4844877" y="924522"/>
            <a:ext cx="2044665" cy="1822987"/>
          </a:xfrm>
          <a:custGeom>
            <a:avLst/>
            <a:gdLst>
              <a:gd name="connsiteX0" fmla="*/ 2044654 w 2044665"/>
              <a:gd name="connsiteY0" fmla="*/ 388 h 1822987"/>
              <a:gd name="connsiteX1" fmla="*/ 1114489 w 2044665"/>
              <a:gd name="connsiteY1" fmla="*/ 499630 h 1822987"/>
              <a:gd name="connsiteX2" fmla="*/ 1440309 w 2044665"/>
              <a:gd name="connsiteY2" fmla="*/ 368250 h 1822987"/>
              <a:gd name="connsiteX3" fmla="*/ 967344 w 2044665"/>
              <a:gd name="connsiteY3" fmla="*/ 736112 h 1822987"/>
              <a:gd name="connsiteX4" fmla="*/ 1103978 w 2044665"/>
              <a:gd name="connsiteY4" fmla="*/ 609988 h 1822987"/>
              <a:gd name="connsiteX5" fmla="*/ 552185 w 2044665"/>
              <a:gd name="connsiteY5" fmla="*/ 925299 h 1822987"/>
              <a:gd name="connsiteX6" fmla="*/ 147537 w 2044665"/>
              <a:gd name="connsiteY6" fmla="*/ 1456071 h 1822987"/>
              <a:gd name="connsiteX7" fmla="*/ 231620 w 2044665"/>
              <a:gd name="connsiteY7" fmla="*/ 1371988 h 1822987"/>
              <a:gd name="connsiteX8" fmla="*/ 392 w 2044665"/>
              <a:gd name="connsiteY8" fmla="*/ 1818678 h 1822987"/>
              <a:gd name="connsiteX9" fmla="*/ 173813 w 2044665"/>
              <a:gd name="connsiteY9" fmla="*/ 1592706 h 1822987"/>
              <a:gd name="connsiteX10" fmla="*/ 73964 w 2044665"/>
              <a:gd name="connsiteY10" fmla="*/ 1498112 h 1822987"/>
              <a:gd name="connsiteX11" fmla="*/ 988364 w 2044665"/>
              <a:gd name="connsiteY11" fmla="*/ 588968 h 1822987"/>
              <a:gd name="connsiteX12" fmla="*/ 846475 w 2044665"/>
              <a:gd name="connsiteY12" fmla="*/ 709837 h 1822987"/>
              <a:gd name="connsiteX13" fmla="*/ 1366737 w 2044665"/>
              <a:gd name="connsiteY13" fmla="*/ 347230 h 1822987"/>
              <a:gd name="connsiteX14" fmla="*/ 1135509 w 2044665"/>
              <a:gd name="connsiteY14" fmla="*/ 415547 h 1822987"/>
              <a:gd name="connsiteX15" fmla="*/ 2044654 w 2044665"/>
              <a:gd name="connsiteY15" fmla="*/ 388 h 18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4665" h="1822987">
                <a:moveTo>
                  <a:pt x="2044654" y="388"/>
                </a:moveTo>
                <a:cubicBezTo>
                  <a:pt x="2041151" y="14402"/>
                  <a:pt x="1215213" y="438320"/>
                  <a:pt x="1114489" y="499630"/>
                </a:cubicBezTo>
                <a:cubicBezTo>
                  <a:pt x="1013765" y="560940"/>
                  <a:pt x="1464833" y="328836"/>
                  <a:pt x="1440309" y="368250"/>
                </a:cubicBezTo>
                <a:cubicBezTo>
                  <a:pt x="1415785" y="407664"/>
                  <a:pt x="1023399" y="695822"/>
                  <a:pt x="967344" y="736112"/>
                </a:cubicBezTo>
                <a:cubicBezTo>
                  <a:pt x="911289" y="776402"/>
                  <a:pt x="1173171" y="578457"/>
                  <a:pt x="1103978" y="609988"/>
                </a:cubicBezTo>
                <a:cubicBezTo>
                  <a:pt x="1034785" y="641519"/>
                  <a:pt x="711592" y="784285"/>
                  <a:pt x="552185" y="925299"/>
                </a:cubicBezTo>
                <a:cubicBezTo>
                  <a:pt x="392778" y="1066313"/>
                  <a:pt x="200964" y="1381623"/>
                  <a:pt x="147537" y="1456071"/>
                </a:cubicBezTo>
                <a:cubicBezTo>
                  <a:pt x="94110" y="1530519"/>
                  <a:pt x="256144" y="1311554"/>
                  <a:pt x="231620" y="1371988"/>
                </a:cubicBezTo>
                <a:cubicBezTo>
                  <a:pt x="207096" y="1432423"/>
                  <a:pt x="10026" y="1781892"/>
                  <a:pt x="392" y="1818678"/>
                </a:cubicBezTo>
                <a:cubicBezTo>
                  <a:pt x="-9242" y="1855464"/>
                  <a:pt x="161551" y="1646134"/>
                  <a:pt x="173813" y="1592706"/>
                </a:cubicBezTo>
                <a:cubicBezTo>
                  <a:pt x="186075" y="1539278"/>
                  <a:pt x="-61794" y="1665402"/>
                  <a:pt x="73964" y="1498112"/>
                </a:cubicBezTo>
                <a:cubicBezTo>
                  <a:pt x="209722" y="1330822"/>
                  <a:pt x="859612" y="720347"/>
                  <a:pt x="988364" y="588968"/>
                </a:cubicBezTo>
                <a:cubicBezTo>
                  <a:pt x="1117116" y="457589"/>
                  <a:pt x="783413" y="750127"/>
                  <a:pt x="846475" y="709837"/>
                </a:cubicBezTo>
                <a:cubicBezTo>
                  <a:pt x="909537" y="669547"/>
                  <a:pt x="1318565" y="396278"/>
                  <a:pt x="1366737" y="347230"/>
                </a:cubicBezTo>
                <a:cubicBezTo>
                  <a:pt x="1414909" y="298182"/>
                  <a:pt x="1019019" y="475106"/>
                  <a:pt x="1135509" y="415547"/>
                </a:cubicBezTo>
                <a:cubicBezTo>
                  <a:pt x="1251999" y="355988"/>
                  <a:pt x="2048157" y="-13626"/>
                  <a:pt x="2044654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8CAF9262-7338-0339-9073-131F511051AB}"/>
              </a:ext>
            </a:extLst>
          </p:cNvPr>
          <p:cNvSpPr/>
          <p:nvPr/>
        </p:nvSpPr>
        <p:spPr>
          <a:xfrm>
            <a:off x="4600672" y="2606208"/>
            <a:ext cx="297196" cy="2044801"/>
          </a:xfrm>
          <a:custGeom>
            <a:avLst/>
            <a:gdLst>
              <a:gd name="connsiteX0" fmla="*/ 297149 w 297196"/>
              <a:gd name="connsiteY0" fmla="*/ 358 h 2044801"/>
              <a:gd name="connsiteX1" fmla="*/ 171025 w 297196"/>
              <a:gd name="connsiteY1" fmla="*/ 499599 h 2044801"/>
              <a:gd name="connsiteX2" fmla="*/ 171025 w 297196"/>
              <a:gd name="connsiteY2" fmla="*/ 383985 h 2044801"/>
              <a:gd name="connsiteX3" fmla="*/ 81687 w 297196"/>
              <a:gd name="connsiteY3" fmla="*/ 998840 h 2044801"/>
              <a:gd name="connsiteX4" fmla="*/ 107962 w 297196"/>
              <a:gd name="connsiteY4" fmla="*/ 946289 h 2044801"/>
              <a:gd name="connsiteX5" fmla="*/ 102707 w 297196"/>
              <a:gd name="connsiteY5" fmla="*/ 1382468 h 2044801"/>
              <a:gd name="connsiteX6" fmla="*/ 2859 w 297196"/>
              <a:gd name="connsiteY6" fmla="*/ 2002578 h 2044801"/>
              <a:gd name="connsiteX7" fmla="*/ 44900 w 297196"/>
              <a:gd name="connsiteY7" fmla="*/ 1792371 h 2044801"/>
              <a:gd name="connsiteX8" fmla="*/ 223576 w 297196"/>
              <a:gd name="connsiteY8" fmla="*/ 215820 h 2044801"/>
              <a:gd name="connsiteX9" fmla="*/ 155259 w 297196"/>
              <a:gd name="connsiteY9" fmla="*/ 415516 h 2044801"/>
              <a:gd name="connsiteX10" fmla="*/ 297149 w 297196"/>
              <a:gd name="connsiteY10" fmla="*/ 358 h 204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196" h="2044801">
                <a:moveTo>
                  <a:pt x="297149" y="358"/>
                </a:moveTo>
                <a:cubicBezTo>
                  <a:pt x="299777" y="14372"/>
                  <a:pt x="192046" y="435661"/>
                  <a:pt x="171025" y="499599"/>
                </a:cubicBezTo>
                <a:cubicBezTo>
                  <a:pt x="150004" y="563537"/>
                  <a:pt x="185915" y="300778"/>
                  <a:pt x="171025" y="383985"/>
                </a:cubicBezTo>
                <a:cubicBezTo>
                  <a:pt x="156135" y="467192"/>
                  <a:pt x="92197" y="905123"/>
                  <a:pt x="81687" y="998840"/>
                </a:cubicBezTo>
                <a:cubicBezTo>
                  <a:pt x="71176" y="1092557"/>
                  <a:pt x="104459" y="882351"/>
                  <a:pt x="107962" y="946289"/>
                </a:cubicBezTo>
                <a:cubicBezTo>
                  <a:pt x="111465" y="1010227"/>
                  <a:pt x="120224" y="1206420"/>
                  <a:pt x="102707" y="1382468"/>
                </a:cubicBezTo>
                <a:cubicBezTo>
                  <a:pt x="85190" y="1558516"/>
                  <a:pt x="12493" y="1934261"/>
                  <a:pt x="2859" y="2002578"/>
                </a:cubicBezTo>
                <a:cubicBezTo>
                  <a:pt x="-6776" y="2070895"/>
                  <a:pt x="8114" y="2090164"/>
                  <a:pt x="44900" y="1792371"/>
                </a:cubicBezTo>
                <a:cubicBezTo>
                  <a:pt x="81686" y="1494578"/>
                  <a:pt x="205183" y="445296"/>
                  <a:pt x="223576" y="215820"/>
                </a:cubicBezTo>
                <a:cubicBezTo>
                  <a:pt x="241969" y="-13656"/>
                  <a:pt x="140369" y="443544"/>
                  <a:pt x="155259" y="415516"/>
                </a:cubicBezTo>
                <a:cubicBezTo>
                  <a:pt x="170149" y="387488"/>
                  <a:pt x="294521" y="-13656"/>
                  <a:pt x="297149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41F5FAD-8CA9-E3B4-C0EE-1CE06B1D12C5}"/>
              </a:ext>
            </a:extLst>
          </p:cNvPr>
          <p:cNvSpPr/>
          <p:nvPr/>
        </p:nvSpPr>
        <p:spPr>
          <a:xfrm>
            <a:off x="4546429" y="2128050"/>
            <a:ext cx="448279" cy="1620218"/>
          </a:xfrm>
          <a:custGeom>
            <a:avLst/>
            <a:gdLst>
              <a:gd name="connsiteX0" fmla="*/ 445985 w 448279"/>
              <a:gd name="connsiteY0" fmla="*/ 10805 h 1620218"/>
              <a:gd name="connsiteX1" fmla="*/ 15061 w 448279"/>
              <a:gd name="connsiteY1" fmla="*/ 1009288 h 1620218"/>
              <a:gd name="connsiteX2" fmla="*/ 99143 w 448279"/>
              <a:gd name="connsiteY2" fmla="*/ 888419 h 1620218"/>
              <a:gd name="connsiteX3" fmla="*/ 109654 w 448279"/>
              <a:gd name="connsiteY3" fmla="*/ 1135412 h 1620218"/>
              <a:gd name="connsiteX4" fmla="*/ 93888 w 448279"/>
              <a:gd name="connsiteY4" fmla="*/ 1618888 h 1620218"/>
              <a:gd name="connsiteX5" fmla="*/ 135930 w 448279"/>
              <a:gd name="connsiteY5" fmla="*/ 1261536 h 1620218"/>
              <a:gd name="connsiteX6" fmla="*/ 167461 w 448279"/>
              <a:gd name="connsiteY6" fmla="*/ 746529 h 1620218"/>
              <a:gd name="connsiteX7" fmla="*/ 151695 w 448279"/>
              <a:gd name="connsiteY7" fmla="*/ 799081 h 1620218"/>
              <a:gd name="connsiteX8" fmla="*/ 262054 w 448279"/>
              <a:gd name="connsiteY8" fmla="*/ 378667 h 1620218"/>
              <a:gd name="connsiteX9" fmla="*/ 188481 w 448279"/>
              <a:gd name="connsiteY9" fmla="*/ 473260 h 1620218"/>
              <a:gd name="connsiteX10" fmla="*/ 445985 w 448279"/>
              <a:gd name="connsiteY10" fmla="*/ 10805 h 162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279" h="1620218">
                <a:moveTo>
                  <a:pt x="445985" y="10805"/>
                </a:moveTo>
                <a:cubicBezTo>
                  <a:pt x="417082" y="100143"/>
                  <a:pt x="72868" y="863019"/>
                  <a:pt x="15061" y="1009288"/>
                </a:cubicBezTo>
                <a:cubicBezTo>
                  <a:pt x="-42746" y="1155557"/>
                  <a:pt x="83377" y="867398"/>
                  <a:pt x="99143" y="888419"/>
                </a:cubicBezTo>
                <a:cubicBezTo>
                  <a:pt x="114909" y="909440"/>
                  <a:pt x="110530" y="1013667"/>
                  <a:pt x="109654" y="1135412"/>
                </a:cubicBezTo>
                <a:cubicBezTo>
                  <a:pt x="108778" y="1257157"/>
                  <a:pt x="89509" y="1597867"/>
                  <a:pt x="93888" y="1618888"/>
                </a:cubicBezTo>
                <a:cubicBezTo>
                  <a:pt x="98267" y="1639909"/>
                  <a:pt x="123668" y="1406929"/>
                  <a:pt x="135930" y="1261536"/>
                </a:cubicBezTo>
                <a:cubicBezTo>
                  <a:pt x="148192" y="1116143"/>
                  <a:pt x="164834" y="823605"/>
                  <a:pt x="167461" y="746529"/>
                </a:cubicBezTo>
                <a:cubicBezTo>
                  <a:pt x="170088" y="669453"/>
                  <a:pt x="135930" y="860391"/>
                  <a:pt x="151695" y="799081"/>
                </a:cubicBezTo>
                <a:cubicBezTo>
                  <a:pt x="167460" y="737771"/>
                  <a:pt x="255923" y="432970"/>
                  <a:pt x="262054" y="378667"/>
                </a:cubicBezTo>
                <a:cubicBezTo>
                  <a:pt x="268185" y="324364"/>
                  <a:pt x="155198" y="532819"/>
                  <a:pt x="188481" y="473260"/>
                </a:cubicBezTo>
                <a:cubicBezTo>
                  <a:pt x="221764" y="413702"/>
                  <a:pt x="474888" y="-78533"/>
                  <a:pt x="445985" y="1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D2D87E9-C778-A347-6DC0-C401E569BE97}"/>
              </a:ext>
            </a:extLst>
          </p:cNvPr>
          <p:cNvSpPr/>
          <p:nvPr/>
        </p:nvSpPr>
        <p:spPr>
          <a:xfrm>
            <a:off x="3844826" y="65942"/>
            <a:ext cx="2997608" cy="2158551"/>
          </a:xfrm>
          <a:custGeom>
            <a:avLst/>
            <a:gdLst>
              <a:gd name="connsiteX0" fmla="*/ 2997408 w 2997608"/>
              <a:gd name="connsiteY0" fmla="*/ 322941 h 2158551"/>
              <a:gd name="connsiteX1" fmla="*/ 2088264 w 2997608"/>
              <a:gd name="connsiteY1" fmla="*/ 7630 h 2158551"/>
              <a:gd name="connsiteX2" fmla="*/ 2366788 w 2997608"/>
              <a:gd name="connsiteY2" fmla="*/ 102224 h 2158551"/>
              <a:gd name="connsiteX3" fmla="*/ 1562746 w 2997608"/>
              <a:gd name="connsiteY3" fmla="*/ 154775 h 2158551"/>
              <a:gd name="connsiteX4" fmla="*/ 1799229 w 2997608"/>
              <a:gd name="connsiteY4" fmla="*/ 133755 h 2158551"/>
              <a:gd name="connsiteX5" fmla="*/ 485436 w 2997608"/>
              <a:gd name="connsiteY5" fmla="*/ 795906 h 2158551"/>
              <a:gd name="connsiteX6" fmla="*/ 968912 w 2997608"/>
              <a:gd name="connsiteY6" fmla="*/ 575189 h 2158551"/>
              <a:gd name="connsiteX7" fmla="*/ 763960 w 2997608"/>
              <a:gd name="connsiteY7" fmla="*/ 901010 h 2158551"/>
              <a:gd name="connsiteX8" fmla="*/ 12471 w 2997608"/>
              <a:gd name="connsiteY8" fmla="*/ 2135975 h 2158551"/>
              <a:gd name="connsiteX9" fmla="*/ 275229 w 2997608"/>
              <a:gd name="connsiteY9" fmla="*/ 1731327 h 2158551"/>
              <a:gd name="connsiteX10" fmla="*/ 1131822 w 2997608"/>
              <a:gd name="connsiteY10" fmla="*/ 386003 h 2158551"/>
              <a:gd name="connsiteX11" fmla="*/ 1368305 w 2997608"/>
              <a:gd name="connsiteY11" fmla="*/ 422789 h 2158551"/>
              <a:gd name="connsiteX12" fmla="*/ 1620553 w 2997608"/>
              <a:gd name="connsiteY12" fmla="*/ 296665 h 2158551"/>
              <a:gd name="connsiteX13" fmla="*/ 1998926 w 2997608"/>
              <a:gd name="connsiteY13" fmla="*/ 86458 h 2158551"/>
              <a:gd name="connsiteX14" fmla="*/ 2997408 w 2997608"/>
              <a:gd name="connsiteY14" fmla="*/ 322941 h 21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7608" h="2158551">
                <a:moveTo>
                  <a:pt x="2997408" y="322941"/>
                </a:moveTo>
                <a:cubicBezTo>
                  <a:pt x="3012298" y="309803"/>
                  <a:pt x="2193367" y="44416"/>
                  <a:pt x="2088264" y="7630"/>
                </a:cubicBezTo>
                <a:cubicBezTo>
                  <a:pt x="1983161" y="-29156"/>
                  <a:pt x="2454374" y="77700"/>
                  <a:pt x="2366788" y="102224"/>
                </a:cubicBezTo>
                <a:cubicBezTo>
                  <a:pt x="2279202" y="126748"/>
                  <a:pt x="1657339" y="149520"/>
                  <a:pt x="1562746" y="154775"/>
                </a:cubicBezTo>
                <a:cubicBezTo>
                  <a:pt x="1468153" y="160030"/>
                  <a:pt x="1978781" y="26900"/>
                  <a:pt x="1799229" y="133755"/>
                </a:cubicBezTo>
                <a:cubicBezTo>
                  <a:pt x="1619677" y="240610"/>
                  <a:pt x="623822" y="722334"/>
                  <a:pt x="485436" y="795906"/>
                </a:cubicBezTo>
                <a:cubicBezTo>
                  <a:pt x="347050" y="869478"/>
                  <a:pt x="922491" y="557672"/>
                  <a:pt x="968912" y="575189"/>
                </a:cubicBezTo>
                <a:cubicBezTo>
                  <a:pt x="1015333" y="592706"/>
                  <a:pt x="923367" y="640879"/>
                  <a:pt x="763960" y="901010"/>
                </a:cubicBezTo>
                <a:cubicBezTo>
                  <a:pt x="604553" y="1161141"/>
                  <a:pt x="93926" y="1997589"/>
                  <a:pt x="12471" y="2135975"/>
                </a:cubicBezTo>
                <a:cubicBezTo>
                  <a:pt x="-68984" y="2274361"/>
                  <a:pt x="275229" y="1731327"/>
                  <a:pt x="275229" y="1731327"/>
                </a:cubicBezTo>
                <a:cubicBezTo>
                  <a:pt x="461788" y="1439665"/>
                  <a:pt x="949643" y="604093"/>
                  <a:pt x="1131822" y="386003"/>
                </a:cubicBezTo>
                <a:cubicBezTo>
                  <a:pt x="1314001" y="167913"/>
                  <a:pt x="1286850" y="437679"/>
                  <a:pt x="1368305" y="422789"/>
                </a:cubicBezTo>
                <a:cubicBezTo>
                  <a:pt x="1449760" y="407899"/>
                  <a:pt x="1515449" y="352720"/>
                  <a:pt x="1620553" y="296665"/>
                </a:cubicBezTo>
                <a:cubicBezTo>
                  <a:pt x="1725656" y="240610"/>
                  <a:pt x="1771202" y="85582"/>
                  <a:pt x="1998926" y="86458"/>
                </a:cubicBezTo>
                <a:cubicBezTo>
                  <a:pt x="2226650" y="87334"/>
                  <a:pt x="2982518" y="336079"/>
                  <a:pt x="2997408" y="322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5BB2D5A-40E2-9F06-EE9A-B4A5016EB7C2}"/>
              </a:ext>
            </a:extLst>
          </p:cNvPr>
          <p:cNvSpPr/>
          <p:nvPr/>
        </p:nvSpPr>
        <p:spPr>
          <a:xfrm>
            <a:off x="3871149" y="705242"/>
            <a:ext cx="859217" cy="1372926"/>
          </a:xfrm>
          <a:custGeom>
            <a:avLst/>
            <a:gdLst>
              <a:gd name="connsiteX0" fmla="*/ 858506 w 859217"/>
              <a:gd name="connsiteY0" fmla="*/ 4206 h 1372926"/>
              <a:gd name="connsiteX1" fmla="*/ 380285 w 859217"/>
              <a:gd name="connsiteY1" fmla="*/ 555999 h 1372926"/>
              <a:gd name="connsiteX2" fmla="*/ 396051 w 859217"/>
              <a:gd name="connsiteY2" fmla="*/ 582275 h 1372926"/>
              <a:gd name="connsiteX3" fmla="*/ 7168 w 859217"/>
              <a:gd name="connsiteY3" fmla="*/ 1354786 h 1372926"/>
              <a:gd name="connsiteX4" fmla="*/ 164823 w 859217"/>
              <a:gd name="connsiteY4" fmla="*/ 1081517 h 1372926"/>
              <a:gd name="connsiteX5" fmla="*/ 427582 w 859217"/>
              <a:gd name="connsiteY5" fmla="*/ 550744 h 1372926"/>
              <a:gd name="connsiteX6" fmla="*/ 375030 w 859217"/>
              <a:gd name="connsiteY6" fmla="*/ 587530 h 1372926"/>
              <a:gd name="connsiteX7" fmla="*/ 485389 w 859217"/>
              <a:gd name="connsiteY7" fmla="*/ 314261 h 1372926"/>
              <a:gd name="connsiteX8" fmla="*/ 858506 w 859217"/>
              <a:gd name="connsiteY8" fmla="*/ 4206 h 1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217" h="1372926">
                <a:moveTo>
                  <a:pt x="858506" y="4206"/>
                </a:moveTo>
                <a:cubicBezTo>
                  <a:pt x="840989" y="44496"/>
                  <a:pt x="457361" y="459654"/>
                  <a:pt x="380285" y="555999"/>
                </a:cubicBezTo>
                <a:cubicBezTo>
                  <a:pt x="303209" y="652344"/>
                  <a:pt x="458237" y="449144"/>
                  <a:pt x="396051" y="582275"/>
                </a:cubicBezTo>
                <a:cubicBezTo>
                  <a:pt x="333865" y="715406"/>
                  <a:pt x="45706" y="1271579"/>
                  <a:pt x="7168" y="1354786"/>
                </a:cubicBezTo>
                <a:cubicBezTo>
                  <a:pt x="-31370" y="1437993"/>
                  <a:pt x="94754" y="1215524"/>
                  <a:pt x="164823" y="1081517"/>
                </a:cubicBezTo>
                <a:cubicBezTo>
                  <a:pt x="234892" y="947510"/>
                  <a:pt x="392547" y="633075"/>
                  <a:pt x="427582" y="550744"/>
                </a:cubicBezTo>
                <a:cubicBezTo>
                  <a:pt x="462617" y="468413"/>
                  <a:pt x="365396" y="626944"/>
                  <a:pt x="375030" y="587530"/>
                </a:cubicBezTo>
                <a:cubicBezTo>
                  <a:pt x="384664" y="548116"/>
                  <a:pt x="405685" y="404475"/>
                  <a:pt x="485389" y="314261"/>
                </a:cubicBezTo>
                <a:cubicBezTo>
                  <a:pt x="565092" y="224047"/>
                  <a:pt x="876023" y="-36084"/>
                  <a:pt x="858506" y="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729C3F5A-55FE-80FF-D422-D856AB2E8671}"/>
              </a:ext>
            </a:extLst>
          </p:cNvPr>
          <p:cNvSpPr/>
          <p:nvPr/>
        </p:nvSpPr>
        <p:spPr>
          <a:xfrm>
            <a:off x="3673887" y="1923824"/>
            <a:ext cx="489391" cy="1491508"/>
          </a:xfrm>
          <a:custGeom>
            <a:avLst/>
            <a:gdLst>
              <a:gd name="connsiteX0" fmla="*/ 488538 w 489391"/>
              <a:gd name="connsiteY0" fmla="*/ 6576 h 1491508"/>
              <a:gd name="connsiteX1" fmla="*/ 171038 w 489391"/>
              <a:gd name="connsiteY1" fmla="*/ 800326 h 1491508"/>
              <a:gd name="connsiteX2" fmla="*/ 221838 w 489391"/>
              <a:gd name="connsiteY2" fmla="*/ 701901 h 1491508"/>
              <a:gd name="connsiteX3" fmla="*/ 5938 w 489391"/>
              <a:gd name="connsiteY3" fmla="*/ 1451201 h 1491508"/>
              <a:gd name="connsiteX4" fmla="*/ 72613 w 489391"/>
              <a:gd name="connsiteY4" fmla="*/ 1336901 h 1491508"/>
              <a:gd name="connsiteX5" fmla="*/ 199613 w 489391"/>
              <a:gd name="connsiteY5" fmla="*/ 882876 h 1491508"/>
              <a:gd name="connsiteX6" fmla="*/ 193263 w 489391"/>
              <a:gd name="connsiteY6" fmla="*/ 536801 h 1491508"/>
              <a:gd name="connsiteX7" fmla="*/ 158338 w 489391"/>
              <a:gd name="connsiteY7" fmla="*/ 654276 h 1491508"/>
              <a:gd name="connsiteX8" fmla="*/ 301213 w 489391"/>
              <a:gd name="connsiteY8" fmla="*/ 320901 h 1491508"/>
              <a:gd name="connsiteX9" fmla="*/ 266288 w 489391"/>
              <a:gd name="connsiteY9" fmla="*/ 416151 h 1491508"/>
              <a:gd name="connsiteX10" fmla="*/ 488538 w 489391"/>
              <a:gd name="connsiteY10" fmla="*/ 6576 h 14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391" h="1491508">
                <a:moveTo>
                  <a:pt x="488538" y="6576"/>
                </a:moveTo>
                <a:cubicBezTo>
                  <a:pt x="472663" y="70605"/>
                  <a:pt x="215488" y="684439"/>
                  <a:pt x="171038" y="800326"/>
                </a:cubicBezTo>
                <a:cubicBezTo>
                  <a:pt x="126588" y="916214"/>
                  <a:pt x="249355" y="593422"/>
                  <a:pt x="221838" y="701901"/>
                </a:cubicBezTo>
                <a:cubicBezTo>
                  <a:pt x="194321" y="810380"/>
                  <a:pt x="30809" y="1345368"/>
                  <a:pt x="5938" y="1451201"/>
                </a:cubicBezTo>
                <a:cubicBezTo>
                  <a:pt x="-18933" y="1557034"/>
                  <a:pt x="40334" y="1431622"/>
                  <a:pt x="72613" y="1336901"/>
                </a:cubicBezTo>
                <a:cubicBezTo>
                  <a:pt x="104892" y="1242180"/>
                  <a:pt x="179505" y="1016226"/>
                  <a:pt x="199613" y="882876"/>
                </a:cubicBezTo>
                <a:cubicBezTo>
                  <a:pt x="219721" y="749526"/>
                  <a:pt x="200142" y="574901"/>
                  <a:pt x="193263" y="536801"/>
                </a:cubicBezTo>
                <a:cubicBezTo>
                  <a:pt x="186384" y="498701"/>
                  <a:pt x="140346" y="690259"/>
                  <a:pt x="158338" y="654276"/>
                </a:cubicBezTo>
                <a:cubicBezTo>
                  <a:pt x="176330" y="618293"/>
                  <a:pt x="283221" y="360589"/>
                  <a:pt x="301213" y="320901"/>
                </a:cubicBezTo>
                <a:cubicBezTo>
                  <a:pt x="319205" y="281213"/>
                  <a:pt x="238771" y="466422"/>
                  <a:pt x="266288" y="416151"/>
                </a:cubicBezTo>
                <a:cubicBezTo>
                  <a:pt x="293805" y="365880"/>
                  <a:pt x="504413" y="-57453"/>
                  <a:pt x="488538" y="6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D0B83396-3A66-8AC3-1704-55291D09234E}"/>
              </a:ext>
            </a:extLst>
          </p:cNvPr>
          <p:cNvSpPr/>
          <p:nvPr/>
        </p:nvSpPr>
        <p:spPr>
          <a:xfrm>
            <a:off x="3370187" y="3643663"/>
            <a:ext cx="326148" cy="1376508"/>
          </a:xfrm>
          <a:custGeom>
            <a:avLst/>
            <a:gdLst>
              <a:gd name="connsiteX0" fmla="*/ 325513 w 326148"/>
              <a:gd name="connsiteY0" fmla="*/ 1237 h 1376508"/>
              <a:gd name="connsiteX1" fmla="*/ 49288 w 326148"/>
              <a:gd name="connsiteY1" fmla="*/ 626712 h 1376508"/>
              <a:gd name="connsiteX2" fmla="*/ 103263 w 326148"/>
              <a:gd name="connsiteY2" fmla="*/ 563212 h 1376508"/>
              <a:gd name="connsiteX3" fmla="*/ 4838 w 326148"/>
              <a:gd name="connsiteY3" fmla="*/ 1337912 h 1376508"/>
              <a:gd name="connsiteX4" fmla="*/ 30238 w 326148"/>
              <a:gd name="connsiteY4" fmla="*/ 1172812 h 1376508"/>
              <a:gd name="connsiteX5" fmla="*/ 160413 w 326148"/>
              <a:gd name="connsiteY5" fmla="*/ 423512 h 1376508"/>
              <a:gd name="connsiteX6" fmla="*/ 125488 w 326148"/>
              <a:gd name="connsiteY6" fmla="*/ 464787 h 1376508"/>
              <a:gd name="connsiteX7" fmla="*/ 325513 w 326148"/>
              <a:gd name="connsiteY7" fmla="*/ 1237 h 13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48" h="1376508">
                <a:moveTo>
                  <a:pt x="325513" y="1237"/>
                </a:moveTo>
                <a:cubicBezTo>
                  <a:pt x="312813" y="28224"/>
                  <a:pt x="86330" y="533050"/>
                  <a:pt x="49288" y="626712"/>
                </a:cubicBezTo>
                <a:cubicBezTo>
                  <a:pt x="12246" y="720374"/>
                  <a:pt x="110671" y="444679"/>
                  <a:pt x="103263" y="563212"/>
                </a:cubicBezTo>
                <a:cubicBezTo>
                  <a:pt x="95855" y="681745"/>
                  <a:pt x="17009" y="1236312"/>
                  <a:pt x="4838" y="1337912"/>
                </a:cubicBezTo>
                <a:cubicBezTo>
                  <a:pt x="-7333" y="1439512"/>
                  <a:pt x="4309" y="1325212"/>
                  <a:pt x="30238" y="1172812"/>
                </a:cubicBezTo>
                <a:cubicBezTo>
                  <a:pt x="56167" y="1020412"/>
                  <a:pt x="144538" y="541516"/>
                  <a:pt x="160413" y="423512"/>
                </a:cubicBezTo>
                <a:cubicBezTo>
                  <a:pt x="176288" y="305508"/>
                  <a:pt x="94267" y="532520"/>
                  <a:pt x="125488" y="464787"/>
                </a:cubicBezTo>
                <a:cubicBezTo>
                  <a:pt x="156709" y="397054"/>
                  <a:pt x="338213" y="-25750"/>
                  <a:pt x="325513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0CA37B38-A3C1-8355-8E78-7B58844C9A20}"/>
              </a:ext>
            </a:extLst>
          </p:cNvPr>
          <p:cNvSpPr/>
          <p:nvPr/>
        </p:nvSpPr>
        <p:spPr>
          <a:xfrm>
            <a:off x="3506588" y="4143325"/>
            <a:ext cx="176658" cy="1516927"/>
          </a:xfrm>
          <a:custGeom>
            <a:avLst/>
            <a:gdLst>
              <a:gd name="connsiteX0" fmla="*/ 176412 w 176658"/>
              <a:gd name="connsiteY0" fmla="*/ 50 h 1516927"/>
              <a:gd name="connsiteX1" fmla="*/ 43062 w 176658"/>
              <a:gd name="connsiteY1" fmla="*/ 708075 h 1516927"/>
              <a:gd name="connsiteX2" fmla="*/ 46237 w 176658"/>
              <a:gd name="connsiteY2" fmla="*/ 689025 h 1516927"/>
              <a:gd name="connsiteX3" fmla="*/ 157362 w 176658"/>
              <a:gd name="connsiteY3" fmla="*/ 1485950 h 1516927"/>
              <a:gd name="connsiteX4" fmla="*/ 141487 w 176658"/>
              <a:gd name="connsiteY4" fmla="*/ 1311325 h 1516927"/>
              <a:gd name="connsiteX5" fmla="*/ 103387 w 176658"/>
              <a:gd name="connsiteY5" fmla="*/ 908100 h 1516927"/>
              <a:gd name="connsiteX6" fmla="*/ 52587 w 176658"/>
              <a:gd name="connsiteY6" fmla="*/ 523925 h 1516927"/>
              <a:gd name="connsiteX7" fmla="*/ 4962 w 176658"/>
              <a:gd name="connsiteY7" fmla="*/ 746175 h 1516927"/>
              <a:gd name="connsiteX8" fmla="*/ 176412 w 176658"/>
              <a:gd name="connsiteY8" fmla="*/ 50 h 151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58" h="1516927">
                <a:moveTo>
                  <a:pt x="176412" y="50"/>
                </a:moveTo>
                <a:cubicBezTo>
                  <a:pt x="182762" y="-6300"/>
                  <a:pt x="64758" y="593246"/>
                  <a:pt x="43062" y="708075"/>
                </a:cubicBezTo>
                <a:cubicBezTo>
                  <a:pt x="21366" y="822904"/>
                  <a:pt x="27187" y="559379"/>
                  <a:pt x="46237" y="689025"/>
                </a:cubicBezTo>
                <a:cubicBezTo>
                  <a:pt x="65287" y="818671"/>
                  <a:pt x="141487" y="1382233"/>
                  <a:pt x="157362" y="1485950"/>
                </a:cubicBezTo>
                <a:cubicBezTo>
                  <a:pt x="173237" y="1589667"/>
                  <a:pt x="150483" y="1407633"/>
                  <a:pt x="141487" y="1311325"/>
                </a:cubicBezTo>
                <a:cubicBezTo>
                  <a:pt x="132491" y="1215017"/>
                  <a:pt x="118204" y="1039333"/>
                  <a:pt x="103387" y="908100"/>
                </a:cubicBezTo>
                <a:cubicBezTo>
                  <a:pt x="88570" y="776867"/>
                  <a:pt x="68991" y="550912"/>
                  <a:pt x="52587" y="523925"/>
                </a:cubicBezTo>
                <a:cubicBezTo>
                  <a:pt x="36183" y="496938"/>
                  <a:pt x="-16205" y="830313"/>
                  <a:pt x="4962" y="746175"/>
                </a:cubicBezTo>
                <a:cubicBezTo>
                  <a:pt x="26129" y="662038"/>
                  <a:pt x="170062" y="6400"/>
                  <a:pt x="17641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18925FC2-00F9-C0BB-FC60-DFABEA33766D}"/>
              </a:ext>
            </a:extLst>
          </p:cNvPr>
          <p:cNvSpPr/>
          <p:nvPr/>
        </p:nvSpPr>
        <p:spPr>
          <a:xfrm>
            <a:off x="6431678" y="1199687"/>
            <a:ext cx="1296103" cy="852945"/>
          </a:xfrm>
          <a:custGeom>
            <a:avLst/>
            <a:gdLst>
              <a:gd name="connsiteX0" fmla="*/ 897 w 1296103"/>
              <a:gd name="connsiteY0" fmla="*/ 684 h 852945"/>
              <a:gd name="connsiteX1" fmla="*/ 484575 w 1296103"/>
              <a:gd name="connsiteY1" fmla="*/ 427874 h 852945"/>
              <a:gd name="connsiteX2" fmla="*/ 466923 w 1296103"/>
              <a:gd name="connsiteY2" fmla="*/ 381978 h 852945"/>
              <a:gd name="connsiteX3" fmla="*/ 816442 w 1296103"/>
              <a:gd name="connsiteY3" fmla="*/ 579686 h 852945"/>
              <a:gd name="connsiteX4" fmla="*/ 759954 w 1296103"/>
              <a:gd name="connsiteY4" fmla="*/ 579686 h 852945"/>
              <a:gd name="connsiteX5" fmla="*/ 1268347 w 1296103"/>
              <a:gd name="connsiteY5" fmla="*/ 837413 h 852945"/>
              <a:gd name="connsiteX6" fmla="*/ 1197737 w 1296103"/>
              <a:gd name="connsiteY6" fmla="*/ 805638 h 852945"/>
              <a:gd name="connsiteX7" fmla="*/ 932949 w 1296103"/>
              <a:gd name="connsiteY7" fmla="*/ 653827 h 852945"/>
              <a:gd name="connsiteX8" fmla="*/ 382191 w 1296103"/>
              <a:gd name="connsiteY8" fmla="*/ 329020 h 852945"/>
              <a:gd name="connsiteX9" fmla="*/ 555185 w 1296103"/>
              <a:gd name="connsiteY9" fmla="*/ 438466 h 852945"/>
              <a:gd name="connsiteX10" fmla="*/ 244501 w 1296103"/>
              <a:gd name="connsiteY10" fmla="*/ 230166 h 852945"/>
              <a:gd name="connsiteX11" fmla="*/ 361008 w 1296103"/>
              <a:gd name="connsiteY11" fmla="*/ 325490 h 852945"/>
              <a:gd name="connsiteX12" fmla="*/ 897 w 1296103"/>
              <a:gd name="connsiteY12" fmla="*/ 684 h 8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6103" h="852945">
                <a:moveTo>
                  <a:pt x="897" y="684"/>
                </a:moveTo>
                <a:cubicBezTo>
                  <a:pt x="21491" y="17748"/>
                  <a:pt x="406904" y="364325"/>
                  <a:pt x="484575" y="427874"/>
                </a:cubicBezTo>
                <a:cubicBezTo>
                  <a:pt x="562246" y="491423"/>
                  <a:pt x="411612" y="356676"/>
                  <a:pt x="466923" y="381978"/>
                </a:cubicBezTo>
                <a:cubicBezTo>
                  <a:pt x="522234" y="407280"/>
                  <a:pt x="767604" y="546735"/>
                  <a:pt x="816442" y="579686"/>
                </a:cubicBezTo>
                <a:cubicBezTo>
                  <a:pt x="865280" y="612637"/>
                  <a:pt x="684636" y="536731"/>
                  <a:pt x="759954" y="579686"/>
                </a:cubicBezTo>
                <a:cubicBezTo>
                  <a:pt x="835272" y="622641"/>
                  <a:pt x="1195383" y="799754"/>
                  <a:pt x="1268347" y="837413"/>
                </a:cubicBezTo>
                <a:cubicBezTo>
                  <a:pt x="1341311" y="875072"/>
                  <a:pt x="1253637" y="836236"/>
                  <a:pt x="1197737" y="805638"/>
                </a:cubicBezTo>
                <a:cubicBezTo>
                  <a:pt x="1141837" y="775040"/>
                  <a:pt x="932949" y="653827"/>
                  <a:pt x="932949" y="653827"/>
                </a:cubicBezTo>
                <a:lnTo>
                  <a:pt x="382191" y="329020"/>
                </a:lnTo>
                <a:cubicBezTo>
                  <a:pt x="319230" y="293127"/>
                  <a:pt x="578133" y="454942"/>
                  <a:pt x="555185" y="438466"/>
                </a:cubicBezTo>
                <a:cubicBezTo>
                  <a:pt x="532237" y="421990"/>
                  <a:pt x="276864" y="248995"/>
                  <a:pt x="244501" y="230166"/>
                </a:cubicBezTo>
                <a:cubicBezTo>
                  <a:pt x="212138" y="211337"/>
                  <a:pt x="401609" y="360206"/>
                  <a:pt x="361008" y="325490"/>
                </a:cubicBezTo>
                <a:cubicBezTo>
                  <a:pt x="320407" y="290774"/>
                  <a:pt x="-19697" y="-16380"/>
                  <a:pt x="897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B18A669-6F79-6EA5-E2F7-9047CA111E5D}"/>
              </a:ext>
            </a:extLst>
          </p:cNvPr>
          <p:cNvSpPr/>
          <p:nvPr/>
        </p:nvSpPr>
        <p:spPr>
          <a:xfrm>
            <a:off x="6307431" y="160919"/>
            <a:ext cx="1673481" cy="748475"/>
          </a:xfrm>
          <a:custGeom>
            <a:avLst/>
            <a:gdLst>
              <a:gd name="connsiteX0" fmla="*/ 1576 w 1673481"/>
              <a:gd name="connsiteY0" fmla="*/ 223906 h 748475"/>
              <a:gd name="connsiteX1" fmla="*/ 919506 w 1673481"/>
              <a:gd name="connsiteY1" fmla="*/ 195662 h 748475"/>
              <a:gd name="connsiteX2" fmla="*/ 562926 w 1673481"/>
              <a:gd name="connsiteY2" fmla="*/ 43850 h 748475"/>
              <a:gd name="connsiteX3" fmla="*/ 923037 w 1673481"/>
              <a:gd name="connsiteY3" fmla="*/ 174479 h 748475"/>
              <a:gd name="connsiteX4" fmla="*/ 1646790 w 1673481"/>
              <a:gd name="connsiteY4" fmla="*/ 725237 h 748475"/>
              <a:gd name="connsiteX5" fmla="*/ 1463204 w 1673481"/>
              <a:gd name="connsiteY5" fmla="*/ 601669 h 748475"/>
              <a:gd name="connsiteX6" fmla="*/ 947750 w 1673481"/>
              <a:gd name="connsiteY6" fmla="*/ 199192 h 748475"/>
              <a:gd name="connsiteX7" fmla="*/ 531151 w 1673481"/>
              <a:gd name="connsiteY7" fmla="*/ 1484 h 748475"/>
              <a:gd name="connsiteX8" fmla="*/ 690024 w 1673481"/>
              <a:gd name="connsiteY8" fmla="*/ 107399 h 748475"/>
              <a:gd name="connsiteX9" fmla="*/ 358157 w 1673481"/>
              <a:gd name="connsiteY9" fmla="*/ 82686 h 748475"/>
              <a:gd name="connsiteX10" fmla="*/ 746512 w 1673481"/>
              <a:gd name="connsiteY10" fmla="*/ 86216 h 748475"/>
              <a:gd name="connsiteX11" fmla="*/ 382870 w 1673481"/>
              <a:gd name="connsiteY11" fmla="*/ 132113 h 748475"/>
              <a:gd name="connsiteX12" fmla="*/ 354626 w 1673481"/>
              <a:gd name="connsiteY12" fmla="*/ 142704 h 748475"/>
              <a:gd name="connsiteX13" fmla="*/ 690024 w 1673481"/>
              <a:gd name="connsiteY13" fmla="*/ 209784 h 748475"/>
              <a:gd name="connsiteX14" fmla="*/ 1576 w 1673481"/>
              <a:gd name="connsiteY14" fmla="*/ 223906 h 7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3481" h="748475">
                <a:moveTo>
                  <a:pt x="1576" y="223906"/>
                </a:moveTo>
                <a:cubicBezTo>
                  <a:pt x="39823" y="221552"/>
                  <a:pt x="825948" y="225671"/>
                  <a:pt x="919506" y="195662"/>
                </a:cubicBezTo>
                <a:cubicBezTo>
                  <a:pt x="1013064" y="165653"/>
                  <a:pt x="562338" y="47380"/>
                  <a:pt x="562926" y="43850"/>
                </a:cubicBezTo>
                <a:cubicBezTo>
                  <a:pt x="563515" y="40319"/>
                  <a:pt x="742393" y="60915"/>
                  <a:pt x="923037" y="174479"/>
                </a:cubicBezTo>
                <a:cubicBezTo>
                  <a:pt x="1103681" y="288043"/>
                  <a:pt x="1556762" y="654039"/>
                  <a:pt x="1646790" y="725237"/>
                </a:cubicBezTo>
                <a:cubicBezTo>
                  <a:pt x="1736818" y="796435"/>
                  <a:pt x="1579711" y="689343"/>
                  <a:pt x="1463204" y="601669"/>
                </a:cubicBezTo>
                <a:cubicBezTo>
                  <a:pt x="1346697" y="513995"/>
                  <a:pt x="1103092" y="299223"/>
                  <a:pt x="947750" y="199192"/>
                </a:cubicBezTo>
                <a:cubicBezTo>
                  <a:pt x="792408" y="99161"/>
                  <a:pt x="574105" y="16783"/>
                  <a:pt x="531151" y="1484"/>
                </a:cubicBezTo>
                <a:cubicBezTo>
                  <a:pt x="488197" y="-13815"/>
                  <a:pt x="718856" y="93865"/>
                  <a:pt x="690024" y="107399"/>
                </a:cubicBezTo>
                <a:cubicBezTo>
                  <a:pt x="661192" y="120933"/>
                  <a:pt x="348742" y="86216"/>
                  <a:pt x="358157" y="82686"/>
                </a:cubicBezTo>
                <a:cubicBezTo>
                  <a:pt x="367572" y="79155"/>
                  <a:pt x="742393" y="77978"/>
                  <a:pt x="746512" y="86216"/>
                </a:cubicBezTo>
                <a:cubicBezTo>
                  <a:pt x="750631" y="94454"/>
                  <a:pt x="448184" y="122698"/>
                  <a:pt x="382870" y="132113"/>
                </a:cubicBezTo>
                <a:cubicBezTo>
                  <a:pt x="317556" y="141528"/>
                  <a:pt x="303434" y="129759"/>
                  <a:pt x="354626" y="142704"/>
                </a:cubicBezTo>
                <a:cubicBezTo>
                  <a:pt x="405818" y="155649"/>
                  <a:pt x="747100" y="196839"/>
                  <a:pt x="690024" y="209784"/>
                </a:cubicBezTo>
                <a:cubicBezTo>
                  <a:pt x="632948" y="222729"/>
                  <a:pt x="-36671" y="226260"/>
                  <a:pt x="1576" y="223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1F708CF-1A6C-01F3-1DA2-9FEC18943143}"/>
              </a:ext>
            </a:extLst>
          </p:cNvPr>
          <p:cNvSpPr/>
          <p:nvPr/>
        </p:nvSpPr>
        <p:spPr>
          <a:xfrm>
            <a:off x="6365311" y="1189702"/>
            <a:ext cx="1441287" cy="918784"/>
          </a:xfrm>
          <a:custGeom>
            <a:avLst/>
            <a:gdLst>
              <a:gd name="connsiteX0" fmla="*/ 184 w 1441287"/>
              <a:gd name="connsiteY0" fmla="*/ 77 h 918784"/>
              <a:gd name="connsiteX1" fmla="*/ 851035 w 1441287"/>
              <a:gd name="connsiteY1" fmla="*/ 406085 h 918784"/>
              <a:gd name="connsiteX2" fmla="*/ 674510 w 1441287"/>
              <a:gd name="connsiteY2" fmla="*/ 324883 h 918784"/>
              <a:gd name="connsiteX3" fmla="*/ 1214677 w 1441287"/>
              <a:gd name="connsiteY3" fmla="*/ 557896 h 918784"/>
              <a:gd name="connsiteX4" fmla="*/ 1137006 w 1441287"/>
              <a:gd name="connsiteY4" fmla="*/ 550835 h 918784"/>
              <a:gd name="connsiteX5" fmla="*/ 1433568 w 1441287"/>
              <a:gd name="connsiteY5" fmla="*/ 907416 h 918784"/>
              <a:gd name="connsiteX6" fmla="*/ 1334714 w 1441287"/>
              <a:gd name="connsiteY6" fmla="*/ 808562 h 918784"/>
              <a:gd name="connsiteX7" fmla="*/ 1122884 w 1441287"/>
              <a:gd name="connsiteY7" fmla="*/ 589671 h 918784"/>
              <a:gd name="connsiteX8" fmla="*/ 709815 w 1441287"/>
              <a:gd name="connsiteY8" fmla="*/ 275456 h 918784"/>
              <a:gd name="connsiteX9" fmla="*/ 773364 w 1441287"/>
              <a:gd name="connsiteY9" fmla="*/ 370780 h 918784"/>
              <a:gd name="connsiteX10" fmla="*/ 184 w 1441287"/>
              <a:gd name="connsiteY10" fmla="*/ 77 h 91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287" h="918784">
                <a:moveTo>
                  <a:pt x="184" y="77"/>
                </a:moveTo>
                <a:cubicBezTo>
                  <a:pt x="13129" y="5961"/>
                  <a:pt x="738647" y="351951"/>
                  <a:pt x="851035" y="406085"/>
                </a:cubicBezTo>
                <a:cubicBezTo>
                  <a:pt x="963423" y="460219"/>
                  <a:pt x="613903" y="299581"/>
                  <a:pt x="674510" y="324883"/>
                </a:cubicBezTo>
                <a:cubicBezTo>
                  <a:pt x="735117" y="350185"/>
                  <a:pt x="1137594" y="520237"/>
                  <a:pt x="1214677" y="557896"/>
                </a:cubicBezTo>
                <a:cubicBezTo>
                  <a:pt x="1291760" y="595555"/>
                  <a:pt x="1100524" y="492582"/>
                  <a:pt x="1137006" y="550835"/>
                </a:cubicBezTo>
                <a:cubicBezTo>
                  <a:pt x="1173488" y="609088"/>
                  <a:pt x="1400617" y="864462"/>
                  <a:pt x="1433568" y="907416"/>
                </a:cubicBezTo>
                <a:cubicBezTo>
                  <a:pt x="1466519" y="950370"/>
                  <a:pt x="1386495" y="861519"/>
                  <a:pt x="1334714" y="808562"/>
                </a:cubicBezTo>
                <a:cubicBezTo>
                  <a:pt x="1282933" y="755605"/>
                  <a:pt x="1227034" y="678522"/>
                  <a:pt x="1122884" y="589671"/>
                </a:cubicBezTo>
                <a:cubicBezTo>
                  <a:pt x="1018734" y="500820"/>
                  <a:pt x="768068" y="311938"/>
                  <a:pt x="709815" y="275456"/>
                </a:cubicBezTo>
                <a:cubicBezTo>
                  <a:pt x="651562" y="238974"/>
                  <a:pt x="886340" y="416677"/>
                  <a:pt x="773364" y="370780"/>
                </a:cubicBezTo>
                <a:cubicBezTo>
                  <a:pt x="660388" y="324884"/>
                  <a:pt x="-12761" y="-5807"/>
                  <a:pt x="18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5026F9A-B8C8-0EB1-E10E-07D345684F82}"/>
              </a:ext>
            </a:extLst>
          </p:cNvPr>
          <p:cNvSpPr/>
          <p:nvPr/>
        </p:nvSpPr>
        <p:spPr>
          <a:xfrm>
            <a:off x="7338522" y="1953981"/>
            <a:ext cx="728821" cy="873024"/>
          </a:xfrm>
          <a:custGeom>
            <a:avLst/>
            <a:gdLst>
              <a:gd name="connsiteX0" fmla="*/ 4922 w 728821"/>
              <a:gd name="connsiteY0" fmla="*/ 5448 h 873024"/>
              <a:gd name="connsiteX1" fmla="*/ 612168 w 728821"/>
              <a:gd name="connsiteY1" fmla="*/ 549145 h 873024"/>
              <a:gd name="connsiteX2" fmla="*/ 502723 w 728821"/>
              <a:gd name="connsiteY2" fmla="*/ 496187 h 873024"/>
              <a:gd name="connsiteX3" fmla="*/ 725144 w 728821"/>
              <a:gd name="connsiteY3" fmla="*/ 863360 h 873024"/>
              <a:gd name="connsiteX4" fmla="*/ 633351 w 728821"/>
              <a:gd name="connsiteY4" fmla="*/ 743322 h 873024"/>
              <a:gd name="connsiteX5" fmla="*/ 527436 w 728821"/>
              <a:gd name="connsiteY5" fmla="*/ 496187 h 873024"/>
              <a:gd name="connsiteX6" fmla="*/ 290893 w 728821"/>
              <a:gd name="connsiteY6" fmla="*/ 227869 h 873024"/>
              <a:gd name="connsiteX7" fmla="*/ 322667 w 728821"/>
              <a:gd name="connsiteY7" fmla="*/ 266705 h 873024"/>
              <a:gd name="connsiteX8" fmla="*/ 4922 w 728821"/>
              <a:gd name="connsiteY8" fmla="*/ 5448 h 8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21" h="873024">
                <a:moveTo>
                  <a:pt x="4922" y="5448"/>
                </a:moveTo>
                <a:cubicBezTo>
                  <a:pt x="53172" y="52521"/>
                  <a:pt x="529201" y="467355"/>
                  <a:pt x="612168" y="549145"/>
                </a:cubicBezTo>
                <a:cubicBezTo>
                  <a:pt x="695135" y="630935"/>
                  <a:pt x="483894" y="443818"/>
                  <a:pt x="502723" y="496187"/>
                </a:cubicBezTo>
                <a:cubicBezTo>
                  <a:pt x="521552" y="548556"/>
                  <a:pt x="703373" y="822171"/>
                  <a:pt x="725144" y="863360"/>
                </a:cubicBezTo>
                <a:cubicBezTo>
                  <a:pt x="746915" y="904549"/>
                  <a:pt x="666302" y="804517"/>
                  <a:pt x="633351" y="743322"/>
                </a:cubicBezTo>
                <a:cubicBezTo>
                  <a:pt x="600400" y="682127"/>
                  <a:pt x="584512" y="582096"/>
                  <a:pt x="527436" y="496187"/>
                </a:cubicBezTo>
                <a:cubicBezTo>
                  <a:pt x="470360" y="410278"/>
                  <a:pt x="325021" y="266116"/>
                  <a:pt x="290893" y="227869"/>
                </a:cubicBezTo>
                <a:cubicBezTo>
                  <a:pt x="256765" y="189622"/>
                  <a:pt x="367387" y="302598"/>
                  <a:pt x="322667" y="266705"/>
                </a:cubicBezTo>
                <a:cubicBezTo>
                  <a:pt x="277947" y="230812"/>
                  <a:pt x="-43328" y="-41625"/>
                  <a:pt x="4922" y="5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36A7B12-EE5E-A623-4A6E-05A097125199}"/>
              </a:ext>
            </a:extLst>
          </p:cNvPr>
          <p:cNvSpPr/>
          <p:nvPr/>
        </p:nvSpPr>
        <p:spPr>
          <a:xfrm>
            <a:off x="7368007" y="2160645"/>
            <a:ext cx="644163" cy="1165312"/>
          </a:xfrm>
          <a:custGeom>
            <a:avLst/>
            <a:gdLst>
              <a:gd name="connsiteX0" fmla="*/ 151 w 644163"/>
              <a:gd name="connsiteY0" fmla="*/ 22 h 1165312"/>
              <a:gd name="connsiteX1" fmla="*/ 540317 w 644163"/>
              <a:gd name="connsiteY1" fmla="*/ 483701 h 1165312"/>
              <a:gd name="connsiteX2" fmla="*/ 434402 w 644163"/>
              <a:gd name="connsiteY2" fmla="*/ 427213 h 1165312"/>
              <a:gd name="connsiteX3" fmla="*/ 550909 w 644163"/>
              <a:gd name="connsiteY3" fmla="*/ 642574 h 1165312"/>
              <a:gd name="connsiteX4" fmla="*/ 582683 w 644163"/>
              <a:gd name="connsiteY4" fmla="*/ 1076825 h 1165312"/>
              <a:gd name="connsiteX5" fmla="*/ 582683 w 644163"/>
              <a:gd name="connsiteY5" fmla="*/ 995624 h 1165312"/>
              <a:gd name="connsiteX6" fmla="*/ 642702 w 644163"/>
              <a:gd name="connsiteY6" fmla="*/ 1165088 h 1165312"/>
              <a:gd name="connsiteX7" fmla="*/ 621519 w 644163"/>
              <a:gd name="connsiteY7" fmla="*/ 953258 h 1165312"/>
              <a:gd name="connsiteX8" fmla="*/ 575622 w 644163"/>
              <a:gd name="connsiteY8" fmla="*/ 681409 h 1165312"/>
              <a:gd name="connsiteX9" fmla="*/ 360262 w 644163"/>
              <a:gd name="connsiteY9" fmla="*/ 342481 h 1165312"/>
              <a:gd name="connsiteX10" fmla="*/ 483829 w 644163"/>
              <a:gd name="connsiteY10" fmla="*/ 504884 h 1165312"/>
              <a:gd name="connsiteX11" fmla="*/ 151 w 644163"/>
              <a:gd name="connsiteY11" fmla="*/ 22 h 11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163" h="1165312">
                <a:moveTo>
                  <a:pt x="151" y="22"/>
                </a:moveTo>
                <a:cubicBezTo>
                  <a:pt x="9566" y="-3509"/>
                  <a:pt x="467942" y="412503"/>
                  <a:pt x="540317" y="483701"/>
                </a:cubicBezTo>
                <a:cubicBezTo>
                  <a:pt x="612692" y="554899"/>
                  <a:pt x="432637" y="400734"/>
                  <a:pt x="434402" y="427213"/>
                </a:cubicBezTo>
                <a:cubicBezTo>
                  <a:pt x="436167" y="453692"/>
                  <a:pt x="526196" y="534305"/>
                  <a:pt x="550909" y="642574"/>
                </a:cubicBezTo>
                <a:cubicBezTo>
                  <a:pt x="575622" y="750843"/>
                  <a:pt x="577387" y="1017983"/>
                  <a:pt x="582683" y="1076825"/>
                </a:cubicBezTo>
                <a:cubicBezTo>
                  <a:pt x="587979" y="1135667"/>
                  <a:pt x="572680" y="980914"/>
                  <a:pt x="582683" y="995624"/>
                </a:cubicBezTo>
                <a:cubicBezTo>
                  <a:pt x="592686" y="1010335"/>
                  <a:pt x="636229" y="1172149"/>
                  <a:pt x="642702" y="1165088"/>
                </a:cubicBezTo>
                <a:cubicBezTo>
                  <a:pt x="649175" y="1158027"/>
                  <a:pt x="632699" y="1033871"/>
                  <a:pt x="621519" y="953258"/>
                </a:cubicBezTo>
                <a:cubicBezTo>
                  <a:pt x="610339" y="872645"/>
                  <a:pt x="619165" y="783205"/>
                  <a:pt x="575622" y="681409"/>
                </a:cubicBezTo>
                <a:cubicBezTo>
                  <a:pt x="532079" y="579613"/>
                  <a:pt x="375561" y="371902"/>
                  <a:pt x="360262" y="342481"/>
                </a:cubicBezTo>
                <a:cubicBezTo>
                  <a:pt x="344963" y="313060"/>
                  <a:pt x="543847" y="559607"/>
                  <a:pt x="483829" y="504884"/>
                </a:cubicBezTo>
                <a:cubicBezTo>
                  <a:pt x="423811" y="450161"/>
                  <a:pt x="-9264" y="3553"/>
                  <a:pt x="15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1C72459-BC81-BC74-3F09-26C94A048CC9}"/>
              </a:ext>
            </a:extLst>
          </p:cNvPr>
          <p:cNvSpPr/>
          <p:nvPr/>
        </p:nvSpPr>
        <p:spPr>
          <a:xfrm>
            <a:off x="7789551" y="897788"/>
            <a:ext cx="927886" cy="1714235"/>
          </a:xfrm>
          <a:custGeom>
            <a:avLst/>
            <a:gdLst>
              <a:gd name="connsiteX0" fmla="*/ 9328 w 927886"/>
              <a:gd name="connsiteY0" fmla="*/ 16612 h 1714235"/>
              <a:gd name="connsiteX1" fmla="*/ 658940 w 927886"/>
              <a:gd name="connsiteY1" fmla="*/ 839219 h 1714235"/>
              <a:gd name="connsiteX2" fmla="*/ 683654 w 927886"/>
              <a:gd name="connsiteY2" fmla="*/ 860402 h 1714235"/>
              <a:gd name="connsiteX3" fmla="*/ 775447 w 927886"/>
              <a:gd name="connsiteY3" fmla="*/ 1156964 h 1714235"/>
              <a:gd name="connsiteX4" fmla="*/ 796630 w 927886"/>
              <a:gd name="connsiteY4" fmla="*/ 1089885 h 1714235"/>
              <a:gd name="connsiteX5" fmla="*/ 923728 w 927886"/>
              <a:gd name="connsiteY5" fmla="*/ 1704192 h 1714235"/>
              <a:gd name="connsiteX6" fmla="*/ 877831 w 927886"/>
              <a:gd name="connsiteY6" fmla="*/ 1421752 h 1714235"/>
              <a:gd name="connsiteX7" fmla="*/ 690715 w 927886"/>
              <a:gd name="connsiteY7" fmla="*/ 782731 h 1714235"/>
              <a:gd name="connsiteX8" fmla="*/ 249402 w 927886"/>
              <a:gd name="connsiteY8" fmla="*/ 129588 h 1714235"/>
              <a:gd name="connsiteX9" fmla="*/ 613044 w 927886"/>
              <a:gd name="connsiteY9" fmla="*/ 676816 h 1714235"/>
              <a:gd name="connsiteX10" fmla="*/ 464763 w 927886"/>
              <a:gd name="connsiteY10" fmla="*/ 429681 h 1714235"/>
              <a:gd name="connsiteX11" fmla="*/ 274115 w 927886"/>
              <a:gd name="connsiteY11" fmla="*/ 161363 h 1714235"/>
              <a:gd name="connsiteX12" fmla="*/ 404744 w 927886"/>
              <a:gd name="connsiteY12" fmla="*/ 366132 h 1714235"/>
              <a:gd name="connsiteX13" fmla="*/ 503598 w 927886"/>
              <a:gd name="connsiteY13" fmla="*/ 592084 h 1714235"/>
              <a:gd name="connsiteX14" fmla="*/ 288237 w 927886"/>
              <a:gd name="connsiteY14" fmla="*/ 309644 h 1714235"/>
              <a:gd name="connsiteX15" fmla="*/ 9328 w 927886"/>
              <a:gd name="connsiteY15" fmla="*/ 16612 h 171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7886" h="1714235">
                <a:moveTo>
                  <a:pt x="9328" y="16612"/>
                </a:moveTo>
                <a:cubicBezTo>
                  <a:pt x="71112" y="104875"/>
                  <a:pt x="658940" y="839219"/>
                  <a:pt x="658940" y="839219"/>
                </a:cubicBezTo>
                <a:cubicBezTo>
                  <a:pt x="771328" y="979851"/>
                  <a:pt x="664236" y="807445"/>
                  <a:pt x="683654" y="860402"/>
                </a:cubicBezTo>
                <a:cubicBezTo>
                  <a:pt x="703072" y="913359"/>
                  <a:pt x="756618" y="1118717"/>
                  <a:pt x="775447" y="1156964"/>
                </a:cubicBezTo>
                <a:cubicBezTo>
                  <a:pt x="794276" y="1195211"/>
                  <a:pt x="771917" y="998680"/>
                  <a:pt x="796630" y="1089885"/>
                </a:cubicBezTo>
                <a:cubicBezTo>
                  <a:pt x="821343" y="1181090"/>
                  <a:pt x="910195" y="1648881"/>
                  <a:pt x="923728" y="1704192"/>
                </a:cubicBezTo>
                <a:cubicBezTo>
                  <a:pt x="937261" y="1759503"/>
                  <a:pt x="916666" y="1575329"/>
                  <a:pt x="877831" y="1421752"/>
                </a:cubicBezTo>
                <a:cubicBezTo>
                  <a:pt x="838996" y="1268175"/>
                  <a:pt x="795453" y="998092"/>
                  <a:pt x="690715" y="782731"/>
                </a:cubicBezTo>
                <a:cubicBezTo>
                  <a:pt x="585977" y="567370"/>
                  <a:pt x="262347" y="147240"/>
                  <a:pt x="249402" y="129588"/>
                </a:cubicBezTo>
                <a:cubicBezTo>
                  <a:pt x="236457" y="111936"/>
                  <a:pt x="577151" y="626801"/>
                  <a:pt x="613044" y="676816"/>
                </a:cubicBezTo>
                <a:cubicBezTo>
                  <a:pt x="648938" y="726832"/>
                  <a:pt x="521251" y="515590"/>
                  <a:pt x="464763" y="429681"/>
                </a:cubicBezTo>
                <a:cubicBezTo>
                  <a:pt x="408275" y="343772"/>
                  <a:pt x="284118" y="171955"/>
                  <a:pt x="274115" y="161363"/>
                </a:cubicBezTo>
                <a:cubicBezTo>
                  <a:pt x="264112" y="150772"/>
                  <a:pt x="366497" y="294345"/>
                  <a:pt x="404744" y="366132"/>
                </a:cubicBezTo>
                <a:cubicBezTo>
                  <a:pt x="442991" y="437919"/>
                  <a:pt x="523016" y="601499"/>
                  <a:pt x="503598" y="592084"/>
                </a:cubicBezTo>
                <a:cubicBezTo>
                  <a:pt x="484180" y="582669"/>
                  <a:pt x="366497" y="403202"/>
                  <a:pt x="288237" y="309644"/>
                </a:cubicBezTo>
                <a:cubicBezTo>
                  <a:pt x="209978" y="216086"/>
                  <a:pt x="-52456" y="-71651"/>
                  <a:pt x="9328" y="16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B32AB28-5D80-7580-F6D7-E86C96824085}"/>
              </a:ext>
            </a:extLst>
          </p:cNvPr>
          <p:cNvSpPr/>
          <p:nvPr/>
        </p:nvSpPr>
        <p:spPr>
          <a:xfrm>
            <a:off x="8734462" y="2700646"/>
            <a:ext cx="252140" cy="1639528"/>
          </a:xfrm>
          <a:custGeom>
            <a:avLst/>
            <a:gdLst>
              <a:gd name="connsiteX0" fmla="*/ 63549 w 252140"/>
              <a:gd name="connsiteY0" fmla="*/ 188 h 1639528"/>
              <a:gd name="connsiteX1" fmla="*/ 7061 w 252140"/>
              <a:gd name="connsiteY1" fmla="*/ 448562 h 1639528"/>
              <a:gd name="connsiteX2" fmla="*/ 52957 w 252140"/>
              <a:gd name="connsiteY2" fmla="*/ 409726 h 1639528"/>
              <a:gd name="connsiteX3" fmla="*/ 155342 w 252140"/>
              <a:gd name="connsiteY3" fmla="*/ 635678 h 1639528"/>
              <a:gd name="connsiteX4" fmla="*/ 176525 w 252140"/>
              <a:gd name="connsiteY4" fmla="*/ 610965 h 1639528"/>
              <a:gd name="connsiteX5" fmla="*/ 183586 w 252140"/>
              <a:gd name="connsiteY5" fmla="*/ 921649 h 1639528"/>
              <a:gd name="connsiteX6" fmla="*/ 222421 w 252140"/>
              <a:gd name="connsiteY6" fmla="*/ 1359431 h 1639528"/>
              <a:gd name="connsiteX7" fmla="*/ 247135 w 252140"/>
              <a:gd name="connsiteY7" fmla="*/ 1634810 h 1639528"/>
              <a:gd name="connsiteX8" fmla="*/ 247135 w 252140"/>
              <a:gd name="connsiteY8" fmla="*/ 1454755 h 1639528"/>
              <a:gd name="connsiteX9" fmla="*/ 194177 w 252140"/>
              <a:gd name="connsiteY9" fmla="*/ 554477 h 1639528"/>
              <a:gd name="connsiteX10" fmla="*/ 183586 w 252140"/>
              <a:gd name="connsiteY10" fmla="*/ 709819 h 1639528"/>
              <a:gd name="connsiteX11" fmla="*/ 67079 w 252140"/>
              <a:gd name="connsiteY11" fmla="*/ 420318 h 1639528"/>
              <a:gd name="connsiteX12" fmla="*/ 0 w 252140"/>
              <a:gd name="connsiteY12" fmla="*/ 508580 h 1639528"/>
              <a:gd name="connsiteX13" fmla="*/ 63549 w 252140"/>
              <a:gd name="connsiteY13" fmla="*/ 188 h 163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140" h="1639528">
                <a:moveTo>
                  <a:pt x="63549" y="188"/>
                </a:moveTo>
                <a:cubicBezTo>
                  <a:pt x="64726" y="-9815"/>
                  <a:pt x="8826" y="380306"/>
                  <a:pt x="7061" y="448562"/>
                </a:cubicBezTo>
                <a:cubicBezTo>
                  <a:pt x="5296" y="516818"/>
                  <a:pt x="28244" y="378540"/>
                  <a:pt x="52957" y="409726"/>
                </a:cubicBezTo>
                <a:cubicBezTo>
                  <a:pt x="77670" y="440912"/>
                  <a:pt x="134747" y="602138"/>
                  <a:pt x="155342" y="635678"/>
                </a:cubicBezTo>
                <a:cubicBezTo>
                  <a:pt x="175937" y="669218"/>
                  <a:pt x="171818" y="563303"/>
                  <a:pt x="176525" y="610965"/>
                </a:cubicBezTo>
                <a:cubicBezTo>
                  <a:pt x="181232" y="658627"/>
                  <a:pt x="175937" y="796905"/>
                  <a:pt x="183586" y="921649"/>
                </a:cubicBezTo>
                <a:cubicBezTo>
                  <a:pt x="191235" y="1046393"/>
                  <a:pt x="211830" y="1240571"/>
                  <a:pt x="222421" y="1359431"/>
                </a:cubicBezTo>
                <a:cubicBezTo>
                  <a:pt x="233013" y="1478291"/>
                  <a:pt x="243016" y="1618923"/>
                  <a:pt x="247135" y="1634810"/>
                </a:cubicBezTo>
                <a:cubicBezTo>
                  <a:pt x="251254" y="1650697"/>
                  <a:pt x="255961" y="1634811"/>
                  <a:pt x="247135" y="1454755"/>
                </a:cubicBezTo>
                <a:cubicBezTo>
                  <a:pt x="238309" y="1274700"/>
                  <a:pt x="204769" y="678633"/>
                  <a:pt x="194177" y="554477"/>
                </a:cubicBezTo>
                <a:cubicBezTo>
                  <a:pt x="183585" y="430321"/>
                  <a:pt x="204769" y="732179"/>
                  <a:pt x="183586" y="709819"/>
                </a:cubicBezTo>
                <a:cubicBezTo>
                  <a:pt x="162403" y="687459"/>
                  <a:pt x="97677" y="453858"/>
                  <a:pt x="67079" y="420318"/>
                </a:cubicBezTo>
                <a:cubicBezTo>
                  <a:pt x="36481" y="386778"/>
                  <a:pt x="0" y="578602"/>
                  <a:pt x="0" y="508580"/>
                </a:cubicBezTo>
                <a:cubicBezTo>
                  <a:pt x="0" y="438558"/>
                  <a:pt x="62372" y="10191"/>
                  <a:pt x="63549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9EBA165-4135-AED7-F453-03706E9F66EC}"/>
              </a:ext>
            </a:extLst>
          </p:cNvPr>
          <p:cNvSpPr/>
          <p:nvPr/>
        </p:nvSpPr>
        <p:spPr>
          <a:xfrm>
            <a:off x="8679778" y="4346648"/>
            <a:ext cx="326476" cy="1824297"/>
          </a:xfrm>
          <a:custGeom>
            <a:avLst/>
            <a:gdLst>
              <a:gd name="connsiteX0" fmla="*/ 248861 w 326476"/>
              <a:gd name="connsiteY0" fmla="*/ 6461 h 1824297"/>
              <a:gd name="connsiteX1" fmla="*/ 273575 w 326476"/>
              <a:gd name="connsiteY1" fmla="*/ 645482 h 1824297"/>
              <a:gd name="connsiteX2" fmla="*/ 323002 w 326476"/>
              <a:gd name="connsiteY2" fmla="*/ 546628 h 1824297"/>
              <a:gd name="connsiteX3" fmla="*/ 167660 w 326476"/>
              <a:gd name="connsiteY3" fmla="*/ 1037367 h 1824297"/>
              <a:gd name="connsiteX4" fmla="*/ 12318 w 326476"/>
              <a:gd name="connsiteY4" fmla="*/ 1785834 h 1824297"/>
              <a:gd name="connsiteX5" fmla="*/ 40562 w 326476"/>
              <a:gd name="connsiteY5" fmla="*/ 1602248 h 1824297"/>
              <a:gd name="connsiteX6" fmla="*/ 284166 w 326476"/>
              <a:gd name="connsiteY6" fmla="*/ 631360 h 1824297"/>
              <a:gd name="connsiteX7" fmla="*/ 255922 w 326476"/>
              <a:gd name="connsiteY7" fmla="*/ 673726 h 1824297"/>
              <a:gd name="connsiteX8" fmla="*/ 234739 w 326476"/>
              <a:gd name="connsiteY8" fmla="*/ 239474 h 1824297"/>
              <a:gd name="connsiteX9" fmla="*/ 213556 w 326476"/>
              <a:gd name="connsiteY9" fmla="*/ 310084 h 1824297"/>
              <a:gd name="connsiteX10" fmla="*/ 248861 w 326476"/>
              <a:gd name="connsiteY10" fmla="*/ 6461 h 18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476" h="1824297">
                <a:moveTo>
                  <a:pt x="248861" y="6461"/>
                </a:moveTo>
                <a:cubicBezTo>
                  <a:pt x="258864" y="62361"/>
                  <a:pt x="261218" y="555454"/>
                  <a:pt x="273575" y="645482"/>
                </a:cubicBezTo>
                <a:cubicBezTo>
                  <a:pt x="285932" y="735510"/>
                  <a:pt x="340654" y="481314"/>
                  <a:pt x="323002" y="546628"/>
                </a:cubicBezTo>
                <a:cubicBezTo>
                  <a:pt x="305350" y="611942"/>
                  <a:pt x="219441" y="830833"/>
                  <a:pt x="167660" y="1037367"/>
                </a:cubicBezTo>
                <a:cubicBezTo>
                  <a:pt x="115879" y="1243901"/>
                  <a:pt x="33501" y="1691687"/>
                  <a:pt x="12318" y="1785834"/>
                </a:cubicBezTo>
                <a:cubicBezTo>
                  <a:pt x="-8865" y="1879981"/>
                  <a:pt x="-4746" y="1794660"/>
                  <a:pt x="40562" y="1602248"/>
                </a:cubicBezTo>
                <a:cubicBezTo>
                  <a:pt x="85870" y="1409836"/>
                  <a:pt x="248273" y="786114"/>
                  <a:pt x="284166" y="631360"/>
                </a:cubicBezTo>
                <a:cubicBezTo>
                  <a:pt x="320059" y="476606"/>
                  <a:pt x="264160" y="739040"/>
                  <a:pt x="255922" y="673726"/>
                </a:cubicBezTo>
                <a:cubicBezTo>
                  <a:pt x="247684" y="608412"/>
                  <a:pt x="241800" y="300081"/>
                  <a:pt x="234739" y="239474"/>
                </a:cubicBezTo>
                <a:cubicBezTo>
                  <a:pt x="227678" y="178867"/>
                  <a:pt x="214144" y="345389"/>
                  <a:pt x="213556" y="310084"/>
                </a:cubicBezTo>
                <a:cubicBezTo>
                  <a:pt x="212968" y="274779"/>
                  <a:pt x="238858" y="-49439"/>
                  <a:pt x="248861" y="6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6C7B87F-CEC2-A947-45C3-696C8F3E4017}"/>
              </a:ext>
            </a:extLst>
          </p:cNvPr>
          <p:cNvSpPr/>
          <p:nvPr/>
        </p:nvSpPr>
        <p:spPr>
          <a:xfrm>
            <a:off x="7703442" y="4324022"/>
            <a:ext cx="459689" cy="1630144"/>
          </a:xfrm>
          <a:custGeom>
            <a:avLst/>
            <a:gdLst>
              <a:gd name="connsiteX0" fmla="*/ 459078 w 459689"/>
              <a:gd name="connsiteY0" fmla="*/ 4373 h 1630144"/>
              <a:gd name="connsiteX1" fmla="*/ 113089 w 459689"/>
              <a:gd name="connsiteY1" fmla="*/ 706943 h 1630144"/>
              <a:gd name="connsiteX2" fmla="*/ 180169 w 459689"/>
              <a:gd name="connsiteY2" fmla="*/ 604559 h 1630144"/>
              <a:gd name="connsiteX3" fmla="*/ 38949 w 459689"/>
              <a:gd name="connsiteY3" fmla="*/ 1056463 h 1630144"/>
              <a:gd name="connsiteX4" fmla="*/ 88376 w 459689"/>
              <a:gd name="connsiteY4" fmla="*/ 1614282 h 1630144"/>
              <a:gd name="connsiteX5" fmla="*/ 81315 w 459689"/>
              <a:gd name="connsiteY5" fmla="*/ 1430696 h 1630144"/>
              <a:gd name="connsiteX6" fmla="*/ 113 w 459689"/>
              <a:gd name="connsiteY6" fmla="*/ 943487 h 1630144"/>
              <a:gd name="connsiteX7" fmla="*/ 67193 w 459689"/>
              <a:gd name="connsiteY7" fmla="*/ 978792 h 1630144"/>
              <a:gd name="connsiteX8" fmla="*/ 208413 w 459689"/>
              <a:gd name="connsiteY8" fmla="*/ 360954 h 1630144"/>
              <a:gd name="connsiteX9" fmla="*/ 197821 w 459689"/>
              <a:gd name="connsiteY9" fmla="*/ 406851 h 1630144"/>
              <a:gd name="connsiteX10" fmla="*/ 459078 w 459689"/>
              <a:gd name="connsiteY10" fmla="*/ 4373 h 163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689" h="1630144">
                <a:moveTo>
                  <a:pt x="459078" y="4373"/>
                </a:moveTo>
                <a:cubicBezTo>
                  <a:pt x="444956" y="54388"/>
                  <a:pt x="159574" y="606912"/>
                  <a:pt x="113089" y="706943"/>
                </a:cubicBezTo>
                <a:cubicBezTo>
                  <a:pt x="66604" y="806974"/>
                  <a:pt x="192526" y="546306"/>
                  <a:pt x="180169" y="604559"/>
                </a:cubicBezTo>
                <a:cubicBezTo>
                  <a:pt x="167812" y="662812"/>
                  <a:pt x="54248" y="888176"/>
                  <a:pt x="38949" y="1056463"/>
                </a:cubicBezTo>
                <a:cubicBezTo>
                  <a:pt x="23650" y="1224750"/>
                  <a:pt x="81315" y="1551910"/>
                  <a:pt x="88376" y="1614282"/>
                </a:cubicBezTo>
                <a:cubicBezTo>
                  <a:pt x="95437" y="1676654"/>
                  <a:pt x="96025" y="1542495"/>
                  <a:pt x="81315" y="1430696"/>
                </a:cubicBezTo>
                <a:cubicBezTo>
                  <a:pt x="66605" y="1318897"/>
                  <a:pt x="2467" y="1018804"/>
                  <a:pt x="113" y="943487"/>
                </a:cubicBezTo>
                <a:cubicBezTo>
                  <a:pt x="-2241" y="868170"/>
                  <a:pt x="32476" y="1075881"/>
                  <a:pt x="67193" y="978792"/>
                </a:cubicBezTo>
                <a:cubicBezTo>
                  <a:pt x="101910" y="881703"/>
                  <a:pt x="186642" y="456277"/>
                  <a:pt x="208413" y="360954"/>
                </a:cubicBezTo>
                <a:cubicBezTo>
                  <a:pt x="230184" y="265631"/>
                  <a:pt x="157220" y="465104"/>
                  <a:pt x="197821" y="406851"/>
                </a:cubicBezTo>
                <a:cubicBezTo>
                  <a:pt x="238422" y="348598"/>
                  <a:pt x="473200" y="-45642"/>
                  <a:pt x="459078" y="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D3FF2D65-547F-ACD7-244F-786EE0542033}"/>
              </a:ext>
            </a:extLst>
          </p:cNvPr>
          <p:cNvSpPr/>
          <p:nvPr/>
        </p:nvSpPr>
        <p:spPr>
          <a:xfrm>
            <a:off x="3989593" y="434824"/>
            <a:ext cx="2872714" cy="2554876"/>
          </a:xfrm>
          <a:custGeom>
            <a:avLst/>
            <a:gdLst>
              <a:gd name="connsiteX0" fmla="*/ 2871435 w 2872714"/>
              <a:gd name="connsiteY0" fmla="*/ 1181 h 2554876"/>
              <a:gd name="connsiteX1" fmla="*/ 915467 w 2872714"/>
              <a:gd name="connsiteY1" fmla="*/ 219184 h 2554876"/>
              <a:gd name="connsiteX2" fmla="*/ 1387806 w 2872714"/>
              <a:gd name="connsiteY2" fmla="*/ 225240 h 2554876"/>
              <a:gd name="connsiteX3" fmla="*/ 842799 w 2872714"/>
              <a:gd name="connsiteY3" fmla="*/ 558299 h 2554876"/>
              <a:gd name="connsiteX4" fmla="*/ 933633 w 2872714"/>
              <a:gd name="connsiteY4" fmla="*/ 503799 h 2554876"/>
              <a:gd name="connsiteX5" fmla="*/ 406794 w 2872714"/>
              <a:gd name="connsiteY5" fmla="*/ 1121473 h 2554876"/>
              <a:gd name="connsiteX6" fmla="*/ 600574 w 2872714"/>
              <a:gd name="connsiteY6" fmla="*/ 891359 h 2554876"/>
              <a:gd name="connsiteX7" fmla="*/ 19233 w 2872714"/>
              <a:gd name="connsiteY7" fmla="*/ 2490045 h 2554876"/>
              <a:gd name="connsiteX8" fmla="*/ 206958 w 2872714"/>
              <a:gd name="connsiteY8" fmla="*/ 2066151 h 2554876"/>
              <a:gd name="connsiteX9" fmla="*/ 867022 w 2872714"/>
              <a:gd name="connsiteY9" fmla="*/ 443242 h 2554876"/>
              <a:gd name="connsiteX10" fmla="*/ 812521 w 2872714"/>
              <a:gd name="connsiteY10" fmla="*/ 552244 h 2554876"/>
              <a:gd name="connsiteX11" fmla="*/ 1399917 w 2872714"/>
              <a:gd name="connsiteY11" fmla="*/ 55682 h 2554876"/>
              <a:gd name="connsiteX12" fmla="*/ 1218248 w 2872714"/>
              <a:gd name="connsiteY12" fmla="*/ 128350 h 2554876"/>
              <a:gd name="connsiteX13" fmla="*/ 2871435 w 2872714"/>
              <a:gd name="connsiteY13" fmla="*/ 1181 h 25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2714" h="2554876">
                <a:moveTo>
                  <a:pt x="2871435" y="1181"/>
                </a:moveTo>
                <a:cubicBezTo>
                  <a:pt x="2820971" y="16320"/>
                  <a:pt x="1162738" y="181841"/>
                  <a:pt x="915467" y="219184"/>
                </a:cubicBezTo>
                <a:cubicBezTo>
                  <a:pt x="668195" y="256527"/>
                  <a:pt x="1399917" y="168721"/>
                  <a:pt x="1387806" y="225240"/>
                </a:cubicBezTo>
                <a:cubicBezTo>
                  <a:pt x="1375695" y="281759"/>
                  <a:pt x="918494" y="511873"/>
                  <a:pt x="842799" y="558299"/>
                </a:cubicBezTo>
                <a:cubicBezTo>
                  <a:pt x="767104" y="604725"/>
                  <a:pt x="1006300" y="409937"/>
                  <a:pt x="933633" y="503799"/>
                </a:cubicBezTo>
                <a:cubicBezTo>
                  <a:pt x="860965" y="597661"/>
                  <a:pt x="462304" y="1056880"/>
                  <a:pt x="406794" y="1121473"/>
                </a:cubicBezTo>
                <a:cubicBezTo>
                  <a:pt x="351284" y="1186066"/>
                  <a:pt x="665167" y="663264"/>
                  <a:pt x="600574" y="891359"/>
                </a:cubicBezTo>
                <a:cubicBezTo>
                  <a:pt x="535980" y="1119454"/>
                  <a:pt x="84836" y="2294246"/>
                  <a:pt x="19233" y="2490045"/>
                </a:cubicBezTo>
                <a:cubicBezTo>
                  <a:pt x="-46370" y="2685844"/>
                  <a:pt x="65660" y="2407285"/>
                  <a:pt x="206958" y="2066151"/>
                </a:cubicBezTo>
                <a:cubicBezTo>
                  <a:pt x="348256" y="1725017"/>
                  <a:pt x="766095" y="695560"/>
                  <a:pt x="867022" y="443242"/>
                </a:cubicBezTo>
                <a:cubicBezTo>
                  <a:pt x="967949" y="190924"/>
                  <a:pt x="723705" y="616837"/>
                  <a:pt x="812521" y="552244"/>
                </a:cubicBezTo>
                <a:cubicBezTo>
                  <a:pt x="901337" y="487651"/>
                  <a:pt x="1332296" y="126331"/>
                  <a:pt x="1399917" y="55682"/>
                </a:cubicBezTo>
                <a:cubicBezTo>
                  <a:pt x="1467538" y="-14967"/>
                  <a:pt x="971986" y="135415"/>
                  <a:pt x="1218248" y="128350"/>
                </a:cubicBezTo>
                <a:cubicBezTo>
                  <a:pt x="1464510" y="121285"/>
                  <a:pt x="2921899" y="-13958"/>
                  <a:pt x="2871435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BE3716CB-54B0-0FCA-D47C-7B1FCD63C956}"/>
              </a:ext>
            </a:extLst>
          </p:cNvPr>
          <p:cNvSpPr/>
          <p:nvPr/>
        </p:nvSpPr>
        <p:spPr>
          <a:xfrm>
            <a:off x="4241866" y="641897"/>
            <a:ext cx="2649440" cy="2506554"/>
          </a:xfrm>
          <a:custGeom>
            <a:avLst/>
            <a:gdLst>
              <a:gd name="connsiteX0" fmla="*/ 2649440 w 2649440"/>
              <a:gd name="connsiteY0" fmla="*/ 0 h 2506554"/>
              <a:gd name="connsiteX1" fmla="*/ 1141588 w 2649440"/>
              <a:gd name="connsiteY1" fmla="*/ 405727 h 2506554"/>
              <a:gd name="connsiteX2" fmla="*/ 1238478 w 2649440"/>
              <a:gd name="connsiteY2" fmla="*/ 411782 h 2506554"/>
              <a:gd name="connsiteX3" fmla="*/ 699527 w 2649440"/>
              <a:gd name="connsiteY3" fmla="*/ 1065790 h 2506554"/>
              <a:gd name="connsiteX4" fmla="*/ 863029 w 2649440"/>
              <a:gd name="connsiteY4" fmla="*/ 884122 h 2506554"/>
              <a:gd name="connsiteX5" fmla="*/ 45519 w 2649440"/>
              <a:gd name="connsiteY5" fmla="*/ 2416196 h 2506554"/>
              <a:gd name="connsiteX6" fmla="*/ 148465 w 2649440"/>
              <a:gd name="connsiteY6" fmla="*/ 2240582 h 2506554"/>
              <a:gd name="connsiteX7" fmla="*/ 517859 w 2649440"/>
              <a:gd name="connsiteY7" fmla="*/ 1513907 h 2506554"/>
              <a:gd name="connsiteX8" fmla="*/ 929641 w 2649440"/>
              <a:gd name="connsiteY8" fmla="*/ 526839 h 2506554"/>
              <a:gd name="connsiteX9" fmla="*/ 808529 w 2649440"/>
              <a:gd name="connsiteY9" fmla="*/ 750898 h 2506554"/>
              <a:gd name="connsiteX10" fmla="*/ 1244534 w 2649440"/>
              <a:gd name="connsiteY10" fmla="*/ 290670 h 2506554"/>
              <a:gd name="connsiteX11" fmla="*/ 1074976 w 2649440"/>
              <a:gd name="connsiteY11" fmla="*/ 327004 h 2506554"/>
              <a:gd name="connsiteX12" fmla="*/ 2649440 w 2649440"/>
              <a:gd name="connsiteY12" fmla="*/ 0 h 25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9440" h="2506554">
                <a:moveTo>
                  <a:pt x="2649440" y="0"/>
                </a:moveTo>
                <a:lnTo>
                  <a:pt x="1141588" y="405727"/>
                </a:lnTo>
                <a:cubicBezTo>
                  <a:pt x="906428" y="474357"/>
                  <a:pt x="1312155" y="301772"/>
                  <a:pt x="1238478" y="411782"/>
                </a:cubicBezTo>
                <a:cubicBezTo>
                  <a:pt x="1164801" y="521793"/>
                  <a:pt x="762102" y="987067"/>
                  <a:pt x="699527" y="1065790"/>
                </a:cubicBezTo>
                <a:cubicBezTo>
                  <a:pt x="636952" y="1144513"/>
                  <a:pt x="972030" y="659054"/>
                  <a:pt x="863029" y="884122"/>
                </a:cubicBezTo>
                <a:cubicBezTo>
                  <a:pt x="754028" y="1109190"/>
                  <a:pt x="164613" y="2190119"/>
                  <a:pt x="45519" y="2416196"/>
                </a:cubicBezTo>
                <a:cubicBezTo>
                  <a:pt x="-73575" y="2642273"/>
                  <a:pt x="69742" y="2390964"/>
                  <a:pt x="148465" y="2240582"/>
                </a:cubicBezTo>
                <a:cubicBezTo>
                  <a:pt x="227188" y="2090201"/>
                  <a:pt x="387663" y="1799531"/>
                  <a:pt x="517859" y="1513907"/>
                </a:cubicBezTo>
                <a:cubicBezTo>
                  <a:pt x="648055" y="1228283"/>
                  <a:pt x="881196" y="654007"/>
                  <a:pt x="929641" y="526839"/>
                </a:cubicBezTo>
                <a:cubicBezTo>
                  <a:pt x="978086" y="399671"/>
                  <a:pt x="756047" y="790259"/>
                  <a:pt x="808529" y="750898"/>
                </a:cubicBezTo>
                <a:cubicBezTo>
                  <a:pt x="861011" y="711537"/>
                  <a:pt x="1200126" y="361319"/>
                  <a:pt x="1244534" y="290670"/>
                </a:cubicBezTo>
                <a:cubicBezTo>
                  <a:pt x="1288942" y="220021"/>
                  <a:pt x="1074976" y="327004"/>
                  <a:pt x="1074976" y="327004"/>
                </a:cubicBezTo>
                <a:lnTo>
                  <a:pt x="26494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172E1D7-C65A-2B56-F2D5-0A84559C1AF9}"/>
              </a:ext>
            </a:extLst>
          </p:cNvPr>
          <p:cNvSpPr/>
          <p:nvPr/>
        </p:nvSpPr>
        <p:spPr>
          <a:xfrm>
            <a:off x="3894591" y="3084299"/>
            <a:ext cx="671423" cy="2247537"/>
          </a:xfrm>
          <a:custGeom>
            <a:avLst/>
            <a:gdLst>
              <a:gd name="connsiteX0" fmla="*/ 671353 w 671423"/>
              <a:gd name="connsiteY0" fmla="*/ 4072 h 2247537"/>
              <a:gd name="connsiteX1" fmla="*/ 41568 w 671423"/>
              <a:gd name="connsiteY1" fmla="*/ 972973 h 2247537"/>
              <a:gd name="connsiteX2" fmla="*/ 71846 w 671423"/>
              <a:gd name="connsiteY2" fmla="*/ 972973 h 2247537"/>
              <a:gd name="connsiteX3" fmla="*/ 41568 w 671423"/>
              <a:gd name="connsiteY3" fmla="*/ 1693592 h 2247537"/>
              <a:gd name="connsiteX4" fmla="*/ 90013 w 671423"/>
              <a:gd name="connsiteY4" fmla="*/ 2220432 h 2247537"/>
              <a:gd name="connsiteX5" fmla="*/ 77902 w 671423"/>
              <a:gd name="connsiteY5" fmla="*/ 2032708 h 2247537"/>
              <a:gd name="connsiteX6" fmla="*/ 5234 w 671423"/>
              <a:gd name="connsiteY6" fmla="*/ 863971 h 2247537"/>
              <a:gd name="connsiteX7" fmla="*/ 35512 w 671423"/>
              <a:gd name="connsiteY7" fmla="*/ 1203086 h 2247537"/>
              <a:gd name="connsiteX8" fmla="*/ 271682 w 671423"/>
              <a:gd name="connsiteY8" fmla="*/ 524856 h 2247537"/>
              <a:gd name="connsiteX9" fmla="*/ 83957 w 671423"/>
              <a:gd name="connsiteY9" fmla="*/ 621746 h 2247537"/>
              <a:gd name="connsiteX10" fmla="*/ 671353 w 671423"/>
              <a:gd name="connsiteY10" fmla="*/ 4072 h 22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423" h="2247537">
                <a:moveTo>
                  <a:pt x="671353" y="4072"/>
                </a:moveTo>
                <a:cubicBezTo>
                  <a:pt x="664288" y="62610"/>
                  <a:pt x="41568" y="972973"/>
                  <a:pt x="41568" y="972973"/>
                </a:cubicBezTo>
                <a:cubicBezTo>
                  <a:pt x="-58350" y="1134457"/>
                  <a:pt x="71846" y="852870"/>
                  <a:pt x="71846" y="972973"/>
                </a:cubicBezTo>
                <a:cubicBezTo>
                  <a:pt x="71846" y="1093076"/>
                  <a:pt x="38540" y="1485682"/>
                  <a:pt x="41568" y="1693592"/>
                </a:cubicBezTo>
                <a:cubicBezTo>
                  <a:pt x="44596" y="1901502"/>
                  <a:pt x="83957" y="2163913"/>
                  <a:pt x="90013" y="2220432"/>
                </a:cubicBezTo>
                <a:cubicBezTo>
                  <a:pt x="96069" y="2276951"/>
                  <a:pt x="92032" y="2258785"/>
                  <a:pt x="77902" y="2032708"/>
                </a:cubicBezTo>
                <a:cubicBezTo>
                  <a:pt x="63772" y="1806631"/>
                  <a:pt x="12299" y="1002241"/>
                  <a:pt x="5234" y="863971"/>
                </a:cubicBezTo>
                <a:cubicBezTo>
                  <a:pt x="-1831" y="725701"/>
                  <a:pt x="-8896" y="1259605"/>
                  <a:pt x="35512" y="1203086"/>
                </a:cubicBezTo>
                <a:cubicBezTo>
                  <a:pt x="79920" y="1146567"/>
                  <a:pt x="263608" y="621746"/>
                  <a:pt x="271682" y="524856"/>
                </a:cubicBezTo>
                <a:cubicBezTo>
                  <a:pt x="279756" y="427966"/>
                  <a:pt x="13308" y="707534"/>
                  <a:pt x="83957" y="621746"/>
                </a:cubicBezTo>
                <a:cubicBezTo>
                  <a:pt x="154606" y="535958"/>
                  <a:pt x="678418" y="-54466"/>
                  <a:pt x="671353" y="4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E8A6D1F-12AF-E895-5A7F-EA0BB6039695}"/>
              </a:ext>
            </a:extLst>
          </p:cNvPr>
          <p:cNvSpPr/>
          <p:nvPr/>
        </p:nvSpPr>
        <p:spPr>
          <a:xfrm>
            <a:off x="4115633" y="3725979"/>
            <a:ext cx="529570" cy="2552163"/>
          </a:xfrm>
          <a:custGeom>
            <a:avLst/>
            <a:gdLst>
              <a:gd name="connsiteX0" fmla="*/ 347366 w 529570"/>
              <a:gd name="connsiteY0" fmla="*/ 10344 h 2552163"/>
              <a:gd name="connsiteX1" fmla="*/ 50640 w 529570"/>
              <a:gd name="connsiteY1" fmla="*/ 1070079 h 2552163"/>
              <a:gd name="connsiteX2" fmla="*/ 159641 w 529570"/>
              <a:gd name="connsiteY2" fmla="*/ 1015579 h 2552163"/>
              <a:gd name="connsiteX3" fmla="*/ 250476 w 529570"/>
              <a:gd name="connsiteY3" fmla="*/ 1718032 h 2552163"/>
              <a:gd name="connsiteX4" fmla="*/ 522979 w 529570"/>
              <a:gd name="connsiteY4" fmla="*/ 2535542 h 2552163"/>
              <a:gd name="connsiteX5" fmla="*/ 426089 w 529570"/>
              <a:gd name="connsiteY5" fmla="*/ 2184315 h 2552163"/>
              <a:gd name="connsiteX6" fmla="*/ 214142 w 529570"/>
              <a:gd name="connsiteY6" fmla="*/ 1209359 h 2552163"/>
              <a:gd name="connsiteX7" fmla="*/ 2195 w 529570"/>
              <a:gd name="connsiteY7" fmla="*/ 779409 h 2552163"/>
              <a:gd name="connsiteX8" fmla="*/ 105141 w 529570"/>
              <a:gd name="connsiteY8" fmla="*/ 997412 h 2552163"/>
              <a:gd name="connsiteX9" fmla="*/ 129363 w 529570"/>
              <a:gd name="connsiteY9" fmla="*/ 555351 h 2552163"/>
              <a:gd name="connsiteX10" fmla="*/ 347366 w 529570"/>
              <a:gd name="connsiteY10" fmla="*/ 10344 h 25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570" h="2552163">
                <a:moveTo>
                  <a:pt x="347366" y="10344"/>
                </a:moveTo>
                <a:cubicBezTo>
                  <a:pt x="334245" y="96132"/>
                  <a:pt x="81927" y="902540"/>
                  <a:pt x="50640" y="1070079"/>
                </a:cubicBezTo>
                <a:cubicBezTo>
                  <a:pt x="19352" y="1237618"/>
                  <a:pt x="126335" y="907587"/>
                  <a:pt x="159641" y="1015579"/>
                </a:cubicBezTo>
                <a:cubicBezTo>
                  <a:pt x="192947" y="1123571"/>
                  <a:pt x="189920" y="1464705"/>
                  <a:pt x="250476" y="1718032"/>
                </a:cubicBezTo>
                <a:cubicBezTo>
                  <a:pt x="311032" y="1971359"/>
                  <a:pt x="493710" y="2457828"/>
                  <a:pt x="522979" y="2535542"/>
                </a:cubicBezTo>
                <a:cubicBezTo>
                  <a:pt x="552248" y="2613256"/>
                  <a:pt x="477562" y="2405345"/>
                  <a:pt x="426089" y="2184315"/>
                </a:cubicBezTo>
                <a:cubicBezTo>
                  <a:pt x="374616" y="1963285"/>
                  <a:pt x="284791" y="1443510"/>
                  <a:pt x="214142" y="1209359"/>
                </a:cubicBezTo>
                <a:cubicBezTo>
                  <a:pt x="143493" y="975208"/>
                  <a:pt x="20362" y="814733"/>
                  <a:pt x="2195" y="779409"/>
                </a:cubicBezTo>
                <a:cubicBezTo>
                  <a:pt x="-15972" y="744085"/>
                  <a:pt x="83946" y="1034755"/>
                  <a:pt x="105141" y="997412"/>
                </a:cubicBezTo>
                <a:cubicBezTo>
                  <a:pt x="126336" y="960069"/>
                  <a:pt x="93029" y="714816"/>
                  <a:pt x="129363" y="555351"/>
                </a:cubicBezTo>
                <a:cubicBezTo>
                  <a:pt x="165697" y="395886"/>
                  <a:pt x="360487" y="-75444"/>
                  <a:pt x="347366" y="10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12C0271-78F8-1D92-561C-613EDD27A09D}"/>
              </a:ext>
            </a:extLst>
          </p:cNvPr>
          <p:cNvSpPr/>
          <p:nvPr/>
        </p:nvSpPr>
        <p:spPr>
          <a:xfrm>
            <a:off x="4381186" y="4505711"/>
            <a:ext cx="819114" cy="1674845"/>
          </a:xfrm>
          <a:custGeom>
            <a:avLst/>
            <a:gdLst>
              <a:gd name="connsiteX0" fmla="*/ 27312 w 819114"/>
              <a:gd name="connsiteY0" fmla="*/ 84456 h 1674845"/>
              <a:gd name="connsiteX1" fmla="*/ 45479 w 819114"/>
              <a:gd name="connsiteY1" fmla="*/ 132901 h 1674845"/>
              <a:gd name="connsiteX2" fmla="*/ 360372 w 819114"/>
              <a:gd name="connsiteY2" fmla="*/ 1204747 h 1674845"/>
              <a:gd name="connsiteX3" fmla="*/ 808488 w 819114"/>
              <a:gd name="connsiteY3" fmla="*/ 1652864 h 1674845"/>
              <a:gd name="connsiteX4" fmla="*/ 632875 w 819114"/>
              <a:gd name="connsiteY4" fmla="*/ 1519640 h 1674845"/>
              <a:gd name="connsiteX5" fmla="*/ 130258 w 819114"/>
              <a:gd name="connsiteY5" fmla="*/ 780853 h 1674845"/>
              <a:gd name="connsiteX6" fmla="*/ 251370 w 819114"/>
              <a:gd name="connsiteY6" fmla="*/ 914077 h 1674845"/>
              <a:gd name="connsiteX7" fmla="*/ 208981 w 819114"/>
              <a:gd name="connsiteY7" fmla="*/ 508350 h 1674845"/>
              <a:gd name="connsiteX8" fmla="*/ 287704 w 819114"/>
              <a:gd name="connsiteY8" fmla="*/ 750575 h 1674845"/>
              <a:gd name="connsiteX9" fmla="*/ 27312 w 819114"/>
              <a:gd name="connsiteY9" fmla="*/ 84456 h 16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114" h="1674845">
                <a:moveTo>
                  <a:pt x="27312" y="84456"/>
                </a:moveTo>
                <a:cubicBezTo>
                  <a:pt x="-13059" y="-18490"/>
                  <a:pt x="-10031" y="-53814"/>
                  <a:pt x="45479" y="132901"/>
                </a:cubicBezTo>
                <a:cubicBezTo>
                  <a:pt x="100989" y="319616"/>
                  <a:pt x="233204" y="951420"/>
                  <a:pt x="360372" y="1204747"/>
                </a:cubicBezTo>
                <a:cubicBezTo>
                  <a:pt x="487540" y="1458074"/>
                  <a:pt x="763071" y="1600382"/>
                  <a:pt x="808488" y="1652864"/>
                </a:cubicBezTo>
                <a:cubicBezTo>
                  <a:pt x="853905" y="1705346"/>
                  <a:pt x="745913" y="1664975"/>
                  <a:pt x="632875" y="1519640"/>
                </a:cubicBezTo>
                <a:cubicBezTo>
                  <a:pt x="519837" y="1374305"/>
                  <a:pt x="193842" y="881780"/>
                  <a:pt x="130258" y="780853"/>
                </a:cubicBezTo>
                <a:cubicBezTo>
                  <a:pt x="66674" y="679926"/>
                  <a:pt x="238250" y="959494"/>
                  <a:pt x="251370" y="914077"/>
                </a:cubicBezTo>
                <a:cubicBezTo>
                  <a:pt x="264490" y="868660"/>
                  <a:pt x="202925" y="535600"/>
                  <a:pt x="208981" y="508350"/>
                </a:cubicBezTo>
                <a:cubicBezTo>
                  <a:pt x="215037" y="481100"/>
                  <a:pt x="315964" y="826270"/>
                  <a:pt x="287704" y="750575"/>
                </a:cubicBezTo>
                <a:cubicBezTo>
                  <a:pt x="259444" y="674880"/>
                  <a:pt x="67683" y="187402"/>
                  <a:pt x="27312" y="8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F059B1B-6A7A-D98C-7806-4243C721C0EF}"/>
              </a:ext>
            </a:extLst>
          </p:cNvPr>
          <p:cNvSpPr/>
          <p:nvPr/>
        </p:nvSpPr>
        <p:spPr>
          <a:xfrm>
            <a:off x="6572741" y="528299"/>
            <a:ext cx="2146161" cy="2609142"/>
          </a:xfrm>
          <a:custGeom>
            <a:avLst/>
            <a:gdLst>
              <a:gd name="connsiteX0" fmla="*/ 4166 w 2146161"/>
              <a:gd name="connsiteY0" fmla="*/ 47434 h 2609142"/>
              <a:gd name="connsiteX1" fmla="*/ 830512 w 2146161"/>
              <a:gd name="connsiteY1" fmla="*/ 196448 h 2609142"/>
              <a:gd name="connsiteX2" fmla="*/ 816966 w 2146161"/>
              <a:gd name="connsiteY2" fmla="*/ 182901 h 2609142"/>
              <a:gd name="connsiteX3" fmla="*/ 1480752 w 2146161"/>
              <a:gd name="connsiteY3" fmla="*/ 1429194 h 2609142"/>
              <a:gd name="connsiteX4" fmla="*/ 1521392 w 2146161"/>
              <a:gd name="connsiteY4" fmla="*/ 1225994 h 2609142"/>
              <a:gd name="connsiteX5" fmla="*/ 2110672 w 2146161"/>
              <a:gd name="connsiteY5" fmla="*/ 2526474 h 2609142"/>
              <a:gd name="connsiteX6" fmla="*/ 2015846 w 2146161"/>
              <a:gd name="connsiteY6" fmla="*/ 2350368 h 2609142"/>
              <a:gd name="connsiteX7" fmla="*/ 1487526 w 2146161"/>
              <a:gd name="connsiteY7" fmla="*/ 1320821 h 2609142"/>
              <a:gd name="connsiteX8" fmla="*/ 810192 w 2146161"/>
              <a:gd name="connsiteY8" fmla="*/ 54208 h 2609142"/>
              <a:gd name="connsiteX9" fmla="*/ 905019 w 2146161"/>
              <a:gd name="connsiteY9" fmla="*/ 216768 h 2609142"/>
              <a:gd name="connsiteX10" fmla="*/ 491846 w 2146161"/>
              <a:gd name="connsiteY10" fmla="*/ 74528 h 2609142"/>
              <a:gd name="connsiteX11" fmla="*/ 410566 w 2146161"/>
              <a:gd name="connsiteY11" fmla="*/ 67754 h 2609142"/>
              <a:gd name="connsiteX12" fmla="*/ 505392 w 2146161"/>
              <a:gd name="connsiteY12" fmla="*/ 121941 h 2609142"/>
              <a:gd name="connsiteX13" fmla="*/ 4166 w 2146161"/>
              <a:gd name="connsiteY13" fmla="*/ 47434 h 26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6161" h="2609142">
                <a:moveTo>
                  <a:pt x="4166" y="47434"/>
                </a:moveTo>
                <a:cubicBezTo>
                  <a:pt x="58353" y="59852"/>
                  <a:pt x="695045" y="173870"/>
                  <a:pt x="830512" y="196448"/>
                </a:cubicBezTo>
                <a:cubicBezTo>
                  <a:pt x="965979" y="219026"/>
                  <a:pt x="708593" y="-22557"/>
                  <a:pt x="816966" y="182901"/>
                </a:cubicBezTo>
                <a:cubicBezTo>
                  <a:pt x="925339" y="388359"/>
                  <a:pt x="1363348" y="1255345"/>
                  <a:pt x="1480752" y="1429194"/>
                </a:cubicBezTo>
                <a:cubicBezTo>
                  <a:pt x="1598156" y="1603043"/>
                  <a:pt x="1416405" y="1043114"/>
                  <a:pt x="1521392" y="1225994"/>
                </a:cubicBezTo>
                <a:cubicBezTo>
                  <a:pt x="1626379" y="1408874"/>
                  <a:pt x="2028263" y="2339078"/>
                  <a:pt x="2110672" y="2526474"/>
                </a:cubicBezTo>
                <a:cubicBezTo>
                  <a:pt x="2193081" y="2713870"/>
                  <a:pt x="2119704" y="2551310"/>
                  <a:pt x="2015846" y="2350368"/>
                </a:cubicBezTo>
                <a:cubicBezTo>
                  <a:pt x="1911988" y="2149426"/>
                  <a:pt x="1688468" y="1703514"/>
                  <a:pt x="1487526" y="1320821"/>
                </a:cubicBezTo>
                <a:cubicBezTo>
                  <a:pt x="1286584" y="938128"/>
                  <a:pt x="907277" y="238217"/>
                  <a:pt x="810192" y="54208"/>
                </a:cubicBezTo>
                <a:cubicBezTo>
                  <a:pt x="713107" y="-129801"/>
                  <a:pt x="958077" y="213381"/>
                  <a:pt x="905019" y="216768"/>
                </a:cubicBezTo>
                <a:cubicBezTo>
                  <a:pt x="851961" y="220155"/>
                  <a:pt x="574255" y="99364"/>
                  <a:pt x="491846" y="74528"/>
                </a:cubicBezTo>
                <a:cubicBezTo>
                  <a:pt x="409437" y="49692"/>
                  <a:pt x="408308" y="59852"/>
                  <a:pt x="410566" y="67754"/>
                </a:cubicBezTo>
                <a:cubicBezTo>
                  <a:pt x="412824" y="75656"/>
                  <a:pt x="569738" y="129843"/>
                  <a:pt x="505392" y="121941"/>
                </a:cubicBezTo>
                <a:cubicBezTo>
                  <a:pt x="441046" y="114039"/>
                  <a:pt x="-50021" y="35016"/>
                  <a:pt x="4166" y="47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7D22E2FA-7543-70D2-CA9D-A24D897EDA1C}"/>
              </a:ext>
            </a:extLst>
          </p:cNvPr>
          <p:cNvSpPr/>
          <p:nvPr/>
        </p:nvSpPr>
        <p:spPr>
          <a:xfrm>
            <a:off x="6644640" y="812623"/>
            <a:ext cx="1711752" cy="1800772"/>
          </a:xfrm>
          <a:custGeom>
            <a:avLst/>
            <a:gdLst>
              <a:gd name="connsiteX0" fmla="*/ 0 w 1711752"/>
              <a:gd name="connsiteY0" fmla="*/ 177 h 1800772"/>
              <a:gd name="connsiteX1" fmla="*/ 812800 w 1711752"/>
              <a:gd name="connsiteY1" fmla="*/ 311750 h 1800772"/>
              <a:gd name="connsiteX2" fmla="*/ 772160 w 1711752"/>
              <a:gd name="connsiteY2" fmla="*/ 365937 h 1800772"/>
              <a:gd name="connsiteX3" fmla="*/ 1070187 w 1711752"/>
              <a:gd name="connsiteY3" fmla="*/ 846844 h 1800772"/>
              <a:gd name="connsiteX4" fmla="*/ 955040 w 1711752"/>
              <a:gd name="connsiteY4" fmla="*/ 806204 h 1800772"/>
              <a:gd name="connsiteX5" fmla="*/ 1673013 w 1711752"/>
              <a:gd name="connsiteY5" fmla="*/ 1754470 h 1800772"/>
              <a:gd name="connsiteX6" fmla="*/ 1571413 w 1711752"/>
              <a:gd name="connsiteY6" fmla="*/ 1598684 h 1800772"/>
              <a:gd name="connsiteX7" fmla="*/ 1198880 w 1711752"/>
              <a:gd name="connsiteY7" fmla="*/ 1117777 h 1800772"/>
              <a:gd name="connsiteX8" fmla="*/ 704427 w 1711752"/>
              <a:gd name="connsiteY8" fmla="*/ 291430 h 1800772"/>
              <a:gd name="connsiteX9" fmla="*/ 812800 w 1711752"/>
              <a:gd name="connsiteY9" fmla="*/ 359164 h 1800772"/>
              <a:gd name="connsiteX10" fmla="*/ 0 w 1711752"/>
              <a:gd name="connsiteY10" fmla="*/ 177 h 180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1752" h="1800772">
                <a:moveTo>
                  <a:pt x="0" y="177"/>
                </a:moveTo>
                <a:cubicBezTo>
                  <a:pt x="0" y="-7725"/>
                  <a:pt x="684107" y="250790"/>
                  <a:pt x="812800" y="311750"/>
                </a:cubicBezTo>
                <a:cubicBezTo>
                  <a:pt x="941493" y="372710"/>
                  <a:pt x="729262" y="276755"/>
                  <a:pt x="772160" y="365937"/>
                </a:cubicBezTo>
                <a:cubicBezTo>
                  <a:pt x="815058" y="455119"/>
                  <a:pt x="1039707" y="773466"/>
                  <a:pt x="1070187" y="846844"/>
                </a:cubicBezTo>
                <a:cubicBezTo>
                  <a:pt x="1100667" y="920222"/>
                  <a:pt x="854569" y="654933"/>
                  <a:pt x="955040" y="806204"/>
                </a:cubicBezTo>
                <a:cubicBezTo>
                  <a:pt x="1055511" y="957475"/>
                  <a:pt x="1570284" y="1622390"/>
                  <a:pt x="1673013" y="1754470"/>
                </a:cubicBezTo>
                <a:cubicBezTo>
                  <a:pt x="1775742" y="1886550"/>
                  <a:pt x="1650435" y="1704799"/>
                  <a:pt x="1571413" y="1598684"/>
                </a:cubicBezTo>
                <a:cubicBezTo>
                  <a:pt x="1492391" y="1492569"/>
                  <a:pt x="1343378" y="1335653"/>
                  <a:pt x="1198880" y="1117777"/>
                </a:cubicBezTo>
                <a:cubicBezTo>
                  <a:pt x="1054382" y="899901"/>
                  <a:pt x="768774" y="417865"/>
                  <a:pt x="704427" y="291430"/>
                </a:cubicBezTo>
                <a:cubicBezTo>
                  <a:pt x="640080" y="164995"/>
                  <a:pt x="927947" y="406577"/>
                  <a:pt x="812800" y="359164"/>
                </a:cubicBezTo>
                <a:cubicBezTo>
                  <a:pt x="697653" y="311751"/>
                  <a:pt x="0" y="8079"/>
                  <a:pt x="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3A28AF3A-6EF3-BB68-5A90-2F60F43CF83B}"/>
              </a:ext>
            </a:extLst>
          </p:cNvPr>
          <p:cNvSpPr/>
          <p:nvPr/>
        </p:nvSpPr>
        <p:spPr>
          <a:xfrm>
            <a:off x="6596144" y="859365"/>
            <a:ext cx="925395" cy="654528"/>
          </a:xfrm>
          <a:custGeom>
            <a:avLst/>
            <a:gdLst>
              <a:gd name="connsiteX0" fmla="*/ 1083 w 925395"/>
              <a:gd name="connsiteY0" fmla="*/ 848 h 654528"/>
              <a:gd name="connsiteX1" fmla="*/ 468443 w 925395"/>
              <a:gd name="connsiteY1" fmla="*/ 447888 h 654528"/>
              <a:gd name="connsiteX2" fmla="*/ 380389 w 925395"/>
              <a:gd name="connsiteY2" fmla="*/ 414022 h 654528"/>
              <a:gd name="connsiteX3" fmla="*/ 908709 w 925395"/>
              <a:gd name="connsiteY3" fmla="*/ 651088 h 654528"/>
              <a:gd name="connsiteX4" fmla="*/ 773243 w 925395"/>
              <a:gd name="connsiteY4" fmla="*/ 549488 h 654528"/>
              <a:gd name="connsiteX5" fmla="*/ 570043 w 925395"/>
              <a:gd name="connsiteY5" fmla="*/ 474982 h 654528"/>
              <a:gd name="connsiteX6" fmla="*/ 346523 w 925395"/>
              <a:gd name="connsiteY6" fmla="*/ 339515 h 654528"/>
              <a:gd name="connsiteX7" fmla="*/ 1083 w 925395"/>
              <a:gd name="connsiteY7" fmla="*/ 848 h 65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395" h="654528">
                <a:moveTo>
                  <a:pt x="1083" y="848"/>
                </a:moveTo>
                <a:cubicBezTo>
                  <a:pt x="21403" y="18910"/>
                  <a:pt x="405225" y="379026"/>
                  <a:pt x="468443" y="447888"/>
                </a:cubicBezTo>
                <a:cubicBezTo>
                  <a:pt x="531661" y="516750"/>
                  <a:pt x="307011" y="380155"/>
                  <a:pt x="380389" y="414022"/>
                </a:cubicBezTo>
                <a:cubicBezTo>
                  <a:pt x="453767" y="447889"/>
                  <a:pt x="843233" y="628510"/>
                  <a:pt x="908709" y="651088"/>
                </a:cubicBezTo>
                <a:cubicBezTo>
                  <a:pt x="974185" y="673666"/>
                  <a:pt x="829687" y="578839"/>
                  <a:pt x="773243" y="549488"/>
                </a:cubicBezTo>
                <a:cubicBezTo>
                  <a:pt x="716799" y="520137"/>
                  <a:pt x="641163" y="509978"/>
                  <a:pt x="570043" y="474982"/>
                </a:cubicBezTo>
                <a:cubicBezTo>
                  <a:pt x="498923" y="439987"/>
                  <a:pt x="441350" y="420795"/>
                  <a:pt x="346523" y="339515"/>
                </a:cubicBezTo>
                <a:cubicBezTo>
                  <a:pt x="251696" y="258235"/>
                  <a:pt x="-19237" y="-17214"/>
                  <a:pt x="1083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920CAA7-D1AD-C55B-6FAC-ADC7F5F76A5D}"/>
              </a:ext>
            </a:extLst>
          </p:cNvPr>
          <p:cNvSpPr/>
          <p:nvPr/>
        </p:nvSpPr>
        <p:spPr>
          <a:xfrm>
            <a:off x="8155085" y="2831249"/>
            <a:ext cx="561946" cy="2540059"/>
          </a:xfrm>
          <a:custGeom>
            <a:avLst/>
            <a:gdLst>
              <a:gd name="connsiteX0" fmla="*/ 8 w 561946"/>
              <a:gd name="connsiteY0" fmla="*/ 4 h 2540059"/>
              <a:gd name="connsiteX1" fmla="*/ 528328 w 561946"/>
              <a:gd name="connsiteY1" fmla="*/ 961818 h 2540059"/>
              <a:gd name="connsiteX2" fmla="*/ 480915 w 561946"/>
              <a:gd name="connsiteY2" fmla="*/ 887311 h 2540059"/>
              <a:gd name="connsiteX3" fmla="*/ 406408 w 561946"/>
              <a:gd name="connsiteY3" fmla="*/ 1266618 h 2540059"/>
              <a:gd name="connsiteX4" fmla="*/ 453822 w 561946"/>
              <a:gd name="connsiteY4" fmla="*/ 2499364 h 2540059"/>
              <a:gd name="connsiteX5" fmla="*/ 413182 w 561946"/>
              <a:gd name="connsiteY5" fmla="*/ 2113284 h 2540059"/>
              <a:gd name="connsiteX6" fmla="*/ 460595 w 561946"/>
              <a:gd name="connsiteY6" fmla="*/ 833124 h 2540059"/>
              <a:gd name="connsiteX7" fmla="*/ 541875 w 561946"/>
              <a:gd name="connsiteY7" fmla="*/ 975364 h 2540059"/>
              <a:gd name="connsiteX8" fmla="*/ 8 w 561946"/>
              <a:gd name="connsiteY8" fmla="*/ 4 h 25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946" h="2540059">
                <a:moveTo>
                  <a:pt x="8" y="4"/>
                </a:moveTo>
                <a:cubicBezTo>
                  <a:pt x="-2250" y="-2254"/>
                  <a:pt x="448177" y="813934"/>
                  <a:pt x="528328" y="961818"/>
                </a:cubicBezTo>
                <a:cubicBezTo>
                  <a:pt x="608479" y="1109702"/>
                  <a:pt x="501235" y="836511"/>
                  <a:pt x="480915" y="887311"/>
                </a:cubicBezTo>
                <a:cubicBezTo>
                  <a:pt x="460595" y="938111"/>
                  <a:pt x="410923" y="997943"/>
                  <a:pt x="406408" y="1266618"/>
                </a:cubicBezTo>
                <a:cubicBezTo>
                  <a:pt x="401893" y="1535293"/>
                  <a:pt x="452693" y="2358253"/>
                  <a:pt x="453822" y="2499364"/>
                </a:cubicBezTo>
                <a:cubicBezTo>
                  <a:pt x="454951" y="2640475"/>
                  <a:pt x="412053" y="2390991"/>
                  <a:pt x="413182" y="2113284"/>
                </a:cubicBezTo>
                <a:cubicBezTo>
                  <a:pt x="414311" y="1835577"/>
                  <a:pt x="439146" y="1022777"/>
                  <a:pt x="460595" y="833124"/>
                </a:cubicBezTo>
                <a:cubicBezTo>
                  <a:pt x="482044" y="643471"/>
                  <a:pt x="610737" y="1114217"/>
                  <a:pt x="541875" y="975364"/>
                </a:cubicBezTo>
                <a:cubicBezTo>
                  <a:pt x="473013" y="836511"/>
                  <a:pt x="2266" y="2262"/>
                  <a:pt x="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0182013-CDC8-E62A-91B4-9652954646AA}"/>
              </a:ext>
            </a:extLst>
          </p:cNvPr>
          <p:cNvSpPr/>
          <p:nvPr/>
        </p:nvSpPr>
        <p:spPr>
          <a:xfrm>
            <a:off x="7828126" y="3101825"/>
            <a:ext cx="717151" cy="2522509"/>
          </a:xfrm>
          <a:custGeom>
            <a:avLst/>
            <a:gdLst>
              <a:gd name="connsiteX0" fmla="*/ 266007 w 717151"/>
              <a:gd name="connsiteY0" fmla="*/ 362 h 2522509"/>
              <a:gd name="connsiteX1" fmla="*/ 665634 w 717151"/>
              <a:gd name="connsiteY1" fmla="*/ 772522 h 2522509"/>
              <a:gd name="connsiteX2" fmla="*/ 347287 w 717151"/>
              <a:gd name="connsiteY2" fmla="*/ 1639508 h 2522509"/>
              <a:gd name="connsiteX3" fmla="*/ 421794 w 717151"/>
              <a:gd name="connsiteY3" fmla="*/ 1470175 h 2522509"/>
              <a:gd name="connsiteX4" fmla="*/ 387927 w 717151"/>
              <a:gd name="connsiteY4" fmla="*/ 1774975 h 2522509"/>
              <a:gd name="connsiteX5" fmla="*/ 1847 w 717151"/>
              <a:gd name="connsiteY5" fmla="*/ 2520042 h 2522509"/>
              <a:gd name="connsiteX6" fmla="*/ 232141 w 717151"/>
              <a:gd name="connsiteY6" fmla="*/ 2032362 h 2522509"/>
              <a:gd name="connsiteX7" fmla="*/ 638541 w 717151"/>
              <a:gd name="connsiteY7" fmla="*/ 1172148 h 2522509"/>
              <a:gd name="connsiteX8" fmla="*/ 638541 w 717151"/>
              <a:gd name="connsiteY8" fmla="*/ 1158602 h 2522509"/>
              <a:gd name="connsiteX9" fmla="*/ 699501 w 717151"/>
              <a:gd name="connsiteY9" fmla="*/ 677695 h 2522509"/>
              <a:gd name="connsiteX10" fmla="*/ 266007 w 717151"/>
              <a:gd name="connsiteY10" fmla="*/ 362 h 25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151" h="2522509">
                <a:moveTo>
                  <a:pt x="266007" y="362"/>
                </a:moveTo>
                <a:cubicBezTo>
                  <a:pt x="260363" y="16166"/>
                  <a:pt x="652087" y="499331"/>
                  <a:pt x="665634" y="772522"/>
                </a:cubicBezTo>
                <a:cubicBezTo>
                  <a:pt x="679181" y="1045713"/>
                  <a:pt x="387927" y="1523233"/>
                  <a:pt x="347287" y="1639508"/>
                </a:cubicBezTo>
                <a:cubicBezTo>
                  <a:pt x="306647" y="1755784"/>
                  <a:pt x="415021" y="1447597"/>
                  <a:pt x="421794" y="1470175"/>
                </a:cubicBezTo>
                <a:cubicBezTo>
                  <a:pt x="428567" y="1492753"/>
                  <a:pt x="457918" y="1599997"/>
                  <a:pt x="387927" y="1774975"/>
                </a:cubicBezTo>
                <a:cubicBezTo>
                  <a:pt x="317936" y="1949953"/>
                  <a:pt x="27811" y="2477144"/>
                  <a:pt x="1847" y="2520042"/>
                </a:cubicBezTo>
                <a:cubicBezTo>
                  <a:pt x="-24117" y="2562940"/>
                  <a:pt x="232141" y="2032362"/>
                  <a:pt x="232141" y="2032362"/>
                </a:cubicBezTo>
                <a:lnTo>
                  <a:pt x="638541" y="1172148"/>
                </a:lnTo>
                <a:cubicBezTo>
                  <a:pt x="706274" y="1026521"/>
                  <a:pt x="628381" y="1241011"/>
                  <a:pt x="638541" y="1158602"/>
                </a:cubicBezTo>
                <a:cubicBezTo>
                  <a:pt x="648701" y="1076193"/>
                  <a:pt x="759332" y="866220"/>
                  <a:pt x="699501" y="677695"/>
                </a:cubicBezTo>
                <a:cubicBezTo>
                  <a:pt x="639670" y="489171"/>
                  <a:pt x="271651" y="-15442"/>
                  <a:pt x="266007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3305D79-7E57-36B0-63C3-949D74C3028C}"/>
              </a:ext>
            </a:extLst>
          </p:cNvPr>
          <p:cNvSpPr/>
          <p:nvPr/>
        </p:nvSpPr>
        <p:spPr>
          <a:xfrm>
            <a:off x="8369034" y="1813437"/>
            <a:ext cx="465126" cy="1295546"/>
          </a:xfrm>
          <a:custGeom>
            <a:avLst/>
            <a:gdLst>
              <a:gd name="connsiteX0" fmla="*/ 23126 w 465126"/>
              <a:gd name="connsiteY0" fmla="*/ 62776 h 1295546"/>
              <a:gd name="connsiteX1" fmla="*/ 456619 w 465126"/>
              <a:gd name="connsiteY1" fmla="*/ 1078776 h 1295546"/>
              <a:gd name="connsiteX2" fmla="*/ 321153 w 465126"/>
              <a:gd name="connsiteY2" fmla="*/ 1024590 h 1295546"/>
              <a:gd name="connsiteX3" fmla="*/ 449846 w 465126"/>
              <a:gd name="connsiteY3" fmla="*/ 1295523 h 1295546"/>
              <a:gd name="connsiteX4" fmla="*/ 395659 w 465126"/>
              <a:gd name="connsiteY4" fmla="*/ 1038136 h 1295546"/>
              <a:gd name="connsiteX5" fmla="*/ 300833 w 465126"/>
              <a:gd name="connsiteY5" fmla="*/ 692696 h 1295546"/>
              <a:gd name="connsiteX6" fmla="*/ 63766 w 465126"/>
              <a:gd name="connsiteY6" fmla="*/ 130510 h 1295546"/>
              <a:gd name="connsiteX7" fmla="*/ 56993 w 465126"/>
              <a:gd name="connsiteY7" fmla="*/ 110190 h 1295546"/>
              <a:gd name="connsiteX8" fmla="*/ 23126 w 465126"/>
              <a:gd name="connsiteY8" fmla="*/ 62776 h 129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126" h="1295546">
                <a:moveTo>
                  <a:pt x="23126" y="62776"/>
                </a:moveTo>
                <a:cubicBezTo>
                  <a:pt x="89730" y="224207"/>
                  <a:pt x="406948" y="918474"/>
                  <a:pt x="456619" y="1078776"/>
                </a:cubicBezTo>
                <a:cubicBezTo>
                  <a:pt x="506290" y="1239078"/>
                  <a:pt x="322282" y="988466"/>
                  <a:pt x="321153" y="1024590"/>
                </a:cubicBezTo>
                <a:cubicBezTo>
                  <a:pt x="320024" y="1060715"/>
                  <a:pt x="437428" y="1293265"/>
                  <a:pt x="449846" y="1295523"/>
                </a:cubicBezTo>
                <a:cubicBezTo>
                  <a:pt x="462264" y="1297781"/>
                  <a:pt x="420494" y="1138607"/>
                  <a:pt x="395659" y="1038136"/>
                </a:cubicBezTo>
                <a:cubicBezTo>
                  <a:pt x="370824" y="937665"/>
                  <a:pt x="356148" y="843967"/>
                  <a:pt x="300833" y="692696"/>
                </a:cubicBezTo>
                <a:cubicBezTo>
                  <a:pt x="245518" y="541425"/>
                  <a:pt x="63766" y="130510"/>
                  <a:pt x="63766" y="130510"/>
                </a:cubicBezTo>
                <a:cubicBezTo>
                  <a:pt x="23126" y="33426"/>
                  <a:pt x="56993" y="110190"/>
                  <a:pt x="56993" y="110190"/>
                </a:cubicBezTo>
                <a:cubicBezTo>
                  <a:pt x="54735" y="101159"/>
                  <a:pt x="-43478" y="-98655"/>
                  <a:pt x="23126" y="62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F0A0C61-7879-030D-7079-B4D6023F1C38}"/>
              </a:ext>
            </a:extLst>
          </p:cNvPr>
          <p:cNvSpPr/>
          <p:nvPr/>
        </p:nvSpPr>
        <p:spPr>
          <a:xfrm>
            <a:off x="8482072" y="2932732"/>
            <a:ext cx="458455" cy="3399474"/>
          </a:xfrm>
          <a:custGeom>
            <a:avLst/>
            <a:gdLst>
              <a:gd name="connsiteX0" fmla="*/ 11688 w 458455"/>
              <a:gd name="connsiteY0" fmla="*/ 121 h 3399474"/>
              <a:gd name="connsiteX1" fmla="*/ 451955 w 458455"/>
              <a:gd name="connsiteY1" fmla="*/ 1090628 h 3399474"/>
              <a:gd name="connsiteX2" fmla="*/ 275848 w 458455"/>
              <a:gd name="connsiteY2" fmla="*/ 1679908 h 3399474"/>
              <a:gd name="connsiteX3" fmla="*/ 289395 w 458455"/>
              <a:gd name="connsiteY3" fmla="*/ 1605401 h 3399474"/>
              <a:gd name="connsiteX4" fmla="*/ 336808 w 458455"/>
              <a:gd name="connsiteY4" fmla="*/ 2018575 h 3399474"/>
              <a:gd name="connsiteX5" fmla="*/ 160701 w 458455"/>
              <a:gd name="connsiteY5" fmla="*/ 3142948 h 3399474"/>
              <a:gd name="connsiteX6" fmla="*/ 25235 w 458455"/>
              <a:gd name="connsiteY6" fmla="*/ 3312281 h 3399474"/>
              <a:gd name="connsiteX7" fmla="*/ 11688 w 458455"/>
              <a:gd name="connsiteY7" fmla="*/ 3393561 h 3399474"/>
              <a:gd name="connsiteX8" fmla="*/ 153928 w 458455"/>
              <a:gd name="connsiteY8" fmla="*/ 3156495 h 3399474"/>
              <a:gd name="connsiteX9" fmla="*/ 309715 w 458455"/>
              <a:gd name="connsiteY9" fmla="*/ 2553668 h 3399474"/>
              <a:gd name="connsiteX10" fmla="*/ 330035 w 458455"/>
              <a:gd name="connsiteY10" fmla="*/ 1503801 h 3399474"/>
              <a:gd name="connsiteX11" fmla="*/ 390995 w 458455"/>
              <a:gd name="connsiteY11" fmla="*/ 1022895 h 3399474"/>
              <a:gd name="connsiteX12" fmla="*/ 11688 w 458455"/>
              <a:gd name="connsiteY12" fmla="*/ 121 h 33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455" h="3399474">
                <a:moveTo>
                  <a:pt x="11688" y="121"/>
                </a:moveTo>
                <a:cubicBezTo>
                  <a:pt x="21848" y="11410"/>
                  <a:pt x="407928" y="810663"/>
                  <a:pt x="451955" y="1090628"/>
                </a:cubicBezTo>
                <a:cubicBezTo>
                  <a:pt x="495982" y="1370593"/>
                  <a:pt x="302941" y="1594113"/>
                  <a:pt x="275848" y="1679908"/>
                </a:cubicBezTo>
                <a:cubicBezTo>
                  <a:pt x="248755" y="1765704"/>
                  <a:pt x="279235" y="1548957"/>
                  <a:pt x="289395" y="1605401"/>
                </a:cubicBezTo>
                <a:cubicBezTo>
                  <a:pt x="299555" y="1661845"/>
                  <a:pt x="358257" y="1762317"/>
                  <a:pt x="336808" y="2018575"/>
                </a:cubicBezTo>
                <a:cubicBezTo>
                  <a:pt x="315359" y="2274833"/>
                  <a:pt x="212630" y="2927330"/>
                  <a:pt x="160701" y="3142948"/>
                </a:cubicBezTo>
                <a:cubicBezTo>
                  <a:pt x="108772" y="3358566"/>
                  <a:pt x="50070" y="3270512"/>
                  <a:pt x="25235" y="3312281"/>
                </a:cubicBezTo>
                <a:cubicBezTo>
                  <a:pt x="400" y="3354050"/>
                  <a:pt x="-9761" y="3419525"/>
                  <a:pt x="11688" y="3393561"/>
                </a:cubicBezTo>
                <a:cubicBezTo>
                  <a:pt x="33137" y="3367597"/>
                  <a:pt x="104257" y="3296477"/>
                  <a:pt x="153928" y="3156495"/>
                </a:cubicBezTo>
                <a:cubicBezTo>
                  <a:pt x="203599" y="3016513"/>
                  <a:pt x="280364" y="2829117"/>
                  <a:pt x="309715" y="2553668"/>
                </a:cubicBezTo>
                <a:cubicBezTo>
                  <a:pt x="339066" y="2278219"/>
                  <a:pt x="316488" y="1758930"/>
                  <a:pt x="330035" y="1503801"/>
                </a:cubicBezTo>
                <a:cubicBezTo>
                  <a:pt x="343582" y="1248672"/>
                  <a:pt x="441795" y="1275766"/>
                  <a:pt x="390995" y="1022895"/>
                </a:cubicBezTo>
                <a:cubicBezTo>
                  <a:pt x="340195" y="770024"/>
                  <a:pt x="1528" y="-11168"/>
                  <a:pt x="11688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6ACDD122-7835-6F6D-9714-197194884DF4}"/>
              </a:ext>
            </a:extLst>
          </p:cNvPr>
          <p:cNvSpPr/>
          <p:nvPr/>
        </p:nvSpPr>
        <p:spPr>
          <a:xfrm>
            <a:off x="4859571" y="697091"/>
            <a:ext cx="2082691" cy="1624207"/>
          </a:xfrm>
          <a:custGeom>
            <a:avLst/>
            <a:gdLst>
              <a:gd name="connsiteX0" fmla="*/ 2074629 w 2082691"/>
              <a:gd name="connsiteY0" fmla="*/ 5642 h 1624207"/>
              <a:gd name="connsiteX1" fmla="*/ 508296 w 2082691"/>
              <a:gd name="connsiteY1" fmla="*/ 547509 h 1624207"/>
              <a:gd name="connsiteX2" fmla="*/ 787696 w 2082691"/>
              <a:gd name="connsiteY2" fmla="*/ 488242 h 1624207"/>
              <a:gd name="connsiteX3" fmla="*/ 457496 w 2082691"/>
              <a:gd name="connsiteY3" fmla="*/ 911576 h 1624207"/>
              <a:gd name="connsiteX4" fmla="*/ 728429 w 2082691"/>
              <a:gd name="connsiteY4" fmla="*/ 843842 h 1624207"/>
              <a:gd name="connsiteX5" fmla="*/ 288162 w 2082691"/>
              <a:gd name="connsiteY5" fmla="*/ 1182509 h 1624207"/>
              <a:gd name="connsiteX6" fmla="*/ 296 w 2082691"/>
              <a:gd name="connsiteY6" fmla="*/ 1622776 h 1624207"/>
              <a:gd name="connsiteX7" fmla="*/ 338962 w 2082691"/>
              <a:gd name="connsiteY7" fmla="*/ 1309509 h 1624207"/>
              <a:gd name="connsiteX8" fmla="*/ 669162 w 2082691"/>
              <a:gd name="connsiteY8" fmla="*/ 928509 h 1624207"/>
              <a:gd name="connsiteX9" fmla="*/ 491362 w 2082691"/>
              <a:gd name="connsiteY9" fmla="*/ 1013176 h 1624207"/>
              <a:gd name="connsiteX10" fmla="*/ 821562 w 2082691"/>
              <a:gd name="connsiteY10" fmla="*/ 530576 h 1624207"/>
              <a:gd name="connsiteX11" fmla="*/ 669162 w 2082691"/>
              <a:gd name="connsiteY11" fmla="*/ 488242 h 1624207"/>
              <a:gd name="connsiteX12" fmla="*/ 1194096 w 2082691"/>
              <a:gd name="connsiteY12" fmla="*/ 327376 h 1624207"/>
              <a:gd name="connsiteX13" fmla="*/ 914696 w 2082691"/>
              <a:gd name="connsiteY13" fmla="*/ 488242 h 1624207"/>
              <a:gd name="connsiteX14" fmla="*/ 1481962 w 2082691"/>
              <a:gd name="connsiteY14" fmla="*/ 301976 h 1624207"/>
              <a:gd name="connsiteX15" fmla="*/ 1134829 w 2082691"/>
              <a:gd name="connsiteY15" fmla="*/ 268109 h 1624207"/>
              <a:gd name="connsiteX16" fmla="*/ 2074629 w 2082691"/>
              <a:gd name="connsiteY16" fmla="*/ 5642 h 162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691" h="1624207">
                <a:moveTo>
                  <a:pt x="2074629" y="5642"/>
                </a:moveTo>
                <a:cubicBezTo>
                  <a:pt x="1970207" y="52209"/>
                  <a:pt x="722785" y="467076"/>
                  <a:pt x="508296" y="547509"/>
                </a:cubicBezTo>
                <a:cubicBezTo>
                  <a:pt x="293807" y="627942"/>
                  <a:pt x="796163" y="427564"/>
                  <a:pt x="787696" y="488242"/>
                </a:cubicBezTo>
                <a:cubicBezTo>
                  <a:pt x="779229" y="548920"/>
                  <a:pt x="467374" y="852309"/>
                  <a:pt x="457496" y="911576"/>
                </a:cubicBezTo>
                <a:cubicBezTo>
                  <a:pt x="447618" y="970843"/>
                  <a:pt x="756651" y="798687"/>
                  <a:pt x="728429" y="843842"/>
                </a:cubicBezTo>
                <a:cubicBezTo>
                  <a:pt x="700207" y="888997"/>
                  <a:pt x="409518" y="1052687"/>
                  <a:pt x="288162" y="1182509"/>
                </a:cubicBezTo>
                <a:cubicBezTo>
                  <a:pt x="166806" y="1312331"/>
                  <a:pt x="-8171" y="1601609"/>
                  <a:pt x="296" y="1622776"/>
                </a:cubicBezTo>
                <a:cubicBezTo>
                  <a:pt x="8763" y="1643943"/>
                  <a:pt x="227484" y="1425220"/>
                  <a:pt x="338962" y="1309509"/>
                </a:cubicBezTo>
                <a:cubicBezTo>
                  <a:pt x="450440" y="1193798"/>
                  <a:pt x="643762" y="977898"/>
                  <a:pt x="669162" y="928509"/>
                </a:cubicBezTo>
                <a:cubicBezTo>
                  <a:pt x="694562" y="879120"/>
                  <a:pt x="465962" y="1079498"/>
                  <a:pt x="491362" y="1013176"/>
                </a:cubicBezTo>
                <a:cubicBezTo>
                  <a:pt x="516762" y="946854"/>
                  <a:pt x="791929" y="618065"/>
                  <a:pt x="821562" y="530576"/>
                </a:cubicBezTo>
                <a:cubicBezTo>
                  <a:pt x="851195" y="443087"/>
                  <a:pt x="607073" y="522109"/>
                  <a:pt x="669162" y="488242"/>
                </a:cubicBezTo>
                <a:cubicBezTo>
                  <a:pt x="731251" y="454375"/>
                  <a:pt x="1153174" y="327376"/>
                  <a:pt x="1194096" y="327376"/>
                </a:cubicBezTo>
                <a:cubicBezTo>
                  <a:pt x="1235018" y="327376"/>
                  <a:pt x="866718" y="492475"/>
                  <a:pt x="914696" y="488242"/>
                </a:cubicBezTo>
                <a:cubicBezTo>
                  <a:pt x="962674" y="484009"/>
                  <a:pt x="1445273" y="338665"/>
                  <a:pt x="1481962" y="301976"/>
                </a:cubicBezTo>
                <a:cubicBezTo>
                  <a:pt x="1518651" y="265287"/>
                  <a:pt x="1033229" y="321731"/>
                  <a:pt x="1134829" y="268109"/>
                </a:cubicBezTo>
                <a:cubicBezTo>
                  <a:pt x="1236429" y="214487"/>
                  <a:pt x="2179051" y="-40925"/>
                  <a:pt x="2074629" y="5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92A9DC-9C60-59C5-E3CB-D49D1298D169}"/>
              </a:ext>
            </a:extLst>
          </p:cNvPr>
          <p:cNvSpPr/>
          <p:nvPr/>
        </p:nvSpPr>
        <p:spPr>
          <a:xfrm>
            <a:off x="4007169" y="550333"/>
            <a:ext cx="2867764" cy="2869815"/>
          </a:xfrm>
          <a:custGeom>
            <a:avLst/>
            <a:gdLst>
              <a:gd name="connsiteX0" fmla="*/ 2867764 w 2867764"/>
              <a:gd name="connsiteY0" fmla="*/ 0 h 2869815"/>
              <a:gd name="connsiteX1" fmla="*/ 1411498 w 2867764"/>
              <a:gd name="connsiteY1" fmla="*/ 254000 h 2869815"/>
              <a:gd name="connsiteX2" fmla="*/ 1623164 w 2867764"/>
              <a:gd name="connsiteY2" fmla="*/ 186267 h 2869815"/>
              <a:gd name="connsiteX3" fmla="*/ 1064364 w 2867764"/>
              <a:gd name="connsiteY3" fmla="*/ 474134 h 2869815"/>
              <a:gd name="connsiteX4" fmla="*/ 615631 w 2867764"/>
              <a:gd name="connsiteY4" fmla="*/ 1354667 h 2869815"/>
              <a:gd name="connsiteX5" fmla="*/ 683364 w 2867764"/>
              <a:gd name="connsiteY5" fmla="*/ 1270000 h 2869815"/>
              <a:gd name="connsiteX6" fmla="*/ 14498 w 2867764"/>
              <a:gd name="connsiteY6" fmla="*/ 2810934 h 2869815"/>
              <a:gd name="connsiteX7" fmla="*/ 293898 w 2867764"/>
              <a:gd name="connsiteY7" fmla="*/ 2345267 h 2869815"/>
              <a:gd name="connsiteX8" fmla="*/ 1098231 w 2867764"/>
              <a:gd name="connsiteY8" fmla="*/ 448734 h 2869815"/>
              <a:gd name="connsiteX9" fmla="*/ 1394564 w 2867764"/>
              <a:gd name="connsiteY9" fmla="*/ 287867 h 2869815"/>
              <a:gd name="connsiteX10" fmla="*/ 1309898 w 2867764"/>
              <a:gd name="connsiteY10" fmla="*/ 279400 h 2869815"/>
              <a:gd name="connsiteX11" fmla="*/ 2004164 w 2867764"/>
              <a:gd name="connsiteY11" fmla="*/ 110067 h 2869815"/>
              <a:gd name="connsiteX12" fmla="*/ 1911031 w 2867764"/>
              <a:gd name="connsiteY12" fmla="*/ 127000 h 2869815"/>
              <a:gd name="connsiteX13" fmla="*/ 2867764 w 2867764"/>
              <a:gd name="connsiteY13" fmla="*/ 0 h 286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7764" h="2869815">
                <a:moveTo>
                  <a:pt x="2867764" y="0"/>
                </a:moveTo>
                <a:lnTo>
                  <a:pt x="1411498" y="254000"/>
                </a:lnTo>
                <a:cubicBezTo>
                  <a:pt x="1204065" y="285045"/>
                  <a:pt x="1681020" y="149578"/>
                  <a:pt x="1623164" y="186267"/>
                </a:cubicBezTo>
                <a:cubicBezTo>
                  <a:pt x="1565308" y="222956"/>
                  <a:pt x="1232286" y="279401"/>
                  <a:pt x="1064364" y="474134"/>
                </a:cubicBezTo>
                <a:cubicBezTo>
                  <a:pt x="896442" y="668867"/>
                  <a:pt x="679131" y="1222023"/>
                  <a:pt x="615631" y="1354667"/>
                </a:cubicBezTo>
                <a:cubicBezTo>
                  <a:pt x="552131" y="1487311"/>
                  <a:pt x="783553" y="1027289"/>
                  <a:pt x="683364" y="1270000"/>
                </a:cubicBezTo>
                <a:cubicBezTo>
                  <a:pt x="583175" y="1512711"/>
                  <a:pt x="79409" y="2631723"/>
                  <a:pt x="14498" y="2810934"/>
                </a:cubicBezTo>
                <a:cubicBezTo>
                  <a:pt x="-50413" y="2990145"/>
                  <a:pt x="113276" y="2738967"/>
                  <a:pt x="293898" y="2345267"/>
                </a:cubicBezTo>
                <a:cubicBezTo>
                  <a:pt x="474520" y="1951567"/>
                  <a:pt x="914787" y="791634"/>
                  <a:pt x="1098231" y="448734"/>
                </a:cubicBezTo>
                <a:cubicBezTo>
                  <a:pt x="1281675" y="105834"/>
                  <a:pt x="1359286" y="316089"/>
                  <a:pt x="1394564" y="287867"/>
                </a:cubicBezTo>
                <a:cubicBezTo>
                  <a:pt x="1429842" y="259645"/>
                  <a:pt x="1208298" y="309033"/>
                  <a:pt x="1309898" y="279400"/>
                </a:cubicBezTo>
                <a:cubicBezTo>
                  <a:pt x="1411498" y="249767"/>
                  <a:pt x="1903975" y="135467"/>
                  <a:pt x="2004164" y="110067"/>
                </a:cubicBezTo>
                <a:cubicBezTo>
                  <a:pt x="2104353" y="84667"/>
                  <a:pt x="1911031" y="127000"/>
                  <a:pt x="1911031" y="127000"/>
                </a:cubicBezTo>
                <a:lnTo>
                  <a:pt x="28677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DE3C70D9-AF80-4526-3DDF-02BF95DA2CAF}"/>
              </a:ext>
            </a:extLst>
          </p:cNvPr>
          <p:cNvSpPr/>
          <p:nvPr/>
        </p:nvSpPr>
        <p:spPr>
          <a:xfrm>
            <a:off x="5473032" y="265507"/>
            <a:ext cx="1296504" cy="185238"/>
          </a:xfrm>
          <a:custGeom>
            <a:avLst/>
            <a:gdLst>
              <a:gd name="connsiteX0" fmla="*/ 1293528 w 1296504"/>
              <a:gd name="connsiteY0" fmla="*/ 152504 h 185238"/>
              <a:gd name="connsiteX1" fmla="*/ 784077 w 1296504"/>
              <a:gd name="connsiteY1" fmla="*/ 80659 h 185238"/>
              <a:gd name="connsiteX2" fmla="*/ 26431 w 1296504"/>
              <a:gd name="connsiteY2" fmla="*/ 185162 h 185238"/>
              <a:gd name="connsiteX3" fmla="*/ 548945 w 1296504"/>
              <a:gd name="connsiteY3" fmla="*/ 61064 h 185238"/>
              <a:gd name="connsiteX4" fmla="*/ 305 w 1296504"/>
              <a:gd name="connsiteY4" fmla="*/ 119847 h 185238"/>
              <a:gd name="connsiteX5" fmla="*/ 640385 w 1296504"/>
              <a:gd name="connsiteY5" fmla="*/ 48002 h 185238"/>
              <a:gd name="connsiteX6" fmla="*/ 555477 w 1296504"/>
              <a:gd name="connsiteY6" fmla="*/ 2282 h 185238"/>
              <a:gd name="connsiteX7" fmla="*/ 1293528 w 1296504"/>
              <a:gd name="connsiteY7" fmla="*/ 152504 h 18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504" h="185238">
                <a:moveTo>
                  <a:pt x="1293528" y="152504"/>
                </a:moveTo>
                <a:cubicBezTo>
                  <a:pt x="1331628" y="165567"/>
                  <a:pt x="995260" y="75216"/>
                  <a:pt x="784077" y="80659"/>
                </a:cubicBezTo>
                <a:cubicBezTo>
                  <a:pt x="572894" y="86102"/>
                  <a:pt x="65620" y="188428"/>
                  <a:pt x="26431" y="185162"/>
                </a:cubicBezTo>
                <a:cubicBezTo>
                  <a:pt x="-12758" y="181896"/>
                  <a:pt x="553299" y="71950"/>
                  <a:pt x="548945" y="61064"/>
                </a:cubicBezTo>
                <a:cubicBezTo>
                  <a:pt x="544591" y="50178"/>
                  <a:pt x="-14935" y="122024"/>
                  <a:pt x="305" y="119847"/>
                </a:cubicBezTo>
                <a:cubicBezTo>
                  <a:pt x="15545" y="117670"/>
                  <a:pt x="547856" y="67596"/>
                  <a:pt x="640385" y="48002"/>
                </a:cubicBezTo>
                <a:cubicBezTo>
                  <a:pt x="732914" y="28408"/>
                  <a:pt x="443354" y="-9692"/>
                  <a:pt x="555477" y="2282"/>
                </a:cubicBezTo>
                <a:cubicBezTo>
                  <a:pt x="667600" y="14256"/>
                  <a:pt x="1255428" y="139441"/>
                  <a:pt x="1293528" y="15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F60408EC-10C6-6687-2FD6-40606CE598D8}"/>
              </a:ext>
            </a:extLst>
          </p:cNvPr>
          <p:cNvSpPr/>
          <p:nvPr/>
        </p:nvSpPr>
        <p:spPr>
          <a:xfrm>
            <a:off x="6717495" y="455560"/>
            <a:ext cx="1418716" cy="1105666"/>
          </a:xfrm>
          <a:custGeom>
            <a:avLst/>
            <a:gdLst>
              <a:gd name="connsiteX0" fmla="*/ 3345 w 1418716"/>
              <a:gd name="connsiteY0" fmla="*/ 1640 h 1105666"/>
              <a:gd name="connsiteX1" fmla="*/ 486671 w 1418716"/>
              <a:gd name="connsiteY1" fmla="*/ 73486 h 1105666"/>
              <a:gd name="connsiteX2" fmla="*/ 682614 w 1418716"/>
              <a:gd name="connsiteY2" fmla="*/ 164926 h 1105666"/>
              <a:gd name="connsiteX3" fmla="*/ 669551 w 1418716"/>
              <a:gd name="connsiteY3" fmla="*/ 86549 h 1105666"/>
              <a:gd name="connsiteX4" fmla="*/ 1355351 w 1418716"/>
              <a:gd name="connsiteY4" fmla="*/ 1027074 h 1105666"/>
              <a:gd name="connsiteX5" fmla="*/ 1296568 w 1418716"/>
              <a:gd name="connsiteY5" fmla="*/ 942166 h 1105666"/>
              <a:gd name="connsiteX6" fmla="*/ 545454 w 1418716"/>
              <a:gd name="connsiteY6" fmla="*/ 53891 h 1105666"/>
              <a:gd name="connsiteX7" fmla="*/ 754459 w 1418716"/>
              <a:gd name="connsiteY7" fmla="*/ 145331 h 1105666"/>
              <a:gd name="connsiteX8" fmla="*/ 3345 w 1418716"/>
              <a:gd name="connsiteY8" fmla="*/ 1640 h 11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716" h="1105666">
                <a:moveTo>
                  <a:pt x="3345" y="1640"/>
                </a:moveTo>
                <a:cubicBezTo>
                  <a:pt x="-41286" y="-10334"/>
                  <a:pt x="373460" y="46272"/>
                  <a:pt x="486671" y="73486"/>
                </a:cubicBezTo>
                <a:cubicBezTo>
                  <a:pt x="599882" y="100700"/>
                  <a:pt x="652134" y="162749"/>
                  <a:pt x="682614" y="164926"/>
                </a:cubicBezTo>
                <a:cubicBezTo>
                  <a:pt x="713094" y="167103"/>
                  <a:pt x="557428" y="-57142"/>
                  <a:pt x="669551" y="86549"/>
                </a:cubicBezTo>
                <a:cubicBezTo>
                  <a:pt x="781674" y="230240"/>
                  <a:pt x="1250848" y="884471"/>
                  <a:pt x="1355351" y="1027074"/>
                </a:cubicBezTo>
                <a:cubicBezTo>
                  <a:pt x="1459854" y="1169677"/>
                  <a:pt x="1431551" y="1104363"/>
                  <a:pt x="1296568" y="942166"/>
                </a:cubicBezTo>
                <a:cubicBezTo>
                  <a:pt x="1161585" y="779969"/>
                  <a:pt x="635805" y="186697"/>
                  <a:pt x="545454" y="53891"/>
                </a:cubicBezTo>
                <a:cubicBezTo>
                  <a:pt x="455103" y="-78915"/>
                  <a:pt x="838279" y="155128"/>
                  <a:pt x="754459" y="145331"/>
                </a:cubicBezTo>
                <a:cubicBezTo>
                  <a:pt x="670639" y="135534"/>
                  <a:pt x="47976" y="13614"/>
                  <a:pt x="3345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7F31A39E-655C-555C-38B2-F21269462B4C}"/>
              </a:ext>
            </a:extLst>
          </p:cNvPr>
          <p:cNvSpPr/>
          <p:nvPr/>
        </p:nvSpPr>
        <p:spPr>
          <a:xfrm>
            <a:off x="6719838" y="769950"/>
            <a:ext cx="1097640" cy="826033"/>
          </a:xfrm>
          <a:custGeom>
            <a:avLst/>
            <a:gdLst>
              <a:gd name="connsiteX0" fmla="*/ 1002 w 1097640"/>
              <a:gd name="connsiteY0" fmla="*/ 26884 h 826033"/>
              <a:gd name="connsiteX1" fmla="*/ 405951 w 1097640"/>
              <a:gd name="connsiteY1" fmla="*/ 26884 h 826033"/>
              <a:gd name="connsiteX2" fmla="*/ 725991 w 1097640"/>
              <a:gd name="connsiteY2" fmla="*/ 346924 h 826033"/>
              <a:gd name="connsiteX3" fmla="*/ 628019 w 1097640"/>
              <a:gd name="connsiteY3" fmla="*/ 190170 h 826033"/>
              <a:gd name="connsiteX4" fmla="*/ 1085219 w 1097640"/>
              <a:gd name="connsiteY4" fmla="*/ 810656 h 826033"/>
              <a:gd name="connsiteX5" fmla="*/ 921933 w 1097640"/>
              <a:gd name="connsiteY5" fmla="*/ 595119 h 826033"/>
              <a:gd name="connsiteX6" fmla="*/ 438608 w 1097640"/>
              <a:gd name="connsiteY6" fmla="*/ 131387 h 826033"/>
              <a:gd name="connsiteX7" fmla="*/ 601893 w 1097640"/>
              <a:gd name="connsiteY7" fmla="*/ 222827 h 826033"/>
              <a:gd name="connsiteX8" fmla="*/ 530048 w 1097640"/>
              <a:gd name="connsiteY8" fmla="*/ 105261 h 826033"/>
              <a:gd name="connsiteX9" fmla="*/ 1002 w 1097640"/>
              <a:gd name="connsiteY9" fmla="*/ 26884 h 82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640" h="826033">
                <a:moveTo>
                  <a:pt x="1002" y="26884"/>
                </a:moveTo>
                <a:cubicBezTo>
                  <a:pt x="-19681" y="13821"/>
                  <a:pt x="285120" y="-26456"/>
                  <a:pt x="405951" y="26884"/>
                </a:cubicBezTo>
                <a:cubicBezTo>
                  <a:pt x="526783" y="80224"/>
                  <a:pt x="688980" y="319710"/>
                  <a:pt x="725991" y="346924"/>
                </a:cubicBezTo>
                <a:cubicBezTo>
                  <a:pt x="763002" y="374138"/>
                  <a:pt x="568148" y="112881"/>
                  <a:pt x="628019" y="190170"/>
                </a:cubicBezTo>
                <a:cubicBezTo>
                  <a:pt x="687890" y="267459"/>
                  <a:pt x="1036233" y="743165"/>
                  <a:pt x="1085219" y="810656"/>
                </a:cubicBezTo>
                <a:cubicBezTo>
                  <a:pt x="1134205" y="878147"/>
                  <a:pt x="1029702" y="708331"/>
                  <a:pt x="921933" y="595119"/>
                </a:cubicBezTo>
                <a:cubicBezTo>
                  <a:pt x="814165" y="481908"/>
                  <a:pt x="491948" y="193436"/>
                  <a:pt x="438608" y="131387"/>
                </a:cubicBezTo>
                <a:cubicBezTo>
                  <a:pt x="385268" y="69338"/>
                  <a:pt x="586653" y="227181"/>
                  <a:pt x="601893" y="222827"/>
                </a:cubicBezTo>
                <a:cubicBezTo>
                  <a:pt x="617133" y="218473"/>
                  <a:pt x="631285" y="140095"/>
                  <a:pt x="530048" y="105261"/>
                </a:cubicBezTo>
                <a:cubicBezTo>
                  <a:pt x="428811" y="70427"/>
                  <a:pt x="21685" y="39947"/>
                  <a:pt x="1002" y="26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CA33103-431D-E114-20CC-04B4254FD673}"/>
              </a:ext>
            </a:extLst>
          </p:cNvPr>
          <p:cNvSpPr/>
          <p:nvPr/>
        </p:nvSpPr>
        <p:spPr>
          <a:xfrm>
            <a:off x="6222330" y="1841848"/>
            <a:ext cx="532547" cy="584242"/>
          </a:xfrm>
          <a:custGeom>
            <a:avLst/>
            <a:gdLst>
              <a:gd name="connsiteX0" fmla="*/ 217659 w 532547"/>
              <a:gd name="connsiteY0" fmla="*/ 15 h 584242"/>
              <a:gd name="connsiteX1" fmla="*/ 119687 w 532547"/>
              <a:gd name="connsiteY1" fmla="*/ 287398 h 584242"/>
              <a:gd name="connsiteX2" fmla="*/ 132750 w 532547"/>
              <a:gd name="connsiteY2" fmla="*/ 404963 h 584242"/>
              <a:gd name="connsiteX3" fmla="*/ 15184 w 532547"/>
              <a:gd name="connsiteY3" fmla="*/ 431089 h 584242"/>
              <a:gd name="connsiteX4" fmla="*/ 524636 w 532547"/>
              <a:gd name="connsiteY4" fmla="*/ 581312 h 584242"/>
              <a:gd name="connsiteX5" fmla="*/ 309099 w 532547"/>
              <a:gd name="connsiteY5" fmla="*/ 522529 h 584242"/>
              <a:gd name="connsiteX6" fmla="*/ 87030 w 532547"/>
              <a:gd name="connsiteY6" fmla="*/ 424558 h 584242"/>
              <a:gd name="connsiteX7" fmla="*/ 106624 w 532547"/>
              <a:gd name="connsiteY7" fmla="*/ 346181 h 584242"/>
              <a:gd name="connsiteX8" fmla="*/ 54373 w 532547"/>
              <a:gd name="connsiteY8" fmla="*/ 274335 h 584242"/>
              <a:gd name="connsiteX9" fmla="*/ 217659 w 532547"/>
              <a:gd name="connsiteY9" fmla="*/ 15 h 58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47" h="584242">
                <a:moveTo>
                  <a:pt x="217659" y="15"/>
                </a:moveTo>
                <a:cubicBezTo>
                  <a:pt x="228545" y="2192"/>
                  <a:pt x="133838" y="219907"/>
                  <a:pt x="119687" y="287398"/>
                </a:cubicBezTo>
                <a:cubicBezTo>
                  <a:pt x="105536" y="354889"/>
                  <a:pt x="150167" y="381015"/>
                  <a:pt x="132750" y="404963"/>
                </a:cubicBezTo>
                <a:cubicBezTo>
                  <a:pt x="115333" y="428911"/>
                  <a:pt x="-50130" y="401698"/>
                  <a:pt x="15184" y="431089"/>
                </a:cubicBezTo>
                <a:cubicBezTo>
                  <a:pt x="80498" y="460481"/>
                  <a:pt x="475650" y="566072"/>
                  <a:pt x="524636" y="581312"/>
                </a:cubicBezTo>
                <a:cubicBezTo>
                  <a:pt x="573622" y="596552"/>
                  <a:pt x="382033" y="548655"/>
                  <a:pt x="309099" y="522529"/>
                </a:cubicBezTo>
                <a:cubicBezTo>
                  <a:pt x="236165" y="496403"/>
                  <a:pt x="120776" y="453949"/>
                  <a:pt x="87030" y="424558"/>
                </a:cubicBezTo>
                <a:cubicBezTo>
                  <a:pt x="53284" y="395167"/>
                  <a:pt x="112067" y="371218"/>
                  <a:pt x="106624" y="346181"/>
                </a:cubicBezTo>
                <a:cubicBezTo>
                  <a:pt x="101181" y="321144"/>
                  <a:pt x="34779" y="329852"/>
                  <a:pt x="54373" y="274335"/>
                </a:cubicBezTo>
                <a:cubicBezTo>
                  <a:pt x="73967" y="218818"/>
                  <a:pt x="206773" y="-2162"/>
                  <a:pt x="217659" y="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9572626-401E-059C-9A0E-44B4C86C1C71}"/>
              </a:ext>
            </a:extLst>
          </p:cNvPr>
          <p:cNvSpPr/>
          <p:nvPr/>
        </p:nvSpPr>
        <p:spPr>
          <a:xfrm>
            <a:off x="5776236" y="5218116"/>
            <a:ext cx="504349" cy="421182"/>
          </a:xfrm>
          <a:custGeom>
            <a:avLst/>
            <a:gdLst>
              <a:gd name="connsiteX0" fmla="*/ 503695 w 504349"/>
              <a:gd name="connsiteY0" fmla="*/ 270 h 421182"/>
              <a:gd name="connsiteX1" fmla="*/ 135833 w 504349"/>
              <a:gd name="connsiteY1" fmla="*/ 105374 h 421182"/>
              <a:gd name="connsiteX2" fmla="*/ 30730 w 504349"/>
              <a:gd name="connsiteY2" fmla="*/ 226243 h 421182"/>
              <a:gd name="connsiteX3" fmla="*/ 88536 w 504349"/>
              <a:gd name="connsiteY3" fmla="*/ 331346 h 421182"/>
              <a:gd name="connsiteX4" fmla="*/ 30730 w 504349"/>
              <a:gd name="connsiteY4" fmla="*/ 305070 h 421182"/>
              <a:gd name="connsiteX5" fmla="*/ 109557 w 504349"/>
              <a:gd name="connsiteY5" fmla="*/ 420684 h 421182"/>
              <a:gd name="connsiteX6" fmla="*/ 35985 w 504349"/>
              <a:gd name="connsiteY6" fmla="*/ 252518 h 421182"/>
              <a:gd name="connsiteX7" fmla="*/ 35985 w 504349"/>
              <a:gd name="connsiteY7" fmla="*/ 136905 h 421182"/>
              <a:gd name="connsiteX8" fmla="*/ 503695 w 504349"/>
              <a:gd name="connsiteY8" fmla="*/ 270 h 4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349" h="421182">
                <a:moveTo>
                  <a:pt x="503695" y="270"/>
                </a:moveTo>
                <a:cubicBezTo>
                  <a:pt x="520336" y="-4985"/>
                  <a:pt x="214660" y="67712"/>
                  <a:pt x="135833" y="105374"/>
                </a:cubicBezTo>
                <a:cubicBezTo>
                  <a:pt x="57005" y="143036"/>
                  <a:pt x="38613" y="188581"/>
                  <a:pt x="30730" y="226243"/>
                </a:cubicBezTo>
                <a:cubicBezTo>
                  <a:pt x="22847" y="263905"/>
                  <a:pt x="88536" y="318208"/>
                  <a:pt x="88536" y="331346"/>
                </a:cubicBezTo>
                <a:cubicBezTo>
                  <a:pt x="88536" y="344484"/>
                  <a:pt x="27227" y="290180"/>
                  <a:pt x="30730" y="305070"/>
                </a:cubicBezTo>
                <a:cubicBezTo>
                  <a:pt x="34233" y="319960"/>
                  <a:pt x="108681" y="429443"/>
                  <a:pt x="109557" y="420684"/>
                </a:cubicBezTo>
                <a:cubicBezTo>
                  <a:pt x="110433" y="411925"/>
                  <a:pt x="48247" y="299814"/>
                  <a:pt x="35985" y="252518"/>
                </a:cubicBezTo>
                <a:cubicBezTo>
                  <a:pt x="23723" y="205222"/>
                  <a:pt x="-38463" y="177194"/>
                  <a:pt x="35985" y="136905"/>
                </a:cubicBezTo>
                <a:cubicBezTo>
                  <a:pt x="110433" y="96616"/>
                  <a:pt x="487054" y="5525"/>
                  <a:pt x="50369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D73739A-B1E0-810A-C785-8B7BDE973288}"/>
              </a:ext>
            </a:extLst>
          </p:cNvPr>
          <p:cNvSpPr/>
          <p:nvPr/>
        </p:nvSpPr>
        <p:spPr>
          <a:xfrm>
            <a:off x="6567826" y="4529152"/>
            <a:ext cx="357536" cy="300356"/>
          </a:xfrm>
          <a:custGeom>
            <a:avLst/>
            <a:gdLst>
              <a:gd name="connsiteX0" fmla="*/ 1140 w 357536"/>
              <a:gd name="connsiteY0" fmla="*/ 807 h 300356"/>
              <a:gd name="connsiteX1" fmla="*/ 227112 w 357536"/>
              <a:gd name="connsiteY1" fmla="*/ 84889 h 300356"/>
              <a:gd name="connsiteX2" fmla="*/ 326960 w 357536"/>
              <a:gd name="connsiteY2" fmla="*/ 168972 h 300356"/>
              <a:gd name="connsiteX3" fmla="*/ 311195 w 357536"/>
              <a:gd name="connsiteY3" fmla="*/ 300351 h 300356"/>
              <a:gd name="connsiteX4" fmla="*/ 332215 w 357536"/>
              <a:gd name="connsiteY4" fmla="*/ 174227 h 300356"/>
              <a:gd name="connsiteX5" fmla="*/ 332215 w 357536"/>
              <a:gd name="connsiteY5" fmla="*/ 137441 h 300356"/>
              <a:gd name="connsiteX6" fmla="*/ 1140 w 357536"/>
              <a:gd name="connsiteY6" fmla="*/ 807 h 30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536" h="300356">
                <a:moveTo>
                  <a:pt x="1140" y="807"/>
                </a:moveTo>
                <a:cubicBezTo>
                  <a:pt x="-16377" y="-7952"/>
                  <a:pt x="172809" y="56862"/>
                  <a:pt x="227112" y="84889"/>
                </a:cubicBezTo>
                <a:cubicBezTo>
                  <a:pt x="281415" y="112916"/>
                  <a:pt x="312946" y="133062"/>
                  <a:pt x="326960" y="168972"/>
                </a:cubicBezTo>
                <a:cubicBezTo>
                  <a:pt x="340974" y="204882"/>
                  <a:pt x="310319" y="299475"/>
                  <a:pt x="311195" y="300351"/>
                </a:cubicBezTo>
                <a:cubicBezTo>
                  <a:pt x="312071" y="301227"/>
                  <a:pt x="328712" y="201379"/>
                  <a:pt x="332215" y="174227"/>
                </a:cubicBezTo>
                <a:cubicBezTo>
                  <a:pt x="335718" y="147075"/>
                  <a:pt x="387394" y="160213"/>
                  <a:pt x="332215" y="137441"/>
                </a:cubicBezTo>
                <a:lnTo>
                  <a:pt x="1140" y="8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7601CAD6-0F05-A36D-6918-D766952EF336}"/>
              </a:ext>
            </a:extLst>
          </p:cNvPr>
          <p:cNvSpPr/>
          <p:nvPr/>
        </p:nvSpPr>
        <p:spPr>
          <a:xfrm>
            <a:off x="6447509" y="4097998"/>
            <a:ext cx="306013" cy="312431"/>
          </a:xfrm>
          <a:custGeom>
            <a:avLst/>
            <a:gdLst>
              <a:gd name="connsiteX0" fmla="*/ 588 w 306013"/>
              <a:gd name="connsiteY0" fmla="*/ 1036 h 312431"/>
              <a:gd name="connsiteX1" fmla="*/ 226560 w 306013"/>
              <a:gd name="connsiteY1" fmla="*/ 200733 h 312431"/>
              <a:gd name="connsiteX2" fmla="*/ 305388 w 306013"/>
              <a:gd name="connsiteY2" fmla="*/ 311092 h 312431"/>
              <a:gd name="connsiteX3" fmla="*/ 258091 w 306013"/>
              <a:gd name="connsiteY3" fmla="*/ 253285 h 312431"/>
              <a:gd name="connsiteX4" fmla="*/ 163498 w 306013"/>
              <a:gd name="connsiteY4" fmla="*/ 127161 h 312431"/>
              <a:gd name="connsiteX5" fmla="*/ 588 w 306013"/>
              <a:gd name="connsiteY5" fmla="*/ 1036 h 3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13" h="312431">
                <a:moveTo>
                  <a:pt x="588" y="1036"/>
                </a:moveTo>
                <a:cubicBezTo>
                  <a:pt x="11098" y="13298"/>
                  <a:pt x="175760" y="149057"/>
                  <a:pt x="226560" y="200733"/>
                </a:cubicBezTo>
                <a:cubicBezTo>
                  <a:pt x="277360" y="252409"/>
                  <a:pt x="300133" y="302333"/>
                  <a:pt x="305388" y="311092"/>
                </a:cubicBezTo>
                <a:cubicBezTo>
                  <a:pt x="310643" y="319851"/>
                  <a:pt x="281739" y="283940"/>
                  <a:pt x="258091" y="253285"/>
                </a:cubicBezTo>
                <a:cubicBezTo>
                  <a:pt x="234443" y="222630"/>
                  <a:pt x="203788" y="165699"/>
                  <a:pt x="163498" y="127161"/>
                </a:cubicBezTo>
                <a:cubicBezTo>
                  <a:pt x="123208" y="88623"/>
                  <a:pt x="-9922" y="-11226"/>
                  <a:pt x="588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54E3A1C5-CA62-13DC-6BD6-6F3A176FB838}"/>
              </a:ext>
            </a:extLst>
          </p:cNvPr>
          <p:cNvSpPr/>
          <p:nvPr/>
        </p:nvSpPr>
        <p:spPr>
          <a:xfrm>
            <a:off x="5177859" y="4477259"/>
            <a:ext cx="224544" cy="321622"/>
          </a:xfrm>
          <a:custGeom>
            <a:avLst/>
            <a:gdLst>
              <a:gd name="connsiteX0" fmla="*/ 224458 w 224544"/>
              <a:gd name="connsiteY0" fmla="*/ 148 h 321622"/>
              <a:gd name="connsiteX1" fmla="*/ 40527 w 224544"/>
              <a:gd name="connsiteY1" fmla="*/ 184079 h 321622"/>
              <a:gd name="connsiteX2" fmla="*/ 72058 w 224544"/>
              <a:gd name="connsiteY2" fmla="*/ 320713 h 321622"/>
              <a:gd name="connsiteX3" fmla="*/ 24762 w 224544"/>
              <a:gd name="connsiteY3" fmla="*/ 247141 h 321622"/>
              <a:gd name="connsiteX4" fmla="*/ 14251 w 224544"/>
              <a:gd name="connsiteY4" fmla="*/ 215610 h 321622"/>
              <a:gd name="connsiteX5" fmla="*/ 224458 w 224544"/>
              <a:gd name="connsiteY5" fmla="*/ 148 h 32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544" h="321622">
                <a:moveTo>
                  <a:pt x="224458" y="148"/>
                </a:moveTo>
                <a:cubicBezTo>
                  <a:pt x="228837" y="-5107"/>
                  <a:pt x="65927" y="130652"/>
                  <a:pt x="40527" y="184079"/>
                </a:cubicBezTo>
                <a:cubicBezTo>
                  <a:pt x="15127" y="237507"/>
                  <a:pt x="74686" y="310203"/>
                  <a:pt x="72058" y="320713"/>
                </a:cubicBezTo>
                <a:cubicBezTo>
                  <a:pt x="69430" y="331223"/>
                  <a:pt x="24762" y="247141"/>
                  <a:pt x="24762" y="247141"/>
                </a:cubicBezTo>
                <a:cubicBezTo>
                  <a:pt x="15128" y="229624"/>
                  <a:pt x="-19032" y="257651"/>
                  <a:pt x="14251" y="215610"/>
                </a:cubicBezTo>
                <a:cubicBezTo>
                  <a:pt x="47534" y="173569"/>
                  <a:pt x="220079" y="5403"/>
                  <a:pt x="224458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BA8CFBA6-65A2-C38D-1D40-CCA5D1DC458D}"/>
              </a:ext>
            </a:extLst>
          </p:cNvPr>
          <p:cNvSpPr/>
          <p:nvPr/>
        </p:nvSpPr>
        <p:spPr>
          <a:xfrm>
            <a:off x="4962638" y="1218522"/>
            <a:ext cx="1696052" cy="1524796"/>
          </a:xfrm>
          <a:custGeom>
            <a:avLst/>
            <a:gdLst>
              <a:gd name="connsiteX0" fmla="*/ 1660412 w 1696052"/>
              <a:gd name="connsiteY0" fmla="*/ 146728 h 1524796"/>
              <a:gd name="connsiteX1" fmla="*/ 923812 w 1696052"/>
              <a:gd name="connsiteY1" fmla="*/ 394378 h 1524796"/>
              <a:gd name="connsiteX2" fmla="*/ 1076212 w 1696052"/>
              <a:gd name="connsiteY2" fmla="*/ 388028 h 1524796"/>
              <a:gd name="connsiteX3" fmla="*/ 447562 w 1696052"/>
              <a:gd name="connsiteY3" fmla="*/ 730928 h 1524796"/>
              <a:gd name="connsiteX4" fmla="*/ 561862 w 1696052"/>
              <a:gd name="connsiteY4" fmla="*/ 737278 h 1524796"/>
              <a:gd name="connsiteX5" fmla="*/ 111012 w 1696052"/>
              <a:gd name="connsiteY5" fmla="*/ 1270678 h 1524796"/>
              <a:gd name="connsiteX6" fmla="*/ 161812 w 1696052"/>
              <a:gd name="connsiteY6" fmla="*/ 1219878 h 1524796"/>
              <a:gd name="connsiteX7" fmla="*/ 3062 w 1696052"/>
              <a:gd name="connsiteY7" fmla="*/ 1524678 h 1524796"/>
              <a:gd name="connsiteX8" fmla="*/ 79262 w 1696052"/>
              <a:gd name="connsiteY8" fmla="*/ 1245278 h 1524796"/>
              <a:gd name="connsiteX9" fmla="*/ 339612 w 1696052"/>
              <a:gd name="connsiteY9" fmla="*/ 476928 h 1524796"/>
              <a:gd name="connsiteX10" fmla="*/ 288812 w 1696052"/>
              <a:gd name="connsiteY10" fmla="*/ 584878 h 1524796"/>
              <a:gd name="connsiteX11" fmla="*/ 777762 w 1696052"/>
              <a:gd name="connsiteY11" fmla="*/ 172128 h 1524796"/>
              <a:gd name="connsiteX12" fmla="*/ 593612 w 1696052"/>
              <a:gd name="connsiteY12" fmla="*/ 343578 h 1524796"/>
              <a:gd name="connsiteX13" fmla="*/ 1209562 w 1696052"/>
              <a:gd name="connsiteY13" fmla="*/ 229278 h 1524796"/>
              <a:gd name="connsiteX14" fmla="*/ 822212 w 1696052"/>
              <a:gd name="connsiteY14" fmla="*/ 191178 h 1524796"/>
              <a:gd name="connsiteX15" fmla="*/ 1685812 w 1696052"/>
              <a:gd name="connsiteY15" fmla="*/ 678 h 1524796"/>
              <a:gd name="connsiteX16" fmla="*/ 1317512 w 1696052"/>
              <a:gd name="connsiteY16" fmla="*/ 127678 h 1524796"/>
              <a:gd name="connsiteX17" fmla="*/ 1660412 w 1696052"/>
              <a:gd name="connsiteY17" fmla="*/ 146728 h 152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6052" h="1524796">
                <a:moveTo>
                  <a:pt x="1660412" y="146728"/>
                </a:moveTo>
                <a:cubicBezTo>
                  <a:pt x="1594795" y="191178"/>
                  <a:pt x="1021179" y="354161"/>
                  <a:pt x="923812" y="394378"/>
                </a:cubicBezTo>
                <a:cubicBezTo>
                  <a:pt x="826445" y="434595"/>
                  <a:pt x="1155587" y="331936"/>
                  <a:pt x="1076212" y="388028"/>
                </a:cubicBezTo>
                <a:cubicBezTo>
                  <a:pt x="996837" y="444120"/>
                  <a:pt x="533287" y="672720"/>
                  <a:pt x="447562" y="730928"/>
                </a:cubicBezTo>
                <a:cubicBezTo>
                  <a:pt x="361837" y="789136"/>
                  <a:pt x="617954" y="647320"/>
                  <a:pt x="561862" y="737278"/>
                </a:cubicBezTo>
                <a:cubicBezTo>
                  <a:pt x="505770" y="827236"/>
                  <a:pt x="177687" y="1190245"/>
                  <a:pt x="111012" y="1270678"/>
                </a:cubicBezTo>
                <a:cubicBezTo>
                  <a:pt x="44337" y="1351111"/>
                  <a:pt x="179804" y="1177545"/>
                  <a:pt x="161812" y="1219878"/>
                </a:cubicBezTo>
                <a:cubicBezTo>
                  <a:pt x="143820" y="1262211"/>
                  <a:pt x="16820" y="1520445"/>
                  <a:pt x="3062" y="1524678"/>
                </a:cubicBezTo>
                <a:cubicBezTo>
                  <a:pt x="-10696" y="1528911"/>
                  <a:pt x="23170" y="1419903"/>
                  <a:pt x="79262" y="1245278"/>
                </a:cubicBezTo>
                <a:cubicBezTo>
                  <a:pt x="135354" y="1070653"/>
                  <a:pt x="304687" y="586995"/>
                  <a:pt x="339612" y="476928"/>
                </a:cubicBezTo>
                <a:cubicBezTo>
                  <a:pt x="374537" y="366861"/>
                  <a:pt x="215787" y="635678"/>
                  <a:pt x="288812" y="584878"/>
                </a:cubicBezTo>
                <a:cubicBezTo>
                  <a:pt x="361837" y="534078"/>
                  <a:pt x="726962" y="212345"/>
                  <a:pt x="777762" y="172128"/>
                </a:cubicBezTo>
                <a:cubicBezTo>
                  <a:pt x="828562" y="131911"/>
                  <a:pt x="521645" y="334053"/>
                  <a:pt x="593612" y="343578"/>
                </a:cubicBezTo>
                <a:cubicBezTo>
                  <a:pt x="665579" y="353103"/>
                  <a:pt x="1171462" y="254678"/>
                  <a:pt x="1209562" y="229278"/>
                </a:cubicBezTo>
                <a:cubicBezTo>
                  <a:pt x="1247662" y="203878"/>
                  <a:pt x="742837" y="229278"/>
                  <a:pt x="822212" y="191178"/>
                </a:cubicBezTo>
                <a:cubicBezTo>
                  <a:pt x="901587" y="153078"/>
                  <a:pt x="1603262" y="11261"/>
                  <a:pt x="1685812" y="678"/>
                </a:cubicBezTo>
                <a:cubicBezTo>
                  <a:pt x="1768362" y="-9905"/>
                  <a:pt x="1324920" y="106511"/>
                  <a:pt x="1317512" y="127678"/>
                </a:cubicBezTo>
                <a:cubicBezTo>
                  <a:pt x="1310104" y="148845"/>
                  <a:pt x="1726029" y="102278"/>
                  <a:pt x="1660412" y="14672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072C77D0-8173-E4B1-6E42-9738A6BD1B7C}"/>
              </a:ext>
            </a:extLst>
          </p:cNvPr>
          <p:cNvSpPr/>
          <p:nvPr/>
        </p:nvSpPr>
        <p:spPr>
          <a:xfrm>
            <a:off x="5791136" y="1013004"/>
            <a:ext cx="1952405" cy="1519181"/>
          </a:xfrm>
          <a:custGeom>
            <a:avLst/>
            <a:gdLst>
              <a:gd name="connsiteX0" fmla="*/ 656556 w 1952405"/>
              <a:gd name="connsiteY0" fmla="*/ 6904 h 1519181"/>
              <a:gd name="connsiteX1" fmla="*/ 1641295 w 1952405"/>
              <a:gd name="connsiteY1" fmla="*/ 680981 h 1519181"/>
              <a:gd name="connsiteX2" fmla="*/ 1606126 w 1952405"/>
              <a:gd name="connsiteY2" fmla="*/ 663396 h 1519181"/>
              <a:gd name="connsiteX3" fmla="*/ 1934372 w 1952405"/>
              <a:gd name="connsiteY3" fmla="*/ 1144042 h 1519181"/>
              <a:gd name="connsiteX4" fmla="*/ 1834726 w 1952405"/>
              <a:gd name="connsiteY4" fmla="*/ 1132319 h 1519181"/>
              <a:gd name="connsiteX5" fmla="*/ 1951956 w 1952405"/>
              <a:gd name="connsiteY5" fmla="*/ 1355058 h 1519181"/>
              <a:gd name="connsiteX6" fmla="*/ 1781972 w 1952405"/>
              <a:gd name="connsiteY6" fmla="*/ 1267134 h 1519181"/>
              <a:gd name="connsiteX7" fmla="*/ 1928510 w 1952405"/>
              <a:gd name="connsiteY7" fmla="*/ 1519181 h 1519181"/>
              <a:gd name="connsiteX8" fmla="*/ 1746802 w 1952405"/>
              <a:gd name="connsiteY8" fmla="*/ 1267134 h 1519181"/>
              <a:gd name="connsiteX9" fmla="*/ 1576818 w 1952405"/>
              <a:gd name="connsiteY9" fmla="*/ 1009227 h 1519181"/>
              <a:gd name="connsiteX10" fmla="*/ 574495 w 1952405"/>
              <a:gd name="connsiteY10" fmla="*/ 247227 h 1519181"/>
              <a:gd name="connsiteX11" fmla="*/ 1107895 w 1952405"/>
              <a:gd name="connsiteY11" fmla="*/ 622365 h 1519181"/>
              <a:gd name="connsiteX12" fmla="*/ 680002 w 1952405"/>
              <a:gd name="connsiteY12" fmla="*/ 270673 h 1519181"/>
              <a:gd name="connsiteX13" fmla="*/ 64 w 1952405"/>
              <a:gd name="connsiteY13" fmla="*/ 557888 h 1519181"/>
              <a:gd name="connsiteX14" fmla="*/ 638972 w 1952405"/>
              <a:gd name="connsiteY14" fmla="*/ 159304 h 1519181"/>
              <a:gd name="connsiteX15" fmla="*/ 650695 w 1952405"/>
              <a:gd name="connsiteY15" fmla="*/ 223781 h 1519181"/>
              <a:gd name="connsiteX16" fmla="*/ 961356 w 1952405"/>
              <a:gd name="connsiteY16" fmla="*/ 323427 h 1519181"/>
              <a:gd name="connsiteX17" fmla="*/ 656556 w 1952405"/>
              <a:gd name="connsiteY17" fmla="*/ 6904 h 151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405" h="1519181">
                <a:moveTo>
                  <a:pt x="656556" y="6904"/>
                </a:moveTo>
                <a:cubicBezTo>
                  <a:pt x="769879" y="66496"/>
                  <a:pt x="1483033" y="571566"/>
                  <a:pt x="1641295" y="680981"/>
                </a:cubicBezTo>
                <a:cubicBezTo>
                  <a:pt x="1799557" y="790396"/>
                  <a:pt x="1557280" y="586219"/>
                  <a:pt x="1606126" y="663396"/>
                </a:cubicBezTo>
                <a:cubicBezTo>
                  <a:pt x="1654972" y="740573"/>
                  <a:pt x="1896272" y="1065888"/>
                  <a:pt x="1934372" y="1144042"/>
                </a:cubicBezTo>
                <a:cubicBezTo>
                  <a:pt x="1972472" y="1222196"/>
                  <a:pt x="1831795" y="1097150"/>
                  <a:pt x="1834726" y="1132319"/>
                </a:cubicBezTo>
                <a:cubicBezTo>
                  <a:pt x="1837657" y="1167488"/>
                  <a:pt x="1960748" y="1332589"/>
                  <a:pt x="1951956" y="1355058"/>
                </a:cubicBezTo>
                <a:cubicBezTo>
                  <a:pt x="1943164" y="1377527"/>
                  <a:pt x="1785880" y="1239780"/>
                  <a:pt x="1781972" y="1267134"/>
                </a:cubicBezTo>
                <a:cubicBezTo>
                  <a:pt x="1778064" y="1294488"/>
                  <a:pt x="1934372" y="1519181"/>
                  <a:pt x="1928510" y="1519181"/>
                </a:cubicBezTo>
                <a:cubicBezTo>
                  <a:pt x="1922648" y="1519181"/>
                  <a:pt x="1805417" y="1352126"/>
                  <a:pt x="1746802" y="1267134"/>
                </a:cubicBezTo>
                <a:cubicBezTo>
                  <a:pt x="1688187" y="1182142"/>
                  <a:pt x="1772202" y="1179211"/>
                  <a:pt x="1576818" y="1009227"/>
                </a:cubicBezTo>
                <a:cubicBezTo>
                  <a:pt x="1381434" y="839243"/>
                  <a:pt x="652649" y="311704"/>
                  <a:pt x="574495" y="247227"/>
                </a:cubicBezTo>
                <a:cubicBezTo>
                  <a:pt x="496341" y="182750"/>
                  <a:pt x="1090311" y="618457"/>
                  <a:pt x="1107895" y="622365"/>
                </a:cubicBezTo>
                <a:cubicBezTo>
                  <a:pt x="1125479" y="626273"/>
                  <a:pt x="864640" y="281419"/>
                  <a:pt x="680002" y="270673"/>
                </a:cubicBezTo>
                <a:cubicBezTo>
                  <a:pt x="495364" y="259927"/>
                  <a:pt x="6902" y="576450"/>
                  <a:pt x="64" y="557888"/>
                </a:cubicBezTo>
                <a:cubicBezTo>
                  <a:pt x="-6774" y="539326"/>
                  <a:pt x="530534" y="214988"/>
                  <a:pt x="638972" y="159304"/>
                </a:cubicBezTo>
                <a:cubicBezTo>
                  <a:pt x="747410" y="103620"/>
                  <a:pt x="596964" y="196427"/>
                  <a:pt x="650695" y="223781"/>
                </a:cubicBezTo>
                <a:cubicBezTo>
                  <a:pt x="704426" y="251135"/>
                  <a:pt x="958425" y="354689"/>
                  <a:pt x="961356" y="323427"/>
                </a:cubicBezTo>
                <a:cubicBezTo>
                  <a:pt x="964287" y="292165"/>
                  <a:pt x="543233" y="-52688"/>
                  <a:pt x="656556" y="690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368F28E-29F6-102E-A758-A6F53CCDE511}"/>
              </a:ext>
            </a:extLst>
          </p:cNvPr>
          <p:cNvSpPr/>
          <p:nvPr/>
        </p:nvSpPr>
        <p:spPr>
          <a:xfrm>
            <a:off x="7329670" y="2019532"/>
            <a:ext cx="773320" cy="2884085"/>
          </a:xfrm>
          <a:custGeom>
            <a:avLst/>
            <a:gdLst>
              <a:gd name="connsiteX0" fmla="*/ 331361 w 773320"/>
              <a:gd name="connsiteY0" fmla="*/ 184406 h 2884085"/>
              <a:gd name="connsiteX1" fmla="*/ 366530 w 773320"/>
              <a:gd name="connsiteY1" fmla="*/ 225437 h 2884085"/>
              <a:gd name="connsiteX2" fmla="*/ 741668 w 773320"/>
              <a:gd name="connsiteY2" fmla="*/ 1028468 h 2884085"/>
              <a:gd name="connsiteX3" fmla="*/ 718222 w 773320"/>
              <a:gd name="connsiteY3" fmla="*/ 987437 h 2884085"/>
              <a:gd name="connsiteX4" fmla="*/ 688915 w 773320"/>
              <a:gd name="connsiteY4" fmla="*/ 1643930 h 2884085"/>
              <a:gd name="connsiteX5" fmla="*/ 741668 w 773320"/>
              <a:gd name="connsiteY5" fmla="*/ 1567730 h 2884085"/>
              <a:gd name="connsiteX6" fmla="*/ 770976 w 773320"/>
              <a:gd name="connsiteY6" fmla="*/ 2036653 h 2884085"/>
              <a:gd name="connsiteX7" fmla="*/ 741668 w 773320"/>
              <a:gd name="connsiteY7" fmla="*/ 1954591 h 2884085"/>
              <a:gd name="connsiteX8" fmla="*/ 507207 w 773320"/>
              <a:gd name="connsiteY8" fmla="*/ 2863130 h 2884085"/>
              <a:gd name="connsiteX9" fmla="*/ 542376 w 773320"/>
              <a:gd name="connsiteY9" fmla="*/ 2575914 h 2884085"/>
              <a:gd name="connsiteX10" fmla="*/ 542376 w 773320"/>
              <a:gd name="connsiteY10" fmla="*/ 2376622 h 2884085"/>
              <a:gd name="connsiteX11" fmla="*/ 184822 w 773320"/>
              <a:gd name="connsiteY11" fmla="*/ 717806 h 2884085"/>
              <a:gd name="connsiteX12" fmla="*/ 337222 w 773320"/>
              <a:gd name="connsiteY12" fmla="*/ 1075360 h 2884085"/>
              <a:gd name="connsiteX13" fmla="*/ 8976 w 773320"/>
              <a:gd name="connsiteY13" fmla="*/ 43730 h 2884085"/>
              <a:gd name="connsiteX14" fmla="*/ 126207 w 773320"/>
              <a:gd name="connsiteY14" fmla="*/ 260606 h 2884085"/>
              <a:gd name="connsiteX15" fmla="*/ 477899 w 773320"/>
              <a:gd name="connsiteY15" fmla="*/ 893653 h 2884085"/>
              <a:gd name="connsiteX16" fmla="*/ 331361 w 773320"/>
              <a:gd name="connsiteY16" fmla="*/ 184406 h 28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320" h="2884085">
                <a:moveTo>
                  <a:pt x="331361" y="184406"/>
                </a:moveTo>
                <a:cubicBezTo>
                  <a:pt x="312800" y="73037"/>
                  <a:pt x="298146" y="84760"/>
                  <a:pt x="366530" y="225437"/>
                </a:cubicBezTo>
                <a:cubicBezTo>
                  <a:pt x="434914" y="366114"/>
                  <a:pt x="683053" y="901468"/>
                  <a:pt x="741668" y="1028468"/>
                </a:cubicBezTo>
                <a:cubicBezTo>
                  <a:pt x="800283" y="1155468"/>
                  <a:pt x="727014" y="884860"/>
                  <a:pt x="718222" y="987437"/>
                </a:cubicBezTo>
                <a:cubicBezTo>
                  <a:pt x="709430" y="1090014"/>
                  <a:pt x="685007" y="1547215"/>
                  <a:pt x="688915" y="1643930"/>
                </a:cubicBezTo>
                <a:cubicBezTo>
                  <a:pt x="692823" y="1740645"/>
                  <a:pt x="727991" y="1502276"/>
                  <a:pt x="741668" y="1567730"/>
                </a:cubicBezTo>
                <a:cubicBezTo>
                  <a:pt x="755345" y="1633184"/>
                  <a:pt x="770976" y="1972176"/>
                  <a:pt x="770976" y="2036653"/>
                </a:cubicBezTo>
                <a:cubicBezTo>
                  <a:pt x="770976" y="2101130"/>
                  <a:pt x="785629" y="1816845"/>
                  <a:pt x="741668" y="1954591"/>
                </a:cubicBezTo>
                <a:cubicBezTo>
                  <a:pt x="697707" y="2092337"/>
                  <a:pt x="540422" y="2759576"/>
                  <a:pt x="507207" y="2863130"/>
                </a:cubicBezTo>
                <a:cubicBezTo>
                  <a:pt x="473992" y="2966684"/>
                  <a:pt x="536515" y="2656999"/>
                  <a:pt x="542376" y="2575914"/>
                </a:cubicBezTo>
                <a:cubicBezTo>
                  <a:pt x="548238" y="2494829"/>
                  <a:pt x="601968" y="2686307"/>
                  <a:pt x="542376" y="2376622"/>
                </a:cubicBezTo>
                <a:cubicBezTo>
                  <a:pt x="482784" y="2066937"/>
                  <a:pt x="219014" y="934683"/>
                  <a:pt x="184822" y="717806"/>
                </a:cubicBezTo>
                <a:cubicBezTo>
                  <a:pt x="150630" y="500929"/>
                  <a:pt x="366530" y="1187706"/>
                  <a:pt x="337222" y="1075360"/>
                </a:cubicBezTo>
                <a:cubicBezTo>
                  <a:pt x="307914" y="963014"/>
                  <a:pt x="44145" y="179522"/>
                  <a:pt x="8976" y="43730"/>
                </a:cubicBezTo>
                <a:cubicBezTo>
                  <a:pt x="-26193" y="-92062"/>
                  <a:pt x="48053" y="118952"/>
                  <a:pt x="126207" y="260606"/>
                </a:cubicBezTo>
                <a:cubicBezTo>
                  <a:pt x="204361" y="402260"/>
                  <a:pt x="442730" y="910261"/>
                  <a:pt x="477899" y="893653"/>
                </a:cubicBezTo>
                <a:cubicBezTo>
                  <a:pt x="513068" y="877045"/>
                  <a:pt x="349922" y="295775"/>
                  <a:pt x="331361" y="18440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DF5023A-FB36-B203-C1E5-61E54B105381}"/>
              </a:ext>
            </a:extLst>
          </p:cNvPr>
          <p:cNvSpPr/>
          <p:nvPr/>
        </p:nvSpPr>
        <p:spPr>
          <a:xfrm>
            <a:off x="5583380" y="3893545"/>
            <a:ext cx="2405921" cy="2087109"/>
          </a:xfrm>
          <a:custGeom>
            <a:avLst/>
            <a:gdLst>
              <a:gd name="connsiteX0" fmla="*/ 2271082 w 2405921"/>
              <a:gd name="connsiteY0" fmla="*/ 174363 h 2087109"/>
              <a:gd name="connsiteX1" fmla="*/ 1772851 w 2405921"/>
              <a:gd name="connsiteY1" fmla="*/ 1141517 h 2087109"/>
              <a:gd name="connsiteX2" fmla="*/ 1931112 w 2405921"/>
              <a:gd name="connsiteY2" fmla="*/ 1100486 h 2087109"/>
              <a:gd name="connsiteX3" fmla="*/ 1257035 w 2405921"/>
              <a:gd name="connsiteY3" fmla="*/ 1674917 h 2087109"/>
              <a:gd name="connsiteX4" fmla="*/ 1339097 w 2405921"/>
              <a:gd name="connsiteY4" fmla="*/ 1674917 h 2087109"/>
              <a:gd name="connsiteX5" fmla="*/ 594682 w 2405921"/>
              <a:gd name="connsiteY5" fmla="*/ 1839040 h 2087109"/>
              <a:gd name="connsiteX6" fmla="*/ 876035 w 2405921"/>
              <a:gd name="connsiteY6" fmla="*/ 1850763 h 2087109"/>
              <a:gd name="connsiteX7" fmla="*/ 137482 w 2405921"/>
              <a:gd name="connsiteY7" fmla="*/ 1997301 h 2087109"/>
              <a:gd name="connsiteX8" fmla="*/ 14389 w 2405921"/>
              <a:gd name="connsiteY8" fmla="*/ 1979717 h 2087109"/>
              <a:gd name="connsiteX9" fmla="*/ 325051 w 2405921"/>
              <a:gd name="connsiteY9" fmla="*/ 1938686 h 2087109"/>
              <a:gd name="connsiteX10" fmla="*/ 876035 w 2405921"/>
              <a:gd name="connsiteY10" fmla="*/ 2050055 h 2087109"/>
              <a:gd name="connsiteX11" fmla="*/ 78866 w 2405921"/>
              <a:gd name="connsiteY11" fmla="*/ 2055917 h 2087109"/>
              <a:gd name="connsiteX12" fmla="*/ 1139805 w 2405921"/>
              <a:gd name="connsiteY12" fmla="*/ 2044193 h 2087109"/>
              <a:gd name="connsiteX13" fmla="*/ 1057743 w 2405921"/>
              <a:gd name="connsiteY13" fmla="*/ 2073501 h 2087109"/>
              <a:gd name="connsiteX14" fmla="*/ 1638035 w 2405921"/>
              <a:gd name="connsiteY14" fmla="*/ 1792147 h 2087109"/>
              <a:gd name="connsiteX15" fmla="*/ 1643897 w 2405921"/>
              <a:gd name="connsiteY15" fmla="*/ 1751117 h 2087109"/>
              <a:gd name="connsiteX16" fmla="*/ 2159712 w 2405921"/>
              <a:gd name="connsiteY16" fmla="*/ 1282193 h 2087109"/>
              <a:gd name="connsiteX17" fmla="*/ 2112820 w 2405921"/>
              <a:gd name="connsiteY17" fmla="*/ 1106347 h 2087109"/>
              <a:gd name="connsiteX18" fmla="*/ 2405897 w 2405921"/>
              <a:gd name="connsiteY18" fmla="*/ 4378 h 2087109"/>
              <a:gd name="connsiteX19" fmla="*/ 2130405 w 2405921"/>
              <a:gd name="connsiteY19" fmla="*/ 701901 h 2087109"/>
              <a:gd name="connsiteX20" fmla="*/ 2271082 w 2405921"/>
              <a:gd name="connsiteY20" fmla="*/ 174363 h 208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05921" h="2087109">
                <a:moveTo>
                  <a:pt x="2271082" y="174363"/>
                </a:moveTo>
                <a:cubicBezTo>
                  <a:pt x="2211490" y="247632"/>
                  <a:pt x="1829513" y="987163"/>
                  <a:pt x="1772851" y="1141517"/>
                </a:cubicBezTo>
                <a:cubicBezTo>
                  <a:pt x="1716189" y="1295871"/>
                  <a:pt x="2017081" y="1011586"/>
                  <a:pt x="1931112" y="1100486"/>
                </a:cubicBezTo>
                <a:cubicBezTo>
                  <a:pt x="1845143" y="1189386"/>
                  <a:pt x="1355704" y="1579179"/>
                  <a:pt x="1257035" y="1674917"/>
                </a:cubicBezTo>
                <a:cubicBezTo>
                  <a:pt x="1158366" y="1770656"/>
                  <a:pt x="1449489" y="1647563"/>
                  <a:pt x="1339097" y="1674917"/>
                </a:cubicBezTo>
                <a:cubicBezTo>
                  <a:pt x="1228705" y="1702271"/>
                  <a:pt x="671859" y="1809732"/>
                  <a:pt x="594682" y="1839040"/>
                </a:cubicBezTo>
                <a:cubicBezTo>
                  <a:pt x="517505" y="1868348"/>
                  <a:pt x="952235" y="1824386"/>
                  <a:pt x="876035" y="1850763"/>
                </a:cubicBezTo>
                <a:cubicBezTo>
                  <a:pt x="799835" y="1877140"/>
                  <a:pt x="281090" y="1975809"/>
                  <a:pt x="137482" y="1997301"/>
                </a:cubicBezTo>
                <a:cubicBezTo>
                  <a:pt x="-6126" y="2018793"/>
                  <a:pt x="-16873" y="1989486"/>
                  <a:pt x="14389" y="1979717"/>
                </a:cubicBezTo>
                <a:cubicBezTo>
                  <a:pt x="45650" y="1969948"/>
                  <a:pt x="181443" y="1926963"/>
                  <a:pt x="325051" y="1938686"/>
                </a:cubicBezTo>
                <a:cubicBezTo>
                  <a:pt x="468659" y="1950409"/>
                  <a:pt x="917066" y="2030516"/>
                  <a:pt x="876035" y="2050055"/>
                </a:cubicBezTo>
                <a:cubicBezTo>
                  <a:pt x="835004" y="2069594"/>
                  <a:pt x="34904" y="2056894"/>
                  <a:pt x="78866" y="2055917"/>
                </a:cubicBezTo>
                <a:cubicBezTo>
                  <a:pt x="122828" y="2054940"/>
                  <a:pt x="976659" y="2041262"/>
                  <a:pt x="1139805" y="2044193"/>
                </a:cubicBezTo>
                <a:cubicBezTo>
                  <a:pt x="1302951" y="2047124"/>
                  <a:pt x="974705" y="2115509"/>
                  <a:pt x="1057743" y="2073501"/>
                </a:cubicBezTo>
                <a:cubicBezTo>
                  <a:pt x="1140781" y="2031493"/>
                  <a:pt x="1540343" y="1845878"/>
                  <a:pt x="1638035" y="1792147"/>
                </a:cubicBezTo>
                <a:cubicBezTo>
                  <a:pt x="1735727" y="1738416"/>
                  <a:pt x="1556951" y="1836109"/>
                  <a:pt x="1643897" y="1751117"/>
                </a:cubicBezTo>
                <a:cubicBezTo>
                  <a:pt x="1730843" y="1666125"/>
                  <a:pt x="2081558" y="1389655"/>
                  <a:pt x="2159712" y="1282193"/>
                </a:cubicBezTo>
                <a:cubicBezTo>
                  <a:pt x="2237866" y="1174731"/>
                  <a:pt x="2071789" y="1319316"/>
                  <a:pt x="2112820" y="1106347"/>
                </a:cubicBezTo>
                <a:cubicBezTo>
                  <a:pt x="2153851" y="893378"/>
                  <a:pt x="2402966" y="71786"/>
                  <a:pt x="2405897" y="4378"/>
                </a:cubicBezTo>
                <a:cubicBezTo>
                  <a:pt x="2408828" y="-63030"/>
                  <a:pt x="2150920" y="669663"/>
                  <a:pt x="2130405" y="701901"/>
                </a:cubicBezTo>
                <a:cubicBezTo>
                  <a:pt x="2109890" y="734139"/>
                  <a:pt x="2330674" y="101094"/>
                  <a:pt x="2271082" y="17436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ABA8AC0-28EE-34CD-4D0F-4C8C1E4C16F0}"/>
              </a:ext>
            </a:extLst>
          </p:cNvPr>
          <p:cNvSpPr/>
          <p:nvPr/>
        </p:nvSpPr>
        <p:spPr>
          <a:xfrm>
            <a:off x="4289931" y="3928132"/>
            <a:ext cx="2125266" cy="2064092"/>
          </a:xfrm>
          <a:custGeom>
            <a:avLst/>
            <a:gdLst>
              <a:gd name="connsiteX0" fmla="*/ 282069 w 2125266"/>
              <a:gd name="connsiteY0" fmla="*/ 4960 h 2064092"/>
              <a:gd name="connsiteX1" fmla="*/ 885807 w 2125266"/>
              <a:gd name="connsiteY1" fmla="*/ 1177268 h 2064092"/>
              <a:gd name="connsiteX2" fmla="*/ 850638 w 2125266"/>
              <a:gd name="connsiteY2" fmla="*/ 1153822 h 2064092"/>
              <a:gd name="connsiteX3" fmla="*/ 1366454 w 2125266"/>
              <a:gd name="connsiteY3" fmla="*/ 1681360 h 2064092"/>
              <a:gd name="connsiteX4" fmla="*/ 1331284 w 2125266"/>
              <a:gd name="connsiteY4" fmla="*/ 1646191 h 2064092"/>
              <a:gd name="connsiteX5" fmla="*/ 2075700 w 2125266"/>
              <a:gd name="connsiteY5" fmla="*/ 1980299 h 2064092"/>
              <a:gd name="connsiteX6" fmla="*/ 1987777 w 2125266"/>
              <a:gd name="connsiteY6" fmla="*/ 1939268 h 2064092"/>
              <a:gd name="connsiteX7" fmla="*/ 1436792 w 2125266"/>
              <a:gd name="connsiteY7" fmla="*/ 1962714 h 2064092"/>
              <a:gd name="connsiteX8" fmla="*/ 1765038 w 2125266"/>
              <a:gd name="connsiteY8" fmla="*/ 2062360 h 2064092"/>
              <a:gd name="connsiteX9" fmla="*/ 1413346 w 2125266"/>
              <a:gd name="connsiteY9" fmla="*/ 1868930 h 2064092"/>
              <a:gd name="connsiteX10" fmla="*/ 241038 w 2125266"/>
              <a:gd name="connsiteY10" fmla="*/ 1019006 h 2064092"/>
              <a:gd name="connsiteX11" fmla="*/ 592731 w 2125266"/>
              <a:gd name="connsiteY11" fmla="*/ 1282776 h 2064092"/>
              <a:gd name="connsiteX12" fmla="*/ 188284 w 2125266"/>
              <a:gd name="connsiteY12" fmla="*/ 667314 h 2064092"/>
              <a:gd name="connsiteX13" fmla="*/ 6577 w 2125266"/>
              <a:gd name="connsiteY13" fmla="*/ 116330 h 2064092"/>
              <a:gd name="connsiteX14" fmla="*/ 405161 w 2125266"/>
              <a:gd name="connsiteY14" fmla="*/ 731791 h 2064092"/>
              <a:gd name="connsiteX15" fmla="*/ 282069 w 2125266"/>
              <a:gd name="connsiteY15" fmla="*/ 4960 h 206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5266" h="2064092">
                <a:moveTo>
                  <a:pt x="282069" y="4960"/>
                </a:moveTo>
                <a:cubicBezTo>
                  <a:pt x="362177" y="79206"/>
                  <a:pt x="791046" y="985791"/>
                  <a:pt x="885807" y="1177268"/>
                </a:cubicBezTo>
                <a:cubicBezTo>
                  <a:pt x="980568" y="1368745"/>
                  <a:pt x="770530" y="1069807"/>
                  <a:pt x="850638" y="1153822"/>
                </a:cubicBezTo>
                <a:cubicBezTo>
                  <a:pt x="930746" y="1237837"/>
                  <a:pt x="1286346" y="1599299"/>
                  <a:pt x="1366454" y="1681360"/>
                </a:cubicBezTo>
                <a:cubicBezTo>
                  <a:pt x="1446562" y="1763421"/>
                  <a:pt x="1213076" y="1596368"/>
                  <a:pt x="1331284" y="1646191"/>
                </a:cubicBezTo>
                <a:cubicBezTo>
                  <a:pt x="1449492" y="1696014"/>
                  <a:pt x="1966285" y="1931453"/>
                  <a:pt x="2075700" y="1980299"/>
                </a:cubicBezTo>
                <a:cubicBezTo>
                  <a:pt x="2185115" y="2029145"/>
                  <a:pt x="2094262" y="1942199"/>
                  <a:pt x="1987777" y="1939268"/>
                </a:cubicBezTo>
                <a:cubicBezTo>
                  <a:pt x="1881292" y="1936337"/>
                  <a:pt x="1473915" y="1942199"/>
                  <a:pt x="1436792" y="1962714"/>
                </a:cubicBezTo>
                <a:cubicBezTo>
                  <a:pt x="1399669" y="1983229"/>
                  <a:pt x="1768946" y="2077991"/>
                  <a:pt x="1765038" y="2062360"/>
                </a:cubicBezTo>
                <a:cubicBezTo>
                  <a:pt x="1761130" y="2046729"/>
                  <a:pt x="1667346" y="2042822"/>
                  <a:pt x="1413346" y="1868930"/>
                </a:cubicBezTo>
                <a:cubicBezTo>
                  <a:pt x="1159346" y="1695038"/>
                  <a:pt x="377807" y="1116698"/>
                  <a:pt x="241038" y="1019006"/>
                </a:cubicBezTo>
                <a:cubicBezTo>
                  <a:pt x="104269" y="921314"/>
                  <a:pt x="601523" y="1341391"/>
                  <a:pt x="592731" y="1282776"/>
                </a:cubicBezTo>
                <a:cubicBezTo>
                  <a:pt x="583939" y="1224161"/>
                  <a:pt x="285976" y="861721"/>
                  <a:pt x="188284" y="667314"/>
                </a:cubicBezTo>
                <a:cubicBezTo>
                  <a:pt x="90592" y="472907"/>
                  <a:pt x="-29569" y="105584"/>
                  <a:pt x="6577" y="116330"/>
                </a:cubicBezTo>
                <a:cubicBezTo>
                  <a:pt x="42723" y="127076"/>
                  <a:pt x="362177" y="749376"/>
                  <a:pt x="405161" y="731791"/>
                </a:cubicBezTo>
                <a:cubicBezTo>
                  <a:pt x="448145" y="714206"/>
                  <a:pt x="201961" y="-69286"/>
                  <a:pt x="282069" y="496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26B8C71-0D62-4F3B-DDC1-91A504AA36ED}"/>
              </a:ext>
            </a:extLst>
          </p:cNvPr>
          <p:cNvSpPr/>
          <p:nvPr/>
        </p:nvSpPr>
        <p:spPr>
          <a:xfrm>
            <a:off x="4313574" y="2229883"/>
            <a:ext cx="751500" cy="2488962"/>
          </a:xfrm>
          <a:custGeom>
            <a:avLst/>
            <a:gdLst>
              <a:gd name="connsiteX0" fmla="*/ 750795 w 751500"/>
              <a:gd name="connsiteY0" fmla="*/ 3363 h 2488962"/>
              <a:gd name="connsiteX1" fmla="*/ 422549 w 751500"/>
              <a:gd name="connsiteY1" fmla="*/ 894317 h 2488962"/>
              <a:gd name="connsiteX2" fmla="*/ 574949 w 751500"/>
              <a:gd name="connsiteY2" fmla="*/ 859148 h 2488962"/>
              <a:gd name="connsiteX3" fmla="*/ 510472 w 751500"/>
              <a:gd name="connsiteY3" fmla="*/ 1076025 h 2488962"/>
              <a:gd name="connsiteX4" fmla="*/ 621841 w 751500"/>
              <a:gd name="connsiteY4" fmla="*/ 1146363 h 2488962"/>
              <a:gd name="connsiteX5" fmla="*/ 334626 w 751500"/>
              <a:gd name="connsiteY5" fmla="*/ 1632871 h 2488962"/>
              <a:gd name="connsiteX6" fmla="*/ 551503 w 751500"/>
              <a:gd name="connsiteY6" fmla="*/ 1562532 h 2488962"/>
              <a:gd name="connsiteX7" fmla="*/ 410826 w 751500"/>
              <a:gd name="connsiteY7" fmla="*/ 1896640 h 2488962"/>
              <a:gd name="connsiteX8" fmla="*/ 252564 w 751500"/>
              <a:gd name="connsiteY8" fmla="*/ 2465209 h 2488962"/>
              <a:gd name="connsiteX9" fmla="*/ 293595 w 751500"/>
              <a:gd name="connsiteY9" fmla="*/ 2336255 h 2488962"/>
              <a:gd name="connsiteX10" fmla="*/ 170503 w 751500"/>
              <a:gd name="connsiteY10" fmla="*/ 1920086 h 2488962"/>
              <a:gd name="connsiteX11" fmla="*/ 518 w 751500"/>
              <a:gd name="connsiteY11" fmla="*/ 1421855 h 2488962"/>
              <a:gd name="connsiteX12" fmla="*/ 229118 w 751500"/>
              <a:gd name="connsiteY12" fmla="*/ 1638732 h 2488962"/>
              <a:gd name="connsiteX13" fmla="*/ 252564 w 751500"/>
              <a:gd name="connsiteY13" fmla="*/ 566071 h 2488962"/>
              <a:gd name="connsiteX14" fmla="*/ 276011 w 751500"/>
              <a:gd name="connsiteY14" fmla="*/ 753640 h 2488962"/>
              <a:gd name="connsiteX15" fmla="*/ 539780 w 751500"/>
              <a:gd name="connsiteY15" fmla="*/ 120594 h 2488962"/>
              <a:gd name="connsiteX16" fmla="*/ 317041 w 751500"/>
              <a:gd name="connsiteY16" fmla="*/ 571932 h 2488962"/>
              <a:gd name="connsiteX17" fmla="*/ 750795 w 751500"/>
              <a:gd name="connsiteY17" fmla="*/ 3363 h 24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500" h="2488962">
                <a:moveTo>
                  <a:pt x="750795" y="3363"/>
                </a:moveTo>
                <a:cubicBezTo>
                  <a:pt x="768380" y="57094"/>
                  <a:pt x="451857" y="751686"/>
                  <a:pt x="422549" y="894317"/>
                </a:cubicBezTo>
                <a:cubicBezTo>
                  <a:pt x="393241" y="1036948"/>
                  <a:pt x="560295" y="828863"/>
                  <a:pt x="574949" y="859148"/>
                </a:cubicBezTo>
                <a:cubicBezTo>
                  <a:pt x="589603" y="889433"/>
                  <a:pt x="502657" y="1028156"/>
                  <a:pt x="510472" y="1076025"/>
                </a:cubicBezTo>
                <a:cubicBezTo>
                  <a:pt x="518287" y="1123894"/>
                  <a:pt x="651149" y="1053555"/>
                  <a:pt x="621841" y="1146363"/>
                </a:cubicBezTo>
                <a:cubicBezTo>
                  <a:pt x="592533" y="1239171"/>
                  <a:pt x="346349" y="1563509"/>
                  <a:pt x="334626" y="1632871"/>
                </a:cubicBezTo>
                <a:cubicBezTo>
                  <a:pt x="322903" y="1702233"/>
                  <a:pt x="538803" y="1518570"/>
                  <a:pt x="551503" y="1562532"/>
                </a:cubicBezTo>
                <a:cubicBezTo>
                  <a:pt x="564203" y="1606494"/>
                  <a:pt x="460649" y="1746194"/>
                  <a:pt x="410826" y="1896640"/>
                </a:cubicBezTo>
                <a:cubicBezTo>
                  <a:pt x="361003" y="2047086"/>
                  <a:pt x="272102" y="2391940"/>
                  <a:pt x="252564" y="2465209"/>
                </a:cubicBezTo>
                <a:cubicBezTo>
                  <a:pt x="233025" y="2538478"/>
                  <a:pt x="307272" y="2427109"/>
                  <a:pt x="293595" y="2336255"/>
                </a:cubicBezTo>
                <a:cubicBezTo>
                  <a:pt x="279918" y="2245401"/>
                  <a:pt x="219349" y="2072486"/>
                  <a:pt x="170503" y="1920086"/>
                </a:cubicBezTo>
                <a:cubicBezTo>
                  <a:pt x="121657" y="1767686"/>
                  <a:pt x="-9251" y="1468747"/>
                  <a:pt x="518" y="1421855"/>
                </a:cubicBezTo>
                <a:cubicBezTo>
                  <a:pt x="10287" y="1374963"/>
                  <a:pt x="187110" y="1781363"/>
                  <a:pt x="229118" y="1638732"/>
                </a:cubicBezTo>
                <a:cubicBezTo>
                  <a:pt x="271126" y="1496101"/>
                  <a:pt x="244748" y="713586"/>
                  <a:pt x="252564" y="566071"/>
                </a:cubicBezTo>
                <a:cubicBezTo>
                  <a:pt x="260379" y="418556"/>
                  <a:pt x="228142" y="827886"/>
                  <a:pt x="276011" y="753640"/>
                </a:cubicBezTo>
                <a:cubicBezTo>
                  <a:pt x="323880" y="679394"/>
                  <a:pt x="532942" y="150879"/>
                  <a:pt x="539780" y="120594"/>
                </a:cubicBezTo>
                <a:cubicBezTo>
                  <a:pt x="546618" y="90309"/>
                  <a:pt x="280895" y="586586"/>
                  <a:pt x="317041" y="571932"/>
                </a:cubicBezTo>
                <a:cubicBezTo>
                  <a:pt x="353187" y="557278"/>
                  <a:pt x="733210" y="-50368"/>
                  <a:pt x="750795" y="336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E404996-5EFE-B97E-A76B-58F2B3ACFDD1}"/>
              </a:ext>
            </a:extLst>
          </p:cNvPr>
          <p:cNvSpPr/>
          <p:nvPr/>
        </p:nvSpPr>
        <p:spPr>
          <a:xfrm>
            <a:off x="5299000" y="5684298"/>
            <a:ext cx="82570" cy="912710"/>
          </a:xfrm>
          <a:custGeom>
            <a:avLst/>
            <a:gdLst>
              <a:gd name="connsiteX0" fmla="*/ 23 w 82570"/>
              <a:gd name="connsiteY0" fmla="*/ 8217 h 912710"/>
              <a:gd name="connsiteX1" fmla="*/ 63731 w 82570"/>
              <a:gd name="connsiteY1" fmla="*/ 559105 h 912710"/>
              <a:gd name="connsiteX2" fmla="*/ 82469 w 82570"/>
              <a:gd name="connsiteY2" fmla="*/ 911374 h 912710"/>
              <a:gd name="connsiteX3" fmla="*/ 71226 w 82570"/>
              <a:gd name="connsiteY3" fmla="*/ 435436 h 912710"/>
              <a:gd name="connsiteX4" fmla="*/ 71226 w 82570"/>
              <a:gd name="connsiteY4" fmla="*/ 495397 h 912710"/>
              <a:gd name="connsiteX5" fmla="*/ 56236 w 82570"/>
              <a:gd name="connsiteY5" fmla="*/ 244312 h 912710"/>
              <a:gd name="connsiteX6" fmla="*/ 23 w 82570"/>
              <a:gd name="connsiteY6" fmla="*/ 8217 h 91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70" h="912710">
                <a:moveTo>
                  <a:pt x="23" y="8217"/>
                </a:moveTo>
                <a:cubicBezTo>
                  <a:pt x="1272" y="60682"/>
                  <a:pt x="49990" y="408579"/>
                  <a:pt x="63731" y="559105"/>
                </a:cubicBezTo>
                <a:cubicBezTo>
                  <a:pt x="77472" y="709631"/>
                  <a:pt x="81220" y="931985"/>
                  <a:pt x="82469" y="911374"/>
                </a:cubicBezTo>
                <a:cubicBezTo>
                  <a:pt x="83718" y="890763"/>
                  <a:pt x="73100" y="504765"/>
                  <a:pt x="71226" y="435436"/>
                </a:cubicBezTo>
                <a:cubicBezTo>
                  <a:pt x="69352" y="366107"/>
                  <a:pt x="73724" y="527251"/>
                  <a:pt x="71226" y="495397"/>
                </a:cubicBezTo>
                <a:cubicBezTo>
                  <a:pt x="68728" y="463543"/>
                  <a:pt x="64356" y="319887"/>
                  <a:pt x="56236" y="244312"/>
                </a:cubicBezTo>
                <a:cubicBezTo>
                  <a:pt x="48116" y="168737"/>
                  <a:pt x="-1226" y="-44248"/>
                  <a:pt x="23" y="8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4F87D621-7BA9-0497-E193-11A443612F35}"/>
              </a:ext>
            </a:extLst>
          </p:cNvPr>
          <p:cNvSpPr/>
          <p:nvPr/>
        </p:nvSpPr>
        <p:spPr>
          <a:xfrm>
            <a:off x="4804342" y="6513222"/>
            <a:ext cx="506020" cy="772049"/>
          </a:xfrm>
          <a:custGeom>
            <a:avLst/>
            <a:gdLst>
              <a:gd name="connsiteX0" fmla="*/ 505924 w 506020"/>
              <a:gd name="connsiteY0" fmla="*/ 4 h 772049"/>
              <a:gd name="connsiteX1" fmla="*/ 419730 w 506020"/>
              <a:gd name="connsiteY1" fmla="*/ 344778 h 772049"/>
              <a:gd name="connsiteX2" fmla="*/ 251091 w 506020"/>
              <a:gd name="connsiteY2" fmla="*/ 520912 h 772049"/>
              <a:gd name="connsiteX3" fmla="*/ 6 w 506020"/>
              <a:gd name="connsiteY3" fmla="*/ 771998 h 772049"/>
              <a:gd name="connsiteX4" fmla="*/ 258586 w 506020"/>
              <a:gd name="connsiteY4" fmla="*/ 543398 h 772049"/>
              <a:gd name="connsiteX5" fmla="*/ 224858 w 506020"/>
              <a:gd name="connsiteY5" fmla="*/ 592116 h 772049"/>
              <a:gd name="connsiteX6" fmla="*/ 404740 w 506020"/>
              <a:gd name="connsiteY6" fmla="*/ 337283 h 772049"/>
              <a:gd name="connsiteX7" fmla="*/ 505924 w 506020"/>
              <a:gd name="connsiteY7" fmla="*/ 4 h 77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020" h="772049">
                <a:moveTo>
                  <a:pt x="505924" y="4"/>
                </a:moveTo>
                <a:cubicBezTo>
                  <a:pt x="508422" y="1253"/>
                  <a:pt x="462202" y="257960"/>
                  <a:pt x="419730" y="344778"/>
                </a:cubicBezTo>
                <a:cubicBezTo>
                  <a:pt x="377258" y="431596"/>
                  <a:pt x="321045" y="449709"/>
                  <a:pt x="251091" y="520912"/>
                </a:cubicBezTo>
                <a:cubicBezTo>
                  <a:pt x="181137" y="592115"/>
                  <a:pt x="-1243" y="768250"/>
                  <a:pt x="6" y="771998"/>
                </a:cubicBezTo>
                <a:cubicBezTo>
                  <a:pt x="1255" y="775746"/>
                  <a:pt x="221111" y="573378"/>
                  <a:pt x="258586" y="543398"/>
                </a:cubicBezTo>
                <a:cubicBezTo>
                  <a:pt x="296061" y="513418"/>
                  <a:pt x="224858" y="592116"/>
                  <a:pt x="224858" y="592116"/>
                </a:cubicBezTo>
                <a:cubicBezTo>
                  <a:pt x="249217" y="557764"/>
                  <a:pt x="360394" y="429722"/>
                  <a:pt x="404740" y="337283"/>
                </a:cubicBezTo>
                <a:cubicBezTo>
                  <a:pt x="449086" y="244844"/>
                  <a:pt x="503426" y="-1245"/>
                  <a:pt x="5059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36219653-9709-C080-5987-26A7F0B69BDA}"/>
              </a:ext>
            </a:extLst>
          </p:cNvPr>
          <p:cNvSpPr/>
          <p:nvPr/>
        </p:nvSpPr>
        <p:spPr>
          <a:xfrm>
            <a:off x="7591723" y="5433866"/>
            <a:ext cx="672193" cy="1439979"/>
          </a:xfrm>
          <a:custGeom>
            <a:avLst/>
            <a:gdLst>
              <a:gd name="connsiteX0" fmla="*/ 60756 w 672193"/>
              <a:gd name="connsiteY0" fmla="*/ 68 h 1439979"/>
              <a:gd name="connsiteX1" fmla="*/ 4543 w 672193"/>
              <a:gd name="connsiteY1" fmla="*/ 412298 h 1439979"/>
              <a:gd name="connsiteX2" fmla="*/ 203162 w 672193"/>
              <a:gd name="connsiteY2" fmla="*/ 910721 h 1439979"/>
              <a:gd name="connsiteX3" fmla="*/ 161939 w 672193"/>
              <a:gd name="connsiteY3" fmla="*/ 809537 h 1439979"/>
              <a:gd name="connsiteX4" fmla="*/ 428015 w 672193"/>
              <a:gd name="connsiteY4" fmla="*/ 1206777 h 1439979"/>
              <a:gd name="connsiteX5" fmla="*/ 671605 w 672193"/>
              <a:gd name="connsiteY5" fmla="*/ 1439124 h 1439979"/>
              <a:gd name="connsiteX6" fmla="*/ 356811 w 672193"/>
              <a:gd name="connsiteY6" fmla="*/ 1128078 h 1439979"/>
              <a:gd name="connsiteX7" fmla="*/ 98231 w 672193"/>
              <a:gd name="connsiteY7" fmla="*/ 734586 h 1439979"/>
              <a:gd name="connsiteX8" fmla="*/ 23280 w 672193"/>
              <a:gd name="connsiteY8" fmla="*/ 382318 h 1439979"/>
              <a:gd name="connsiteX9" fmla="*/ 60756 w 672193"/>
              <a:gd name="connsiteY9" fmla="*/ 68 h 143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193" h="1439979">
                <a:moveTo>
                  <a:pt x="60756" y="68"/>
                </a:moveTo>
                <a:cubicBezTo>
                  <a:pt x="57633" y="5065"/>
                  <a:pt x="-19191" y="260523"/>
                  <a:pt x="4543" y="412298"/>
                </a:cubicBezTo>
                <a:cubicBezTo>
                  <a:pt x="28277" y="564074"/>
                  <a:pt x="176929" y="844515"/>
                  <a:pt x="203162" y="910721"/>
                </a:cubicBezTo>
                <a:cubicBezTo>
                  <a:pt x="229395" y="976927"/>
                  <a:pt x="124464" y="760194"/>
                  <a:pt x="161939" y="809537"/>
                </a:cubicBezTo>
                <a:cubicBezTo>
                  <a:pt x="199414" y="858880"/>
                  <a:pt x="343071" y="1101846"/>
                  <a:pt x="428015" y="1206777"/>
                </a:cubicBezTo>
                <a:cubicBezTo>
                  <a:pt x="512959" y="1311708"/>
                  <a:pt x="683472" y="1452240"/>
                  <a:pt x="671605" y="1439124"/>
                </a:cubicBezTo>
                <a:cubicBezTo>
                  <a:pt x="659738" y="1426008"/>
                  <a:pt x="452373" y="1245501"/>
                  <a:pt x="356811" y="1128078"/>
                </a:cubicBezTo>
                <a:cubicBezTo>
                  <a:pt x="261249" y="1010655"/>
                  <a:pt x="153819" y="858879"/>
                  <a:pt x="98231" y="734586"/>
                </a:cubicBezTo>
                <a:cubicBezTo>
                  <a:pt x="42643" y="610293"/>
                  <a:pt x="32024" y="499741"/>
                  <a:pt x="23280" y="382318"/>
                </a:cubicBezTo>
                <a:cubicBezTo>
                  <a:pt x="14536" y="264895"/>
                  <a:pt x="63879" y="-4929"/>
                  <a:pt x="6075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526F46B-A43D-FB55-8EB1-3CBCF6D9B90F}"/>
              </a:ext>
            </a:extLst>
          </p:cNvPr>
          <p:cNvSpPr/>
          <p:nvPr/>
        </p:nvSpPr>
        <p:spPr>
          <a:xfrm>
            <a:off x="5456026" y="5958219"/>
            <a:ext cx="187830" cy="1286264"/>
          </a:xfrm>
          <a:custGeom>
            <a:avLst/>
            <a:gdLst>
              <a:gd name="connsiteX0" fmla="*/ 4141 w 187830"/>
              <a:gd name="connsiteY0" fmla="*/ 371 h 1286264"/>
              <a:gd name="connsiteX1" fmla="*/ 26626 w 187830"/>
              <a:gd name="connsiteY1" fmla="*/ 397611 h 1286264"/>
              <a:gd name="connsiteX2" fmla="*/ 139053 w 187830"/>
              <a:gd name="connsiteY2" fmla="*/ 970984 h 1286264"/>
              <a:gd name="connsiteX3" fmla="*/ 116567 w 187830"/>
              <a:gd name="connsiteY3" fmla="*/ 791102 h 1286264"/>
              <a:gd name="connsiteX4" fmla="*/ 187771 w 187830"/>
              <a:gd name="connsiteY4" fmla="*/ 1285778 h 1286264"/>
              <a:gd name="connsiteX5" fmla="*/ 127810 w 187830"/>
              <a:gd name="connsiteY5" fmla="*/ 686171 h 1286264"/>
              <a:gd name="connsiteX6" fmla="*/ 75344 w 187830"/>
              <a:gd name="connsiteY6" fmla="*/ 686171 h 1286264"/>
              <a:gd name="connsiteX7" fmla="*/ 11636 w 187830"/>
              <a:gd name="connsiteY7" fmla="*/ 378873 h 1286264"/>
              <a:gd name="connsiteX8" fmla="*/ 90335 w 187830"/>
              <a:gd name="connsiteY8" fmla="*/ 465066 h 1286264"/>
              <a:gd name="connsiteX9" fmla="*/ 4141 w 187830"/>
              <a:gd name="connsiteY9" fmla="*/ 371 h 12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30" h="1286264">
                <a:moveTo>
                  <a:pt x="4141" y="371"/>
                </a:moveTo>
                <a:cubicBezTo>
                  <a:pt x="-6477" y="-10871"/>
                  <a:pt x="4141" y="235842"/>
                  <a:pt x="26626" y="397611"/>
                </a:cubicBezTo>
                <a:cubicBezTo>
                  <a:pt x="49111" y="559380"/>
                  <a:pt x="124063" y="905402"/>
                  <a:pt x="139053" y="970984"/>
                </a:cubicBezTo>
                <a:cubicBezTo>
                  <a:pt x="154043" y="1036566"/>
                  <a:pt x="108447" y="738636"/>
                  <a:pt x="116567" y="791102"/>
                </a:cubicBezTo>
                <a:cubicBezTo>
                  <a:pt x="124687" y="843568"/>
                  <a:pt x="185897" y="1303266"/>
                  <a:pt x="187771" y="1285778"/>
                </a:cubicBezTo>
                <a:cubicBezTo>
                  <a:pt x="189645" y="1268290"/>
                  <a:pt x="146548" y="786106"/>
                  <a:pt x="127810" y="686171"/>
                </a:cubicBezTo>
                <a:cubicBezTo>
                  <a:pt x="109072" y="586237"/>
                  <a:pt x="94706" y="737387"/>
                  <a:pt x="75344" y="686171"/>
                </a:cubicBezTo>
                <a:cubicBezTo>
                  <a:pt x="55982" y="634955"/>
                  <a:pt x="9138" y="415724"/>
                  <a:pt x="11636" y="378873"/>
                </a:cubicBezTo>
                <a:cubicBezTo>
                  <a:pt x="14134" y="342022"/>
                  <a:pt x="87212" y="523153"/>
                  <a:pt x="90335" y="465066"/>
                </a:cubicBezTo>
                <a:cubicBezTo>
                  <a:pt x="93458" y="406979"/>
                  <a:pt x="14759" y="11613"/>
                  <a:pt x="4141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F3B6D9B-3F71-8D16-43AA-2B556D1E6BFB}"/>
              </a:ext>
            </a:extLst>
          </p:cNvPr>
          <p:cNvSpPr/>
          <p:nvPr/>
        </p:nvSpPr>
        <p:spPr>
          <a:xfrm>
            <a:off x="5627777" y="6020173"/>
            <a:ext cx="253354" cy="1385152"/>
          </a:xfrm>
          <a:custGeom>
            <a:avLst/>
            <a:gdLst>
              <a:gd name="connsiteX0" fmla="*/ 1030 w 253354"/>
              <a:gd name="connsiteY0" fmla="*/ 2125 h 1385152"/>
              <a:gd name="connsiteX1" fmla="*/ 109708 w 253354"/>
              <a:gd name="connsiteY1" fmla="*/ 474316 h 1385152"/>
              <a:gd name="connsiteX2" fmla="*/ 105961 w 253354"/>
              <a:gd name="connsiteY2" fmla="*/ 751634 h 1385152"/>
              <a:gd name="connsiteX3" fmla="*/ 79728 w 253354"/>
              <a:gd name="connsiteY3" fmla="*/ 463073 h 1385152"/>
              <a:gd name="connsiteX4" fmla="*/ 120951 w 253354"/>
              <a:gd name="connsiteY4" fmla="*/ 792857 h 1385152"/>
              <a:gd name="connsiteX5" fmla="*/ 252115 w 253354"/>
              <a:gd name="connsiteY5" fmla="*/ 1373725 h 1385152"/>
              <a:gd name="connsiteX6" fmla="*/ 184659 w 253354"/>
              <a:gd name="connsiteY6" fmla="*/ 1137630 h 1385152"/>
              <a:gd name="connsiteX7" fmla="*/ 147184 w 253354"/>
              <a:gd name="connsiteY7" fmla="*/ 642955 h 1385152"/>
              <a:gd name="connsiteX8" fmla="*/ 79728 w 253354"/>
              <a:gd name="connsiteY8" fmla="*/ 346899 h 1385152"/>
              <a:gd name="connsiteX9" fmla="*/ 23515 w 253354"/>
              <a:gd name="connsiteY9" fmla="*/ 182007 h 1385152"/>
              <a:gd name="connsiteX10" fmla="*/ 53495 w 253354"/>
              <a:gd name="connsiteY10" fmla="*/ 294434 h 1385152"/>
              <a:gd name="connsiteX11" fmla="*/ 1030 w 253354"/>
              <a:gd name="connsiteY11" fmla="*/ 2125 h 13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354" h="1385152">
                <a:moveTo>
                  <a:pt x="1030" y="2125"/>
                </a:moveTo>
                <a:cubicBezTo>
                  <a:pt x="10399" y="32105"/>
                  <a:pt x="92220" y="349398"/>
                  <a:pt x="109708" y="474316"/>
                </a:cubicBezTo>
                <a:cubicBezTo>
                  <a:pt x="127197" y="599234"/>
                  <a:pt x="110958" y="753508"/>
                  <a:pt x="105961" y="751634"/>
                </a:cubicBezTo>
                <a:cubicBezTo>
                  <a:pt x="100964" y="749760"/>
                  <a:pt x="77230" y="456203"/>
                  <a:pt x="79728" y="463073"/>
                </a:cubicBezTo>
                <a:cubicBezTo>
                  <a:pt x="82226" y="469943"/>
                  <a:pt x="92220" y="641082"/>
                  <a:pt x="120951" y="792857"/>
                </a:cubicBezTo>
                <a:cubicBezTo>
                  <a:pt x="149682" y="944632"/>
                  <a:pt x="241497" y="1316263"/>
                  <a:pt x="252115" y="1373725"/>
                </a:cubicBezTo>
                <a:cubicBezTo>
                  <a:pt x="262733" y="1431187"/>
                  <a:pt x="202147" y="1259425"/>
                  <a:pt x="184659" y="1137630"/>
                </a:cubicBezTo>
                <a:cubicBezTo>
                  <a:pt x="167171" y="1015835"/>
                  <a:pt x="164672" y="774743"/>
                  <a:pt x="147184" y="642955"/>
                </a:cubicBezTo>
                <a:cubicBezTo>
                  <a:pt x="129696" y="511167"/>
                  <a:pt x="100339" y="423723"/>
                  <a:pt x="79728" y="346899"/>
                </a:cubicBezTo>
                <a:cubicBezTo>
                  <a:pt x="59117" y="270075"/>
                  <a:pt x="27887" y="190751"/>
                  <a:pt x="23515" y="182007"/>
                </a:cubicBezTo>
                <a:cubicBezTo>
                  <a:pt x="19143" y="173263"/>
                  <a:pt x="57867" y="320042"/>
                  <a:pt x="53495" y="294434"/>
                </a:cubicBezTo>
                <a:cubicBezTo>
                  <a:pt x="49123" y="268826"/>
                  <a:pt x="-8339" y="-27855"/>
                  <a:pt x="1030" y="2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B3BE499-4BC7-4341-FD48-AC8D9933638C}"/>
              </a:ext>
            </a:extLst>
          </p:cNvPr>
          <p:cNvSpPr/>
          <p:nvPr/>
        </p:nvSpPr>
        <p:spPr>
          <a:xfrm>
            <a:off x="7363903" y="6355025"/>
            <a:ext cx="348670" cy="664144"/>
          </a:xfrm>
          <a:custGeom>
            <a:avLst/>
            <a:gdLst>
              <a:gd name="connsiteX0" fmla="*/ 348536 w 348670"/>
              <a:gd name="connsiteY0" fmla="*/ 805 h 664144"/>
              <a:gd name="connsiteX1" fmla="*/ 224867 w 348670"/>
              <a:gd name="connsiteY1" fmla="*/ 323093 h 664144"/>
              <a:gd name="connsiteX2" fmla="*/ 15 w 348670"/>
              <a:gd name="connsiteY2" fmla="*/ 664119 h 664144"/>
              <a:gd name="connsiteX3" fmla="*/ 236110 w 348670"/>
              <a:gd name="connsiteY3" fmla="*/ 341831 h 664144"/>
              <a:gd name="connsiteX4" fmla="*/ 142422 w 348670"/>
              <a:gd name="connsiteY4" fmla="*/ 431772 h 664144"/>
              <a:gd name="connsiteX5" fmla="*/ 247353 w 348670"/>
              <a:gd name="connsiteY5" fmla="*/ 236900 h 664144"/>
              <a:gd name="connsiteX6" fmla="*/ 348536 w 348670"/>
              <a:gd name="connsiteY6" fmla="*/ 805 h 66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670" h="664144">
                <a:moveTo>
                  <a:pt x="348536" y="805"/>
                </a:moveTo>
                <a:cubicBezTo>
                  <a:pt x="344788" y="15170"/>
                  <a:pt x="282954" y="212541"/>
                  <a:pt x="224867" y="323093"/>
                </a:cubicBezTo>
                <a:cubicBezTo>
                  <a:pt x="166780" y="433645"/>
                  <a:pt x="-1859" y="660996"/>
                  <a:pt x="15" y="664119"/>
                </a:cubicBezTo>
                <a:cubicBezTo>
                  <a:pt x="1889" y="667242"/>
                  <a:pt x="212376" y="380555"/>
                  <a:pt x="236110" y="341831"/>
                </a:cubicBezTo>
                <a:cubicBezTo>
                  <a:pt x="259844" y="303107"/>
                  <a:pt x="140548" y="449260"/>
                  <a:pt x="142422" y="431772"/>
                </a:cubicBezTo>
                <a:cubicBezTo>
                  <a:pt x="144296" y="414284"/>
                  <a:pt x="217997" y="305605"/>
                  <a:pt x="247353" y="236900"/>
                </a:cubicBezTo>
                <a:cubicBezTo>
                  <a:pt x="276709" y="168195"/>
                  <a:pt x="352284" y="-13560"/>
                  <a:pt x="348536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7BE7D01A-1453-543A-F1E7-6F0B1D395D6B}"/>
              </a:ext>
            </a:extLst>
          </p:cNvPr>
          <p:cNvSpPr/>
          <p:nvPr/>
        </p:nvSpPr>
        <p:spPr>
          <a:xfrm>
            <a:off x="6519618" y="6068778"/>
            <a:ext cx="759854" cy="441072"/>
          </a:xfrm>
          <a:custGeom>
            <a:avLst/>
            <a:gdLst>
              <a:gd name="connsiteX0" fmla="*/ 758107 w 759854"/>
              <a:gd name="connsiteY0" fmla="*/ 2238 h 441072"/>
              <a:gd name="connsiteX1" fmla="*/ 4851 w 759854"/>
              <a:gd name="connsiteY1" fmla="*/ 436953 h 441072"/>
              <a:gd name="connsiteX2" fmla="*/ 424575 w 759854"/>
              <a:gd name="connsiteY2" fmla="*/ 223343 h 441072"/>
              <a:gd name="connsiteX3" fmla="*/ 218461 w 759854"/>
              <a:gd name="connsiteY3" fmla="*/ 264566 h 441072"/>
              <a:gd name="connsiteX4" fmla="*/ 758107 w 759854"/>
              <a:gd name="connsiteY4" fmla="*/ 2238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854" h="441072">
                <a:moveTo>
                  <a:pt x="758107" y="2238"/>
                </a:moveTo>
                <a:cubicBezTo>
                  <a:pt x="722505" y="30969"/>
                  <a:pt x="60440" y="400102"/>
                  <a:pt x="4851" y="436953"/>
                </a:cubicBezTo>
                <a:cubicBezTo>
                  <a:pt x="-50738" y="473804"/>
                  <a:pt x="388973" y="252074"/>
                  <a:pt x="424575" y="223343"/>
                </a:cubicBezTo>
                <a:cubicBezTo>
                  <a:pt x="460177" y="194612"/>
                  <a:pt x="162872" y="298918"/>
                  <a:pt x="218461" y="264566"/>
                </a:cubicBezTo>
                <a:cubicBezTo>
                  <a:pt x="274050" y="230214"/>
                  <a:pt x="793709" y="-26493"/>
                  <a:pt x="758107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716C2A49-4738-780C-AD04-CDC9B952D5A8}"/>
              </a:ext>
            </a:extLst>
          </p:cNvPr>
          <p:cNvSpPr/>
          <p:nvPr/>
        </p:nvSpPr>
        <p:spPr>
          <a:xfrm>
            <a:off x="5692503" y="5552270"/>
            <a:ext cx="1643821" cy="886966"/>
          </a:xfrm>
          <a:custGeom>
            <a:avLst/>
            <a:gdLst>
              <a:gd name="connsiteX0" fmla="*/ 1633940 w 1643821"/>
              <a:gd name="connsiteY0" fmla="*/ 12828 h 886966"/>
              <a:gd name="connsiteX1" fmla="*/ 509677 w 1643821"/>
              <a:gd name="connsiteY1" fmla="*/ 852278 h 886966"/>
              <a:gd name="connsiteX2" fmla="*/ 614608 w 1643821"/>
              <a:gd name="connsiteY2" fmla="*/ 732356 h 886966"/>
              <a:gd name="connsiteX3" fmla="*/ 513425 w 1643821"/>
              <a:gd name="connsiteY3" fmla="*/ 784822 h 886966"/>
              <a:gd name="connsiteX4" fmla="*/ 449717 w 1643821"/>
              <a:gd name="connsiteY4" fmla="*/ 698628 h 886966"/>
              <a:gd name="connsiteX5" fmla="*/ 12 w 1643821"/>
              <a:gd name="connsiteY5" fmla="*/ 383835 h 886966"/>
              <a:gd name="connsiteX6" fmla="*/ 434727 w 1643821"/>
              <a:gd name="connsiteY6" fmla="*/ 683638 h 886966"/>
              <a:gd name="connsiteX7" fmla="*/ 299815 w 1643821"/>
              <a:gd name="connsiteY7" fmla="*/ 485019 h 886966"/>
              <a:gd name="connsiteX8" fmla="*/ 457212 w 1643821"/>
              <a:gd name="connsiteY8" fmla="*/ 706123 h 886966"/>
              <a:gd name="connsiteX9" fmla="*/ 427231 w 1643821"/>
              <a:gd name="connsiteY9" fmla="*/ 556222 h 886966"/>
              <a:gd name="connsiteX10" fmla="*/ 595871 w 1643821"/>
              <a:gd name="connsiteY10" fmla="*/ 533737 h 886966"/>
              <a:gd name="connsiteX11" fmla="*/ 438474 w 1643821"/>
              <a:gd name="connsiteY11" fmla="*/ 488766 h 886966"/>
              <a:gd name="connsiteX12" fmla="*/ 921907 w 1643821"/>
              <a:gd name="connsiteY12" fmla="*/ 417563 h 886966"/>
              <a:gd name="connsiteX13" fmla="*/ 689559 w 1643821"/>
              <a:gd name="connsiteY13" fmla="*/ 402573 h 886966"/>
              <a:gd name="connsiteX14" fmla="*/ 1038081 w 1643821"/>
              <a:gd name="connsiteY14" fmla="*/ 346360 h 886966"/>
              <a:gd name="connsiteX15" fmla="*/ 1633940 w 1643821"/>
              <a:gd name="connsiteY15" fmla="*/ 12828 h 88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821" h="886966">
                <a:moveTo>
                  <a:pt x="1633940" y="12828"/>
                </a:moveTo>
                <a:cubicBezTo>
                  <a:pt x="1545873" y="97148"/>
                  <a:pt x="679566" y="732357"/>
                  <a:pt x="509677" y="852278"/>
                </a:cubicBezTo>
                <a:cubicBezTo>
                  <a:pt x="339788" y="972199"/>
                  <a:pt x="613983" y="743599"/>
                  <a:pt x="614608" y="732356"/>
                </a:cubicBezTo>
                <a:cubicBezTo>
                  <a:pt x="615233" y="721113"/>
                  <a:pt x="540907" y="790443"/>
                  <a:pt x="513425" y="784822"/>
                </a:cubicBezTo>
                <a:cubicBezTo>
                  <a:pt x="485943" y="779201"/>
                  <a:pt x="535286" y="765459"/>
                  <a:pt x="449717" y="698628"/>
                </a:cubicBezTo>
                <a:cubicBezTo>
                  <a:pt x="364148" y="631797"/>
                  <a:pt x="2510" y="386333"/>
                  <a:pt x="12" y="383835"/>
                </a:cubicBezTo>
                <a:cubicBezTo>
                  <a:pt x="-2486" y="381337"/>
                  <a:pt x="384760" y="666774"/>
                  <a:pt x="434727" y="683638"/>
                </a:cubicBezTo>
                <a:cubicBezTo>
                  <a:pt x="484694" y="700502"/>
                  <a:pt x="296068" y="481272"/>
                  <a:pt x="299815" y="485019"/>
                </a:cubicBezTo>
                <a:cubicBezTo>
                  <a:pt x="303562" y="488766"/>
                  <a:pt x="435976" y="694256"/>
                  <a:pt x="457212" y="706123"/>
                </a:cubicBezTo>
                <a:cubicBezTo>
                  <a:pt x="478448" y="717990"/>
                  <a:pt x="404121" y="584953"/>
                  <a:pt x="427231" y="556222"/>
                </a:cubicBezTo>
                <a:cubicBezTo>
                  <a:pt x="450341" y="527491"/>
                  <a:pt x="593997" y="544980"/>
                  <a:pt x="595871" y="533737"/>
                </a:cubicBezTo>
                <a:cubicBezTo>
                  <a:pt x="597745" y="522494"/>
                  <a:pt x="384135" y="508128"/>
                  <a:pt x="438474" y="488766"/>
                </a:cubicBezTo>
                <a:cubicBezTo>
                  <a:pt x="492813" y="469404"/>
                  <a:pt x="880060" y="431928"/>
                  <a:pt x="921907" y="417563"/>
                </a:cubicBezTo>
                <a:cubicBezTo>
                  <a:pt x="963754" y="403198"/>
                  <a:pt x="670197" y="414440"/>
                  <a:pt x="689559" y="402573"/>
                </a:cubicBezTo>
                <a:cubicBezTo>
                  <a:pt x="708921" y="390706"/>
                  <a:pt x="879435" y="407570"/>
                  <a:pt x="1038081" y="346360"/>
                </a:cubicBezTo>
                <a:cubicBezTo>
                  <a:pt x="1196727" y="285150"/>
                  <a:pt x="1722007" y="-71492"/>
                  <a:pt x="1633940" y="128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0232E42-8D86-BB59-0609-84BA21C46224}"/>
              </a:ext>
            </a:extLst>
          </p:cNvPr>
          <p:cNvSpPr/>
          <p:nvPr/>
        </p:nvSpPr>
        <p:spPr>
          <a:xfrm>
            <a:off x="5377615" y="5669846"/>
            <a:ext cx="899395" cy="835885"/>
          </a:xfrm>
          <a:custGeom>
            <a:avLst/>
            <a:gdLst>
              <a:gd name="connsiteX0" fmla="*/ 142513 w 899395"/>
              <a:gd name="connsiteY0" fmla="*/ 86377 h 835885"/>
              <a:gd name="connsiteX1" fmla="*/ 700896 w 899395"/>
              <a:gd name="connsiteY1" fmla="*/ 382433 h 835885"/>
              <a:gd name="connsiteX2" fmla="*/ 892021 w 899395"/>
              <a:gd name="connsiteY2" fmla="*/ 715964 h 835885"/>
              <a:gd name="connsiteX3" fmla="*/ 832060 w 899395"/>
              <a:gd name="connsiteY3" fmla="*/ 592295 h 835885"/>
              <a:gd name="connsiteX4" fmla="*/ 573480 w 899395"/>
              <a:gd name="connsiteY4" fmla="*/ 494859 h 835885"/>
              <a:gd name="connsiteX5" fmla="*/ 847051 w 899395"/>
              <a:gd name="connsiteY5" fmla="*/ 835885 h 835885"/>
              <a:gd name="connsiteX6" fmla="*/ 464801 w 899395"/>
              <a:gd name="connsiteY6" fmla="*/ 494859 h 835885"/>
              <a:gd name="connsiteX7" fmla="*/ 26339 w 899395"/>
              <a:gd name="connsiteY7" fmla="*/ 131347 h 835885"/>
              <a:gd name="connsiteX8" fmla="*/ 217464 w 899395"/>
              <a:gd name="connsiteY8" fmla="*/ 273754 h 835885"/>
              <a:gd name="connsiteX9" fmla="*/ 106 w 899395"/>
              <a:gd name="connsiteY9" fmla="*/ 184 h 835885"/>
              <a:gd name="connsiteX10" fmla="*/ 251192 w 899395"/>
              <a:gd name="connsiteY10" fmla="*/ 228784 h 835885"/>
              <a:gd name="connsiteX11" fmla="*/ 142513 w 899395"/>
              <a:gd name="connsiteY11" fmla="*/ 86377 h 83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9395" h="835885">
                <a:moveTo>
                  <a:pt x="142513" y="86377"/>
                </a:moveTo>
                <a:cubicBezTo>
                  <a:pt x="217464" y="111985"/>
                  <a:pt x="575978" y="277502"/>
                  <a:pt x="700896" y="382433"/>
                </a:cubicBezTo>
                <a:cubicBezTo>
                  <a:pt x="825814" y="487364"/>
                  <a:pt x="870160" y="680987"/>
                  <a:pt x="892021" y="715964"/>
                </a:cubicBezTo>
                <a:cubicBezTo>
                  <a:pt x="913882" y="750941"/>
                  <a:pt x="885150" y="629146"/>
                  <a:pt x="832060" y="592295"/>
                </a:cubicBezTo>
                <a:cubicBezTo>
                  <a:pt x="778970" y="555444"/>
                  <a:pt x="570982" y="454261"/>
                  <a:pt x="573480" y="494859"/>
                </a:cubicBezTo>
                <a:cubicBezTo>
                  <a:pt x="575978" y="535457"/>
                  <a:pt x="865164" y="835885"/>
                  <a:pt x="847051" y="835885"/>
                </a:cubicBezTo>
                <a:cubicBezTo>
                  <a:pt x="828938" y="835885"/>
                  <a:pt x="601586" y="612282"/>
                  <a:pt x="464801" y="494859"/>
                </a:cubicBezTo>
                <a:cubicBezTo>
                  <a:pt x="328016" y="377436"/>
                  <a:pt x="67562" y="168198"/>
                  <a:pt x="26339" y="131347"/>
                </a:cubicBezTo>
                <a:cubicBezTo>
                  <a:pt x="-14884" y="94496"/>
                  <a:pt x="221836" y="295614"/>
                  <a:pt x="217464" y="273754"/>
                </a:cubicBezTo>
                <a:cubicBezTo>
                  <a:pt x="213092" y="251894"/>
                  <a:pt x="-5515" y="7679"/>
                  <a:pt x="106" y="184"/>
                </a:cubicBezTo>
                <a:cubicBezTo>
                  <a:pt x="5727" y="-7311"/>
                  <a:pt x="224335" y="216292"/>
                  <a:pt x="251192" y="228784"/>
                </a:cubicBezTo>
                <a:cubicBezTo>
                  <a:pt x="278050" y="241276"/>
                  <a:pt x="67562" y="60769"/>
                  <a:pt x="142513" y="863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65EC41E-AE40-0CDC-0B68-DC5DB382AD9E}"/>
              </a:ext>
            </a:extLst>
          </p:cNvPr>
          <p:cNvSpPr/>
          <p:nvPr/>
        </p:nvSpPr>
        <p:spPr>
          <a:xfrm>
            <a:off x="5661954" y="4376894"/>
            <a:ext cx="435393" cy="253077"/>
          </a:xfrm>
          <a:custGeom>
            <a:avLst/>
            <a:gdLst>
              <a:gd name="connsiteX0" fmla="*/ 2246 w 435393"/>
              <a:gd name="connsiteY0" fmla="*/ 17306 h 253077"/>
              <a:gd name="connsiteX1" fmla="*/ 129246 w 435393"/>
              <a:gd name="connsiteY1" fmla="*/ 10956 h 253077"/>
              <a:gd name="connsiteX2" fmla="*/ 272121 w 435393"/>
              <a:gd name="connsiteY2" fmla="*/ 128431 h 253077"/>
              <a:gd name="connsiteX3" fmla="*/ 389596 w 435393"/>
              <a:gd name="connsiteY3" fmla="*/ 137956 h 253077"/>
              <a:gd name="connsiteX4" fmla="*/ 434046 w 435393"/>
              <a:gd name="connsiteY4" fmla="*/ 128431 h 253077"/>
              <a:gd name="connsiteX5" fmla="*/ 418171 w 435393"/>
              <a:gd name="connsiteY5" fmla="*/ 150656 h 253077"/>
              <a:gd name="connsiteX6" fmla="*/ 361021 w 435393"/>
              <a:gd name="connsiteY6" fmla="*/ 198281 h 253077"/>
              <a:gd name="connsiteX7" fmla="*/ 326096 w 435393"/>
              <a:gd name="connsiteY7" fmla="*/ 252256 h 253077"/>
              <a:gd name="connsiteX8" fmla="*/ 329271 w 435393"/>
              <a:gd name="connsiteY8" fmla="*/ 226856 h 253077"/>
              <a:gd name="connsiteX9" fmla="*/ 278471 w 435393"/>
              <a:gd name="connsiteY9" fmla="*/ 172881 h 253077"/>
              <a:gd name="connsiteX10" fmla="*/ 313396 w 435393"/>
              <a:gd name="connsiteY10" fmla="*/ 185581 h 253077"/>
              <a:gd name="connsiteX11" fmla="*/ 195921 w 435393"/>
              <a:gd name="connsiteY11" fmla="*/ 109381 h 253077"/>
              <a:gd name="connsiteX12" fmla="*/ 107021 w 435393"/>
              <a:gd name="connsiteY12" fmla="*/ 125256 h 253077"/>
              <a:gd name="connsiteX13" fmla="*/ 129246 w 435393"/>
              <a:gd name="connsiteY13" fmla="*/ 106206 h 253077"/>
              <a:gd name="connsiteX14" fmla="*/ 53046 w 435393"/>
              <a:gd name="connsiteY14" fmla="*/ 118906 h 253077"/>
              <a:gd name="connsiteX15" fmla="*/ 2246 w 435393"/>
              <a:gd name="connsiteY15" fmla="*/ 17306 h 25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393" h="253077">
                <a:moveTo>
                  <a:pt x="2246" y="17306"/>
                </a:moveTo>
                <a:cubicBezTo>
                  <a:pt x="14946" y="-686"/>
                  <a:pt x="84267" y="-7565"/>
                  <a:pt x="129246" y="10956"/>
                </a:cubicBezTo>
                <a:cubicBezTo>
                  <a:pt x="174225" y="29477"/>
                  <a:pt x="228729" y="107264"/>
                  <a:pt x="272121" y="128431"/>
                </a:cubicBezTo>
                <a:cubicBezTo>
                  <a:pt x="315513" y="149598"/>
                  <a:pt x="362609" y="137956"/>
                  <a:pt x="389596" y="137956"/>
                </a:cubicBezTo>
                <a:cubicBezTo>
                  <a:pt x="416583" y="137956"/>
                  <a:pt x="429284" y="126314"/>
                  <a:pt x="434046" y="128431"/>
                </a:cubicBezTo>
                <a:cubicBezTo>
                  <a:pt x="438808" y="130548"/>
                  <a:pt x="430342" y="139014"/>
                  <a:pt x="418171" y="150656"/>
                </a:cubicBezTo>
                <a:cubicBezTo>
                  <a:pt x="406000" y="162298"/>
                  <a:pt x="376367" y="181348"/>
                  <a:pt x="361021" y="198281"/>
                </a:cubicBezTo>
                <a:cubicBezTo>
                  <a:pt x="345675" y="215214"/>
                  <a:pt x="331388" y="247494"/>
                  <a:pt x="326096" y="252256"/>
                </a:cubicBezTo>
                <a:cubicBezTo>
                  <a:pt x="320804" y="257019"/>
                  <a:pt x="337208" y="240085"/>
                  <a:pt x="329271" y="226856"/>
                </a:cubicBezTo>
                <a:cubicBezTo>
                  <a:pt x="321334" y="213627"/>
                  <a:pt x="281117" y="179760"/>
                  <a:pt x="278471" y="172881"/>
                </a:cubicBezTo>
                <a:cubicBezTo>
                  <a:pt x="275825" y="166002"/>
                  <a:pt x="327154" y="196164"/>
                  <a:pt x="313396" y="185581"/>
                </a:cubicBezTo>
                <a:cubicBezTo>
                  <a:pt x="299638" y="174998"/>
                  <a:pt x="230317" y="119435"/>
                  <a:pt x="195921" y="109381"/>
                </a:cubicBezTo>
                <a:cubicBezTo>
                  <a:pt x="161525" y="99327"/>
                  <a:pt x="118133" y="125785"/>
                  <a:pt x="107021" y="125256"/>
                </a:cubicBezTo>
                <a:cubicBezTo>
                  <a:pt x="95909" y="124727"/>
                  <a:pt x="138242" y="107264"/>
                  <a:pt x="129246" y="106206"/>
                </a:cubicBezTo>
                <a:cubicBezTo>
                  <a:pt x="120250" y="105148"/>
                  <a:pt x="72096" y="132135"/>
                  <a:pt x="53046" y="118906"/>
                </a:cubicBezTo>
                <a:cubicBezTo>
                  <a:pt x="33996" y="105677"/>
                  <a:pt x="-10454" y="35298"/>
                  <a:pt x="2246" y="173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AD6CB9C7-E4D9-9661-EC03-EDDB87FC27E6}"/>
              </a:ext>
            </a:extLst>
          </p:cNvPr>
          <p:cNvSpPr/>
          <p:nvPr/>
        </p:nvSpPr>
        <p:spPr>
          <a:xfrm>
            <a:off x="6002693" y="4349242"/>
            <a:ext cx="366591" cy="153462"/>
          </a:xfrm>
          <a:custGeom>
            <a:avLst/>
            <a:gdLst>
              <a:gd name="connsiteX0" fmla="*/ 1232 w 366591"/>
              <a:gd name="connsiteY0" fmla="*/ 117983 h 153462"/>
              <a:gd name="connsiteX1" fmla="*/ 175857 w 366591"/>
              <a:gd name="connsiteY1" fmla="*/ 3683 h 153462"/>
              <a:gd name="connsiteX2" fmla="*/ 309207 w 366591"/>
              <a:gd name="connsiteY2" fmla="*/ 25908 h 153462"/>
              <a:gd name="connsiteX3" fmla="*/ 299682 w 366591"/>
              <a:gd name="connsiteY3" fmla="*/ 3683 h 153462"/>
              <a:gd name="connsiteX4" fmla="*/ 366357 w 366591"/>
              <a:gd name="connsiteY4" fmla="*/ 29083 h 153462"/>
              <a:gd name="connsiteX5" fmla="*/ 321907 w 366591"/>
              <a:gd name="connsiteY5" fmla="*/ 152908 h 153462"/>
              <a:gd name="connsiteX6" fmla="*/ 325082 w 366591"/>
              <a:gd name="connsiteY6" fmla="*/ 76708 h 153462"/>
              <a:gd name="connsiteX7" fmla="*/ 274282 w 366591"/>
              <a:gd name="connsiteY7" fmla="*/ 127508 h 153462"/>
              <a:gd name="connsiteX8" fmla="*/ 280632 w 366591"/>
              <a:gd name="connsiteY8" fmla="*/ 92583 h 153462"/>
              <a:gd name="connsiteX9" fmla="*/ 137757 w 366591"/>
              <a:gd name="connsiteY9" fmla="*/ 102108 h 153462"/>
              <a:gd name="connsiteX10" fmla="*/ 71082 w 366591"/>
              <a:gd name="connsiteY10" fmla="*/ 114808 h 153462"/>
              <a:gd name="connsiteX11" fmla="*/ 96482 w 366591"/>
              <a:gd name="connsiteY11" fmla="*/ 73533 h 153462"/>
              <a:gd name="connsiteX12" fmla="*/ 1232 w 366591"/>
              <a:gd name="connsiteY12" fmla="*/ 117983 h 15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6591" h="153462">
                <a:moveTo>
                  <a:pt x="1232" y="117983"/>
                </a:moveTo>
                <a:cubicBezTo>
                  <a:pt x="14461" y="106341"/>
                  <a:pt x="124528" y="19029"/>
                  <a:pt x="175857" y="3683"/>
                </a:cubicBezTo>
                <a:cubicBezTo>
                  <a:pt x="227186" y="-11663"/>
                  <a:pt x="288570" y="25908"/>
                  <a:pt x="309207" y="25908"/>
                </a:cubicBezTo>
                <a:cubicBezTo>
                  <a:pt x="329844" y="25908"/>
                  <a:pt x="290157" y="3154"/>
                  <a:pt x="299682" y="3683"/>
                </a:cubicBezTo>
                <a:cubicBezTo>
                  <a:pt x="309207" y="4212"/>
                  <a:pt x="362653" y="4212"/>
                  <a:pt x="366357" y="29083"/>
                </a:cubicBezTo>
                <a:cubicBezTo>
                  <a:pt x="370061" y="53954"/>
                  <a:pt x="328786" y="144970"/>
                  <a:pt x="321907" y="152908"/>
                </a:cubicBezTo>
                <a:cubicBezTo>
                  <a:pt x="315028" y="160846"/>
                  <a:pt x="333019" y="80941"/>
                  <a:pt x="325082" y="76708"/>
                </a:cubicBezTo>
                <a:cubicBezTo>
                  <a:pt x="317145" y="72475"/>
                  <a:pt x="281690" y="124862"/>
                  <a:pt x="274282" y="127508"/>
                </a:cubicBezTo>
                <a:cubicBezTo>
                  <a:pt x="266874" y="130154"/>
                  <a:pt x="303386" y="96816"/>
                  <a:pt x="280632" y="92583"/>
                </a:cubicBezTo>
                <a:cubicBezTo>
                  <a:pt x="257878" y="88350"/>
                  <a:pt x="172682" y="98404"/>
                  <a:pt x="137757" y="102108"/>
                </a:cubicBezTo>
                <a:cubicBezTo>
                  <a:pt x="102832" y="105812"/>
                  <a:pt x="77961" y="119570"/>
                  <a:pt x="71082" y="114808"/>
                </a:cubicBezTo>
                <a:cubicBezTo>
                  <a:pt x="64203" y="110046"/>
                  <a:pt x="107594" y="74591"/>
                  <a:pt x="96482" y="73533"/>
                </a:cubicBezTo>
                <a:cubicBezTo>
                  <a:pt x="85370" y="72475"/>
                  <a:pt x="-11997" y="129625"/>
                  <a:pt x="1232" y="1179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72646157-3EDD-15BA-14A6-F2F6DCA4B3DF}"/>
              </a:ext>
            </a:extLst>
          </p:cNvPr>
          <p:cNvSpPr/>
          <p:nvPr/>
        </p:nvSpPr>
        <p:spPr>
          <a:xfrm>
            <a:off x="5602981" y="4821075"/>
            <a:ext cx="1143234" cy="430801"/>
          </a:xfrm>
          <a:custGeom>
            <a:avLst/>
            <a:gdLst>
              <a:gd name="connsiteX0" fmla="*/ 4069 w 1143234"/>
              <a:gd name="connsiteY0" fmla="*/ 239875 h 430801"/>
              <a:gd name="connsiteX1" fmla="*/ 493019 w 1143234"/>
              <a:gd name="connsiteY1" fmla="*/ 357350 h 430801"/>
              <a:gd name="connsiteX2" fmla="*/ 435869 w 1143234"/>
              <a:gd name="connsiteY2" fmla="*/ 363700 h 430801"/>
              <a:gd name="connsiteX3" fmla="*/ 762894 w 1143234"/>
              <a:gd name="connsiteY3" fmla="*/ 265275 h 430801"/>
              <a:gd name="connsiteX4" fmla="*/ 696219 w 1143234"/>
              <a:gd name="connsiteY4" fmla="*/ 300200 h 430801"/>
              <a:gd name="connsiteX5" fmla="*/ 893069 w 1143234"/>
              <a:gd name="connsiteY5" fmla="*/ 195425 h 430801"/>
              <a:gd name="connsiteX6" fmla="*/ 1140719 w 1143234"/>
              <a:gd name="connsiteY6" fmla="*/ 1750 h 430801"/>
              <a:gd name="connsiteX7" fmla="*/ 1016894 w 1143234"/>
              <a:gd name="connsiteY7" fmla="*/ 106525 h 430801"/>
              <a:gd name="connsiteX8" fmla="*/ 947044 w 1143234"/>
              <a:gd name="connsiteY8" fmla="*/ 220825 h 430801"/>
              <a:gd name="connsiteX9" fmla="*/ 1077219 w 1143234"/>
              <a:gd name="connsiteY9" fmla="*/ 131925 h 430801"/>
              <a:gd name="connsiteX10" fmla="*/ 673994 w 1143234"/>
              <a:gd name="connsiteY10" fmla="*/ 373225 h 430801"/>
              <a:gd name="connsiteX11" fmla="*/ 727969 w 1143234"/>
              <a:gd name="connsiteY11" fmla="*/ 430375 h 430801"/>
              <a:gd name="connsiteX12" fmla="*/ 388244 w 1143234"/>
              <a:gd name="connsiteY12" fmla="*/ 370050 h 430801"/>
              <a:gd name="connsiteX13" fmla="*/ 483494 w 1143234"/>
              <a:gd name="connsiteY13" fmla="*/ 430375 h 430801"/>
              <a:gd name="connsiteX14" fmla="*/ 270769 w 1143234"/>
              <a:gd name="connsiteY14" fmla="*/ 331950 h 430801"/>
              <a:gd name="connsiteX15" fmla="*/ 4069 w 1143234"/>
              <a:gd name="connsiteY15" fmla="*/ 239875 h 43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3234" h="430801">
                <a:moveTo>
                  <a:pt x="4069" y="239875"/>
                </a:moveTo>
                <a:cubicBezTo>
                  <a:pt x="41111" y="244108"/>
                  <a:pt x="421052" y="336713"/>
                  <a:pt x="493019" y="357350"/>
                </a:cubicBezTo>
                <a:cubicBezTo>
                  <a:pt x="564986" y="377987"/>
                  <a:pt x="390890" y="379046"/>
                  <a:pt x="435869" y="363700"/>
                </a:cubicBezTo>
                <a:cubicBezTo>
                  <a:pt x="480848" y="348354"/>
                  <a:pt x="719502" y="275858"/>
                  <a:pt x="762894" y="265275"/>
                </a:cubicBezTo>
                <a:cubicBezTo>
                  <a:pt x="806286" y="254692"/>
                  <a:pt x="696219" y="300200"/>
                  <a:pt x="696219" y="300200"/>
                </a:cubicBezTo>
                <a:cubicBezTo>
                  <a:pt x="717915" y="288558"/>
                  <a:pt x="818986" y="245167"/>
                  <a:pt x="893069" y="195425"/>
                </a:cubicBezTo>
                <a:cubicBezTo>
                  <a:pt x="967152" y="145683"/>
                  <a:pt x="1120082" y="16567"/>
                  <a:pt x="1140719" y="1750"/>
                </a:cubicBezTo>
                <a:cubicBezTo>
                  <a:pt x="1161356" y="-13067"/>
                  <a:pt x="1049173" y="70013"/>
                  <a:pt x="1016894" y="106525"/>
                </a:cubicBezTo>
                <a:cubicBezTo>
                  <a:pt x="984615" y="143037"/>
                  <a:pt x="936990" y="216592"/>
                  <a:pt x="947044" y="220825"/>
                </a:cubicBezTo>
                <a:cubicBezTo>
                  <a:pt x="957098" y="225058"/>
                  <a:pt x="1122727" y="106525"/>
                  <a:pt x="1077219" y="131925"/>
                </a:cubicBezTo>
                <a:cubicBezTo>
                  <a:pt x="1031711" y="157325"/>
                  <a:pt x="732202" y="323483"/>
                  <a:pt x="673994" y="373225"/>
                </a:cubicBezTo>
                <a:cubicBezTo>
                  <a:pt x="615786" y="422967"/>
                  <a:pt x="775594" y="430904"/>
                  <a:pt x="727969" y="430375"/>
                </a:cubicBezTo>
                <a:cubicBezTo>
                  <a:pt x="680344" y="429846"/>
                  <a:pt x="428990" y="370050"/>
                  <a:pt x="388244" y="370050"/>
                </a:cubicBezTo>
                <a:cubicBezTo>
                  <a:pt x="347498" y="370050"/>
                  <a:pt x="503073" y="436725"/>
                  <a:pt x="483494" y="430375"/>
                </a:cubicBezTo>
                <a:cubicBezTo>
                  <a:pt x="463915" y="424025"/>
                  <a:pt x="348556" y="357350"/>
                  <a:pt x="270769" y="331950"/>
                </a:cubicBezTo>
                <a:cubicBezTo>
                  <a:pt x="192982" y="306550"/>
                  <a:pt x="-32973" y="235642"/>
                  <a:pt x="4069" y="2398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2F6A4BF8-8498-93D5-1CF0-A35E78513F64}"/>
              </a:ext>
            </a:extLst>
          </p:cNvPr>
          <p:cNvSpPr/>
          <p:nvPr/>
        </p:nvSpPr>
        <p:spPr>
          <a:xfrm>
            <a:off x="5269568" y="4695387"/>
            <a:ext cx="338279" cy="283014"/>
          </a:xfrm>
          <a:custGeom>
            <a:avLst/>
            <a:gdLst>
              <a:gd name="connsiteX0" fmla="*/ 235882 w 338279"/>
              <a:gd name="connsiteY0" fmla="*/ 130613 h 283014"/>
              <a:gd name="connsiteX1" fmla="*/ 140632 w 338279"/>
              <a:gd name="connsiteY1" fmla="*/ 60763 h 283014"/>
              <a:gd name="connsiteX2" fmla="*/ 51732 w 338279"/>
              <a:gd name="connsiteY2" fmla="*/ 438 h 283014"/>
              <a:gd name="connsiteX3" fmla="*/ 131107 w 338279"/>
              <a:gd name="connsiteY3" fmla="*/ 92513 h 283014"/>
              <a:gd name="connsiteX4" fmla="*/ 39032 w 338279"/>
              <a:gd name="connsiteY4" fmla="*/ 9963 h 283014"/>
              <a:gd name="connsiteX5" fmla="*/ 77132 w 338279"/>
              <a:gd name="connsiteY5" fmla="*/ 124263 h 283014"/>
              <a:gd name="connsiteX6" fmla="*/ 4107 w 338279"/>
              <a:gd name="connsiteY6" fmla="*/ 60763 h 283014"/>
              <a:gd name="connsiteX7" fmla="*/ 223182 w 338279"/>
              <a:gd name="connsiteY7" fmla="*/ 279838 h 283014"/>
              <a:gd name="connsiteX8" fmla="*/ 185082 w 338279"/>
              <a:gd name="connsiteY8" fmla="*/ 168713 h 283014"/>
              <a:gd name="connsiteX9" fmla="*/ 337482 w 338279"/>
              <a:gd name="connsiteY9" fmla="*/ 283013 h 283014"/>
              <a:gd name="connsiteX10" fmla="*/ 235882 w 338279"/>
              <a:gd name="connsiteY10" fmla="*/ 130613 h 28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279" h="283014">
                <a:moveTo>
                  <a:pt x="235882" y="130613"/>
                </a:moveTo>
                <a:cubicBezTo>
                  <a:pt x="203074" y="93571"/>
                  <a:pt x="171324" y="82459"/>
                  <a:pt x="140632" y="60763"/>
                </a:cubicBezTo>
                <a:cubicBezTo>
                  <a:pt x="109940" y="39067"/>
                  <a:pt x="53319" y="-4854"/>
                  <a:pt x="51732" y="438"/>
                </a:cubicBezTo>
                <a:cubicBezTo>
                  <a:pt x="50145" y="5730"/>
                  <a:pt x="133224" y="90925"/>
                  <a:pt x="131107" y="92513"/>
                </a:cubicBezTo>
                <a:cubicBezTo>
                  <a:pt x="128990" y="94101"/>
                  <a:pt x="48028" y="4671"/>
                  <a:pt x="39032" y="9963"/>
                </a:cubicBezTo>
                <a:cubicBezTo>
                  <a:pt x="30036" y="15255"/>
                  <a:pt x="82953" y="115796"/>
                  <a:pt x="77132" y="124263"/>
                </a:cubicBezTo>
                <a:cubicBezTo>
                  <a:pt x="71311" y="132730"/>
                  <a:pt x="-20235" y="34834"/>
                  <a:pt x="4107" y="60763"/>
                </a:cubicBezTo>
                <a:cubicBezTo>
                  <a:pt x="28449" y="86692"/>
                  <a:pt x="193020" y="261846"/>
                  <a:pt x="223182" y="279838"/>
                </a:cubicBezTo>
                <a:cubicBezTo>
                  <a:pt x="253344" y="297830"/>
                  <a:pt x="166032" y="168184"/>
                  <a:pt x="185082" y="168713"/>
                </a:cubicBezTo>
                <a:cubicBezTo>
                  <a:pt x="204132" y="169242"/>
                  <a:pt x="327957" y="283542"/>
                  <a:pt x="337482" y="283013"/>
                </a:cubicBezTo>
                <a:cubicBezTo>
                  <a:pt x="347007" y="282484"/>
                  <a:pt x="268690" y="167655"/>
                  <a:pt x="235882" y="1306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254DF9A-5F96-8FDF-EFD2-CA0EBEA8E1BD}"/>
              </a:ext>
            </a:extLst>
          </p:cNvPr>
          <p:cNvSpPr/>
          <p:nvPr/>
        </p:nvSpPr>
        <p:spPr>
          <a:xfrm>
            <a:off x="6534140" y="4774360"/>
            <a:ext cx="308509" cy="106098"/>
          </a:xfrm>
          <a:custGeom>
            <a:avLst/>
            <a:gdLst>
              <a:gd name="connsiteX0" fmla="*/ 10 w 308509"/>
              <a:gd name="connsiteY0" fmla="*/ 105615 h 106098"/>
              <a:gd name="connsiteX1" fmla="*/ 231785 w 308509"/>
              <a:gd name="connsiteY1" fmla="*/ 840 h 106098"/>
              <a:gd name="connsiteX2" fmla="*/ 304810 w 308509"/>
              <a:gd name="connsiteY2" fmla="*/ 54815 h 106098"/>
              <a:gd name="connsiteX3" fmla="*/ 260360 w 308509"/>
              <a:gd name="connsiteY3" fmla="*/ 26240 h 106098"/>
              <a:gd name="connsiteX4" fmla="*/ 307985 w 308509"/>
              <a:gd name="connsiteY4" fmla="*/ 77040 h 106098"/>
              <a:gd name="connsiteX5" fmla="*/ 222260 w 308509"/>
              <a:gd name="connsiteY5" fmla="*/ 42115 h 106098"/>
              <a:gd name="connsiteX6" fmla="*/ 10 w 308509"/>
              <a:gd name="connsiteY6" fmla="*/ 105615 h 10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509" h="106098">
                <a:moveTo>
                  <a:pt x="10" y="105615"/>
                </a:moveTo>
                <a:cubicBezTo>
                  <a:pt x="1597" y="98736"/>
                  <a:pt x="180985" y="9307"/>
                  <a:pt x="231785" y="840"/>
                </a:cubicBezTo>
                <a:cubicBezTo>
                  <a:pt x="282585" y="-7627"/>
                  <a:pt x="300048" y="50582"/>
                  <a:pt x="304810" y="54815"/>
                </a:cubicBezTo>
                <a:cubicBezTo>
                  <a:pt x="309572" y="59048"/>
                  <a:pt x="259831" y="22536"/>
                  <a:pt x="260360" y="26240"/>
                </a:cubicBezTo>
                <a:cubicBezTo>
                  <a:pt x="260889" y="29944"/>
                  <a:pt x="314335" y="74394"/>
                  <a:pt x="307985" y="77040"/>
                </a:cubicBezTo>
                <a:cubicBezTo>
                  <a:pt x="301635" y="79686"/>
                  <a:pt x="268297" y="40528"/>
                  <a:pt x="222260" y="42115"/>
                </a:cubicBezTo>
                <a:cubicBezTo>
                  <a:pt x="176223" y="43702"/>
                  <a:pt x="-1577" y="112494"/>
                  <a:pt x="10" y="1056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197CC2D7-DC00-3CEC-4954-46A03028D9A6}"/>
              </a:ext>
            </a:extLst>
          </p:cNvPr>
          <p:cNvSpPr/>
          <p:nvPr/>
        </p:nvSpPr>
        <p:spPr>
          <a:xfrm>
            <a:off x="6329778" y="2943008"/>
            <a:ext cx="416095" cy="508640"/>
          </a:xfrm>
          <a:custGeom>
            <a:avLst/>
            <a:gdLst>
              <a:gd name="connsiteX0" fmla="*/ 380055 w 416095"/>
              <a:gd name="connsiteY0" fmla="*/ 1275 h 508640"/>
              <a:gd name="connsiteX1" fmla="*/ 51972 w 416095"/>
              <a:gd name="connsiteY1" fmla="*/ 280675 h 508640"/>
              <a:gd name="connsiteX2" fmla="*/ 147222 w 416095"/>
              <a:gd name="connsiteY2" fmla="*/ 223525 h 508640"/>
              <a:gd name="connsiteX3" fmla="*/ 1172 w 416095"/>
              <a:gd name="connsiteY3" fmla="*/ 388625 h 508640"/>
              <a:gd name="connsiteX4" fmla="*/ 75255 w 416095"/>
              <a:gd name="connsiteY4" fmla="*/ 344175 h 508640"/>
              <a:gd name="connsiteX5" fmla="*/ 13872 w 416095"/>
              <a:gd name="connsiteY5" fmla="*/ 483875 h 508640"/>
              <a:gd name="connsiteX6" fmla="*/ 102772 w 416095"/>
              <a:gd name="connsiteY6" fmla="*/ 380159 h 508640"/>
              <a:gd name="connsiteX7" fmla="*/ 132405 w 416095"/>
              <a:gd name="connsiteY7" fmla="*/ 507159 h 508640"/>
              <a:gd name="connsiteX8" fmla="*/ 134522 w 416095"/>
              <a:gd name="connsiteY8" fmla="*/ 435192 h 508640"/>
              <a:gd name="connsiteX9" fmla="*/ 350422 w 416095"/>
              <a:gd name="connsiteY9" fmla="*/ 227759 h 508640"/>
              <a:gd name="connsiteX10" fmla="*/ 244589 w 416095"/>
              <a:gd name="connsiteY10" fmla="*/ 255275 h 508640"/>
              <a:gd name="connsiteX11" fmla="*/ 416039 w 416095"/>
              <a:gd name="connsiteY11" fmla="*/ 96525 h 508640"/>
              <a:gd name="connsiteX12" fmla="*/ 223422 w 416095"/>
              <a:gd name="connsiteY12" fmla="*/ 172725 h 508640"/>
              <a:gd name="connsiteX13" fmla="*/ 380055 w 416095"/>
              <a:gd name="connsiteY13" fmla="*/ 1275 h 50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095" h="508640">
                <a:moveTo>
                  <a:pt x="380055" y="1275"/>
                </a:moveTo>
                <a:cubicBezTo>
                  <a:pt x="351480" y="19267"/>
                  <a:pt x="90777" y="243633"/>
                  <a:pt x="51972" y="280675"/>
                </a:cubicBezTo>
                <a:cubicBezTo>
                  <a:pt x="13167" y="317717"/>
                  <a:pt x="155689" y="205533"/>
                  <a:pt x="147222" y="223525"/>
                </a:cubicBezTo>
                <a:cubicBezTo>
                  <a:pt x="138755" y="241517"/>
                  <a:pt x="13166" y="368517"/>
                  <a:pt x="1172" y="388625"/>
                </a:cubicBezTo>
                <a:cubicBezTo>
                  <a:pt x="-10823" y="408733"/>
                  <a:pt x="73138" y="328300"/>
                  <a:pt x="75255" y="344175"/>
                </a:cubicBezTo>
                <a:cubicBezTo>
                  <a:pt x="77372" y="360050"/>
                  <a:pt x="9286" y="477878"/>
                  <a:pt x="13872" y="483875"/>
                </a:cubicBezTo>
                <a:cubicBezTo>
                  <a:pt x="18458" y="489872"/>
                  <a:pt x="83017" y="376278"/>
                  <a:pt x="102772" y="380159"/>
                </a:cubicBezTo>
                <a:cubicBezTo>
                  <a:pt x="122527" y="384040"/>
                  <a:pt x="127113" y="497987"/>
                  <a:pt x="132405" y="507159"/>
                </a:cubicBezTo>
                <a:cubicBezTo>
                  <a:pt x="137697" y="516331"/>
                  <a:pt x="98186" y="481759"/>
                  <a:pt x="134522" y="435192"/>
                </a:cubicBezTo>
                <a:cubicBezTo>
                  <a:pt x="170858" y="388625"/>
                  <a:pt x="332078" y="257745"/>
                  <a:pt x="350422" y="227759"/>
                </a:cubicBezTo>
                <a:cubicBezTo>
                  <a:pt x="368766" y="197773"/>
                  <a:pt x="233653" y="277147"/>
                  <a:pt x="244589" y="255275"/>
                </a:cubicBezTo>
                <a:cubicBezTo>
                  <a:pt x="255525" y="233403"/>
                  <a:pt x="419567" y="110283"/>
                  <a:pt x="416039" y="96525"/>
                </a:cubicBezTo>
                <a:cubicBezTo>
                  <a:pt x="412511" y="82767"/>
                  <a:pt x="229066" y="184014"/>
                  <a:pt x="223422" y="172725"/>
                </a:cubicBezTo>
                <a:cubicBezTo>
                  <a:pt x="217778" y="161436"/>
                  <a:pt x="408630" y="-16717"/>
                  <a:pt x="380055" y="12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84FF3C28-A635-6058-B931-ADD47E733817}"/>
              </a:ext>
            </a:extLst>
          </p:cNvPr>
          <p:cNvSpPr/>
          <p:nvPr/>
        </p:nvSpPr>
        <p:spPr>
          <a:xfrm>
            <a:off x="6687244" y="3031827"/>
            <a:ext cx="696538" cy="329444"/>
          </a:xfrm>
          <a:custGeom>
            <a:avLst/>
            <a:gdLst>
              <a:gd name="connsiteX0" fmla="*/ 1423 w 696538"/>
              <a:gd name="connsiteY0" fmla="*/ 3473 h 329444"/>
              <a:gd name="connsiteX1" fmla="*/ 361256 w 696538"/>
              <a:gd name="connsiteY1" fmla="*/ 18290 h 329444"/>
              <a:gd name="connsiteX2" fmla="*/ 297756 w 696538"/>
              <a:gd name="connsiteY2" fmla="*/ 28873 h 329444"/>
              <a:gd name="connsiteX3" fmla="*/ 528473 w 696538"/>
              <a:gd name="connsiteY3" fmla="*/ 132590 h 329444"/>
              <a:gd name="connsiteX4" fmla="*/ 469206 w 696538"/>
              <a:gd name="connsiteY4" fmla="*/ 98723 h 329444"/>
              <a:gd name="connsiteX5" fmla="*/ 687223 w 696538"/>
              <a:gd name="connsiteY5" fmla="*/ 221490 h 329444"/>
              <a:gd name="connsiteX6" fmla="*/ 638539 w 696538"/>
              <a:gd name="connsiteY6" fmla="*/ 215140 h 329444"/>
              <a:gd name="connsiteX7" fmla="*/ 475556 w 696538"/>
              <a:gd name="connsiteY7" fmla="*/ 213023 h 329444"/>
              <a:gd name="connsiteX8" fmla="*/ 251189 w 696538"/>
              <a:gd name="connsiteY8" fmla="*/ 329440 h 329444"/>
              <a:gd name="connsiteX9" fmla="*/ 382423 w 696538"/>
              <a:gd name="connsiteY9" fmla="*/ 217256 h 329444"/>
              <a:gd name="connsiteX10" fmla="*/ 331623 w 696538"/>
              <a:gd name="connsiteY10" fmla="*/ 170690 h 329444"/>
              <a:gd name="connsiteX11" fmla="*/ 130539 w 696538"/>
              <a:gd name="connsiteY11" fmla="*/ 86023 h 329444"/>
              <a:gd name="connsiteX12" fmla="*/ 445923 w 696538"/>
              <a:gd name="connsiteY12" fmla="*/ 172806 h 329444"/>
              <a:gd name="connsiteX13" fmla="*/ 329506 w 696538"/>
              <a:gd name="connsiteY13" fmla="*/ 92373 h 329444"/>
              <a:gd name="connsiteX14" fmla="*/ 155939 w 696538"/>
              <a:gd name="connsiteY14" fmla="*/ 33106 h 329444"/>
              <a:gd name="connsiteX15" fmla="*/ 232139 w 696538"/>
              <a:gd name="connsiteY15" fmla="*/ 90256 h 329444"/>
              <a:gd name="connsiteX16" fmla="*/ 1423 w 696538"/>
              <a:gd name="connsiteY16" fmla="*/ 3473 h 3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6538" h="329444">
                <a:moveTo>
                  <a:pt x="1423" y="3473"/>
                </a:moveTo>
                <a:cubicBezTo>
                  <a:pt x="22942" y="-8521"/>
                  <a:pt x="311867" y="14057"/>
                  <a:pt x="361256" y="18290"/>
                </a:cubicBezTo>
                <a:cubicBezTo>
                  <a:pt x="410645" y="22523"/>
                  <a:pt x="269887" y="9823"/>
                  <a:pt x="297756" y="28873"/>
                </a:cubicBezTo>
                <a:cubicBezTo>
                  <a:pt x="325626" y="47923"/>
                  <a:pt x="499898" y="120948"/>
                  <a:pt x="528473" y="132590"/>
                </a:cubicBezTo>
                <a:cubicBezTo>
                  <a:pt x="557048" y="144232"/>
                  <a:pt x="469206" y="98723"/>
                  <a:pt x="469206" y="98723"/>
                </a:cubicBezTo>
                <a:cubicBezTo>
                  <a:pt x="495664" y="113540"/>
                  <a:pt x="659001" y="202087"/>
                  <a:pt x="687223" y="221490"/>
                </a:cubicBezTo>
                <a:cubicBezTo>
                  <a:pt x="715445" y="240893"/>
                  <a:pt x="673817" y="216551"/>
                  <a:pt x="638539" y="215140"/>
                </a:cubicBezTo>
                <a:cubicBezTo>
                  <a:pt x="603261" y="213729"/>
                  <a:pt x="540114" y="193973"/>
                  <a:pt x="475556" y="213023"/>
                </a:cubicBezTo>
                <a:cubicBezTo>
                  <a:pt x="410998" y="232073"/>
                  <a:pt x="266711" y="328735"/>
                  <a:pt x="251189" y="329440"/>
                </a:cubicBezTo>
                <a:cubicBezTo>
                  <a:pt x="235667" y="330145"/>
                  <a:pt x="369017" y="243714"/>
                  <a:pt x="382423" y="217256"/>
                </a:cubicBezTo>
                <a:cubicBezTo>
                  <a:pt x="395829" y="190798"/>
                  <a:pt x="373604" y="192562"/>
                  <a:pt x="331623" y="170690"/>
                </a:cubicBezTo>
                <a:cubicBezTo>
                  <a:pt x="289642" y="148818"/>
                  <a:pt x="111489" y="85670"/>
                  <a:pt x="130539" y="86023"/>
                </a:cubicBezTo>
                <a:cubicBezTo>
                  <a:pt x="149589" y="86376"/>
                  <a:pt x="412762" y="171748"/>
                  <a:pt x="445923" y="172806"/>
                </a:cubicBezTo>
                <a:cubicBezTo>
                  <a:pt x="479084" y="173864"/>
                  <a:pt x="377837" y="115656"/>
                  <a:pt x="329506" y="92373"/>
                </a:cubicBezTo>
                <a:cubicBezTo>
                  <a:pt x="281175" y="69090"/>
                  <a:pt x="172167" y="33459"/>
                  <a:pt x="155939" y="33106"/>
                </a:cubicBezTo>
                <a:cubicBezTo>
                  <a:pt x="139711" y="32753"/>
                  <a:pt x="255069" y="94489"/>
                  <a:pt x="232139" y="90256"/>
                </a:cubicBezTo>
                <a:cubicBezTo>
                  <a:pt x="209209" y="86023"/>
                  <a:pt x="-20096" y="15467"/>
                  <a:pt x="1423" y="34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3D902AC6-892A-2BEF-07A9-86F16AF5394D}"/>
              </a:ext>
            </a:extLst>
          </p:cNvPr>
          <p:cNvSpPr/>
          <p:nvPr/>
        </p:nvSpPr>
        <p:spPr>
          <a:xfrm>
            <a:off x="6316850" y="3301993"/>
            <a:ext cx="884606" cy="284776"/>
          </a:xfrm>
          <a:custGeom>
            <a:avLst/>
            <a:gdLst>
              <a:gd name="connsiteX0" fmla="*/ 1400 w 884606"/>
              <a:gd name="connsiteY0" fmla="*/ 97374 h 284776"/>
              <a:gd name="connsiteX1" fmla="*/ 56433 w 884606"/>
              <a:gd name="connsiteY1" fmla="*/ 97374 h 284776"/>
              <a:gd name="connsiteX2" fmla="*/ 473417 w 884606"/>
              <a:gd name="connsiteY2" fmla="*/ 131240 h 284776"/>
              <a:gd name="connsiteX3" fmla="*/ 395100 w 884606"/>
              <a:gd name="connsiteY3" fmla="*/ 127007 h 284776"/>
              <a:gd name="connsiteX4" fmla="*/ 854417 w 884606"/>
              <a:gd name="connsiteY4" fmla="*/ 7 h 284776"/>
              <a:gd name="connsiteX5" fmla="*/ 579250 w 884606"/>
              <a:gd name="connsiteY5" fmla="*/ 120657 h 284776"/>
              <a:gd name="connsiteX6" fmla="*/ 837483 w 884606"/>
              <a:gd name="connsiteY6" fmla="*/ 44457 h 284776"/>
              <a:gd name="connsiteX7" fmla="*/ 560200 w 884606"/>
              <a:gd name="connsiteY7" fmla="*/ 158757 h 284776"/>
              <a:gd name="connsiteX8" fmla="*/ 884050 w 884606"/>
              <a:gd name="connsiteY8" fmla="*/ 27524 h 284776"/>
              <a:gd name="connsiteX9" fmla="*/ 634283 w 884606"/>
              <a:gd name="connsiteY9" fmla="*/ 156640 h 284776"/>
              <a:gd name="connsiteX10" fmla="*/ 490350 w 884606"/>
              <a:gd name="connsiteY10" fmla="*/ 251890 h 284776"/>
              <a:gd name="connsiteX11" fmla="*/ 877700 w 884606"/>
              <a:gd name="connsiteY11" fmla="*/ 135474 h 284776"/>
              <a:gd name="connsiteX12" fmla="*/ 473417 w 884606"/>
              <a:gd name="connsiteY12" fmla="*/ 279407 h 284776"/>
              <a:gd name="connsiteX13" fmla="*/ 240583 w 884606"/>
              <a:gd name="connsiteY13" fmla="*/ 251890 h 284776"/>
              <a:gd name="connsiteX14" fmla="*/ 16217 w 884606"/>
              <a:gd name="connsiteY14" fmla="*/ 230724 h 284776"/>
              <a:gd name="connsiteX15" fmla="*/ 255400 w 884606"/>
              <a:gd name="connsiteY15" fmla="*/ 222257 h 284776"/>
              <a:gd name="connsiteX16" fmla="*/ 90300 w 884606"/>
              <a:gd name="connsiteY16" fmla="*/ 160874 h 284776"/>
              <a:gd name="connsiteX17" fmla="*/ 198250 w 884606"/>
              <a:gd name="connsiteY17" fmla="*/ 173574 h 284776"/>
              <a:gd name="connsiteX18" fmla="*/ 1400 w 884606"/>
              <a:gd name="connsiteY18" fmla="*/ 97374 h 2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606" h="284776">
                <a:moveTo>
                  <a:pt x="1400" y="97374"/>
                </a:moveTo>
                <a:cubicBezTo>
                  <a:pt x="-10419" y="94552"/>
                  <a:pt x="56433" y="97374"/>
                  <a:pt x="56433" y="97374"/>
                </a:cubicBezTo>
                <a:lnTo>
                  <a:pt x="473417" y="131240"/>
                </a:lnTo>
                <a:cubicBezTo>
                  <a:pt x="529861" y="136179"/>
                  <a:pt x="331600" y="148879"/>
                  <a:pt x="395100" y="127007"/>
                </a:cubicBezTo>
                <a:cubicBezTo>
                  <a:pt x="458600" y="105135"/>
                  <a:pt x="823725" y="1065"/>
                  <a:pt x="854417" y="7"/>
                </a:cubicBezTo>
                <a:cubicBezTo>
                  <a:pt x="885109" y="-1051"/>
                  <a:pt x="582072" y="113249"/>
                  <a:pt x="579250" y="120657"/>
                </a:cubicBezTo>
                <a:cubicBezTo>
                  <a:pt x="576428" y="128065"/>
                  <a:pt x="840658" y="38107"/>
                  <a:pt x="837483" y="44457"/>
                </a:cubicBezTo>
                <a:cubicBezTo>
                  <a:pt x="834308" y="50807"/>
                  <a:pt x="552439" y="161579"/>
                  <a:pt x="560200" y="158757"/>
                </a:cubicBezTo>
                <a:cubicBezTo>
                  <a:pt x="567961" y="155935"/>
                  <a:pt x="871703" y="27877"/>
                  <a:pt x="884050" y="27524"/>
                </a:cubicBezTo>
                <a:cubicBezTo>
                  <a:pt x="896397" y="27171"/>
                  <a:pt x="699900" y="119246"/>
                  <a:pt x="634283" y="156640"/>
                </a:cubicBezTo>
                <a:cubicBezTo>
                  <a:pt x="568666" y="194034"/>
                  <a:pt x="449781" y="255418"/>
                  <a:pt x="490350" y="251890"/>
                </a:cubicBezTo>
                <a:cubicBezTo>
                  <a:pt x="530920" y="248362"/>
                  <a:pt x="880522" y="130888"/>
                  <a:pt x="877700" y="135474"/>
                </a:cubicBezTo>
                <a:cubicBezTo>
                  <a:pt x="874878" y="140060"/>
                  <a:pt x="579603" y="260004"/>
                  <a:pt x="473417" y="279407"/>
                </a:cubicBezTo>
                <a:cubicBezTo>
                  <a:pt x="367231" y="298810"/>
                  <a:pt x="316783" y="260004"/>
                  <a:pt x="240583" y="251890"/>
                </a:cubicBezTo>
                <a:cubicBezTo>
                  <a:pt x="164383" y="243776"/>
                  <a:pt x="13748" y="235663"/>
                  <a:pt x="16217" y="230724"/>
                </a:cubicBezTo>
                <a:cubicBezTo>
                  <a:pt x="18687" y="225785"/>
                  <a:pt x="243053" y="233899"/>
                  <a:pt x="255400" y="222257"/>
                </a:cubicBezTo>
                <a:cubicBezTo>
                  <a:pt x="267747" y="210615"/>
                  <a:pt x="99825" y="168988"/>
                  <a:pt x="90300" y="160874"/>
                </a:cubicBezTo>
                <a:cubicBezTo>
                  <a:pt x="80775" y="152760"/>
                  <a:pt x="207422" y="184863"/>
                  <a:pt x="198250" y="173574"/>
                </a:cubicBezTo>
                <a:cubicBezTo>
                  <a:pt x="189078" y="162285"/>
                  <a:pt x="112172" y="127712"/>
                  <a:pt x="1400" y="973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9877459-959A-EEA3-7604-5011BD310096}"/>
              </a:ext>
            </a:extLst>
          </p:cNvPr>
          <p:cNvSpPr/>
          <p:nvPr/>
        </p:nvSpPr>
        <p:spPr>
          <a:xfrm>
            <a:off x="4751886" y="3085237"/>
            <a:ext cx="827039" cy="363847"/>
          </a:xfrm>
          <a:custGeom>
            <a:avLst/>
            <a:gdLst>
              <a:gd name="connsiteX0" fmla="*/ 4264 w 827039"/>
              <a:gd name="connsiteY0" fmla="*/ 220996 h 363847"/>
              <a:gd name="connsiteX1" fmla="*/ 315414 w 827039"/>
              <a:gd name="connsiteY1" fmla="*/ 77063 h 363847"/>
              <a:gd name="connsiteX2" fmla="*/ 86814 w 827039"/>
              <a:gd name="connsiteY2" fmla="*/ 113046 h 363847"/>
              <a:gd name="connsiteX3" fmla="*/ 395847 w 827039"/>
              <a:gd name="connsiteY3" fmla="*/ 72830 h 363847"/>
              <a:gd name="connsiteX4" fmla="*/ 429714 w 827039"/>
              <a:gd name="connsiteY4" fmla="*/ 98230 h 363847"/>
              <a:gd name="connsiteX5" fmla="*/ 414897 w 827039"/>
              <a:gd name="connsiteY5" fmla="*/ 863 h 363847"/>
              <a:gd name="connsiteX6" fmla="*/ 624447 w 827039"/>
              <a:gd name="connsiteY6" fmla="*/ 163846 h 363847"/>
              <a:gd name="connsiteX7" fmla="*/ 821297 w 827039"/>
              <a:gd name="connsiteY7" fmla="*/ 358580 h 363847"/>
              <a:gd name="connsiteX8" fmla="*/ 764147 w 827039"/>
              <a:gd name="connsiteY8" fmla="*/ 295080 h 363847"/>
              <a:gd name="connsiteX9" fmla="*/ 658314 w 827039"/>
              <a:gd name="connsiteY9" fmla="*/ 153263 h 363847"/>
              <a:gd name="connsiteX10" fmla="*/ 599047 w 827039"/>
              <a:gd name="connsiteY10" fmla="*/ 356463 h 363847"/>
              <a:gd name="connsiteX11" fmla="*/ 626564 w 827039"/>
              <a:gd name="connsiteY11" fmla="*/ 195596 h 363847"/>
              <a:gd name="connsiteX12" fmla="*/ 548247 w 827039"/>
              <a:gd name="connsiteY12" fmla="*/ 149030 h 363847"/>
              <a:gd name="connsiteX13" fmla="*/ 207464 w 827039"/>
              <a:gd name="connsiteY13" fmla="*/ 204063 h 363847"/>
              <a:gd name="connsiteX14" fmla="*/ 279431 w 827039"/>
              <a:gd name="connsiteY14" fmla="*/ 163846 h 363847"/>
              <a:gd name="connsiteX15" fmla="*/ 215931 w 827039"/>
              <a:gd name="connsiteY15" fmla="*/ 223113 h 363847"/>
              <a:gd name="connsiteX16" fmla="*/ 192647 w 827039"/>
              <a:gd name="connsiteY16" fmla="*/ 333180 h 363847"/>
              <a:gd name="connsiteX17" fmla="*/ 232864 w 827039"/>
              <a:gd name="connsiteY17" fmla="*/ 144796 h 363847"/>
              <a:gd name="connsiteX18" fmla="*/ 139731 w 827039"/>
              <a:gd name="connsiteY18" fmla="*/ 185013 h 363847"/>
              <a:gd name="connsiteX19" fmla="*/ 4264 w 827039"/>
              <a:gd name="connsiteY19" fmla="*/ 220996 h 3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7039" h="363847">
                <a:moveTo>
                  <a:pt x="4264" y="220996"/>
                </a:moveTo>
                <a:cubicBezTo>
                  <a:pt x="33544" y="203004"/>
                  <a:pt x="301656" y="95055"/>
                  <a:pt x="315414" y="77063"/>
                </a:cubicBezTo>
                <a:cubicBezTo>
                  <a:pt x="329172" y="59071"/>
                  <a:pt x="73409" y="113751"/>
                  <a:pt x="86814" y="113046"/>
                </a:cubicBezTo>
                <a:cubicBezTo>
                  <a:pt x="100219" y="112341"/>
                  <a:pt x="338697" y="75299"/>
                  <a:pt x="395847" y="72830"/>
                </a:cubicBezTo>
                <a:cubicBezTo>
                  <a:pt x="452997" y="70361"/>
                  <a:pt x="426539" y="110224"/>
                  <a:pt x="429714" y="98230"/>
                </a:cubicBezTo>
                <a:cubicBezTo>
                  <a:pt x="432889" y="86236"/>
                  <a:pt x="382442" y="-10073"/>
                  <a:pt x="414897" y="863"/>
                </a:cubicBezTo>
                <a:cubicBezTo>
                  <a:pt x="447352" y="11799"/>
                  <a:pt x="556714" y="104227"/>
                  <a:pt x="624447" y="163846"/>
                </a:cubicBezTo>
                <a:cubicBezTo>
                  <a:pt x="692180" y="223465"/>
                  <a:pt x="798014" y="336708"/>
                  <a:pt x="821297" y="358580"/>
                </a:cubicBezTo>
                <a:cubicBezTo>
                  <a:pt x="844580" y="380452"/>
                  <a:pt x="791311" y="329299"/>
                  <a:pt x="764147" y="295080"/>
                </a:cubicBezTo>
                <a:cubicBezTo>
                  <a:pt x="736983" y="260861"/>
                  <a:pt x="685831" y="143033"/>
                  <a:pt x="658314" y="153263"/>
                </a:cubicBezTo>
                <a:cubicBezTo>
                  <a:pt x="630797" y="163493"/>
                  <a:pt x="604339" y="349408"/>
                  <a:pt x="599047" y="356463"/>
                </a:cubicBezTo>
                <a:cubicBezTo>
                  <a:pt x="593755" y="363519"/>
                  <a:pt x="635031" y="230168"/>
                  <a:pt x="626564" y="195596"/>
                </a:cubicBezTo>
                <a:cubicBezTo>
                  <a:pt x="618097" y="161024"/>
                  <a:pt x="618097" y="147619"/>
                  <a:pt x="548247" y="149030"/>
                </a:cubicBezTo>
                <a:cubicBezTo>
                  <a:pt x="478397" y="150441"/>
                  <a:pt x="252267" y="201594"/>
                  <a:pt x="207464" y="204063"/>
                </a:cubicBezTo>
                <a:cubicBezTo>
                  <a:pt x="162661" y="206532"/>
                  <a:pt x="278020" y="160671"/>
                  <a:pt x="279431" y="163846"/>
                </a:cubicBezTo>
                <a:cubicBezTo>
                  <a:pt x="280842" y="167021"/>
                  <a:pt x="230395" y="194891"/>
                  <a:pt x="215931" y="223113"/>
                </a:cubicBezTo>
                <a:cubicBezTo>
                  <a:pt x="201467" y="251335"/>
                  <a:pt x="189825" y="346233"/>
                  <a:pt x="192647" y="333180"/>
                </a:cubicBezTo>
                <a:cubicBezTo>
                  <a:pt x="195469" y="320127"/>
                  <a:pt x="241683" y="169490"/>
                  <a:pt x="232864" y="144796"/>
                </a:cubicBezTo>
                <a:cubicBezTo>
                  <a:pt x="224045" y="120102"/>
                  <a:pt x="174656" y="173018"/>
                  <a:pt x="139731" y="185013"/>
                </a:cubicBezTo>
                <a:cubicBezTo>
                  <a:pt x="104806" y="197008"/>
                  <a:pt x="-25016" y="238988"/>
                  <a:pt x="4264" y="2209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D6799116-B5C0-30C9-21A5-6360C4520D0B}"/>
              </a:ext>
            </a:extLst>
          </p:cNvPr>
          <p:cNvSpPr/>
          <p:nvPr/>
        </p:nvSpPr>
        <p:spPr>
          <a:xfrm>
            <a:off x="4724333" y="3217272"/>
            <a:ext cx="422838" cy="345736"/>
          </a:xfrm>
          <a:custGeom>
            <a:avLst/>
            <a:gdLst>
              <a:gd name="connsiteX0" fmla="*/ 296400 w 422838"/>
              <a:gd name="connsiteY0" fmla="*/ 61 h 345736"/>
              <a:gd name="connsiteX1" fmla="*/ 10650 w 422838"/>
              <a:gd name="connsiteY1" fmla="*/ 88961 h 345736"/>
              <a:gd name="connsiteX2" fmla="*/ 105900 w 422838"/>
              <a:gd name="connsiteY2" fmla="*/ 76261 h 345736"/>
              <a:gd name="connsiteX3" fmla="*/ 67 w 422838"/>
              <a:gd name="connsiteY3" fmla="*/ 129178 h 345736"/>
              <a:gd name="connsiteX4" fmla="*/ 88967 w 422838"/>
              <a:gd name="connsiteY4" fmla="*/ 129178 h 345736"/>
              <a:gd name="connsiteX5" fmla="*/ 29700 w 422838"/>
              <a:gd name="connsiteY5" fmla="*/ 150345 h 345736"/>
              <a:gd name="connsiteX6" fmla="*/ 165167 w 422838"/>
              <a:gd name="connsiteY6" fmla="*/ 192678 h 345736"/>
              <a:gd name="connsiteX7" fmla="*/ 108017 w 422838"/>
              <a:gd name="connsiteY7" fmla="*/ 196911 h 345736"/>
              <a:gd name="connsiteX8" fmla="*/ 199034 w 422838"/>
              <a:gd name="connsiteY8" fmla="*/ 262528 h 345736"/>
              <a:gd name="connsiteX9" fmla="*/ 150350 w 422838"/>
              <a:gd name="connsiteY9" fmla="*/ 270995 h 345736"/>
              <a:gd name="connsiteX10" fmla="*/ 417050 w 422838"/>
              <a:gd name="connsiteY10" fmla="*/ 345078 h 345736"/>
              <a:gd name="connsiteX11" fmla="*/ 319684 w 422838"/>
              <a:gd name="connsiteY11" fmla="*/ 300628 h 345736"/>
              <a:gd name="connsiteX12" fmla="*/ 154584 w 422838"/>
              <a:gd name="connsiteY12" fmla="*/ 190561 h 345736"/>
              <a:gd name="connsiteX13" fmla="*/ 237134 w 422838"/>
              <a:gd name="connsiteY13" fmla="*/ 201145 h 345736"/>
              <a:gd name="connsiteX14" fmla="*/ 304867 w 422838"/>
              <a:gd name="connsiteY14" fmla="*/ 59328 h 345736"/>
              <a:gd name="connsiteX15" fmla="*/ 220200 w 422838"/>
              <a:gd name="connsiteY15" fmla="*/ 74145 h 345736"/>
              <a:gd name="connsiteX16" fmla="*/ 296400 w 422838"/>
              <a:gd name="connsiteY16" fmla="*/ 61 h 3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2838" h="345736">
                <a:moveTo>
                  <a:pt x="296400" y="61"/>
                </a:moveTo>
                <a:cubicBezTo>
                  <a:pt x="261475" y="2530"/>
                  <a:pt x="42400" y="76261"/>
                  <a:pt x="10650" y="88961"/>
                </a:cubicBezTo>
                <a:cubicBezTo>
                  <a:pt x="-21100" y="101661"/>
                  <a:pt x="107664" y="69558"/>
                  <a:pt x="105900" y="76261"/>
                </a:cubicBezTo>
                <a:cubicBezTo>
                  <a:pt x="104136" y="82964"/>
                  <a:pt x="2889" y="120359"/>
                  <a:pt x="67" y="129178"/>
                </a:cubicBezTo>
                <a:cubicBezTo>
                  <a:pt x="-2755" y="137997"/>
                  <a:pt x="84028" y="125650"/>
                  <a:pt x="88967" y="129178"/>
                </a:cubicBezTo>
                <a:cubicBezTo>
                  <a:pt x="93906" y="132706"/>
                  <a:pt x="17000" y="139762"/>
                  <a:pt x="29700" y="150345"/>
                </a:cubicBezTo>
                <a:cubicBezTo>
                  <a:pt x="42400" y="160928"/>
                  <a:pt x="152114" y="184917"/>
                  <a:pt x="165167" y="192678"/>
                </a:cubicBezTo>
                <a:cubicBezTo>
                  <a:pt x="178220" y="200439"/>
                  <a:pt x="102373" y="185269"/>
                  <a:pt x="108017" y="196911"/>
                </a:cubicBezTo>
                <a:cubicBezTo>
                  <a:pt x="113661" y="208553"/>
                  <a:pt x="191979" y="250181"/>
                  <a:pt x="199034" y="262528"/>
                </a:cubicBezTo>
                <a:cubicBezTo>
                  <a:pt x="206089" y="274875"/>
                  <a:pt x="114014" y="257237"/>
                  <a:pt x="150350" y="270995"/>
                </a:cubicBezTo>
                <a:cubicBezTo>
                  <a:pt x="186686" y="284753"/>
                  <a:pt x="388828" y="340139"/>
                  <a:pt x="417050" y="345078"/>
                </a:cubicBezTo>
                <a:cubicBezTo>
                  <a:pt x="445272" y="350017"/>
                  <a:pt x="363428" y="326381"/>
                  <a:pt x="319684" y="300628"/>
                </a:cubicBezTo>
                <a:cubicBezTo>
                  <a:pt x="275940" y="274875"/>
                  <a:pt x="168342" y="207141"/>
                  <a:pt x="154584" y="190561"/>
                </a:cubicBezTo>
                <a:cubicBezTo>
                  <a:pt x="140826" y="173981"/>
                  <a:pt x="212087" y="223017"/>
                  <a:pt x="237134" y="201145"/>
                </a:cubicBezTo>
                <a:cubicBezTo>
                  <a:pt x="262181" y="179273"/>
                  <a:pt x="307689" y="80495"/>
                  <a:pt x="304867" y="59328"/>
                </a:cubicBezTo>
                <a:cubicBezTo>
                  <a:pt x="302045" y="38161"/>
                  <a:pt x="222317" y="78025"/>
                  <a:pt x="220200" y="74145"/>
                </a:cubicBezTo>
                <a:cubicBezTo>
                  <a:pt x="218083" y="70265"/>
                  <a:pt x="331325" y="-2408"/>
                  <a:pt x="296400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60438B3D-C1D3-B239-BEE7-B66CBD8D9C23}"/>
              </a:ext>
            </a:extLst>
          </p:cNvPr>
          <p:cNvSpPr/>
          <p:nvPr/>
        </p:nvSpPr>
        <p:spPr>
          <a:xfrm>
            <a:off x="4808849" y="3418114"/>
            <a:ext cx="783532" cy="301947"/>
          </a:xfrm>
          <a:custGeom>
            <a:avLst/>
            <a:gdLst>
              <a:gd name="connsiteX0" fmla="*/ 148384 w 783532"/>
              <a:gd name="connsiteY0" fmla="*/ 61686 h 301947"/>
              <a:gd name="connsiteX1" fmla="*/ 125101 w 783532"/>
              <a:gd name="connsiteY1" fmla="*/ 133653 h 301947"/>
              <a:gd name="connsiteX2" fmla="*/ 275384 w 783532"/>
              <a:gd name="connsiteY2" fmla="*/ 159053 h 301947"/>
              <a:gd name="connsiteX3" fmla="*/ 201301 w 783532"/>
              <a:gd name="connsiteY3" fmla="*/ 140003 h 301947"/>
              <a:gd name="connsiteX4" fmla="*/ 480701 w 783532"/>
              <a:gd name="connsiteY4" fmla="*/ 144236 h 301947"/>
              <a:gd name="connsiteX5" fmla="*/ 745284 w 783532"/>
              <a:gd name="connsiteY5" fmla="*/ 91319 h 301947"/>
              <a:gd name="connsiteX6" fmla="*/ 561134 w 783532"/>
              <a:gd name="connsiteY6" fmla="*/ 178103 h 301947"/>
              <a:gd name="connsiteX7" fmla="*/ 783384 w 783532"/>
              <a:gd name="connsiteY7" fmla="*/ 148469 h 301947"/>
              <a:gd name="connsiteX8" fmla="*/ 520918 w 783532"/>
              <a:gd name="connsiteY8" fmla="*/ 241603 h 301947"/>
              <a:gd name="connsiteX9" fmla="*/ 326184 w 783532"/>
              <a:gd name="connsiteY9" fmla="*/ 286053 h 301947"/>
              <a:gd name="connsiteX10" fmla="*/ 315601 w 783532"/>
              <a:gd name="connsiteY10" fmla="*/ 300869 h 301947"/>
              <a:gd name="connsiteX11" fmla="*/ 48901 w 783532"/>
              <a:gd name="connsiteY11" fmla="*/ 288169 h 301947"/>
              <a:gd name="connsiteX12" fmla="*/ 99701 w 783532"/>
              <a:gd name="connsiteY12" fmla="*/ 290286 h 301947"/>
              <a:gd name="connsiteX13" fmla="*/ 218 w 783532"/>
              <a:gd name="connsiteY13" fmla="*/ 118836 h 301947"/>
              <a:gd name="connsiteX14" fmla="*/ 72184 w 783532"/>
              <a:gd name="connsiteY14" fmla="*/ 161169 h 301947"/>
              <a:gd name="connsiteX15" fmla="*/ 44668 w 783532"/>
              <a:gd name="connsiteY15" fmla="*/ 303 h 301947"/>
              <a:gd name="connsiteX16" fmla="*/ 78534 w 783532"/>
              <a:gd name="connsiteY16" fmla="*/ 118836 h 301947"/>
              <a:gd name="connsiteX17" fmla="*/ 148384 w 783532"/>
              <a:gd name="connsiteY17" fmla="*/ 61686 h 30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532" h="301947">
                <a:moveTo>
                  <a:pt x="148384" y="61686"/>
                </a:moveTo>
                <a:cubicBezTo>
                  <a:pt x="156145" y="64156"/>
                  <a:pt x="103934" y="117425"/>
                  <a:pt x="125101" y="133653"/>
                </a:cubicBezTo>
                <a:cubicBezTo>
                  <a:pt x="146268" y="149881"/>
                  <a:pt x="262684" y="157995"/>
                  <a:pt x="275384" y="159053"/>
                </a:cubicBezTo>
                <a:cubicBezTo>
                  <a:pt x="288084" y="160111"/>
                  <a:pt x="167082" y="142472"/>
                  <a:pt x="201301" y="140003"/>
                </a:cubicBezTo>
                <a:cubicBezTo>
                  <a:pt x="235520" y="137534"/>
                  <a:pt x="390037" y="152350"/>
                  <a:pt x="480701" y="144236"/>
                </a:cubicBezTo>
                <a:cubicBezTo>
                  <a:pt x="571365" y="136122"/>
                  <a:pt x="731879" y="85675"/>
                  <a:pt x="745284" y="91319"/>
                </a:cubicBezTo>
                <a:cubicBezTo>
                  <a:pt x="758689" y="96963"/>
                  <a:pt x="554784" y="168578"/>
                  <a:pt x="561134" y="178103"/>
                </a:cubicBezTo>
                <a:cubicBezTo>
                  <a:pt x="567484" y="187628"/>
                  <a:pt x="790087" y="137886"/>
                  <a:pt x="783384" y="148469"/>
                </a:cubicBezTo>
                <a:cubicBezTo>
                  <a:pt x="776681" y="159052"/>
                  <a:pt x="597118" y="218672"/>
                  <a:pt x="520918" y="241603"/>
                </a:cubicBezTo>
                <a:cubicBezTo>
                  <a:pt x="444718" y="264534"/>
                  <a:pt x="360403" y="276175"/>
                  <a:pt x="326184" y="286053"/>
                </a:cubicBezTo>
                <a:cubicBezTo>
                  <a:pt x="291965" y="295931"/>
                  <a:pt x="361815" y="300516"/>
                  <a:pt x="315601" y="300869"/>
                </a:cubicBezTo>
                <a:cubicBezTo>
                  <a:pt x="269387" y="301222"/>
                  <a:pt x="84884" y="289933"/>
                  <a:pt x="48901" y="288169"/>
                </a:cubicBezTo>
                <a:cubicBezTo>
                  <a:pt x="12918" y="286405"/>
                  <a:pt x="107815" y="318508"/>
                  <a:pt x="99701" y="290286"/>
                </a:cubicBezTo>
                <a:cubicBezTo>
                  <a:pt x="91587" y="262064"/>
                  <a:pt x="4804" y="140355"/>
                  <a:pt x="218" y="118836"/>
                </a:cubicBezTo>
                <a:cubicBezTo>
                  <a:pt x="-4368" y="97317"/>
                  <a:pt x="64776" y="180925"/>
                  <a:pt x="72184" y="161169"/>
                </a:cubicBezTo>
                <a:cubicBezTo>
                  <a:pt x="79592" y="141414"/>
                  <a:pt x="43610" y="7358"/>
                  <a:pt x="44668" y="303"/>
                </a:cubicBezTo>
                <a:cubicBezTo>
                  <a:pt x="45726" y="-6752"/>
                  <a:pt x="60190" y="111428"/>
                  <a:pt x="78534" y="118836"/>
                </a:cubicBezTo>
                <a:cubicBezTo>
                  <a:pt x="96878" y="126244"/>
                  <a:pt x="140623" y="59216"/>
                  <a:pt x="148384" y="616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D97C8448-730F-2BEE-8060-ABFD53D457E2}"/>
              </a:ext>
            </a:extLst>
          </p:cNvPr>
          <p:cNvSpPr/>
          <p:nvPr/>
        </p:nvSpPr>
        <p:spPr>
          <a:xfrm>
            <a:off x="5565244" y="924560"/>
            <a:ext cx="1257196" cy="636973"/>
          </a:xfrm>
          <a:custGeom>
            <a:avLst/>
            <a:gdLst>
              <a:gd name="connsiteX0" fmla="*/ 1257196 w 1257196"/>
              <a:gd name="connsiteY0" fmla="*/ 0 h 636973"/>
              <a:gd name="connsiteX1" fmla="*/ 276756 w 1257196"/>
              <a:gd name="connsiteY1" fmla="*/ 381000 h 636973"/>
              <a:gd name="connsiteX2" fmla="*/ 510436 w 1257196"/>
              <a:gd name="connsiteY2" fmla="*/ 294640 h 636973"/>
              <a:gd name="connsiteX3" fmla="*/ 7516 w 1257196"/>
              <a:gd name="connsiteY3" fmla="*/ 635000 h 636973"/>
              <a:gd name="connsiteX4" fmla="*/ 195476 w 1257196"/>
              <a:gd name="connsiteY4" fmla="*/ 436880 h 636973"/>
              <a:gd name="connsiteX5" fmla="*/ 12596 w 1257196"/>
              <a:gd name="connsiteY5" fmla="*/ 487680 h 636973"/>
              <a:gd name="connsiteX6" fmla="*/ 180236 w 1257196"/>
              <a:gd name="connsiteY6" fmla="*/ 365760 h 636973"/>
              <a:gd name="connsiteX7" fmla="*/ 215796 w 1257196"/>
              <a:gd name="connsiteY7" fmla="*/ 223520 h 636973"/>
              <a:gd name="connsiteX8" fmla="*/ 129436 w 1257196"/>
              <a:gd name="connsiteY8" fmla="*/ 248920 h 636973"/>
              <a:gd name="connsiteX9" fmla="*/ 1257196 w 1257196"/>
              <a:gd name="connsiteY9" fmla="*/ 0 h 63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196" h="636973">
                <a:moveTo>
                  <a:pt x="1257196" y="0"/>
                </a:moveTo>
                <a:lnTo>
                  <a:pt x="276756" y="381000"/>
                </a:lnTo>
                <a:cubicBezTo>
                  <a:pt x="152296" y="430107"/>
                  <a:pt x="555309" y="252307"/>
                  <a:pt x="510436" y="294640"/>
                </a:cubicBezTo>
                <a:cubicBezTo>
                  <a:pt x="465563" y="336973"/>
                  <a:pt x="60009" y="611293"/>
                  <a:pt x="7516" y="635000"/>
                </a:cubicBezTo>
                <a:cubicBezTo>
                  <a:pt x="-44977" y="658707"/>
                  <a:pt x="194629" y="461433"/>
                  <a:pt x="195476" y="436880"/>
                </a:cubicBezTo>
                <a:cubicBezTo>
                  <a:pt x="196323" y="412327"/>
                  <a:pt x="15136" y="499533"/>
                  <a:pt x="12596" y="487680"/>
                </a:cubicBezTo>
                <a:cubicBezTo>
                  <a:pt x="10056" y="475827"/>
                  <a:pt x="146369" y="409787"/>
                  <a:pt x="180236" y="365760"/>
                </a:cubicBezTo>
                <a:cubicBezTo>
                  <a:pt x="214103" y="321733"/>
                  <a:pt x="224263" y="242993"/>
                  <a:pt x="215796" y="223520"/>
                </a:cubicBezTo>
                <a:cubicBezTo>
                  <a:pt x="207329" y="204047"/>
                  <a:pt x="129436" y="248920"/>
                  <a:pt x="129436" y="248920"/>
                </a:cubicBezTo>
                <a:lnTo>
                  <a:pt x="1257196" y="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3A76D4D9-FF14-3604-785C-C911E8BCAF67}"/>
              </a:ext>
            </a:extLst>
          </p:cNvPr>
          <p:cNvSpPr/>
          <p:nvPr/>
        </p:nvSpPr>
        <p:spPr>
          <a:xfrm>
            <a:off x="4467579" y="1257685"/>
            <a:ext cx="1019144" cy="1673690"/>
          </a:xfrm>
          <a:custGeom>
            <a:avLst/>
            <a:gdLst>
              <a:gd name="connsiteX0" fmla="*/ 1018821 w 1019144"/>
              <a:gd name="connsiteY0" fmla="*/ 2155 h 1673690"/>
              <a:gd name="connsiteX1" fmla="*/ 546381 w 1019144"/>
              <a:gd name="connsiteY1" fmla="*/ 576195 h 1673690"/>
              <a:gd name="connsiteX2" fmla="*/ 774981 w 1019144"/>
              <a:gd name="connsiteY2" fmla="*/ 433955 h 1673690"/>
              <a:gd name="connsiteX3" fmla="*/ 475261 w 1019144"/>
              <a:gd name="connsiteY3" fmla="*/ 708275 h 1673690"/>
              <a:gd name="connsiteX4" fmla="*/ 94261 w 1019144"/>
              <a:gd name="connsiteY4" fmla="*/ 1490595 h 1673690"/>
              <a:gd name="connsiteX5" fmla="*/ 2821 w 1019144"/>
              <a:gd name="connsiteY5" fmla="*/ 1668395 h 1673690"/>
              <a:gd name="connsiteX6" fmla="*/ 165381 w 1019144"/>
              <a:gd name="connsiteY6" fmla="*/ 1363595 h 1673690"/>
              <a:gd name="connsiteX7" fmla="*/ 764821 w 1019144"/>
              <a:gd name="connsiteY7" fmla="*/ 301875 h 1673690"/>
              <a:gd name="connsiteX8" fmla="*/ 622581 w 1019144"/>
              <a:gd name="connsiteY8" fmla="*/ 378075 h 1673690"/>
              <a:gd name="connsiteX9" fmla="*/ 1018821 w 1019144"/>
              <a:gd name="connsiteY9" fmla="*/ 2155 h 167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9144" h="1673690">
                <a:moveTo>
                  <a:pt x="1018821" y="2155"/>
                </a:moveTo>
                <a:cubicBezTo>
                  <a:pt x="1006121" y="35175"/>
                  <a:pt x="587021" y="504228"/>
                  <a:pt x="546381" y="576195"/>
                </a:cubicBezTo>
                <a:cubicBezTo>
                  <a:pt x="505741" y="648162"/>
                  <a:pt x="786834" y="411942"/>
                  <a:pt x="774981" y="433955"/>
                </a:cubicBezTo>
                <a:cubicBezTo>
                  <a:pt x="763128" y="455968"/>
                  <a:pt x="588714" y="532168"/>
                  <a:pt x="475261" y="708275"/>
                </a:cubicBezTo>
                <a:cubicBezTo>
                  <a:pt x="361808" y="884382"/>
                  <a:pt x="173001" y="1330575"/>
                  <a:pt x="94261" y="1490595"/>
                </a:cubicBezTo>
                <a:cubicBezTo>
                  <a:pt x="15521" y="1650615"/>
                  <a:pt x="-9032" y="1689562"/>
                  <a:pt x="2821" y="1668395"/>
                </a:cubicBezTo>
                <a:cubicBezTo>
                  <a:pt x="14674" y="1647228"/>
                  <a:pt x="38381" y="1591348"/>
                  <a:pt x="165381" y="1363595"/>
                </a:cubicBezTo>
                <a:cubicBezTo>
                  <a:pt x="292381" y="1135842"/>
                  <a:pt x="688621" y="466128"/>
                  <a:pt x="764821" y="301875"/>
                </a:cubicBezTo>
                <a:cubicBezTo>
                  <a:pt x="841021" y="137622"/>
                  <a:pt x="578554" y="430568"/>
                  <a:pt x="622581" y="378075"/>
                </a:cubicBezTo>
                <a:cubicBezTo>
                  <a:pt x="666608" y="325582"/>
                  <a:pt x="1031521" y="-30865"/>
                  <a:pt x="1018821" y="215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DD2836F2-BE79-AC13-F65C-A08729024916}"/>
              </a:ext>
            </a:extLst>
          </p:cNvPr>
          <p:cNvSpPr/>
          <p:nvPr/>
        </p:nvSpPr>
        <p:spPr>
          <a:xfrm>
            <a:off x="4367912" y="522431"/>
            <a:ext cx="2429459" cy="1520165"/>
          </a:xfrm>
          <a:custGeom>
            <a:avLst/>
            <a:gdLst>
              <a:gd name="connsiteX0" fmla="*/ 2429128 w 2429459"/>
              <a:gd name="connsiteY0" fmla="*/ 809 h 1520165"/>
              <a:gd name="connsiteX1" fmla="*/ 1169288 w 2429459"/>
              <a:gd name="connsiteY1" fmla="*/ 127809 h 1520165"/>
              <a:gd name="connsiteX2" fmla="*/ 727328 w 2429459"/>
              <a:gd name="connsiteY2" fmla="*/ 381809 h 1520165"/>
              <a:gd name="connsiteX3" fmla="*/ 1057528 w 2429459"/>
              <a:gd name="connsiteY3" fmla="*/ 163369 h 1520165"/>
              <a:gd name="connsiteX4" fmla="*/ 513968 w 2429459"/>
              <a:gd name="connsiteY4" fmla="*/ 508809 h 1520165"/>
              <a:gd name="connsiteX5" fmla="*/ 635888 w 2429459"/>
              <a:gd name="connsiteY5" fmla="*/ 427529 h 1520165"/>
              <a:gd name="connsiteX6" fmla="*/ 16128 w 2429459"/>
              <a:gd name="connsiteY6" fmla="*/ 1484169 h 1520165"/>
              <a:gd name="connsiteX7" fmla="*/ 219328 w 2429459"/>
              <a:gd name="connsiteY7" fmla="*/ 1204769 h 1520165"/>
              <a:gd name="connsiteX8" fmla="*/ 625728 w 2429459"/>
              <a:gd name="connsiteY8" fmla="*/ 529129 h 1520165"/>
              <a:gd name="connsiteX9" fmla="*/ 1164208 w 2429459"/>
              <a:gd name="connsiteY9" fmla="*/ 193849 h 1520165"/>
              <a:gd name="connsiteX10" fmla="*/ 1042288 w 2429459"/>
              <a:gd name="connsiteY10" fmla="*/ 183689 h 1520165"/>
              <a:gd name="connsiteX11" fmla="*/ 2429128 w 2429459"/>
              <a:gd name="connsiteY11" fmla="*/ 809 h 152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459" h="1520165">
                <a:moveTo>
                  <a:pt x="2429128" y="809"/>
                </a:moveTo>
                <a:cubicBezTo>
                  <a:pt x="2450295" y="-8504"/>
                  <a:pt x="1452921" y="64309"/>
                  <a:pt x="1169288" y="127809"/>
                </a:cubicBezTo>
                <a:cubicBezTo>
                  <a:pt x="885655" y="191309"/>
                  <a:pt x="745955" y="375882"/>
                  <a:pt x="727328" y="381809"/>
                </a:cubicBezTo>
                <a:cubicBezTo>
                  <a:pt x="708701" y="387736"/>
                  <a:pt x="1093088" y="142202"/>
                  <a:pt x="1057528" y="163369"/>
                </a:cubicBezTo>
                <a:cubicBezTo>
                  <a:pt x="1021968" y="184536"/>
                  <a:pt x="584241" y="464782"/>
                  <a:pt x="513968" y="508809"/>
                </a:cubicBezTo>
                <a:cubicBezTo>
                  <a:pt x="443695" y="552836"/>
                  <a:pt x="718861" y="264969"/>
                  <a:pt x="635888" y="427529"/>
                </a:cubicBezTo>
                <a:cubicBezTo>
                  <a:pt x="552915" y="590089"/>
                  <a:pt x="85555" y="1354629"/>
                  <a:pt x="16128" y="1484169"/>
                </a:cubicBezTo>
                <a:cubicBezTo>
                  <a:pt x="-53299" y="1613709"/>
                  <a:pt x="117728" y="1363942"/>
                  <a:pt x="219328" y="1204769"/>
                </a:cubicBezTo>
                <a:cubicBezTo>
                  <a:pt x="320928" y="1045596"/>
                  <a:pt x="468248" y="697616"/>
                  <a:pt x="625728" y="529129"/>
                </a:cubicBezTo>
                <a:cubicBezTo>
                  <a:pt x="783208" y="360642"/>
                  <a:pt x="1094781" y="251422"/>
                  <a:pt x="1164208" y="193849"/>
                </a:cubicBezTo>
                <a:cubicBezTo>
                  <a:pt x="1233635" y="136276"/>
                  <a:pt x="835701" y="216709"/>
                  <a:pt x="1042288" y="183689"/>
                </a:cubicBezTo>
                <a:cubicBezTo>
                  <a:pt x="1248875" y="150669"/>
                  <a:pt x="2407961" y="10122"/>
                  <a:pt x="2429128" y="8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90F1C8FF-6691-1FB4-BD52-5BC6320DF38D}"/>
              </a:ext>
            </a:extLst>
          </p:cNvPr>
          <p:cNvSpPr/>
          <p:nvPr/>
        </p:nvSpPr>
        <p:spPr>
          <a:xfrm>
            <a:off x="7848447" y="2198248"/>
            <a:ext cx="835349" cy="1255768"/>
          </a:xfrm>
          <a:custGeom>
            <a:avLst/>
            <a:gdLst>
              <a:gd name="connsiteX0" fmla="*/ 153 w 835349"/>
              <a:gd name="connsiteY0" fmla="*/ 1392 h 1255768"/>
              <a:gd name="connsiteX1" fmla="*/ 553873 w 835349"/>
              <a:gd name="connsiteY1" fmla="*/ 798952 h 1255768"/>
              <a:gd name="connsiteX2" fmla="*/ 589433 w 835349"/>
              <a:gd name="connsiteY2" fmla="*/ 778632 h 1255768"/>
              <a:gd name="connsiteX3" fmla="*/ 812953 w 835349"/>
              <a:gd name="connsiteY3" fmla="*/ 1195192 h 1255768"/>
              <a:gd name="connsiteX4" fmla="*/ 802793 w 835349"/>
              <a:gd name="connsiteY4" fmla="*/ 1230752 h 1255768"/>
              <a:gd name="connsiteX5" fmla="*/ 594513 w 835349"/>
              <a:gd name="connsiteY5" fmla="*/ 976752 h 1255768"/>
              <a:gd name="connsiteX6" fmla="*/ 472593 w 835349"/>
              <a:gd name="connsiteY6" fmla="*/ 682112 h 1255768"/>
              <a:gd name="connsiteX7" fmla="*/ 533553 w 835349"/>
              <a:gd name="connsiteY7" fmla="*/ 844672 h 1255768"/>
              <a:gd name="connsiteX8" fmla="*/ 497993 w 835349"/>
              <a:gd name="connsiteY8" fmla="*/ 610992 h 1255768"/>
              <a:gd name="connsiteX9" fmla="*/ 153 w 835349"/>
              <a:gd name="connsiteY9" fmla="*/ 1392 h 12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5349" h="1255768">
                <a:moveTo>
                  <a:pt x="153" y="1392"/>
                </a:moveTo>
                <a:cubicBezTo>
                  <a:pt x="9466" y="32719"/>
                  <a:pt x="455660" y="669412"/>
                  <a:pt x="553873" y="798952"/>
                </a:cubicBezTo>
                <a:cubicBezTo>
                  <a:pt x="652086" y="928492"/>
                  <a:pt x="546253" y="712592"/>
                  <a:pt x="589433" y="778632"/>
                </a:cubicBezTo>
                <a:cubicBezTo>
                  <a:pt x="632613" y="844672"/>
                  <a:pt x="777393" y="1119839"/>
                  <a:pt x="812953" y="1195192"/>
                </a:cubicBezTo>
                <a:cubicBezTo>
                  <a:pt x="848513" y="1270545"/>
                  <a:pt x="839200" y="1267159"/>
                  <a:pt x="802793" y="1230752"/>
                </a:cubicBezTo>
                <a:cubicBezTo>
                  <a:pt x="766386" y="1194345"/>
                  <a:pt x="649546" y="1068192"/>
                  <a:pt x="594513" y="976752"/>
                </a:cubicBezTo>
                <a:cubicBezTo>
                  <a:pt x="539480" y="885312"/>
                  <a:pt x="482753" y="704125"/>
                  <a:pt x="472593" y="682112"/>
                </a:cubicBezTo>
                <a:cubicBezTo>
                  <a:pt x="462433" y="660099"/>
                  <a:pt x="529320" y="856525"/>
                  <a:pt x="533553" y="844672"/>
                </a:cubicBezTo>
                <a:cubicBezTo>
                  <a:pt x="537786" y="832819"/>
                  <a:pt x="588586" y="745612"/>
                  <a:pt x="497993" y="610992"/>
                </a:cubicBezTo>
                <a:cubicBezTo>
                  <a:pt x="407400" y="476372"/>
                  <a:pt x="-9160" y="-29935"/>
                  <a:pt x="153" y="139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4F2A4E2-7F88-5548-6B41-80523475F357}"/>
              </a:ext>
            </a:extLst>
          </p:cNvPr>
          <p:cNvSpPr/>
          <p:nvPr/>
        </p:nvSpPr>
        <p:spPr>
          <a:xfrm>
            <a:off x="7804880" y="4334955"/>
            <a:ext cx="706672" cy="1469654"/>
          </a:xfrm>
          <a:custGeom>
            <a:avLst/>
            <a:gdLst>
              <a:gd name="connsiteX0" fmla="*/ 693960 w 706672"/>
              <a:gd name="connsiteY0" fmla="*/ 8445 h 1469654"/>
              <a:gd name="connsiteX1" fmla="*/ 368840 w 706672"/>
              <a:gd name="connsiteY1" fmla="*/ 831405 h 1469654"/>
              <a:gd name="connsiteX2" fmla="*/ 511080 w 706672"/>
              <a:gd name="connsiteY2" fmla="*/ 663765 h 1469654"/>
              <a:gd name="connsiteX3" fmla="*/ 48800 w 706672"/>
              <a:gd name="connsiteY3" fmla="*/ 1405445 h 1469654"/>
              <a:gd name="connsiteX4" fmla="*/ 58960 w 706672"/>
              <a:gd name="connsiteY4" fmla="*/ 1369885 h 1469654"/>
              <a:gd name="connsiteX5" fmla="*/ 450120 w 706672"/>
              <a:gd name="connsiteY5" fmla="*/ 866965 h 1469654"/>
              <a:gd name="connsiteX6" fmla="*/ 252000 w 706672"/>
              <a:gd name="connsiteY6" fmla="*/ 1303845 h 1469654"/>
              <a:gd name="connsiteX7" fmla="*/ 455200 w 706672"/>
              <a:gd name="connsiteY7" fmla="*/ 806005 h 1469654"/>
              <a:gd name="connsiteX8" fmla="*/ 622840 w 706672"/>
              <a:gd name="connsiteY8" fmla="*/ 425005 h 1469654"/>
              <a:gd name="connsiteX9" fmla="*/ 693960 w 706672"/>
              <a:gd name="connsiteY9" fmla="*/ 8445 h 146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672" h="1469654">
                <a:moveTo>
                  <a:pt x="693960" y="8445"/>
                </a:moveTo>
                <a:cubicBezTo>
                  <a:pt x="651627" y="76178"/>
                  <a:pt x="399320" y="722185"/>
                  <a:pt x="368840" y="831405"/>
                </a:cubicBezTo>
                <a:cubicBezTo>
                  <a:pt x="338360" y="940625"/>
                  <a:pt x="564420" y="568092"/>
                  <a:pt x="511080" y="663765"/>
                </a:cubicBezTo>
                <a:cubicBezTo>
                  <a:pt x="457740" y="759438"/>
                  <a:pt x="48800" y="1405445"/>
                  <a:pt x="48800" y="1405445"/>
                </a:cubicBezTo>
                <a:cubicBezTo>
                  <a:pt x="-26553" y="1523132"/>
                  <a:pt x="-7927" y="1459632"/>
                  <a:pt x="58960" y="1369885"/>
                </a:cubicBezTo>
                <a:cubicBezTo>
                  <a:pt x="125847" y="1280138"/>
                  <a:pt x="417947" y="877972"/>
                  <a:pt x="450120" y="866965"/>
                </a:cubicBezTo>
                <a:cubicBezTo>
                  <a:pt x="482293" y="855958"/>
                  <a:pt x="251153" y="1314005"/>
                  <a:pt x="252000" y="1303845"/>
                </a:cubicBezTo>
                <a:cubicBezTo>
                  <a:pt x="252847" y="1293685"/>
                  <a:pt x="393393" y="952478"/>
                  <a:pt x="455200" y="806005"/>
                </a:cubicBezTo>
                <a:cubicBezTo>
                  <a:pt x="517007" y="659532"/>
                  <a:pt x="583047" y="551158"/>
                  <a:pt x="622840" y="425005"/>
                </a:cubicBezTo>
                <a:cubicBezTo>
                  <a:pt x="662633" y="298852"/>
                  <a:pt x="736293" y="-59288"/>
                  <a:pt x="693960" y="844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217ABA75-A07E-B841-AFE4-01C0074F666A}"/>
              </a:ext>
            </a:extLst>
          </p:cNvPr>
          <p:cNvSpPr/>
          <p:nvPr/>
        </p:nvSpPr>
        <p:spPr>
          <a:xfrm>
            <a:off x="3677850" y="2240018"/>
            <a:ext cx="727890" cy="1646804"/>
          </a:xfrm>
          <a:custGeom>
            <a:avLst/>
            <a:gdLst>
              <a:gd name="connsiteX0" fmla="*/ 726510 w 727890"/>
              <a:gd name="connsiteY0" fmla="*/ 10422 h 1646804"/>
              <a:gd name="connsiteX1" fmla="*/ 142310 w 727890"/>
              <a:gd name="connsiteY1" fmla="*/ 1295662 h 1646804"/>
              <a:gd name="connsiteX2" fmla="*/ 208350 w 727890"/>
              <a:gd name="connsiteY2" fmla="*/ 1163582 h 1646804"/>
              <a:gd name="connsiteX3" fmla="*/ 70 w 727890"/>
              <a:gd name="connsiteY3" fmla="*/ 1646182 h 1646804"/>
              <a:gd name="connsiteX4" fmla="*/ 233750 w 727890"/>
              <a:gd name="connsiteY4" fmla="*/ 1046742 h 1646804"/>
              <a:gd name="connsiteX5" fmla="*/ 25470 w 727890"/>
              <a:gd name="connsiteY5" fmla="*/ 1346462 h 1646804"/>
              <a:gd name="connsiteX6" fmla="*/ 370910 w 727890"/>
              <a:gd name="connsiteY6" fmla="*/ 233942 h 1646804"/>
              <a:gd name="connsiteX7" fmla="*/ 177870 w 727890"/>
              <a:gd name="connsiteY7" fmla="*/ 955302 h 1646804"/>
              <a:gd name="connsiteX8" fmla="*/ 299790 w 727890"/>
              <a:gd name="connsiteY8" fmla="*/ 701302 h 1646804"/>
              <a:gd name="connsiteX9" fmla="*/ 726510 w 727890"/>
              <a:gd name="connsiteY9" fmla="*/ 10422 h 164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890" h="1646804">
                <a:moveTo>
                  <a:pt x="726510" y="10422"/>
                </a:moveTo>
                <a:cubicBezTo>
                  <a:pt x="700263" y="109482"/>
                  <a:pt x="228670" y="1103469"/>
                  <a:pt x="142310" y="1295662"/>
                </a:cubicBezTo>
                <a:cubicBezTo>
                  <a:pt x="55950" y="1487855"/>
                  <a:pt x="232057" y="1105162"/>
                  <a:pt x="208350" y="1163582"/>
                </a:cubicBezTo>
                <a:cubicBezTo>
                  <a:pt x="184643" y="1222002"/>
                  <a:pt x="-4163" y="1665655"/>
                  <a:pt x="70" y="1646182"/>
                </a:cubicBezTo>
                <a:cubicBezTo>
                  <a:pt x="4303" y="1626709"/>
                  <a:pt x="229517" y="1096695"/>
                  <a:pt x="233750" y="1046742"/>
                </a:cubicBezTo>
                <a:cubicBezTo>
                  <a:pt x="237983" y="996789"/>
                  <a:pt x="2610" y="1481928"/>
                  <a:pt x="25470" y="1346462"/>
                </a:cubicBezTo>
                <a:cubicBezTo>
                  <a:pt x="48330" y="1210996"/>
                  <a:pt x="345510" y="299135"/>
                  <a:pt x="370910" y="233942"/>
                </a:cubicBezTo>
                <a:cubicBezTo>
                  <a:pt x="396310" y="168749"/>
                  <a:pt x="189723" y="877409"/>
                  <a:pt x="177870" y="955302"/>
                </a:cubicBezTo>
                <a:cubicBezTo>
                  <a:pt x="166017" y="1033195"/>
                  <a:pt x="202423" y="855395"/>
                  <a:pt x="299790" y="701302"/>
                </a:cubicBezTo>
                <a:cubicBezTo>
                  <a:pt x="397157" y="547209"/>
                  <a:pt x="752757" y="-88638"/>
                  <a:pt x="726510" y="104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6B4F65D4-3624-712F-9910-3459FFBFB2DC}"/>
              </a:ext>
            </a:extLst>
          </p:cNvPr>
          <p:cNvSpPr/>
          <p:nvPr/>
        </p:nvSpPr>
        <p:spPr>
          <a:xfrm>
            <a:off x="3679903" y="3741320"/>
            <a:ext cx="718402" cy="2541648"/>
          </a:xfrm>
          <a:custGeom>
            <a:avLst/>
            <a:gdLst>
              <a:gd name="connsiteX0" fmla="*/ 165657 w 718402"/>
              <a:gd name="connsiteY0" fmla="*/ 7720 h 2541648"/>
              <a:gd name="connsiteX1" fmla="*/ 48817 w 718402"/>
              <a:gd name="connsiteY1" fmla="*/ 1044040 h 2541648"/>
              <a:gd name="connsiteX2" fmla="*/ 140257 w 718402"/>
              <a:gd name="connsiteY2" fmla="*/ 866240 h 2541648"/>
              <a:gd name="connsiteX3" fmla="*/ 48817 w 718402"/>
              <a:gd name="connsiteY3" fmla="*/ 1364080 h 2541648"/>
              <a:gd name="connsiteX4" fmla="*/ 180897 w 718402"/>
              <a:gd name="connsiteY4" fmla="*/ 1679040 h 2541648"/>
              <a:gd name="connsiteX5" fmla="*/ 114857 w 718402"/>
              <a:gd name="connsiteY5" fmla="*/ 1658720 h 2541648"/>
              <a:gd name="connsiteX6" fmla="*/ 693977 w 718402"/>
              <a:gd name="connsiteY6" fmla="*/ 2502000 h 2541648"/>
              <a:gd name="connsiteX7" fmla="*/ 561897 w 718402"/>
              <a:gd name="connsiteY7" fmla="*/ 2319120 h 2541648"/>
              <a:gd name="connsiteX8" fmla="*/ 119937 w 718402"/>
              <a:gd name="connsiteY8" fmla="*/ 1572360 h 2541648"/>
              <a:gd name="connsiteX9" fmla="*/ 74217 w 718402"/>
              <a:gd name="connsiteY9" fmla="*/ 784960 h 2541648"/>
              <a:gd name="connsiteX10" fmla="*/ 53897 w 718402"/>
              <a:gd name="connsiteY10" fmla="*/ 881480 h 2541648"/>
              <a:gd name="connsiteX11" fmla="*/ 64057 w 718402"/>
              <a:gd name="connsiteY11" fmla="*/ 378560 h 2541648"/>
              <a:gd name="connsiteX12" fmla="*/ 3097 w 718402"/>
              <a:gd name="connsiteY12" fmla="*/ 561440 h 2541648"/>
              <a:gd name="connsiteX13" fmla="*/ 165657 w 718402"/>
              <a:gd name="connsiteY13" fmla="*/ 7720 h 25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402" h="2541648">
                <a:moveTo>
                  <a:pt x="165657" y="7720"/>
                </a:moveTo>
                <a:cubicBezTo>
                  <a:pt x="173277" y="88153"/>
                  <a:pt x="53050" y="900953"/>
                  <a:pt x="48817" y="1044040"/>
                </a:cubicBezTo>
                <a:cubicBezTo>
                  <a:pt x="44584" y="1187127"/>
                  <a:pt x="140257" y="812900"/>
                  <a:pt x="140257" y="866240"/>
                </a:cubicBezTo>
                <a:cubicBezTo>
                  <a:pt x="140257" y="919580"/>
                  <a:pt x="42044" y="1228613"/>
                  <a:pt x="48817" y="1364080"/>
                </a:cubicBezTo>
                <a:cubicBezTo>
                  <a:pt x="55590" y="1499547"/>
                  <a:pt x="169890" y="1629933"/>
                  <a:pt x="180897" y="1679040"/>
                </a:cubicBezTo>
                <a:cubicBezTo>
                  <a:pt x="191904" y="1728147"/>
                  <a:pt x="29344" y="1521560"/>
                  <a:pt x="114857" y="1658720"/>
                </a:cubicBezTo>
                <a:cubicBezTo>
                  <a:pt x="200370" y="1795880"/>
                  <a:pt x="619470" y="2391933"/>
                  <a:pt x="693977" y="2502000"/>
                </a:cubicBezTo>
                <a:cubicBezTo>
                  <a:pt x="768484" y="2612067"/>
                  <a:pt x="657570" y="2474060"/>
                  <a:pt x="561897" y="2319120"/>
                </a:cubicBezTo>
                <a:cubicBezTo>
                  <a:pt x="466224" y="2164180"/>
                  <a:pt x="201217" y="1828053"/>
                  <a:pt x="119937" y="1572360"/>
                </a:cubicBezTo>
                <a:cubicBezTo>
                  <a:pt x="38657" y="1316667"/>
                  <a:pt x="85224" y="900107"/>
                  <a:pt x="74217" y="784960"/>
                </a:cubicBezTo>
                <a:cubicBezTo>
                  <a:pt x="63210" y="669813"/>
                  <a:pt x="55590" y="949213"/>
                  <a:pt x="53897" y="881480"/>
                </a:cubicBezTo>
                <a:cubicBezTo>
                  <a:pt x="52204" y="813747"/>
                  <a:pt x="72524" y="431900"/>
                  <a:pt x="64057" y="378560"/>
                </a:cubicBezTo>
                <a:cubicBezTo>
                  <a:pt x="55590" y="325220"/>
                  <a:pt x="-15530" y="622400"/>
                  <a:pt x="3097" y="561440"/>
                </a:cubicBezTo>
                <a:cubicBezTo>
                  <a:pt x="21724" y="500480"/>
                  <a:pt x="158037" y="-72713"/>
                  <a:pt x="165657" y="772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B704FAF2-0A61-0415-48E7-0910A97F38D3}"/>
              </a:ext>
            </a:extLst>
          </p:cNvPr>
          <p:cNvSpPr/>
          <p:nvPr/>
        </p:nvSpPr>
        <p:spPr>
          <a:xfrm>
            <a:off x="7910116" y="1394878"/>
            <a:ext cx="848702" cy="1522144"/>
          </a:xfrm>
          <a:custGeom>
            <a:avLst/>
            <a:gdLst>
              <a:gd name="connsiteX0" fmla="*/ 40084 w 848702"/>
              <a:gd name="connsiteY0" fmla="*/ 37682 h 1522144"/>
              <a:gd name="connsiteX1" fmla="*/ 624284 w 848702"/>
              <a:gd name="connsiteY1" fmla="*/ 870802 h 1522144"/>
              <a:gd name="connsiteX2" fmla="*/ 436324 w 848702"/>
              <a:gd name="connsiteY2" fmla="*/ 459322 h 1522144"/>
              <a:gd name="connsiteX3" fmla="*/ 649684 w 848702"/>
              <a:gd name="connsiteY3" fmla="*/ 1099402 h 1522144"/>
              <a:gd name="connsiteX4" fmla="*/ 847804 w 848702"/>
              <a:gd name="connsiteY4" fmla="*/ 1521042 h 1522144"/>
              <a:gd name="connsiteX5" fmla="*/ 568404 w 848702"/>
              <a:gd name="connsiteY5" fmla="*/ 977482 h 1522144"/>
              <a:gd name="connsiteX6" fmla="*/ 106124 w 848702"/>
              <a:gd name="connsiteY6" fmla="*/ 225642 h 1522144"/>
              <a:gd name="connsiteX7" fmla="*/ 40084 w 848702"/>
              <a:gd name="connsiteY7" fmla="*/ 37682 h 152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702" h="1522144">
                <a:moveTo>
                  <a:pt x="40084" y="37682"/>
                </a:moveTo>
                <a:cubicBezTo>
                  <a:pt x="126444" y="145209"/>
                  <a:pt x="558244" y="800529"/>
                  <a:pt x="624284" y="870802"/>
                </a:cubicBezTo>
                <a:cubicBezTo>
                  <a:pt x="690324" y="941075"/>
                  <a:pt x="432091" y="421222"/>
                  <a:pt x="436324" y="459322"/>
                </a:cubicBezTo>
                <a:cubicBezTo>
                  <a:pt x="440557" y="497422"/>
                  <a:pt x="581104" y="922449"/>
                  <a:pt x="649684" y="1099402"/>
                </a:cubicBezTo>
                <a:cubicBezTo>
                  <a:pt x="718264" y="1276355"/>
                  <a:pt x="861351" y="1541362"/>
                  <a:pt x="847804" y="1521042"/>
                </a:cubicBezTo>
                <a:cubicBezTo>
                  <a:pt x="834257" y="1500722"/>
                  <a:pt x="692017" y="1193382"/>
                  <a:pt x="568404" y="977482"/>
                </a:cubicBezTo>
                <a:cubicBezTo>
                  <a:pt x="444791" y="761582"/>
                  <a:pt x="190791" y="379735"/>
                  <a:pt x="106124" y="225642"/>
                </a:cubicBezTo>
                <a:cubicBezTo>
                  <a:pt x="21457" y="71549"/>
                  <a:pt x="-46276" y="-69845"/>
                  <a:pt x="40084" y="3768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C3B06ECD-D332-621A-A54F-54E8F31827D7}"/>
              </a:ext>
            </a:extLst>
          </p:cNvPr>
          <p:cNvSpPr/>
          <p:nvPr/>
        </p:nvSpPr>
        <p:spPr>
          <a:xfrm>
            <a:off x="4126833" y="1561872"/>
            <a:ext cx="261236" cy="886991"/>
          </a:xfrm>
          <a:custGeom>
            <a:avLst/>
            <a:gdLst>
              <a:gd name="connsiteX0" fmla="*/ 261017 w 261236"/>
              <a:gd name="connsiteY0" fmla="*/ 12928 h 886991"/>
              <a:gd name="connsiteX1" fmla="*/ 7017 w 261236"/>
              <a:gd name="connsiteY1" fmla="*/ 876528 h 886991"/>
              <a:gd name="connsiteX2" fmla="*/ 70517 w 261236"/>
              <a:gd name="connsiteY2" fmla="*/ 470128 h 886991"/>
              <a:gd name="connsiteX3" fmla="*/ 64167 w 261236"/>
              <a:gd name="connsiteY3" fmla="*/ 146278 h 886991"/>
              <a:gd name="connsiteX4" fmla="*/ 51467 w 261236"/>
              <a:gd name="connsiteY4" fmla="*/ 343128 h 886991"/>
              <a:gd name="connsiteX5" fmla="*/ 261017 w 261236"/>
              <a:gd name="connsiteY5" fmla="*/ 12928 h 8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36" h="886991">
                <a:moveTo>
                  <a:pt x="261017" y="12928"/>
                </a:moveTo>
                <a:cubicBezTo>
                  <a:pt x="253609" y="101828"/>
                  <a:pt x="38767" y="800328"/>
                  <a:pt x="7017" y="876528"/>
                </a:cubicBezTo>
                <a:cubicBezTo>
                  <a:pt x="-24733" y="952728"/>
                  <a:pt x="60992" y="591836"/>
                  <a:pt x="70517" y="470128"/>
                </a:cubicBezTo>
                <a:cubicBezTo>
                  <a:pt x="80042" y="348420"/>
                  <a:pt x="67342" y="167445"/>
                  <a:pt x="64167" y="146278"/>
                </a:cubicBezTo>
                <a:cubicBezTo>
                  <a:pt x="60992" y="125111"/>
                  <a:pt x="16542" y="364295"/>
                  <a:pt x="51467" y="343128"/>
                </a:cubicBezTo>
                <a:cubicBezTo>
                  <a:pt x="86392" y="321961"/>
                  <a:pt x="268425" y="-75972"/>
                  <a:pt x="261017" y="1292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F8A1244C-6B1F-369D-3609-B56DAD6E53C1}"/>
              </a:ext>
            </a:extLst>
          </p:cNvPr>
          <p:cNvSpPr/>
          <p:nvPr/>
        </p:nvSpPr>
        <p:spPr>
          <a:xfrm>
            <a:off x="3763194" y="4183228"/>
            <a:ext cx="792453" cy="2175908"/>
          </a:xfrm>
          <a:custGeom>
            <a:avLst/>
            <a:gdLst>
              <a:gd name="connsiteX0" fmla="*/ 307156 w 792453"/>
              <a:gd name="connsiteY0" fmla="*/ 1422 h 2175908"/>
              <a:gd name="connsiteX1" fmla="*/ 338906 w 792453"/>
              <a:gd name="connsiteY1" fmla="*/ 871372 h 2175908"/>
              <a:gd name="connsiteX2" fmla="*/ 694506 w 792453"/>
              <a:gd name="connsiteY2" fmla="*/ 1995322 h 2175908"/>
              <a:gd name="connsiteX3" fmla="*/ 637356 w 792453"/>
              <a:gd name="connsiteY3" fmla="*/ 1836572 h 2175908"/>
              <a:gd name="connsiteX4" fmla="*/ 789756 w 792453"/>
              <a:gd name="connsiteY4" fmla="*/ 2173122 h 2175908"/>
              <a:gd name="connsiteX5" fmla="*/ 484956 w 792453"/>
              <a:gd name="connsiteY5" fmla="*/ 1614322 h 2175908"/>
              <a:gd name="connsiteX6" fmla="*/ 2356 w 792453"/>
              <a:gd name="connsiteY6" fmla="*/ 661822 h 2175908"/>
              <a:gd name="connsiteX7" fmla="*/ 307156 w 792453"/>
              <a:gd name="connsiteY7" fmla="*/ 1449222 h 2175908"/>
              <a:gd name="connsiteX8" fmla="*/ 459556 w 792453"/>
              <a:gd name="connsiteY8" fmla="*/ 2065172 h 2175908"/>
              <a:gd name="connsiteX9" fmla="*/ 396056 w 792453"/>
              <a:gd name="connsiteY9" fmla="*/ 1557172 h 2175908"/>
              <a:gd name="connsiteX10" fmla="*/ 300806 w 792453"/>
              <a:gd name="connsiteY10" fmla="*/ 477672 h 2175908"/>
              <a:gd name="connsiteX11" fmla="*/ 186506 w 792453"/>
              <a:gd name="connsiteY11" fmla="*/ 661822 h 2175908"/>
              <a:gd name="connsiteX12" fmla="*/ 307156 w 792453"/>
              <a:gd name="connsiteY12" fmla="*/ 1422 h 217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453" h="2175908">
                <a:moveTo>
                  <a:pt x="307156" y="1422"/>
                </a:moveTo>
                <a:cubicBezTo>
                  <a:pt x="332556" y="36347"/>
                  <a:pt x="274348" y="539055"/>
                  <a:pt x="338906" y="871372"/>
                </a:cubicBezTo>
                <a:cubicBezTo>
                  <a:pt x="403464" y="1203689"/>
                  <a:pt x="644764" y="1834455"/>
                  <a:pt x="694506" y="1995322"/>
                </a:cubicBezTo>
                <a:cubicBezTo>
                  <a:pt x="744248" y="2156189"/>
                  <a:pt x="621481" y="1806939"/>
                  <a:pt x="637356" y="1836572"/>
                </a:cubicBezTo>
                <a:cubicBezTo>
                  <a:pt x="653231" y="1866205"/>
                  <a:pt x="815156" y="2210164"/>
                  <a:pt x="789756" y="2173122"/>
                </a:cubicBezTo>
                <a:cubicBezTo>
                  <a:pt x="764356" y="2136080"/>
                  <a:pt x="616189" y="1866205"/>
                  <a:pt x="484956" y="1614322"/>
                </a:cubicBezTo>
                <a:cubicBezTo>
                  <a:pt x="353723" y="1362439"/>
                  <a:pt x="31989" y="689339"/>
                  <a:pt x="2356" y="661822"/>
                </a:cubicBezTo>
                <a:cubicBezTo>
                  <a:pt x="-27277" y="634305"/>
                  <a:pt x="230956" y="1215330"/>
                  <a:pt x="307156" y="1449222"/>
                </a:cubicBezTo>
                <a:cubicBezTo>
                  <a:pt x="383356" y="1683114"/>
                  <a:pt x="444739" y="2047180"/>
                  <a:pt x="459556" y="2065172"/>
                </a:cubicBezTo>
                <a:cubicBezTo>
                  <a:pt x="474373" y="2083164"/>
                  <a:pt x="422514" y="1821755"/>
                  <a:pt x="396056" y="1557172"/>
                </a:cubicBezTo>
                <a:cubicBezTo>
                  <a:pt x="369598" y="1292589"/>
                  <a:pt x="335731" y="626897"/>
                  <a:pt x="300806" y="477672"/>
                </a:cubicBezTo>
                <a:cubicBezTo>
                  <a:pt x="265881" y="328447"/>
                  <a:pt x="183331" y="738022"/>
                  <a:pt x="186506" y="661822"/>
                </a:cubicBezTo>
                <a:cubicBezTo>
                  <a:pt x="189681" y="585622"/>
                  <a:pt x="281756" y="-33503"/>
                  <a:pt x="307156" y="14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6FE359D8-7A40-5E56-77BA-26CD2DABFEB0}"/>
              </a:ext>
            </a:extLst>
          </p:cNvPr>
          <p:cNvSpPr/>
          <p:nvPr/>
        </p:nvSpPr>
        <p:spPr>
          <a:xfrm>
            <a:off x="8159748" y="4069576"/>
            <a:ext cx="561504" cy="2047582"/>
          </a:xfrm>
          <a:custGeom>
            <a:avLst/>
            <a:gdLst>
              <a:gd name="connsiteX0" fmla="*/ 419102 w 561504"/>
              <a:gd name="connsiteY0" fmla="*/ 7124 h 2047582"/>
              <a:gd name="connsiteX1" fmla="*/ 425452 w 561504"/>
              <a:gd name="connsiteY1" fmla="*/ 705624 h 2047582"/>
              <a:gd name="connsiteX2" fmla="*/ 146052 w 561504"/>
              <a:gd name="connsiteY2" fmla="*/ 1391424 h 2047582"/>
              <a:gd name="connsiteX3" fmla="*/ 304802 w 561504"/>
              <a:gd name="connsiteY3" fmla="*/ 1131074 h 2047582"/>
              <a:gd name="connsiteX4" fmla="*/ 2 w 561504"/>
              <a:gd name="connsiteY4" fmla="*/ 2045474 h 2047582"/>
              <a:gd name="connsiteX5" fmla="*/ 311152 w 561504"/>
              <a:gd name="connsiteY5" fmla="*/ 1359674 h 2047582"/>
              <a:gd name="connsiteX6" fmla="*/ 558802 w 561504"/>
              <a:gd name="connsiteY6" fmla="*/ 629424 h 2047582"/>
              <a:gd name="connsiteX7" fmla="*/ 444502 w 561504"/>
              <a:gd name="connsiteY7" fmla="*/ 908824 h 2047582"/>
              <a:gd name="connsiteX8" fmla="*/ 469902 w 561504"/>
              <a:gd name="connsiteY8" fmla="*/ 375424 h 2047582"/>
              <a:gd name="connsiteX9" fmla="*/ 419102 w 561504"/>
              <a:gd name="connsiteY9" fmla="*/ 7124 h 20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504" h="2047582">
                <a:moveTo>
                  <a:pt x="419102" y="7124"/>
                </a:moveTo>
                <a:cubicBezTo>
                  <a:pt x="411694" y="62157"/>
                  <a:pt x="470960" y="474908"/>
                  <a:pt x="425452" y="705624"/>
                </a:cubicBezTo>
                <a:cubicBezTo>
                  <a:pt x="379944" y="936340"/>
                  <a:pt x="166160" y="1320516"/>
                  <a:pt x="146052" y="1391424"/>
                </a:cubicBezTo>
                <a:cubicBezTo>
                  <a:pt x="125944" y="1462332"/>
                  <a:pt x="329144" y="1022066"/>
                  <a:pt x="304802" y="1131074"/>
                </a:cubicBezTo>
                <a:cubicBezTo>
                  <a:pt x="280460" y="1240082"/>
                  <a:pt x="-1056" y="2007374"/>
                  <a:pt x="2" y="2045474"/>
                </a:cubicBezTo>
                <a:cubicBezTo>
                  <a:pt x="1060" y="2083574"/>
                  <a:pt x="218019" y="1595682"/>
                  <a:pt x="311152" y="1359674"/>
                </a:cubicBezTo>
                <a:cubicBezTo>
                  <a:pt x="404285" y="1123666"/>
                  <a:pt x="536577" y="704566"/>
                  <a:pt x="558802" y="629424"/>
                </a:cubicBezTo>
                <a:cubicBezTo>
                  <a:pt x="581027" y="554282"/>
                  <a:pt x="459319" y="951157"/>
                  <a:pt x="444502" y="908824"/>
                </a:cubicBezTo>
                <a:cubicBezTo>
                  <a:pt x="429685" y="866491"/>
                  <a:pt x="472019" y="521474"/>
                  <a:pt x="469902" y="375424"/>
                </a:cubicBezTo>
                <a:cubicBezTo>
                  <a:pt x="467785" y="229374"/>
                  <a:pt x="426510" y="-47909"/>
                  <a:pt x="419102" y="712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01E5E2D8-483F-F796-ABB1-85719F2E4224}"/>
              </a:ext>
            </a:extLst>
          </p:cNvPr>
          <p:cNvSpPr/>
          <p:nvPr/>
        </p:nvSpPr>
        <p:spPr>
          <a:xfrm>
            <a:off x="4831449" y="54916"/>
            <a:ext cx="2046095" cy="288399"/>
          </a:xfrm>
          <a:custGeom>
            <a:avLst/>
            <a:gdLst>
              <a:gd name="connsiteX0" fmla="*/ 901 w 2046095"/>
              <a:gd name="connsiteY0" fmla="*/ 287984 h 288399"/>
              <a:gd name="connsiteX1" fmla="*/ 915301 w 2046095"/>
              <a:gd name="connsiteY1" fmla="*/ 2234 h 288399"/>
              <a:gd name="connsiteX2" fmla="*/ 1817001 w 2046095"/>
              <a:gd name="connsiteY2" fmla="*/ 154634 h 288399"/>
              <a:gd name="connsiteX3" fmla="*/ 1601101 w 2046095"/>
              <a:gd name="connsiteY3" fmla="*/ 148284 h 288399"/>
              <a:gd name="connsiteX4" fmla="*/ 2045601 w 2046095"/>
              <a:gd name="connsiteY4" fmla="*/ 256234 h 288399"/>
              <a:gd name="connsiteX5" fmla="*/ 1499501 w 2046095"/>
              <a:gd name="connsiteY5" fmla="*/ 129234 h 288399"/>
              <a:gd name="connsiteX6" fmla="*/ 1016901 w 2046095"/>
              <a:gd name="connsiteY6" fmla="*/ 103834 h 288399"/>
              <a:gd name="connsiteX7" fmla="*/ 680351 w 2046095"/>
              <a:gd name="connsiteY7" fmla="*/ 116534 h 288399"/>
              <a:gd name="connsiteX8" fmla="*/ 985151 w 2046095"/>
              <a:gd name="connsiteY8" fmla="*/ 40334 h 288399"/>
              <a:gd name="connsiteX9" fmla="*/ 750201 w 2046095"/>
              <a:gd name="connsiteY9" fmla="*/ 65734 h 288399"/>
              <a:gd name="connsiteX10" fmla="*/ 901 w 2046095"/>
              <a:gd name="connsiteY10" fmla="*/ 287984 h 28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6095" h="288399">
                <a:moveTo>
                  <a:pt x="901" y="287984"/>
                </a:moveTo>
                <a:cubicBezTo>
                  <a:pt x="28418" y="277401"/>
                  <a:pt x="612618" y="24459"/>
                  <a:pt x="915301" y="2234"/>
                </a:cubicBezTo>
                <a:cubicBezTo>
                  <a:pt x="1217984" y="-19991"/>
                  <a:pt x="1702701" y="130292"/>
                  <a:pt x="1817001" y="154634"/>
                </a:cubicBezTo>
                <a:cubicBezTo>
                  <a:pt x="1931301" y="178976"/>
                  <a:pt x="1563001" y="131351"/>
                  <a:pt x="1601101" y="148284"/>
                </a:cubicBezTo>
                <a:cubicBezTo>
                  <a:pt x="1639201" y="165217"/>
                  <a:pt x="2062534" y="259409"/>
                  <a:pt x="2045601" y="256234"/>
                </a:cubicBezTo>
                <a:cubicBezTo>
                  <a:pt x="2028668" y="253059"/>
                  <a:pt x="1670951" y="154634"/>
                  <a:pt x="1499501" y="129234"/>
                </a:cubicBezTo>
                <a:cubicBezTo>
                  <a:pt x="1328051" y="103834"/>
                  <a:pt x="1153426" y="105951"/>
                  <a:pt x="1016901" y="103834"/>
                </a:cubicBezTo>
                <a:cubicBezTo>
                  <a:pt x="880376" y="101717"/>
                  <a:pt x="685643" y="127117"/>
                  <a:pt x="680351" y="116534"/>
                </a:cubicBezTo>
                <a:cubicBezTo>
                  <a:pt x="675059" y="105951"/>
                  <a:pt x="973509" y="48801"/>
                  <a:pt x="985151" y="40334"/>
                </a:cubicBezTo>
                <a:cubicBezTo>
                  <a:pt x="996793" y="31867"/>
                  <a:pt x="916359" y="27634"/>
                  <a:pt x="750201" y="65734"/>
                </a:cubicBezTo>
                <a:cubicBezTo>
                  <a:pt x="584043" y="103834"/>
                  <a:pt x="-26616" y="298567"/>
                  <a:pt x="901" y="28798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27B9D4A1-FBF5-44D0-14E1-5DBD5348740C}"/>
              </a:ext>
            </a:extLst>
          </p:cNvPr>
          <p:cNvSpPr/>
          <p:nvPr/>
        </p:nvSpPr>
        <p:spPr>
          <a:xfrm>
            <a:off x="6124306" y="2480405"/>
            <a:ext cx="1377551" cy="394711"/>
          </a:xfrm>
          <a:custGeom>
            <a:avLst/>
            <a:gdLst>
              <a:gd name="connsiteX0" fmla="*/ 1327 w 1377551"/>
              <a:gd name="connsiteY0" fmla="*/ 188712 h 394711"/>
              <a:gd name="connsiteX1" fmla="*/ 251094 w 1377551"/>
              <a:gd name="connsiteY1" fmla="*/ 286078 h 394711"/>
              <a:gd name="connsiteX2" fmla="*/ 196061 w 1377551"/>
              <a:gd name="connsiteY2" fmla="*/ 394028 h 394711"/>
              <a:gd name="connsiteX3" fmla="*/ 350577 w 1377551"/>
              <a:gd name="connsiteY3" fmla="*/ 332645 h 394711"/>
              <a:gd name="connsiteX4" fmla="*/ 339994 w 1377551"/>
              <a:gd name="connsiteY4" fmla="*/ 343228 h 394711"/>
              <a:gd name="connsiteX5" fmla="*/ 507211 w 1377551"/>
              <a:gd name="connsiteY5" fmla="*/ 281845 h 394711"/>
              <a:gd name="connsiteX6" fmla="*/ 509327 w 1377551"/>
              <a:gd name="connsiteY6" fmla="*/ 328412 h 394711"/>
              <a:gd name="connsiteX7" fmla="*/ 767561 w 1377551"/>
              <a:gd name="connsiteY7" fmla="*/ 195062 h 394711"/>
              <a:gd name="connsiteX8" fmla="*/ 680777 w 1377551"/>
              <a:gd name="connsiteY8" fmla="*/ 277612 h 394711"/>
              <a:gd name="connsiteX9" fmla="*/ 983461 w 1377551"/>
              <a:gd name="connsiteY9" fmla="*/ 216228 h 394711"/>
              <a:gd name="connsiteX10" fmla="*/ 919961 w 1377551"/>
              <a:gd name="connsiteY10" fmla="*/ 203528 h 394711"/>
              <a:gd name="connsiteX11" fmla="*/ 1370811 w 1377551"/>
              <a:gd name="connsiteY11" fmla="*/ 300895 h 394711"/>
              <a:gd name="connsiteX12" fmla="*/ 1152794 w 1377551"/>
              <a:gd name="connsiteY12" fmla="*/ 197178 h 394711"/>
              <a:gd name="connsiteX13" fmla="*/ 646911 w 1377551"/>
              <a:gd name="connsiteY13" fmla="*/ 328 h 394711"/>
              <a:gd name="connsiteX14" fmla="*/ 962294 w 1377551"/>
              <a:gd name="connsiteY14" fmla="*/ 150612 h 394711"/>
              <a:gd name="connsiteX15" fmla="*/ 555894 w 1377551"/>
              <a:gd name="connsiteY15" fmla="*/ 154845 h 394711"/>
              <a:gd name="connsiteX16" fmla="*/ 384444 w 1377551"/>
              <a:gd name="connsiteY16" fmla="*/ 197178 h 394711"/>
              <a:gd name="connsiteX17" fmla="*/ 375977 w 1377551"/>
              <a:gd name="connsiteY17" fmla="*/ 243745 h 394711"/>
              <a:gd name="connsiteX18" fmla="*/ 289194 w 1377551"/>
              <a:gd name="connsiteY18" fmla="*/ 256445 h 394711"/>
              <a:gd name="connsiteX19" fmla="*/ 378094 w 1377551"/>
              <a:gd name="connsiteY19" fmla="*/ 264912 h 394711"/>
              <a:gd name="connsiteX20" fmla="*/ 1327 w 1377551"/>
              <a:gd name="connsiteY20" fmla="*/ 188712 h 39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7551" h="394711">
                <a:moveTo>
                  <a:pt x="1327" y="188712"/>
                </a:moveTo>
                <a:cubicBezTo>
                  <a:pt x="-19840" y="192240"/>
                  <a:pt x="218638" y="251859"/>
                  <a:pt x="251094" y="286078"/>
                </a:cubicBezTo>
                <a:cubicBezTo>
                  <a:pt x="283550" y="320297"/>
                  <a:pt x="179481" y="386267"/>
                  <a:pt x="196061" y="394028"/>
                </a:cubicBezTo>
                <a:cubicBezTo>
                  <a:pt x="212641" y="401789"/>
                  <a:pt x="326588" y="341112"/>
                  <a:pt x="350577" y="332645"/>
                </a:cubicBezTo>
                <a:cubicBezTo>
                  <a:pt x="374566" y="324178"/>
                  <a:pt x="313888" y="351695"/>
                  <a:pt x="339994" y="343228"/>
                </a:cubicBezTo>
                <a:cubicBezTo>
                  <a:pt x="366100" y="334761"/>
                  <a:pt x="478989" y="284314"/>
                  <a:pt x="507211" y="281845"/>
                </a:cubicBezTo>
                <a:cubicBezTo>
                  <a:pt x="535433" y="279376"/>
                  <a:pt x="465935" y="342876"/>
                  <a:pt x="509327" y="328412"/>
                </a:cubicBezTo>
                <a:cubicBezTo>
                  <a:pt x="552719" y="313948"/>
                  <a:pt x="738986" y="203529"/>
                  <a:pt x="767561" y="195062"/>
                </a:cubicBezTo>
                <a:cubicBezTo>
                  <a:pt x="796136" y="186595"/>
                  <a:pt x="644794" y="274084"/>
                  <a:pt x="680777" y="277612"/>
                </a:cubicBezTo>
                <a:cubicBezTo>
                  <a:pt x="716760" y="281140"/>
                  <a:pt x="943597" y="228575"/>
                  <a:pt x="983461" y="216228"/>
                </a:cubicBezTo>
                <a:cubicBezTo>
                  <a:pt x="1023325" y="203881"/>
                  <a:pt x="919961" y="203528"/>
                  <a:pt x="919961" y="203528"/>
                </a:cubicBezTo>
                <a:cubicBezTo>
                  <a:pt x="984519" y="217639"/>
                  <a:pt x="1332006" y="301953"/>
                  <a:pt x="1370811" y="300895"/>
                </a:cubicBezTo>
                <a:cubicBezTo>
                  <a:pt x="1409616" y="299837"/>
                  <a:pt x="1273444" y="247273"/>
                  <a:pt x="1152794" y="197178"/>
                </a:cubicBezTo>
                <a:cubicBezTo>
                  <a:pt x="1032144" y="147083"/>
                  <a:pt x="678661" y="8089"/>
                  <a:pt x="646911" y="328"/>
                </a:cubicBezTo>
                <a:cubicBezTo>
                  <a:pt x="615161" y="-7433"/>
                  <a:pt x="977463" y="124859"/>
                  <a:pt x="962294" y="150612"/>
                </a:cubicBezTo>
                <a:cubicBezTo>
                  <a:pt x="947125" y="176365"/>
                  <a:pt x="652202" y="147084"/>
                  <a:pt x="555894" y="154845"/>
                </a:cubicBezTo>
                <a:cubicBezTo>
                  <a:pt x="459586" y="162606"/>
                  <a:pt x="414430" y="182361"/>
                  <a:pt x="384444" y="197178"/>
                </a:cubicBezTo>
                <a:cubicBezTo>
                  <a:pt x="354458" y="211995"/>
                  <a:pt x="391852" y="233867"/>
                  <a:pt x="375977" y="243745"/>
                </a:cubicBezTo>
                <a:cubicBezTo>
                  <a:pt x="360102" y="253623"/>
                  <a:pt x="288841" y="252917"/>
                  <a:pt x="289194" y="256445"/>
                </a:cubicBezTo>
                <a:cubicBezTo>
                  <a:pt x="289547" y="259973"/>
                  <a:pt x="421838" y="274790"/>
                  <a:pt x="378094" y="264912"/>
                </a:cubicBezTo>
                <a:cubicBezTo>
                  <a:pt x="334350" y="255034"/>
                  <a:pt x="22494" y="185184"/>
                  <a:pt x="1327" y="188712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EC2A48CE-5340-A52C-7E75-28297CA62292}"/>
              </a:ext>
            </a:extLst>
          </p:cNvPr>
          <p:cNvSpPr/>
          <p:nvPr/>
        </p:nvSpPr>
        <p:spPr>
          <a:xfrm>
            <a:off x="4806677" y="2661114"/>
            <a:ext cx="856142" cy="278367"/>
          </a:xfrm>
          <a:custGeom>
            <a:avLst/>
            <a:gdLst>
              <a:gd name="connsiteX0" fmla="*/ 99756 w 856142"/>
              <a:gd name="connsiteY0" fmla="*/ 1653 h 278367"/>
              <a:gd name="connsiteX1" fmla="*/ 476523 w 856142"/>
              <a:gd name="connsiteY1" fmla="*/ 43986 h 278367"/>
              <a:gd name="connsiteX2" fmla="*/ 393973 w 856142"/>
              <a:gd name="connsiteY2" fmla="*/ 22819 h 278367"/>
              <a:gd name="connsiteX3" fmla="*/ 614106 w 856142"/>
              <a:gd name="connsiteY3" fmla="*/ 158286 h 278367"/>
              <a:gd name="connsiteX4" fmla="*/ 533673 w 856142"/>
              <a:gd name="connsiteY4" fmla="*/ 84203 h 278367"/>
              <a:gd name="connsiteX5" fmla="*/ 851173 w 856142"/>
              <a:gd name="connsiteY5" fmla="*/ 274703 h 278367"/>
              <a:gd name="connsiteX6" fmla="*/ 703006 w 856142"/>
              <a:gd name="connsiteY6" fmla="*/ 209086 h 278367"/>
              <a:gd name="connsiteX7" fmla="*/ 379156 w 856142"/>
              <a:gd name="connsiteY7" fmla="*/ 200619 h 278367"/>
              <a:gd name="connsiteX8" fmla="*/ 571773 w 856142"/>
              <a:gd name="connsiteY8" fmla="*/ 255653 h 278367"/>
              <a:gd name="connsiteX9" fmla="*/ 379156 w 856142"/>
              <a:gd name="connsiteY9" fmla="*/ 179453 h 278367"/>
              <a:gd name="connsiteX10" fmla="*/ 51073 w 856142"/>
              <a:gd name="connsiteY10" fmla="*/ 215436 h 278367"/>
              <a:gd name="connsiteX11" fmla="*/ 218290 w 856142"/>
              <a:gd name="connsiteY11" fmla="*/ 187919 h 278367"/>
              <a:gd name="connsiteX12" fmla="*/ 12973 w 856142"/>
              <a:gd name="connsiteY12" fmla="*/ 170986 h 278367"/>
              <a:gd name="connsiteX13" fmla="*/ 288140 w 856142"/>
              <a:gd name="connsiteY13" fmla="*/ 162519 h 278367"/>
              <a:gd name="connsiteX14" fmla="*/ 6623 w 856142"/>
              <a:gd name="connsiteY14" fmla="*/ 113836 h 278367"/>
              <a:gd name="connsiteX15" fmla="*/ 87056 w 856142"/>
              <a:gd name="connsiteY15" fmla="*/ 111719 h 278367"/>
              <a:gd name="connsiteX16" fmla="*/ 99756 w 856142"/>
              <a:gd name="connsiteY16" fmla="*/ 1653 h 2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6142" h="278367">
                <a:moveTo>
                  <a:pt x="99756" y="1653"/>
                </a:moveTo>
                <a:cubicBezTo>
                  <a:pt x="164667" y="-9636"/>
                  <a:pt x="427487" y="40458"/>
                  <a:pt x="476523" y="43986"/>
                </a:cubicBezTo>
                <a:cubicBezTo>
                  <a:pt x="525559" y="47514"/>
                  <a:pt x="371042" y="3769"/>
                  <a:pt x="393973" y="22819"/>
                </a:cubicBezTo>
                <a:cubicBezTo>
                  <a:pt x="416904" y="41869"/>
                  <a:pt x="590823" y="148055"/>
                  <a:pt x="614106" y="158286"/>
                </a:cubicBezTo>
                <a:cubicBezTo>
                  <a:pt x="637389" y="168517"/>
                  <a:pt x="494162" y="64800"/>
                  <a:pt x="533673" y="84203"/>
                </a:cubicBezTo>
                <a:cubicBezTo>
                  <a:pt x="573184" y="103606"/>
                  <a:pt x="822951" y="253889"/>
                  <a:pt x="851173" y="274703"/>
                </a:cubicBezTo>
                <a:cubicBezTo>
                  <a:pt x="879395" y="295517"/>
                  <a:pt x="781676" y="221433"/>
                  <a:pt x="703006" y="209086"/>
                </a:cubicBezTo>
                <a:cubicBezTo>
                  <a:pt x="624337" y="196739"/>
                  <a:pt x="401028" y="192858"/>
                  <a:pt x="379156" y="200619"/>
                </a:cubicBezTo>
                <a:cubicBezTo>
                  <a:pt x="357284" y="208380"/>
                  <a:pt x="571773" y="259181"/>
                  <a:pt x="571773" y="255653"/>
                </a:cubicBezTo>
                <a:cubicBezTo>
                  <a:pt x="571773" y="252125"/>
                  <a:pt x="465939" y="186156"/>
                  <a:pt x="379156" y="179453"/>
                </a:cubicBezTo>
                <a:cubicBezTo>
                  <a:pt x="292373" y="172750"/>
                  <a:pt x="77884" y="214025"/>
                  <a:pt x="51073" y="215436"/>
                </a:cubicBezTo>
                <a:cubicBezTo>
                  <a:pt x="24262" y="216847"/>
                  <a:pt x="224640" y="195327"/>
                  <a:pt x="218290" y="187919"/>
                </a:cubicBezTo>
                <a:cubicBezTo>
                  <a:pt x="211940" y="180511"/>
                  <a:pt x="1331" y="175219"/>
                  <a:pt x="12973" y="170986"/>
                </a:cubicBezTo>
                <a:cubicBezTo>
                  <a:pt x="24615" y="166753"/>
                  <a:pt x="289198" y="172044"/>
                  <a:pt x="288140" y="162519"/>
                </a:cubicBezTo>
                <a:cubicBezTo>
                  <a:pt x="287082" y="152994"/>
                  <a:pt x="40137" y="122303"/>
                  <a:pt x="6623" y="113836"/>
                </a:cubicBezTo>
                <a:cubicBezTo>
                  <a:pt x="-26891" y="105369"/>
                  <a:pt x="77178" y="127594"/>
                  <a:pt x="87056" y="111719"/>
                </a:cubicBezTo>
                <a:cubicBezTo>
                  <a:pt x="96934" y="95844"/>
                  <a:pt x="34845" y="12942"/>
                  <a:pt x="99756" y="1653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6EACBF41-1CAE-E402-92A1-83031437C49E}"/>
              </a:ext>
            </a:extLst>
          </p:cNvPr>
          <p:cNvSpPr/>
          <p:nvPr/>
        </p:nvSpPr>
        <p:spPr>
          <a:xfrm>
            <a:off x="5334695" y="4696498"/>
            <a:ext cx="1521388" cy="278472"/>
          </a:xfrm>
          <a:custGeom>
            <a:avLst/>
            <a:gdLst>
              <a:gd name="connsiteX0" fmla="*/ 3538 w 1521388"/>
              <a:gd name="connsiteY0" fmla="*/ 38485 h 278472"/>
              <a:gd name="connsiteX1" fmla="*/ 282938 w 1521388"/>
              <a:gd name="connsiteY1" fmla="*/ 133735 h 278472"/>
              <a:gd name="connsiteX2" fmla="*/ 204622 w 1521388"/>
              <a:gd name="connsiteY2" fmla="*/ 116802 h 278472"/>
              <a:gd name="connsiteX3" fmla="*/ 549638 w 1521388"/>
              <a:gd name="connsiteY3" fmla="*/ 49069 h 278472"/>
              <a:gd name="connsiteX4" fmla="*/ 477672 w 1521388"/>
              <a:gd name="connsiteY4" fmla="*/ 49069 h 278472"/>
              <a:gd name="connsiteX5" fmla="*/ 750722 w 1521388"/>
              <a:gd name="connsiteY5" fmla="*/ 70235 h 278472"/>
              <a:gd name="connsiteX6" fmla="*/ 589855 w 1521388"/>
              <a:gd name="connsiteY6" fmla="*/ 70235 h 278472"/>
              <a:gd name="connsiteX7" fmla="*/ 981438 w 1521388"/>
              <a:gd name="connsiteY7" fmla="*/ 30019 h 278472"/>
              <a:gd name="connsiteX8" fmla="*/ 932755 w 1521388"/>
              <a:gd name="connsiteY8" fmla="*/ 385 h 278472"/>
              <a:gd name="connsiteX9" fmla="*/ 1298938 w 1521388"/>
              <a:gd name="connsiteY9" fmla="*/ 51185 h 278472"/>
              <a:gd name="connsiteX10" fmla="*/ 1521188 w 1521388"/>
              <a:gd name="connsiteY10" fmla="*/ 34252 h 278472"/>
              <a:gd name="connsiteX11" fmla="*/ 1341272 w 1521388"/>
              <a:gd name="connsiteY11" fmla="*/ 66002 h 278472"/>
              <a:gd name="connsiteX12" fmla="*/ 1487322 w 1521388"/>
              <a:gd name="connsiteY12" fmla="*/ 76585 h 278472"/>
              <a:gd name="connsiteX13" fmla="*/ 1254488 w 1521388"/>
              <a:gd name="connsiteY13" fmla="*/ 129502 h 278472"/>
              <a:gd name="connsiteX14" fmla="*/ 1419588 w 1521388"/>
              <a:gd name="connsiteY14" fmla="*/ 116802 h 278472"/>
              <a:gd name="connsiteX15" fmla="*/ 765538 w 1521388"/>
              <a:gd name="connsiteY15" fmla="*/ 245919 h 278472"/>
              <a:gd name="connsiteX16" fmla="*/ 1004722 w 1521388"/>
              <a:gd name="connsiteY16" fmla="*/ 209935 h 278472"/>
              <a:gd name="connsiteX17" fmla="*/ 263888 w 1521388"/>
              <a:gd name="connsiteY17" fmla="*/ 271319 h 278472"/>
              <a:gd name="connsiteX18" fmla="*/ 479788 w 1521388"/>
              <a:gd name="connsiteY18" fmla="*/ 271319 h 278472"/>
              <a:gd name="connsiteX19" fmla="*/ 117838 w 1521388"/>
              <a:gd name="connsiteY19" fmla="*/ 218402 h 278472"/>
              <a:gd name="connsiteX20" fmla="*/ 230022 w 1521388"/>
              <a:gd name="connsiteY20" fmla="*/ 226869 h 278472"/>
              <a:gd name="connsiteX21" fmla="*/ 107255 w 1521388"/>
              <a:gd name="connsiteY21" fmla="*/ 161252 h 278472"/>
              <a:gd name="connsiteX22" fmla="*/ 213088 w 1521388"/>
              <a:gd name="connsiteY22" fmla="*/ 176069 h 278472"/>
              <a:gd name="connsiteX23" fmla="*/ 130538 w 1521388"/>
              <a:gd name="connsiteY23" fmla="*/ 129502 h 278472"/>
              <a:gd name="connsiteX24" fmla="*/ 3538 w 1521388"/>
              <a:gd name="connsiteY24" fmla="*/ 38485 h 27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21388" h="278472">
                <a:moveTo>
                  <a:pt x="3538" y="38485"/>
                </a:moveTo>
                <a:cubicBezTo>
                  <a:pt x="28938" y="39191"/>
                  <a:pt x="249424" y="120682"/>
                  <a:pt x="282938" y="133735"/>
                </a:cubicBezTo>
                <a:cubicBezTo>
                  <a:pt x="316452" y="146788"/>
                  <a:pt x="160172" y="130913"/>
                  <a:pt x="204622" y="116802"/>
                </a:cubicBezTo>
                <a:cubicBezTo>
                  <a:pt x="249072" y="102691"/>
                  <a:pt x="504130" y="60358"/>
                  <a:pt x="549638" y="49069"/>
                </a:cubicBezTo>
                <a:cubicBezTo>
                  <a:pt x="595146" y="37780"/>
                  <a:pt x="444158" y="45541"/>
                  <a:pt x="477672" y="49069"/>
                </a:cubicBezTo>
                <a:cubicBezTo>
                  <a:pt x="511186" y="52597"/>
                  <a:pt x="732025" y="66707"/>
                  <a:pt x="750722" y="70235"/>
                </a:cubicBezTo>
                <a:cubicBezTo>
                  <a:pt x="769419" y="73763"/>
                  <a:pt x="551403" y="76938"/>
                  <a:pt x="589855" y="70235"/>
                </a:cubicBezTo>
                <a:cubicBezTo>
                  <a:pt x="628307" y="63532"/>
                  <a:pt x="924288" y="41661"/>
                  <a:pt x="981438" y="30019"/>
                </a:cubicBezTo>
                <a:cubicBezTo>
                  <a:pt x="1038588" y="18377"/>
                  <a:pt x="879838" y="-3143"/>
                  <a:pt x="932755" y="385"/>
                </a:cubicBezTo>
                <a:cubicBezTo>
                  <a:pt x="985672" y="3913"/>
                  <a:pt x="1200866" y="45541"/>
                  <a:pt x="1298938" y="51185"/>
                </a:cubicBezTo>
                <a:cubicBezTo>
                  <a:pt x="1397010" y="56829"/>
                  <a:pt x="1514132" y="31783"/>
                  <a:pt x="1521188" y="34252"/>
                </a:cubicBezTo>
                <a:cubicBezTo>
                  <a:pt x="1528244" y="36721"/>
                  <a:pt x="1346916" y="58947"/>
                  <a:pt x="1341272" y="66002"/>
                </a:cubicBezTo>
                <a:cubicBezTo>
                  <a:pt x="1335628" y="73057"/>
                  <a:pt x="1501786" y="66002"/>
                  <a:pt x="1487322" y="76585"/>
                </a:cubicBezTo>
                <a:cubicBezTo>
                  <a:pt x="1472858" y="87168"/>
                  <a:pt x="1265777" y="122799"/>
                  <a:pt x="1254488" y="129502"/>
                </a:cubicBezTo>
                <a:cubicBezTo>
                  <a:pt x="1243199" y="136205"/>
                  <a:pt x="1501080" y="97399"/>
                  <a:pt x="1419588" y="116802"/>
                </a:cubicBezTo>
                <a:cubicBezTo>
                  <a:pt x="1338096" y="136205"/>
                  <a:pt x="834682" y="230397"/>
                  <a:pt x="765538" y="245919"/>
                </a:cubicBezTo>
                <a:cubicBezTo>
                  <a:pt x="696394" y="261441"/>
                  <a:pt x="1088330" y="205702"/>
                  <a:pt x="1004722" y="209935"/>
                </a:cubicBezTo>
                <a:cubicBezTo>
                  <a:pt x="921114" y="214168"/>
                  <a:pt x="351377" y="261088"/>
                  <a:pt x="263888" y="271319"/>
                </a:cubicBezTo>
                <a:cubicBezTo>
                  <a:pt x="176399" y="281550"/>
                  <a:pt x="504130" y="280139"/>
                  <a:pt x="479788" y="271319"/>
                </a:cubicBezTo>
                <a:cubicBezTo>
                  <a:pt x="455446" y="262500"/>
                  <a:pt x="159466" y="225810"/>
                  <a:pt x="117838" y="218402"/>
                </a:cubicBezTo>
                <a:cubicBezTo>
                  <a:pt x="76210" y="210994"/>
                  <a:pt x="231786" y="236394"/>
                  <a:pt x="230022" y="226869"/>
                </a:cubicBezTo>
                <a:cubicBezTo>
                  <a:pt x="228258" y="217344"/>
                  <a:pt x="110077" y="169719"/>
                  <a:pt x="107255" y="161252"/>
                </a:cubicBezTo>
                <a:cubicBezTo>
                  <a:pt x="104433" y="152785"/>
                  <a:pt x="209208" y="181361"/>
                  <a:pt x="213088" y="176069"/>
                </a:cubicBezTo>
                <a:cubicBezTo>
                  <a:pt x="216968" y="170777"/>
                  <a:pt x="164405" y="149610"/>
                  <a:pt x="130538" y="129502"/>
                </a:cubicBezTo>
                <a:cubicBezTo>
                  <a:pt x="96671" y="109394"/>
                  <a:pt x="-21862" y="37779"/>
                  <a:pt x="3538" y="3848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8EAC0976-A4CA-2B4B-01E3-4FC26C5F5A0B}"/>
              </a:ext>
            </a:extLst>
          </p:cNvPr>
          <p:cNvSpPr/>
          <p:nvPr/>
        </p:nvSpPr>
        <p:spPr>
          <a:xfrm>
            <a:off x="5495324" y="4754358"/>
            <a:ext cx="1342321" cy="433654"/>
          </a:xfrm>
          <a:custGeom>
            <a:avLst/>
            <a:gdLst>
              <a:gd name="connsiteX0" fmla="*/ 5893 w 1342321"/>
              <a:gd name="connsiteY0" fmla="*/ 84342 h 433654"/>
              <a:gd name="connsiteX1" fmla="*/ 486376 w 1342321"/>
              <a:gd name="connsiteY1" fmla="*/ 166892 h 433654"/>
              <a:gd name="connsiteX2" fmla="*/ 386893 w 1342321"/>
              <a:gd name="connsiteY2" fmla="*/ 166892 h 433654"/>
              <a:gd name="connsiteX3" fmla="*/ 863143 w 1342321"/>
              <a:gd name="connsiteY3" fmla="*/ 94925 h 433654"/>
              <a:gd name="connsiteX4" fmla="*/ 780593 w 1342321"/>
              <a:gd name="connsiteY4" fmla="*/ 101275 h 433654"/>
              <a:gd name="connsiteX5" fmla="*/ 1263193 w 1342321"/>
              <a:gd name="connsiteY5" fmla="*/ 12375 h 433654"/>
              <a:gd name="connsiteX6" fmla="*/ 1328809 w 1342321"/>
              <a:gd name="connsiteY6" fmla="*/ 8142 h 433654"/>
              <a:gd name="connsiteX7" fmla="*/ 1125609 w 1342321"/>
              <a:gd name="connsiteY7" fmla="*/ 82225 h 433654"/>
              <a:gd name="connsiteX8" fmla="*/ 975326 w 1342321"/>
              <a:gd name="connsiteY8" fmla="*/ 166892 h 433654"/>
              <a:gd name="connsiteX9" fmla="*/ 1136193 w 1342321"/>
              <a:gd name="connsiteY9" fmla="*/ 156309 h 433654"/>
              <a:gd name="connsiteX10" fmla="*/ 918176 w 1342321"/>
              <a:gd name="connsiteY10" fmla="*/ 291775 h 433654"/>
              <a:gd name="connsiteX11" fmla="*/ 966859 w 1342321"/>
              <a:gd name="connsiteY11" fmla="*/ 312942 h 433654"/>
              <a:gd name="connsiteX12" fmla="*/ 535059 w 1342321"/>
              <a:gd name="connsiteY12" fmla="*/ 423009 h 433654"/>
              <a:gd name="connsiteX13" fmla="*/ 581626 w 1342321"/>
              <a:gd name="connsiteY13" fmla="*/ 429359 h 433654"/>
              <a:gd name="connsiteX14" fmla="*/ 321276 w 1342321"/>
              <a:gd name="connsiteY14" fmla="*/ 384909 h 433654"/>
              <a:gd name="connsiteX15" fmla="*/ 58809 w 1342321"/>
              <a:gd name="connsiteY15" fmla="*/ 312942 h 433654"/>
              <a:gd name="connsiteX16" fmla="*/ 240843 w 1342321"/>
              <a:gd name="connsiteY16" fmla="*/ 367975 h 433654"/>
              <a:gd name="connsiteX17" fmla="*/ 1659 w 1342321"/>
              <a:gd name="connsiteY17" fmla="*/ 166892 h 433654"/>
              <a:gd name="connsiteX18" fmla="*/ 204859 w 1342321"/>
              <a:gd name="connsiteY18" fmla="*/ 200759 h 433654"/>
              <a:gd name="connsiteX19" fmla="*/ 5893 w 1342321"/>
              <a:gd name="connsiteY19" fmla="*/ 84342 h 4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2321" h="433654">
                <a:moveTo>
                  <a:pt x="5893" y="84342"/>
                </a:moveTo>
                <a:cubicBezTo>
                  <a:pt x="52812" y="78698"/>
                  <a:pt x="422876" y="153134"/>
                  <a:pt x="486376" y="166892"/>
                </a:cubicBezTo>
                <a:cubicBezTo>
                  <a:pt x="549876" y="180650"/>
                  <a:pt x="324099" y="178886"/>
                  <a:pt x="386893" y="166892"/>
                </a:cubicBezTo>
                <a:cubicBezTo>
                  <a:pt x="449687" y="154898"/>
                  <a:pt x="797526" y="105861"/>
                  <a:pt x="863143" y="94925"/>
                </a:cubicBezTo>
                <a:cubicBezTo>
                  <a:pt x="928760" y="83989"/>
                  <a:pt x="713918" y="115033"/>
                  <a:pt x="780593" y="101275"/>
                </a:cubicBezTo>
                <a:cubicBezTo>
                  <a:pt x="847268" y="87517"/>
                  <a:pt x="1171824" y="27897"/>
                  <a:pt x="1263193" y="12375"/>
                </a:cubicBezTo>
                <a:cubicBezTo>
                  <a:pt x="1354562" y="-3147"/>
                  <a:pt x="1351740" y="-3500"/>
                  <a:pt x="1328809" y="8142"/>
                </a:cubicBezTo>
                <a:cubicBezTo>
                  <a:pt x="1305878" y="19784"/>
                  <a:pt x="1184523" y="55767"/>
                  <a:pt x="1125609" y="82225"/>
                </a:cubicBezTo>
                <a:cubicBezTo>
                  <a:pt x="1066695" y="108683"/>
                  <a:pt x="973562" y="154545"/>
                  <a:pt x="975326" y="166892"/>
                </a:cubicBezTo>
                <a:cubicBezTo>
                  <a:pt x="977090" y="179239"/>
                  <a:pt x="1145718" y="135495"/>
                  <a:pt x="1136193" y="156309"/>
                </a:cubicBezTo>
                <a:cubicBezTo>
                  <a:pt x="1126668" y="177123"/>
                  <a:pt x="946398" y="265670"/>
                  <a:pt x="918176" y="291775"/>
                </a:cubicBezTo>
                <a:cubicBezTo>
                  <a:pt x="889954" y="317881"/>
                  <a:pt x="1030712" y="291070"/>
                  <a:pt x="966859" y="312942"/>
                </a:cubicBezTo>
                <a:cubicBezTo>
                  <a:pt x="903006" y="334814"/>
                  <a:pt x="599265" y="403606"/>
                  <a:pt x="535059" y="423009"/>
                </a:cubicBezTo>
                <a:cubicBezTo>
                  <a:pt x="470854" y="442412"/>
                  <a:pt x="581626" y="429359"/>
                  <a:pt x="581626" y="429359"/>
                </a:cubicBezTo>
                <a:cubicBezTo>
                  <a:pt x="545996" y="423009"/>
                  <a:pt x="408412" y="404312"/>
                  <a:pt x="321276" y="384909"/>
                </a:cubicBezTo>
                <a:cubicBezTo>
                  <a:pt x="234140" y="365506"/>
                  <a:pt x="72215" y="315764"/>
                  <a:pt x="58809" y="312942"/>
                </a:cubicBezTo>
                <a:cubicBezTo>
                  <a:pt x="45404" y="310120"/>
                  <a:pt x="250368" y="392317"/>
                  <a:pt x="240843" y="367975"/>
                </a:cubicBezTo>
                <a:cubicBezTo>
                  <a:pt x="231318" y="343633"/>
                  <a:pt x="7656" y="194761"/>
                  <a:pt x="1659" y="166892"/>
                </a:cubicBezTo>
                <a:cubicBezTo>
                  <a:pt x="-4338" y="139023"/>
                  <a:pt x="202037" y="210990"/>
                  <a:pt x="204859" y="200759"/>
                </a:cubicBezTo>
                <a:cubicBezTo>
                  <a:pt x="207681" y="190528"/>
                  <a:pt x="-41026" y="89986"/>
                  <a:pt x="5893" y="8434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CE3ECDB-1E31-A5A7-910D-EF1CD038F6C4}"/>
              </a:ext>
            </a:extLst>
          </p:cNvPr>
          <p:cNvSpPr/>
          <p:nvPr/>
        </p:nvSpPr>
        <p:spPr>
          <a:xfrm>
            <a:off x="5656103" y="4959344"/>
            <a:ext cx="278990" cy="66632"/>
          </a:xfrm>
          <a:custGeom>
            <a:avLst/>
            <a:gdLst>
              <a:gd name="connsiteX0" fmla="*/ 1747 w 278990"/>
              <a:gd name="connsiteY0" fmla="*/ 6 h 66632"/>
              <a:gd name="connsiteX1" fmla="*/ 274797 w 278990"/>
              <a:gd name="connsiteY1" fmla="*/ 61389 h 66632"/>
              <a:gd name="connsiteX2" fmla="*/ 162614 w 278990"/>
              <a:gd name="connsiteY2" fmla="*/ 50806 h 66632"/>
              <a:gd name="connsiteX3" fmla="*/ 96997 w 278990"/>
              <a:gd name="connsiteY3" fmla="*/ 46573 h 66632"/>
              <a:gd name="connsiteX4" fmla="*/ 154147 w 278990"/>
              <a:gd name="connsiteY4" fmla="*/ 65623 h 66632"/>
              <a:gd name="connsiteX5" fmla="*/ 1747 w 278990"/>
              <a:gd name="connsiteY5" fmla="*/ 6 h 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990" h="66632">
                <a:moveTo>
                  <a:pt x="1747" y="6"/>
                </a:moveTo>
                <a:cubicBezTo>
                  <a:pt x="21855" y="-700"/>
                  <a:pt x="247986" y="52922"/>
                  <a:pt x="274797" y="61389"/>
                </a:cubicBezTo>
                <a:cubicBezTo>
                  <a:pt x="301608" y="69856"/>
                  <a:pt x="192247" y="53275"/>
                  <a:pt x="162614" y="50806"/>
                </a:cubicBezTo>
                <a:cubicBezTo>
                  <a:pt x="132981" y="48337"/>
                  <a:pt x="98408" y="44104"/>
                  <a:pt x="96997" y="46573"/>
                </a:cubicBezTo>
                <a:cubicBezTo>
                  <a:pt x="95586" y="49043"/>
                  <a:pt x="166847" y="71620"/>
                  <a:pt x="154147" y="65623"/>
                </a:cubicBezTo>
                <a:cubicBezTo>
                  <a:pt x="141447" y="59626"/>
                  <a:pt x="-18361" y="712"/>
                  <a:pt x="174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4542AF0F-DA55-2016-A560-47C9DDB7C10F}"/>
              </a:ext>
            </a:extLst>
          </p:cNvPr>
          <p:cNvSpPr/>
          <p:nvPr/>
        </p:nvSpPr>
        <p:spPr>
          <a:xfrm>
            <a:off x="5897033" y="4944803"/>
            <a:ext cx="545714" cy="152360"/>
          </a:xfrm>
          <a:custGeom>
            <a:avLst/>
            <a:gdLst>
              <a:gd name="connsiteX0" fmla="*/ 0 w 545714"/>
              <a:gd name="connsiteY0" fmla="*/ 118264 h 152360"/>
              <a:gd name="connsiteX1" fmla="*/ 469900 w 545714"/>
              <a:gd name="connsiteY1" fmla="*/ 31480 h 152360"/>
              <a:gd name="connsiteX2" fmla="*/ 535517 w 545714"/>
              <a:gd name="connsiteY2" fmla="*/ 1847 h 152360"/>
              <a:gd name="connsiteX3" fmla="*/ 370417 w 545714"/>
              <a:gd name="connsiteY3" fmla="*/ 78047 h 152360"/>
              <a:gd name="connsiteX4" fmla="*/ 201084 w 545714"/>
              <a:gd name="connsiteY4" fmla="*/ 152130 h 152360"/>
              <a:gd name="connsiteX5" fmla="*/ 319617 w 545714"/>
              <a:gd name="connsiteY5" fmla="*/ 101330 h 152360"/>
              <a:gd name="connsiteX6" fmla="*/ 196850 w 545714"/>
              <a:gd name="connsiteY6" fmla="*/ 101330 h 152360"/>
              <a:gd name="connsiteX7" fmla="*/ 154517 w 545714"/>
              <a:gd name="connsiteY7" fmla="*/ 114030 h 152360"/>
              <a:gd name="connsiteX8" fmla="*/ 279400 w 545714"/>
              <a:gd name="connsiteY8" fmla="*/ 103447 h 152360"/>
              <a:gd name="connsiteX9" fmla="*/ 0 w 545714"/>
              <a:gd name="connsiteY9" fmla="*/ 118264 h 15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714" h="152360">
                <a:moveTo>
                  <a:pt x="0" y="118264"/>
                </a:moveTo>
                <a:lnTo>
                  <a:pt x="469900" y="31480"/>
                </a:lnTo>
                <a:cubicBezTo>
                  <a:pt x="559153" y="12077"/>
                  <a:pt x="552097" y="-5914"/>
                  <a:pt x="535517" y="1847"/>
                </a:cubicBezTo>
                <a:lnTo>
                  <a:pt x="370417" y="78047"/>
                </a:lnTo>
                <a:cubicBezTo>
                  <a:pt x="314678" y="103094"/>
                  <a:pt x="209551" y="148250"/>
                  <a:pt x="201084" y="152130"/>
                </a:cubicBezTo>
                <a:cubicBezTo>
                  <a:pt x="192617" y="156010"/>
                  <a:pt x="320323" y="109797"/>
                  <a:pt x="319617" y="101330"/>
                </a:cubicBezTo>
                <a:cubicBezTo>
                  <a:pt x="318911" y="92863"/>
                  <a:pt x="224367" y="99213"/>
                  <a:pt x="196850" y="101330"/>
                </a:cubicBezTo>
                <a:cubicBezTo>
                  <a:pt x="169333" y="103447"/>
                  <a:pt x="140759" y="113677"/>
                  <a:pt x="154517" y="114030"/>
                </a:cubicBezTo>
                <a:cubicBezTo>
                  <a:pt x="168275" y="114383"/>
                  <a:pt x="279400" y="103447"/>
                  <a:pt x="279400" y="103447"/>
                </a:cubicBezTo>
                <a:lnTo>
                  <a:pt x="0" y="1182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B6BF823-5144-884D-5553-A8A965F37265}"/>
              </a:ext>
            </a:extLst>
          </p:cNvPr>
          <p:cNvSpPr/>
          <p:nvPr/>
        </p:nvSpPr>
        <p:spPr>
          <a:xfrm>
            <a:off x="5691717" y="4821681"/>
            <a:ext cx="478596" cy="47906"/>
          </a:xfrm>
          <a:custGeom>
            <a:avLst/>
            <a:gdLst>
              <a:gd name="connsiteX0" fmla="*/ 0 w 478596"/>
              <a:gd name="connsiteY0" fmla="*/ 38186 h 47906"/>
              <a:gd name="connsiteX1" fmla="*/ 387350 w 478596"/>
              <a:gd name="connsiteY1" fmla="*/ 21252 h 47906"/>
              <a:gd name="connsiteX2" fmla="*/ 289983 w 478596"/>
              <a:gd name="connsiteY2" fmla="*/ 86 h 47906"/>
              <a:gd name="connsiteX3" fmla="*/ 478366 w 478596"/>
              <a:gd name="connsiteY3" fmla="*/ 29719 h 47906"/>
              <a:gd name="connsiteX4" fmla="*/ 323850 w 478596"/>
              <a:gd name="connsiteY4" fmla="*/ 46652 h 47906"/>
              <a:gd name="connsiteX5" fmla="*/ 114300 w 478596"/>
              <a:gd name="connsiteY5" fmla="*/ 46652 h 47906"/>
              <a:gd name="connsiteX6" fmla="*/ 0 w 478596"/>
              <a:gd name="connsiteY6" fmla="*/ 38186 h 4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596" h="47906">
                <a:moveTo>
                  <a:pt x="0" y="38186"/>
                </a:moveTo>
                <a:cubicBezTo>
                  <a:pt x="169510" y="32894"/>
                  <a:pt x="339020" y="27602"/>
                  <a:pt x="387350" y="21252"/>
                </a:cubicBezTo>
                <a:cubicBezTo>
                  <a:pt x="435680" y="14902"/>
                  <a:pt x="274814" y="-1325"/>
                  <a:pt x="289983" y="86"/>
                </a:cubicBezTo>
                <a:cubicBezTo>
                  <a:pt x="305152" y="1497"/>
                  <a:pt x="472722" y="21958"/>
                  <a:pt x="478366" y="29719"/>
                </a:cubicBezTo>
                <a:cubicBezTo>
                  <a:pt x="484011" y="37480"/>
                  <a:pt x="384528" y="43830"/>
                  <a:pt x="323850" y="46652"/>
                </a:cubicBezTo>
                <a:cubicBezTo>
                  <a:pt x="263172" y="49474"/>
                  <a:pt x="114300" y="46652"/>
                  <a:pt x="114300" y="46652"/>
                </a:cubicBezTo>
                <a:lnTo>
                  <a:pt x="0" y="38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A42CC1F4-623E-494A-5F2B-5DBF15D6A999}"/>
              </a:ext>
            </a:extLst>
          </p:cNvPr>
          <p:cNvSpPr/>
          <p:nvPr/>
        </p:nvSpPr>
        <p:spPr>
          <a:xfrm>
            <a:off x="6273755" y="319881"/>
            <a:ext cx="1731331" cy="758975"/>
          </a:xfrm>
          <a:custGeom>
            <a:avLst/>
            <a:gdLst>
              <a:gd name="connsiteX0" fmla="*/ 21212 w 1731331"/>
              <a:gd name="connsiteY0" fmla="*/ 111919 h 758975"/>
              <a:gd name="connsiteX1" fmla="*/ 984295 w 1731331"/>
              <a:gd name="connsiteY1" fmla="*/ 86519 h 758975"/>
              <a:gd name="connsiteX2" fmla="*/ 846712 w 1731331"/>
              <a:gd name="connsiteY2" fmla="*/ 48419 h 758975"/>
              <a:gd name="connsiteX3" fmla="*/ 1119762 w 1731331"/>
              <a:gd name="connsiteY3" fmla="*/ 84402 h 758975"/>
              <a:gd name="connsiteX4" fmla="*/ 1102828 w 1731331"/>
              <a:gd name="connsiteY4" fmla="*/ 61119 h 758975"/>
              <a:gd name="connsiteX5" fmla="*/ 1706078 w 1731331"/>
              <a:gd name="connsiteY5" fmla="*/ 734219 h 758975"/>
              <a:gd name="connsiteX6" fmla="*/ 1579078 w 1731331"/>
              <a:gd name="connsiteY6" fmla="*/ 581819 h 758975"/>
              <a:gd name="connsiteX7" fmla="*/ 1223478 w 1731331"/>
              <a:gd name="connsiteY7" fmla="*/ 279136 h 758975"/>
              <a:gd name="connsiteX8" fmla="*/ 544028 w 1731331"/>
              <a:gd name="connsiteY8" fmla="*/ 173302 h 758975"/>
              <a:gd name="connsiteX9" fmla="*/ 931378 w 1731331"/>
              <a:gd name="connsiteY9" fmla="*/ 139436 h 758975"/>
              <a:gd name="connsiteX10" fmla="*/ 681612 w 1731331"/>
              <a:gd name="connsiteY10" fmla="*/ 114036 h 758975"/>
              <a:gd name="connsiteX11" fmla="*/ 135512 w 1731331"/>
              <a:gd name="connsiteY11" fmla="*/ 12436 h 758975"/>
              <a:gd name="connsiteX12" fmla="*/ 302728 w 1731331"/>
              <a:gd name="connsiteY12" fmla="*/ 12436 h 758975"/>
              <a:gd name="connsiteX13" fmla="*/ 21212 w 1731331"/>
              <a:gd name="connsiteY13" fmla="*/ 111919 h 75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331" h="758975">
                <a:moveTo>
                  <a:pt x="21212" y="111919"/>
                </a:moveTo>
                <a:cubicBezTo>
                  <a:pt x="134807" y="124266"/>
                  <a:pt x="846712" y="97102"/>
                  <a:pt x="984295" y="86519"/>
                </a:cubicBezTo>
                <a:cubicBezTo>
                  <a:pt x="1121878" y="75936"/>
                  <a:pt x="824134" y="48772"/>
                  <a:pt x="846712" y="48419"/>
                </a:cubicBezTo>
                <a:cubicBezTo>
                  <a:pt x="869290" y="48066"/>
                  <a:pt x="1077076" y="82285"/>
                  <a:pt x="1119762" y="84402"/>
                </a:cubicBezTo>
                <a:cubicBezTo>
                  <a:pt x="1162448" y="86519"/>
                  <a:pt x="1102828" y="61119"/>
                  <a:pt x="1102828" y="61119"/>
                </a:cubicBezTo>
                <a:lnTo>
                  <a:pt x="1706078" y="734219"/>
                </a:lnTo>
                <a:cubicBezTo>
                  <a:pt x="1785453" y="821002"/>
                  <a:pt x="1659511" y="657666"/>
                  <a:pt x="1579078" y="581819"/>
                </a:cubicBezTo>
                <a:cubicBezTo>
                  <a:pt x="1498645" y="505972"/>
                  <a:pt x="1395986" y="347222"/>
                  <a:pt x="1223478" y="279136"/>
                </a:cubicBezTo>
                <a:cubicBezTo>
                  <a:pt x="1050970" y="211050"/>
                  <a:pt x="592711" y="196585"/>
                  <a:pt x="544028" y="173302"/>
                </a:cubicBezTo>
                <a:cubicBezTo>
                  <a:pt x="495345" y="150019"/>
                  <a:pt x="908447" y="149314"/>
                  <a:pt x="931378" y="139436"/>
                </a:cubicBezTo>
                <a:cubicBezTo>
                  <a:pt x="954309" y="129558"/>
                  <a:pt x="814256" y="135203"/>
                  <a:pt x="681612" y="114036"/>
                </a:cubicBezTo>
                <a:cubicBezTo>
                  <a:pt x="548968" y="92869"/>
                  <a:pt x="198659" y="29369"/>
                  <a:pt x="135512" y="12436"/>
                </a:cubicBezTo>
                <a:cubicBezTo>
                  <a:pt x="72365" y="-4497"/>
                  <a:pt x="318956" y="-3792"/>
                  <a:pt x="302728" y="12436"/>
                </a:cubicBezTo>
                <a:cubicBezTo>
                  <a:pt x="286500" y="28664"/>
                  <a:pt x="-92383" y="99572"/>
                  <a:pt x="21212" y="1119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23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忽那汐里、ハリウッドでの挑戦の日々を「仕事はコツコツと積み上げられていると思いますが、生活面はまだ」 - フジテレビュー!!">
            <a:extLst>
              <a:ext uri="{FF2B5EF4-FFF2-40B4-BE49-F238E27FC236}">
                <a16:creationId xmlns:a16="http://schemas.microsoft.com/office/drawing/2014/main" id="{4F9E4B1B-9783-6FD3-5F11-8A9B0DF27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4575" r="22184"/>
          <a:stretch/>
        </p:blipFill>
        <p:spPr bwMode="auto">
          <a:xfrm>
            <a:off x="762000" y="20292"/>
            <a:ext cx="11277600" cy="95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206C1CA-32C7-29CC-9C4D-83323FC47683}"/>
              </a:ext>
            </a:extLst>
          </p:cNvPr>
          <p:cNvSpPr/>
          <p:nvPr/>
        </p:nvSpPr>
        <p:spPr>
          <a:xfrm>
            <a:off x="6410003" y="3009744"/>
            <a:ext cx="712953" cy="339916"/>
          </a:xfrm>
          <a:custGeom>
            <a:avLst/>
            <a:gdLst>
              <a:gd name="connsiteX0" fmla="*/ 322 w 712953"/>
              <a:gd name="connsiteY0" fmla="*/ 339881 h 339916"/>
              <a:gd name="connsiteX1" fmla="*/ 98747 w 712953"/>
              <a:gd name="connsiteY1" fmla="*/ 260506 h 339916"/>
              <a:gd name="connsiteX2" fmla="*/ 270197 w 712953"/>
              <a:gd name="connsiteY2" fmla="*/ 165256 h 339916"/>
              <a:gd name="connsiteX3" fmla="*/ 209872 w 712953"/>
              <a:gd name="connsiteY3" fmla="*/ 174781 h 339916"/>
              <a:gd name="connsiteX4" fmla="*/ 419422 w 712953"/>
              <a:gd name="connsiteY4" fmla="*/ 146206 h 339916"/>
              <a:gd name="connsiteX5" fmla="*/ 527372 w 712953"/>
              <a:gd name="connsiteY5" fmla="*/ 155731 h 339916"/>
              <a:gd name="connsiteX6" fmla="*/ 508322 w 712953"/>
              <a:gd name="connsiteY6" fmla="*/ 143031 h 339916"/>
              <a:gd name="connsiteX7" fmla="*/ 568647 w 712953"/>
              <a:gd name="connsiteY7" fmla="*/ 152556 h 339916"/>
              <a:gd name="connsiteX8" fmla="*/ 543247 w 712953"/>
              <a:gd name="connsiteY8" fmla="*/ 133506 h 339916"/>
              <a:gd name="connsiteX9" fmla="*/ 670247 w 712953"/>
              <a:gd name="connsiteY9" fmla="*/ 177956 h 339916"/>
              <a:gd name="connsiteX10" fmla="*/ 622622 w 712953"/>
              <a:gd name="connsiteY10" fmla="*/ 177956 h 339916"/>
              <a:gd name="connsiteX11" fmla="*/ 660722 w 712953"/>
              <a:gd name="connsiteY11" fmla="*/ 158906 h 339916"/>
              <a:gd name="connsiteX12" fmla="*/ 711522 w 712953"/>
              <a:gd name="connsiteY12" fmla="*/ 73181 h 339916"/>
              <a:gd name="connsiteX13" fmla="*/ 692472 w 712953"/>
              <a:gd name="connsiteY13" fmla="*/ 114456 h 339916"/>
              <a:gd name="connsiteX14" fmla="*/ 625797 w 712953"/>
              <a:gd name="connsiteY14" fmla="*/ 155731 h 339916"/>
              <a:gd name="connsiteX15" fmla="*/ 648022 w 712953"/>
              <a:gd name="connsiteY15" fmla="*/ 89056 h 339916"/>
              <a:gd name="connsiteX16" fmla="*/ 590872 w 712953"/>
              <a:gd name="connsiteY16" fmla="*/ 146206 h 339916"/>
              <a:gd name="connsiteX17" fmla="*/ 559122 w 712953"/>
              <a:gd name="connsiteY17" fmla="*/ 130331 h 339916"/>
              <a:gd name="connsiteX18" fmla="*/ 565472 w 712953"/>
              <a:gd name="connsiteY18" fmla="*/ 54131 h 339916"/>
              <a:gd name="connsiteX19" fmla="*/ 533722 w 712953"/>
              <a:gd name="connsiteY19" fmla="*/ 92231 h 339916"/>
              <a:gd name="connsiteX20" fmla="*/ 425772 w 712953"/>
              <a:gd name="connsiteY20" fmla="*/ 111281 h 339916"/>
              <a:gd name="connsiteX21" fmla="*/ 457522 w 712953"/>
              <a:gd name="connsiteY21" fmla="*/ 101756 h 339916"/>
              <a:gd name="connsiteX22" fmla="*/ 489272 w 712953"/>
              <a:gd name="connsiteY22" fmla="*/ 3331 h 339916"/>
              <a:gd name="connsiteX23" fmla="*/ 451172 w 712953"/>
              <a:gd name="connsiteY23" fmla="*/ 66831 h 339916"/>
              <a:gd name="connsiteX24" fmla="*/ 416247 w 712953"/>
              <a:gd name="connsiteY24" fmla="*/ 98581 h 339916"/>
              <a:gd name="connsiteX25" fmla="*/ 349572 w 712953"/>
              <a:gd name="connsiteY25" fmla="*/ 104931 h 339916"/>
              <a:gd name="connsiteX26" fmla="*/ 374972 w 712953"/>
              <a:gd name="connsiteY26" fmla="*/ 60481 h 339916"/>
              <a:gd name="connsiteX27" fmla="*/ 343222 w 712953"/>
              <a:gd name="connsiteY27" fmla="*/ 156 h 339916"/>
              <a:gd name="connsiteX28" fmla="*/ 349572 w 712953"/>
              <a:gd name="connsiteY28" fmla="*/ 79531 h 339916"/>
              <a:gd name="connsiteX29" fmla="*/ 336872 w 712953"/>
              <a:gd name="connsiteY29" fmla="*/ 92231 h 339916"/>
              <a:gd name="connsiteX30" fmla="*/ 257497 w 712953"/>
              <a:gd name="connsiteY30" fmla="*/ 120806 h 339916"/>
              <a:gd name="connsiteX31" fmla="*/ 225747 w 712953"/>
              <a:gd name="connsiteY31" fmla="*/ 92231 h 339916"/>
              <a:gd name="connsiteX32" fmla="*/ 222572 w 712953"/>
              <a:gd name="connsiteY32" fmla="*/ 22381 h 339916"/>
              <a:gd name="connsiteX33" fmla="*/ 222572 w 712953"/>
              <a:gd name="connsiteY33" fmla="*/ 82706 h 339916"/>
              <a:gd name="connsiteX34" fmla="*/ 219397 w 712953"/>
              <a:gd name="connsiteY34" fmla="*/ 111281 h 339916"/>
              <a:gd name="connsiteX35" fmla="*/ 232097 w 712953"/>
              <a:gd name="connsiteY35" fmla="*/ 139856 h 339916"/>
              <a:gd name="connsiteX36" fmla="*/ 209872 w 712953"/>
              <a:gd name="connsiteY36" fmla="*/ 133506 h 339916"/>
              <a:gd name="connsiteX37" fmla="*/ 149547 w 712953"/>
              <a:gd name="connsiteY37" fmla="*/ 89056 h 339916"/>
              <a:gd name="connsiteX38" fmla="*/ 197172 w 712953"/>
              <a:gd name="connsiteY38" fmla="*/ 139856 h 339916"/>
              <a:gd name="connsiteX39" fmla="*/ 203522 w 712953"/>
              <a:gd name="connsiteY39" fmla="*/ 155731 h 339916"/>
              <a:gd name="connsiteX40" fmla="*/ 120972 w 712953"/>
              <a:gd name="connsiteY40" fmla="*/ 146206 h 339916"/>
              <a:gd name="connsiteX41" fmla="*/ 174947 w 712953"/>
              <a:gd name="connsiteY41" fmla="*/ 168431 h 339916"/>
              <a:gd name="connsiteX42" fmla="*/ 101922 w 712953"/>
              <a:gd name="connsiteY42" fmla="*/ 197006 h 339916"/>
              <a:gd name="connsiteX43" fmla="*/ 165422 w 712953"/>
              <a:gd name="connsiteY43" fmla="*/ 168431 h 339916"/>
              <a:gd name="connsiteX44" fmla="*/ 70172 w 712953"/>
              <a:gd name="connsiteY44" fmla="*/ 250981 h 339916"/>
              <a:gd name="connsiteX45" fmla="*/ 322 w 712953"/>
              <a:gd name="connsiteY45" fmla="*/ 339881 h 3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12953" h="339916">
                <a:moveTo>
                  <a:pt x="322" y="339881"/>
                </a:moveTo>
                <a:cubicBezTo>
                  <a:pt x="5084" y="341468"/>
                  <a:pt x="53768" y="289610"/>
                  <a:pt x="98747" y="260506"/>
                </a:cubicBezTo>
                <a:cubicBezTo>
                  <a:pt x="143726" y="231402"/>
                  <a:pt x="251676" y="179543"/>
                  <a:pt x="270197" y="165256"/>
                </a:cubicBezTo>
                <a:cubicBezTo>
                  <a:pt x="288718" y="150969"/>
                  <a:pt x="209872" y="174781"/>
                  <a:pt x="209872" y="174781"/>
                </a:cubicBezTo>
                <a:cubicBezTo>
                  <a:pt x="234743" y="171606"/>
                  <a:pt x="366505" y="149381"/>
                  <a:pt x="419422" y="146206"/>
                </a:cubicBezTo>
                <a:cubicBezTo>
                  <a:pt x="472339" y="143031"/>
                  <a:pt x="512555" y="156260"/>
                  <a:pt x="527372" y="155731"/>
                </a:cubicBezTo>
                <a:cubicBezTo>
                  <a:pt x="542189" y="155202"/>
                  <a:pt x="501443" y="143560"/>
                  <a:pt x="508322" y="143031"/>
                </a:cubicBezTo>
                <a:cubicBezTo>
                  <a:pt x="515201" y="142502"/>
                  <a:pt x="562826" y="154143"/>
                  <a:pt x="568647" y="152556"/>
                </a:cubicBezTo>
                <a:cubicBezTo>
                  <a:pt x="574468" y="150968"/>
                  <a:pt x="526314" y="129273"/>
                  <a:pt x="543247" y="133506"/>
                </a:cubicBezTo>
                <a:cubicBezTo>
                  <a:pt x="560180" y="137739"/>
                  <a:pt x="657018" y="170548"/>
                  <a:pt x="670247" y="177956"/>
                </a:cubicBezTo>
                <a:cubicBezTo>
                  <a:pt x="683476" y="185364"/>
                  <a:pt x="624209" y="181131"/>
                  <a:pt x="622622" y="177956"/>
                </a:cubicBezTo>
                <a:cubicBezTo>
                  <a:pt x="621035" y="174781"/>
                  <a:pt x="645905" y="176368"/>
                  <a:pt x="660722" y="158906"/>
                </a:cubicBezTo>
                <a:cubicBezTo>
                  <a:pt x="675539" y="141444"/>
                  <a:pt x="706230" y="80589"/>
                  <a:pt x="711522" y="73181"/>
                </a:cubicBezTo>
                <a:cubicBezTo>
                  <a:pt x="716814" y="65773"/>
                  <a:pt x="706760" y="100698"/>
                  <a:pt x="692472" y="114456"/>
                </a:cubicBezTo>
                <a:cubicBezTo>
                  <a:pt x="678184" y="128214"/>
                  <a:pt x="633205" y="159964"/>
                  <a:pt x="625797" y="155731"/>
                </a:cubicBezTo>
                <a:cubicBezTo>
                  <a:pt x="618389" y="151498"/>
                  <a:pt x="653843" y="90643"/>
                  <a:pt x="648022" y="89056"/>
                </a:cubicBezTo>
                <a:cubicBezTo>
                  <a:pt x="642201" y="87468"/>
                  <a:pt x="605689" y="139327"/>
                  <a:pt x="590872" y="146206"/>
                </a:cubicBezTo>
                <a:cubicBezTo>
                  <a:pt x="576055" y="153085"/>
                  <a:pt x="563355" y="145677"/>
                  <a:pt x="559122" y="130331"/>
                </a:cubicBezTo>
                <a:cubicBezTo>
                  <a:pt x="554889" y="114985"/>
                  <a:pt x="569705" y="60481"/>
                  <a:pt x="565472" y="54131"/>
                </a:cubicBezTo>
                <a:cubicBezTo>
                  <a:pt x="561239" y="47781"/>
                  <a:pt x="557005" y="82706"/>
                  <a:pt x="533722" y="92231"/>
                </a:cubicBezTo>
                <a:cubicBezTo>
                  <a:pt x="510439" y="101756"/>
                  <a:pt x="438472" y="109694"/>
                  <a:pt x="425772" y="111281"/>
                </a:cubicBezTo>
                <a:cubicBezTo>
                  <a:pt x="413072" y="112868"/>
                  <a:pt x="446939" y="119748"/>
                  <a:pt x="457522" y="101756"/>
                </a:cubicBezTo>
                <a:cubicBezTo>
                  <a:pt x="468105" y="83764"/>
                  <a:pt x="490330" y="9152"/>
                  <a:pt x="489272" y="3331"/>
                </a:cubicBezTo>
                <a:cubicBezTo>
                  <a:pt x="488214" y="-2490"/>
                  <a:pt x="463343" y="50956"/>
                  <a:pt x="451172" y="66831"/>
                </a:cubicBezTo>
                <a:cubicBezTo>
                  <a:pt x="439001" y="82706"/>
                  <a:pt x="433180" y="92231"/>
                  <a:pt x="416247" y="98581"/>
                </a:cubicBezTo>
                <a:cubicBezTo>
                  <a:pt x="399314" y="104931"/>
                  <a:pt x="356451" y="111281"/>
                  <a:pt x="349572" y="104931"/>
                </a:cubicBezTo>
                <a:cubicBezTo>
                  <a:pt x="342693" y="98581"/>
                  <a:pt x="376030" y="77943"/>
                  <a:pt x="374972" y="60481"/>
                </a:cubicBezTo>
                <a:cubicBezTo>
                  <a:pt x="373914" y="43019"/>
                  <a:pt x="347455" y="-3019"/>
                  <a:pt x="343222" y="156"/>
                </a:cubicBezTo>
                <a:cubicBezTo>
                  <a:pt x="338989" y="3331"/>
                  <a:pt x="350630" y="64185"/>
                  <a:pt x="349572" y="79531"/>
                </a:cubicBezTo>
                <a:cubicBezTo>
                  <a:pt x="348514" y="94877"/>
                  <a:pt x="352218" y="85352"/>
                  <a:pt x="336872" y="92231"/>
                </a:cubicBezTo>
                <a:cubicBezTo>
                  <a:pt x="321526" y="99110"/>
                  <a:pt x="276018" y="120806"/>
                  <a:pt x="257497" y="120806"/>
                </a:cubicBezTo>
                <a:cubicBezTo>
                  <a:pt x="238976" y="120806"/>
                  <a:pt x="231568" y="108635"/>
                  <a:pt x="225747" y="92231"/>
                </a:cubicBezTo>
                <a:cubicBezTo>
                  <a:pt x="219926" y="75827"/>
                  <a:pt x="223101" y="23968"/>
                  <a:pt x="222572" y="22381"/>
                </a:cubicBezTo>
                <a:cubicBezTo>
                  <a:pt x="222043" y="20794"/>
                  <a:pt x="223101" y="67889"/>
                  <a:pt x="222572" y="82706"/>
                </a:cubicBezTo>
                <a:cubicBezTo>
                  <a:pt x="222043" y="97523"/>
                  <a:pt x="217810" y="101756"/>
                  <a:pt x="219397" y="111281"/>
                </a:cubicBezTo>
                <a:cubicBezTo>
                  <a:pt x="220985" y="120806"/>
                  <a:pt x="233684" y="136152"/>
                  <a:pt x="232097" y="139856"/>
                </a:cubicBezTo>
                <a:cubicBezTo>
                  <a:pt x="230510" y="143560"/>
                  <a:pt x="223630" y="141973"/>
                  <a:pt x="209872" y="133506"/>
                </a:cubicBezTo>
                <a:cubicBezTo>
                  <a:pt x="196114" y="125039"/>
                  <a:pt x="151664" y="87998"/>
                  <a:pt x="149547" y="89056"/>
                </a:cubicBezTo>
                <a:cubicBezTo>
                  <a:pt x="147430" y="90114"/>
                  <a:pt x="188176" y="128744"/>
                  <a:pt x="197172" y="139856"/>
                </a:cubicBezTo>
                <a:cubicBezTo>
                  <a:pt x="206168" y="150968"/>
                  <a:pt x="216222" y="154673"/>
                  <a:pt x="203522" y="155731"/>
                </a:cubicBezTo>
                <a:cubicBezTo>
                  <a:pt x="190822" y="156789"/>
                  <a:pt x="125734" y="144089"/>
                  <a:pt x="120972" y="146206"/>
                </a:cubicBezTo>
                <a:cubicBezTo>
                  <a:pt x="116210" y="148323"/>
                  <a:pt x="178122" y="159964"/>
                  <a:pt x="174947" y="168431"/>
                </a:cubicBezTo>
                <a:cubicBezTo>
                  <a:pt x="171772" y="176898"/>
                  <a:pt x="103509" y="197006"/>
                  <a:pt x="101922" y="197006"/>
                </a:cubicBezTo>
                <a:cubicBezTo>
                  <a:pt x="100335" y="197006"/>
                  <a:pt x="170714" y="159435"/>
                  <a:pt x="165422" y="168431"/>
                </a:cubicBezTo>
                <a:cubicBezTo>
                  <a:pt x="160130" y="177427"/>
                  <a:pt x="95572" y="226110"/>
                  <a:pt x="70172" y="250981"/>
                </a:cubicBezTo>
                <a:cubicBezTo>
                  <a:pt x="44772" y="275852"/>
                  <a:pt x="-4440" y="338294"/>
                  <a:pt x="322" y="339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B2DD34-47BA-F08F-4AFF-73C4293CAA5E}"/>
              </a:ext>
            </a:extLst>
          </p:cNvPr>
          <p:cNvSpPr/>
          <p:nvPr/>
        </p:nvSpPr>
        <p:spPr>
          <a:xfrm>
            <a:off x="6359236" y="3051812"/>
            <a:ext cx="861301" cy="339749"/>
          </a:xfrm>
          <a:custGeom>
            <a:avLst/>
            <a:gdLst>
              <a:gd name="connsiteX0" fmla="*/ 289 w 861301"/>
              <a:gd name="connsiteY0" fmla="*/ 339088 h 339749"/>
              <a:gd name="connsiteX1" fmla="*/ 130464 w 861301"/>
              <a:gd name="connsiteY1" fmla="*/ 145413 h 339749"/>
              <a:gd name="connsiteX2" fmla="*/ 95539 w 861301"/>
              <a:gd name="connsiteY2" fmla="*/ 173988 h 339749"/>
              <a:gd name="connsiteX3" fmla="*/ 276514 w 861301"/>
              <a:gd name="connsiteY3" fmla="*/ 34288 h 339749"/>
              <a:gd name="connsiteX4" fmla="*/ 225714 w 861301"/>
              <a:gd name="connsiteY4" fmla="*/ 62863 h 339749"/>
              <a:gd name="connsiteX5" fmla="*/ 371764 w 861301"/>
              <a:gd name="connsiteY5" fmla="*/ 5713 h 339749"/>
              <a:gd name="connsiteX6" fmla="*/ 362239 w 861301"/>
              <a:gd name="connsiteY6" fmla="*/ 18413 h 339749"/>
              <a:gd name="connsiteX7" fmla="*/ 508289 w 861301"/>
              <a:gd name="connsiteY7" fmla="*/ 15238 h 339749"/>
              <a:gd name="connsiteX8" fmla="*/ 419389 w 861301"/>
              <a:gd name="connsiteY8" fmla="*/ 5713 h 339749"/>
              <a:gd name="connsiteX9" fmla="*/ 584489 w 861301"/>
              <a:gd name="connsiteY9" fmla="*/ 8888 h 339749"/>
              <a:gd name="connsiteX10" fmla="*/ 606714 w 861301"/>
              <a:gd name="connsiteY10" fmla="*/ 8888 h 339749"/>
              <a:gd name="connsiteX11" fmla="*/ 692439 w 861301"/>
              <a:gd name="connsiteY11" fmla="*/ 50163 h 339749"/>
              <a:gd name="connsiteX12" fmla="*/ 657514 w 861301"/>
              <a:gd name="connsiteY12" fmla="*/ 40638 h 339749"/>
              <a:gd name="connsiteX13" fmla="*/ 848014 w 861301"/>
              <a:gd name="connsiteY13" fmla="*/ 113663 h 339749"/>
              <a:gd name="connsiteX14" fmla="*/ 825789 w 861301"/>
              <a:gd name="connsiteY14" fmla="*/ 100963 h 339749"/>
              <a:gd name="connsiteX15" fmla="*/ 670214 w 861301"/>
              <a:gd name="connsiteY15" fmla="*/ 56513 h 339749"/>
              <a:gd name="connsiteX16" fmla="*/ 819439 w 861301"/>
              <a:gd name="connsiteY16" fmla="*/ 129538 h 339749"/>
              <a:gd name="connsiteX17" fmla="*/ 705139 w 861301"/>
              <a:gd name="connsiteY17" fmla="*/ 66038 h 339749"/>
              <a:gd name="connsiteX18" fmla="*/ 549564 w 861301"/>
              <a:gd name="connsiteY18" fmla="*/ 2538 h 339749"/>
              <a:gd name="connsiteX19" fmla="*/ 393989 w 861301"/>
              <a:gd name="connsiteY19" fmla="*/ 18413 h 339749"/>
              <a:gd name="connsiteX20" fmla="*/ 270164 w 861301"/>
              <a:gd name="connsiteY20" fmla="*/ 72388 h 339749"/>
              <a:gd name="connsiteX21" fmla="*/ 276514 w 861301"/>
              <a:gd name="connsiteY21" fmla="*/ 66038 h 339749"/>
              <a:gd name="connsiteX22" fmla="*/ 152689 w 861301"/>
              <a:gd name="connsiteY22" fmla="*/ 151763 h 339749"/>
              <a:gd name="connsiteX23" fmla="*/ 216189 w 861301"/>
              <a:gd name="connsiteY23" fmla="*/ 129538 h 339749"/>
              <a:gd name="connsiteX24" fmla="*/ 124114 w 861301"/>
              <a:gd name="connsiteY24" fmla="*/ 177163 h 339749"/>
              <a:gd name="connsiteX25" fmla="*/ 95539 w 861301"/>
              <a:gd name="connsiteY25" fmla="*/ 208913 h 339749"/>
              <a:gd name="connsiteX26" fmla="*/ 289 w 861301"/>
              <a:gd name="connsiteY26" fmla="*/ 339088 h 3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1301" h="339749">
                <a:moveTo>
                  <a:pt x="289" y="339088"/>
                </a:moveTo>
                <a:cubicBezTo>
                  <a:pt x="6110" y="328505"/>
                  <a:pt x="114589" y="172930"/>
                  <a:pt x="130464" y="145413"/>
                </a:cubicBezTo>
                <a:cubicBezTo>
                  <a:pt x="146339" y="117896"/>
                  <a:pt x="71197" y="192509"/>
                  <a:pt x="95539" y="173988"/>
                </a:cubicBezTo>
                <a:cubicBezTo>
                  <a:pt x="119881" y="155467"/>
                  <a:pt x="254818" y="52809"/>
                  <a:pt x="276514" y="34288"/>
                </a:cubicBezTo>
                <a:cubicBezTo>
                  <a:pt x="298210" y="15767"/>
                  <a:pt x="209839" y="67625"/>
                  <a:pt x="225714" y="62863"/>
                </a:cubicBezTo>
                <a:cubicBezTo>
                  <a:pt x="241589" y="58101"/>
                  <a:pt x="349010" y="13121"/>
                  <a:pt x="371764" y="5713"/>
                </a:cubicBezTo>
                <a:cubicBezTo>
                  <a:pt x="394518" y="-1695"/>
                  <a:pt x="339485" y="16826"/>
                  <a:pt x="362239" y="18413"/>
                </a:cubicBezTo>
                <a:cubicBezTo>
                  <a:pt x="384993" y="20000"/>
                  <a:pt x="498764" y="17355"/>
                  <a:pt x="508289" y="15238"/>
                </a:cubicBezTo>
                <a:cubicBezTo>
                  <a:pt x="517814" y="13121"/>
                  <a:pt x="406689" y="6771"/>
                  <a:pt x="419389" y="5713"/>
                </a:cubicBezTo>
                <a:cubicBezTo>
                  <a:pt x="432089" y="4655"/>
                  <a:pt x="553268" y="8359"/>
                  <a:pt x="584489" y="8888"/>
                </a:cubicBezTo>
                <a:cubicBezTo>
                  <a:pt x="615710" y="9417"/>
                  <a:pt x="588722" y="2009"/>
                  <a:pt x="606714" y="8888"/>
                </a:cubicBezTo>
                <a:cubicBezTo>
                  <a:pt x="624706" y="15767"/>
                  <a:pt x="683972" y="44871"/>
                  <a:pt x="692439" y="50163"/>
                </a:cubicBezTo>
                <a:cubicBezTo>
                  <a:pt x="700906" y="55455"/>
                  <a:pt x="631585" y="30055"/>
                  <a:pt x="657514" y="40638"/>
                </a:cubicBezTo>
                <a:cubicBezTo>
                  <a:pt x="683443" y="51221"/>
                  <a:pt x="848014" y="113663"/>
                  <a:pt x="848014" y="113663"/>
                </a:cubicBezTo>
                <a:cubicBezTo>
                  <a:pt x="876060" y="123717"/>
                  <a:pt x="855422" y="110488"/>
                  <a:pt x="825789" y="100963"/>
                </a:cubicBezTo>
                <a:cubicBezTo>
                  <a:pt x="796156" y="91438"/>
                  <a:pt x="671272" y="51751"/>
                  <a:pt x="670214" y="56513"/>
                </a:cubicBezTo>
                <a:cubicBezTo>
                  <a:pt x="669156" y="61275"/>
                  <a:pt x="813618" y="127950"/>
                  <a:pt x="819439" y="129538"/>
                </a:cubicBezTo>
                <a:cubicBezTo>
                  <a:pt x="825260" y="131125"/>
                  <a:pt x="750118" y="87205"/>
                  <a:pt x="705139" y="66038"/>
                </a:cubicBezTo>
                <a:cubicBezTo>
                  <a:pt x="660160" y="44871"/>
                  <a:pt x="601422" y="10475"/>
                  <a:pt x="549564" y="2538"/>
                </a:cubicBezTo>
                <a:cubicBezTo>
                  <a:pt x="497706" y="-5399"/>
                  <a:pt x="440556" y="6771"/>
                  <a:pt x="393989" y="18413"/>
                </a:cubicBezTo>
                <a:cubicBezTo>
                  <a:pt x="347422" y="30055"/>
                  <a:pt x="289743" y="64450"/>
                  <a:pt x="270164" y="72388"/>
                </a:cubicBezTo>
                <a:cubicBezTo>
                  <a:pt x="250585" y="80326"/>
                  <a:pt x="296093" y="52809"/>
                  <a:pt x="276514" y="66038"/>
                </a:cubicBezTo>
                <a:cubicBezTo>
                  <a:pt x="256935" y="79267"/>
                  <a:pt x="162743" y="141180"/>
                  <a:pt x="152689" y="151763"/>
                </a:cubicBezTo>
                <a:cubicBezTo>
                  <a:pt x="142635" y="162346"/>
                  <a:pt x="220951" y="125305"/>
                  <a:pt x="216189" y="129538"/>
                </a:cubicBezTo>
                <a:cubicBezTo>
                  <a:pt x="211427" y="133771"/>
                  <a:pt x="144222" y="163934"/>
                  <a:pt x="124114" y="177163"/>
                </a:cubicBezTo>
                <a:cubicBezTo>
                  <a:pt x="104006" y="190392"/>
                  <a:pt x="113001" y="187746"/>
                  <a:pt x="95539" y="208913"/>
                </a:cubicBezTo>
                <a:cubicBezTo>
                  <a:pt x="78077" y="230080"/>
                  <a:pt x="-5532" y="349671"/>
                  <a:pt x="289" y="339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768F7E3-4843-EC64-7402-884DE9C733D4}"/>
              </a:ext>
            </a:extLst>
          </p:cNvPr>
          <p:cNvSpPr/>
          <p:nvPr/>
        </p:nvSpPr>
        <p:spPr>
          <a:xfrm>
            <a:off x="6775410" y="3040927"/>
            <a:ext cx="432314" cy="140454"/>
          </a:xfrm>
          <a:custGeom>
            <a:avLst/>
            <a:gdLst>
              <a:gd name="connsiteX0" fmla="*/ 40 w 432314"/>
              <a:gd name="connsiteY0" fmla="*/ 19773 h 140454"/>
              <a:gd name="connsiteX1" fmla="*/ 219115 w 432314"/>
              <a:gd name="connsiteY1" fmla="*/ 67398 h 140454"/>
              <a:gd name="connsiteX2" fmla="*/ 203240 w 432314"/>
              <a:gd name="connsiteY2" fmla="*/ 57873 h 140454"/>
              <a:gd name="connsiteX3" fmla="*/ 355640 w 432314"/>
              <a:gd name="connsiteY3" fmla="*/ 108673 h 140454"/>
              <a:gd name="connsiteX4" fmla="*/ 317540 w 432314"/>
              <a:gd name="connsiteY4" fmla="*/ 86448 h 140454"/>
              <a:gd name="connsiteX5" fmla="*/ 431840 w 432314"/>
              <a:gd name="connsiteY5" fmla="*/ 140423 h 140454"/>
              <a:gd name="connsiteX6" fmla="*/ 349290 w 432314"/>
              <a:gd name="connsiteY6" fmla="*/ 92798 h 140454"/>
              <a:gd name="connsiteX7" fmla="*/ 142915 w 432314"/>
              <a:gd name="connsiteY7" fmla="*/ 723 h 140454"/>
              <a:gd name="connsiteX8" fmla="*/ 200065 w 432314"/>
              <a:gd name="connsiteY8" fmla="*/ 48348 h 140454"/>
              <a:gd name="connsiteX9" fmla="*/ 40 w 432314"/>
              <a:gd name="connsiteY9" fmla="*/ 19773 h 14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314" h="140454">
                <a:moveTo>
                  <a:pt x="40" y="19773"/>
                </a:moveTo>
                <a:cubicBezTo>
                  <a:pt x="3215" y="22948"/>
                  <a:pt x="219115" y="67398"/>
                  <a:pt x="219115" y="67398"/>
                </a:cubicBezTo>
                <a:cubicBezTo>
                  <a:pt x="252982" y="73748"/>
                  <a:pt x="180486" y="50994"/>
                  <a:pt x="203240" y="57873"/>
                </a:cubicBezTo>
                <a:cubicBezTo>
                  <a:pt x="225994" y="64752"/>
                  <a:pt x="336590" y="103911"/>
                  <a:pt x="355640" y="108673"/>
                </a:cubicBezTo>
                <a:cubicBezTo>
                  <a:pt x="374690" y="113435"/>
                  <a:pt x="304840" y="81156"/>
                  <a:pt x="317540" y="86448"/>
                </a:cubicBezTo>
                <a:cubicBezTo>
                  <a:pt x="330240" y="91740"/>
                  <a:pt x="426549" y="139365"/>
                  <a:pt x="431840" y="140423"/>
                </a:cubicBezTo>
                <a:cubicBezTo>
                  <a:pt x="437131" y="141481"/>
                  <a:pt x="397444" y="116081"/>
                  <a:pt x="349290" y="92798"/>
                </a:cubicBezTo>
                <a:cubicBezTo>
                  <a:pt x="301136" y="69515"/>
                  <a:pt x="167786" y="8131"/>
                  <a:pt x="142915" y="723"/>
                </a:cubicBezTo>
                <a:cubicBezTo>
                  <a:pt x="118044" y="-6685"/>
                  <a:pt x="220173" y="45173"/>
                  <a:pt x="200065" y="48348"/>
                </a:cubicBezTo>
                <a:cubicBezTo>
                  <a:pt x="179957" y="51523"/>
                  <a:pt x="-3135" y="16598"/>
                  <a:pt x="40" y="19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BDC9C-D0F9-872B-136D-C950D4E2D0EB}"/>
              </a:ext>
            </a:extLst>
          </p:cNvPr>
          <p:cNvSpPr/>
          <p:nvPr/>
        </p:nvSpPr>
        <p:spPr>
          <a:xfrm>
            <a:off x="6953122" y="3117432"/>
            <a:ext cx="300312" cy="232567"/>
          </a:xfrm>
          <a:custGeom>
            <a:avLst/>
            <a:gdLst>
              <a:gd name="connsiteX0" fmla="*/ 128 w 300312"/>
              <a:gd name="connsiteY0" fmla="*/ 418 h 232567"/>
              <a:gd name="connsiteX1" fmla="*/ 155703 w 300312"/>
              <a:gd name="connsiteY1" fmla="*/ 76618 h 232567"/>
              <a:gd name="connsiteX2" fmla="*/ 276353 w 300312"/>
              <a:gd name="connsiteY2" fmla="*/ 89318 h 232567"/>
              <a:gd name="connsiteX3" fmla="*/ 209678 w 300312"/>
              <a:gd name="connsiteY3" fmla="*/ 105193 h 232567"/>
              <a:gd name="connsiteX4" fmla="*/ 162053 w 300312"/>
              <a:gd name="connsiteY4" fmla="*/ 114718 h 232567"/>
              <a:gd name="connsiteX5" fmla="*/ 298578 w 300312"/>
              <a:gd name="connsiteY5" fmla="*/ 168693 h 232567"/>
              <a:gd name="connsiteX6" fmla="*/ 231903 w 300312"/>
              <a:gd name="connsiteY6" fmla="*/ 152818 h 232567"/>
              <a:gd name="connsiteX7" fmla="*/ 127128 w 300312"/>
              <a:gd name="connsiteY7" fmla="*/ 171868 h 232567"/>
              <a:gd name="connsiteX8" fmla="*/ 6478 w 300312"/>
              <a:gd name="connsiteY8" fmla="*/ 232193 h 232567"/>
              <a:gd name="connsiteX9" fmla="*/ 165228 w 300312"/>
              <a:gd name="connsiteY9" fmla="*/ 140118 h 232567"/>
              <a:gd name="connsiteX10" fmla="*/ 69978 w 300312"/>
              <a:gd name="connsiteY10" fmla="*/ 95668 h 232567"/>
              <a:gd name="connsiteX11" fmla="*/ 139828 w 300312"/>
              <a:gd name="connsiteY11" fmla="*/ 124243 h 232567"/>
              <a:gd name="connsiteX12" fmla="*/ 12828 w 300312"/>
              <a:gd name="connsiteY12" fmla="*/ 54393 h 232567"/>
              <a:gd name="connsiteX13" fmla="*/ 127128 w 300312"/>
              <a:gd name="connsiteY13" fmla="*/ 114718 h 232567"/>
              <a:gd name="connsiteX14" fmla="*/ 128 w 300312"/>
              <a:gd name="connsiteY14" fmla="*/ 418 h 23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312" h="232567">
                <a:moveTo>
                  <a:pt x="128" y="418"/>
                </a:moveTo>
                <a:cubicBezTo>
                  <a:pt x="4890" y="-5932"/>
                  <a:pt x="109666" y="61801"/>
                  <a:pt x="155703" y="76618"/>
                </a:cubicBezTo>
                <a:cubicBezTo>
                  <a:pt x="201740" y="91435"/>
                  <a:pt x="267357" y="84556"/>
                  <a:pt x="276353" y="89318"/>
                </a:cubicBezTo>
                <a:cubicBezTo>
                  <a:pt x="285349" y="94080"/>
                  <a:pt x="228728" y="100960"/>
                  <a:pt x="209678" y="105193"/>
                </a:cubicBezTo>
                <a:cubicBezTo>
                  <a:pt x="190628" y="109426"/>
                  <a:pt x="147236" y="104135"/>
                  <a:pt x="162053" y="114718"/>
                </a:cubicBezTo>
                <a:cubicBezTo>
                  <a:pt x="176870" y="125301"/>
                  <a:pt x="286936" y="162343"/>
                  <a:pt x="298578" y="168693"/>
                </a:cubicBezTo>
                <a:cubicBezTo>
                  <a:pt x="310220" y="175043"/>
                  <a:pt x="260478" y="152289"/>
                  <a:pt x="231903" y="152818"/>
                </a:cubicBezTo>
                <a:cubicBezTo>
                  <a:pt x="203328" y="153347"/>
                  <a:pt x="164699" y="158639"/>
                  <a:pt x="127128" y="171868"/>
                </a:cubicBezTo>
                <a:cubicBezTo>
                  <a:pt x="89557" y="185097"/>
                  <a:pt x="128" y="237485"/>
                  <a:pt x="6478" y="232193"/>
                </a:cubicBezTo>
                <a:cubicBezTo>
                  <a:pt x="12828" y="226901"/>
                  <a:pt x="154645" y="162872"/>
                  <a:pt x="165228" y="140118"/>
                </a:cubicBezTo>
                <a:cubicBezTo>
                  <a:pt x="175811" y="117364"/>
                  <a:pt x="74211" y="98314"/>
                  <a:pt x="69978" y="95668"/>
                </a:cubicBezTo>
                <a:cubicBezTo>
                  <a:pt x="65745" y="93022"/>
                  <a:pt x="149353" y="131122"/>
                  <a:pt x="139828" y="124243"/>
                </a:cubicBezTo>
                <a:cubicBezTo>
                  <a:pt x="130303" y="117364"/>
                  <a:pt x="14945" y="55981"/>
                  <a:pt x="12828" y="54393"/>
                </a:cubicBezTo>
                <a:cubicBezTo>
                  <a:pt x="10711" y="52805"/>
                  <a:pt x="129774" y="122126"/>
                  <a:pt x="127128" y="114718"/>
                </a:cubicBezTo>
                <a:cubicBezTo>
                  <a:pt x="124482" y="107310"/>
                  <a:pt x="-4634" y="6768"/>
                  <a:pt x="128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3C8A221-917A-24E3-95C3-E2DFBB391C9C}"/>
              </a:ext>
            </a:extLst>
          </p:cNvPr>
          <p:cNvSpPr/>
          <p:nvPr/>
        </p:nvSpPr>
        <p:spPr>
          <a:xfrm>
            <a:off x="6469929" y="3162300"/>
            <a:ext cx="223392" cy="241500"/>
          </a:xfrm>
          <a:custGeom>
            <a:avLst/>
            <a:gdLst>
              <a:gd name="connsiteX0" fmla="*/ 168996 w 223392"/>
              <a:gd name="connsiteY0" fmla="*/ 0 h 241500"/>
              <a:gd name="connsiteX1" fmla="*/ 64221 w 223392"/>
              <a:gd name="connsiteY1" fmla="*/ 101600 h 241500"/>
              <a:gd name="connsiteX2" fmla="*/ 721 w 223392"/>
              <a:gd name="connsiteY2" fmla="*/ 158750 h 241500"/>
              <a:gd name="connsiteX3" fmla="*/ 29296 w 223392"/>
              <a:gd name="connsiteY3" fmla="*/ 133350 h 241500"/>
              <a:gd name="connsiteX4" fmla="*/ 19771 w 223392"/>
              <a:gd name="connsiteY4" fmla="*/ 180975 h 241500"/>
              <a:gd name="connsiteX5" fmla="*/ 92796 w 223392"/>
              <a:gd name="connsiteY5" fmla="*/ 209550 h 241500"/>
              <a:gd name="connsiteX6" fmla="*/ 41996 w 223392"/>
              <a:gd name="connsiteY6" fmla="*/ 180975 h 241500"/>
              <a:gd name="connsiteX7" fmla="*/ 219796 w 223392"/>
              <a:gd name="connsiteY7" fmla="*/ 234950 h 241500"/>
              <a:gd name="connsiteX8" fmla="*/ 153121 w 223392"/>
              <a:gd name="connsiteY8" fmla="*/ 234950 h 241500"/>
              <a:gd name="connsiteX9" fmla="*/ 54696 w 223392"/>
              <a:gd name="connsiteY9" fmla="*/ 184150 h 241500"/>
              <a:gd name="connsiteX10" fmla="*/ 19771 w 223392"/>
              <a:gd name="connsiteY10" fmla="*/ 174625 h 241500"/>
              <a:gd name="connsiteX11" fmla="*/ 45171 w 223392"/>
              <a:gd name="connsiteY11" fmla="*/ 85725 h 241500"/>
              <a:gd name="connsiteX12" fmla="*/ 13421 w 223392"/>
              <a:gd name="connsiteY12" fmla="*/ 104775 h 241500"/>
              <a:gd name="connsiteX13" fmla="*/ 168996 w 223392"/>
              <a:gd name="connsiteY13" fmla="*/ 0 h 2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392" h="241500">
                <a:moveTo>
                  <a:pt x="168996" y="0"/>
                </a:moveTo>
                <a:lnTo>
                  <a:pt x="64221" y="101600"/>
                </a:lnTo>
                <a:cubicBezTo>
                  <a:pt x="36175" y="128058"/>
                  <a:pt x="6542" y="153458"/>
                  <a:pt x="721" y="158750"/>
                </a:cubicBezTo>
                <a:cubicBezTo>
                  <a:pt x="-5100" y="164042"/>
                  <a:pt x="26121" y="129646"/>
                  <a:pt x="29296" y="133350"/>
                </a:cubicBezTo>
                <a:cubicBezTo>
                  <a:pt x="32471" y="137054"/>
                  <a:pt x="9188" y="168275"/>
                  <a:pt x="19771" y="180975"/>
                </a:cubicBezTo>
                <a:cubicBezTo>
                  <a:pt x="30354" y="193675"/>
                  <a:pt x="89092" y="209550"/>
                  <a:pt x="92796" y="209550"/>
                </a:cubicBezTo>
                <a:cubicBezTo>
                  <a:pt x="96500" y="209550"/>
                  <a:pt x="20829" y="176742"/>
                  <a:pt x="41996" y="180975"/>
                </a:cubicBezTo>
                <a:cubicBezTo>
                  <a:pt x="63163" y="185208"/>
                  <a:pt x="201275" y="225954"/>
                  <a:pt x="219796" y="234950"/>
                </a:cubicBezTo>
                <a:cubicBezTo>
                  <a:pt x="238317" y="243946"/>
                  <a:pt x="180638" y="243417"/>
                  <a:pt x="153121" y="234950"/>
                </a:cubicBezTo>
                <a:cubicBezTo>
                  <a:pt x="125604" y="226483"/>
                  <a:pt x="76921" y="194204"/>
                  <a:pt x="54696" y="184150"/>
                </a:cubicBezTo>
                <a:cubicBezTo>
                  <a:pt x="32471" y="174096"/>
                  <a:pt x="21358" y="191029"/>
                  <a:pt x="19771" y="174625"/>
                </a:cubicBezTo>
                <a:cubicBezTo>
                  <a:pt x="18184" y="158221"/>
                  <a:pt x="46229" y="97367"/>
                  <a:pt x="45171" y="85725"/>
                </a:cubicBezTo>
                <a:cubicBezTo>
                  <a:pt x="44113" y="74083"/>
                  <a:pt x="13421" y="104775"/>
                  <a:pt x="13421" y="104775"/>
                </a:cubicBezTo>
                <a:lnTo>
                  <a:pt x="1689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2C4AC62-0CE4-7572-FB8C-4C8BF59C48C5}"/>
              </a:ext>
            </a:extLst>
          </p:cNvPr>
          <p:cNvSpPr/>
          <p:nvPr/>
        </p:nvSpPr>
        <p:spPr>
          <a:xfrm>
            <a:off x="6368809" y="3228968"/>
            <a:ext cx="191354" cy="225754"/>
          </a:xfrm>
          <a:custGeom>
            <a:avLst/>
            <a:gdLst>
              <a:gd name="connsiteX0" fmla="*/ 108191 w 191354"/>
              <a:gd name="connsiteY0" fmla="*/ 7 h 225754"/>
              <a:gd name="connsiteX1" fmla="*/ 35166 w 191354"/>
              <a:gd name="connsiteY1" fmla="*/ 127007 h 225754"/>
              <a:gd name="connsiteX2" fmla="*/ 241 w 191354"/>
              <a:gd name="connsiteY2" fmla="*/ 165107 h 225754"/>
              <a:gd name="connsiteX3" fmla="*/ 51041 w 191354"/>
              <a:gd name="connsiteY3" fmla="*/ 203207 h 225754"/>
              <a:gd name="connsiteX4" fmla="*/ 105016 w 191354"/>
              <a:gd name="connsiteY4" fmla="*/ 187332 h 225754"/>
              <a:gd name="connsiteX5" fmla="*/ 190741 w 191354"/>
              <a:gd name="connsiteY5" fmla="*/ 133357 h 225754"/>
              <a:gd name="connsiteX6" fmla="*/ 139941 w 191354"/>
              <a:gd name="connsiteY6" fmla="*/ 180982 h 225754"/>
              <a:gd name="connsiteX7" fmla="*/ 73266 w 191354"/>
              <a:gd name="connsiteY7" fmla="*/ 225432 h 225754"/>
              <a:gd name="connsiteX8" fmla="*/ 63741 w 191354"/>
              <a:gd name="connsiteY8" fmla="*/ 200032 h 225754"/>
              <a:gd name="connsiteX9" fmla="*/ 22466 w 191354"/>
              <a:gd name="connsiteY9" fmla="*/ 180982 h 225754"/>
              <a:gd name="connsiteX10" fmla="*/ 28816 w 191354"/>
              <a:gd name="connsiteY10" fmla="*/ 73032 h 225754"/>
              <a:gd name="connsiteX11" fmla="*/ 6591 w 191354"/>
              <a:gd name="connsiteY11" fmla="*/ 120657 h 225754"/>
              <a:gd name="connsiteX12" fmla="*/ 108191 w 191354"/>
              <a:gd name="connsiteY12" fmla="*/ 7 h 22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354" h="225754">
                <a:moveTo>
                  <a:pt x="108191" y="7"/>
                </a:moveTo>
                <a:cubicBezTo>
                  <a:pt x="112953" y="1065"/>
                  <a:pt x="53158" y="99490"/>
                  <a:pt x="35166" y="127007"/>
                </a:cubicBezTo>
                <a:cubicBezTo>
                  <a:pt x="17174" y="154524"/>
                  <a:pt x="-2405" y="152407"/>
                  <a:pt x="241" y="165107"/>
                </a:cubicBezTo>
                <a:cubicBezTo>
                  <a:pt x="2887" y="177807"/>
                  <a:pt x="33579" y="199503"/>
                  <a:pt x="51041" y="203207"/>
                </a:cubicBezTo>
                <a:cubicBezTo>
                  <a:pt x="68503" y="206911"/>
                  <a:pt x="81733" y="198974"/>
                  <a:pt x="105016" y="187332"/>
                </a:cubicBezTo>
                <a:cubicBezTo>
                  <a:pt x="128299" y="175690"/>
                  <a:pt x="184920" y="134415"/>
                  <a:pt x="190741" y="133357"/>
                </a:cubicBezTo>
                <a:cubicBezTo>
                  <a:pt x="196562" y="132299"/>
                  <a:pt x="159520" y="165636"/>
                  <a:pt x="139941" y="180982"/>
                </a:cubicBezTo>
                <a:cubicBezTo>
                  <a:pt x="120362" y="196328"/>
                  <a:pt x="85966" y="222257"/>
                  <a:pt x="73266" y="225432"/>
                </a:cubicBezTo>
                <a:cubicBezTo>
                  <a:pt x="60566" y="228607"/>
                  <a:pt x="72208" y="207440"/>
                  <a:pt x="63741" y="200032"/>
                </a:cubicBezTo>
                <a:cubicBezTo>
                  <a:pt x="55274" y="192624"/>
                  <a:pt x="28287" y="202149"/>
                  <a:pt x="22466" y="180982"/>
                </a:cubicBezTo>
                <a:cubicBezTo>
                  <a:pt x="16645" y="159815"/>
                  <a:pt x="31462" y="83086"/>
                  <a:pt x="28816" y="73032"/>
                </a:cubicBezTo>
                <a:cubicBezTo>
                  <a:pt x="26170" y="62978"/>
                  <a:pt x="-3463" y="127536"/>
                  <a:pt x="6591" y="120657"/>
                </a:cubicBezTo>
                <a:cubicBezTo>
                  <a:pt x="16645" y="113778"/>
                  <a:pt x="103429" y="-1051"/>
                  <a:pt x="10819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2CE778A-6758-5AF2-A731-1DF4D1168763}"/>
              </a:ext>
            </a:extLst>
          </p:cNvPr>
          <p:cNvSpPr/>
          <p:nvPr/>
        </p:nvSpPr>
        <p:spPr>
          <a:xfrm>
            <a:off x="6638294" y="3228932"/>
            <a:ext cx="483246" cy="174709"/>
          </a:xfrm>
          <a:custGeom>
            <a:avLst/>
            <a:gdLst>
              <a:gd name="connsiteX0" fmla="*/ 483231 w 483246"/>
              <a:gd name="connsiteY0" fmla="*/ 43 h 174709"/>
              <a:gd name="connsiteX1" fmla="*/ 346706 w 483246"/>
              <a:gd name="connsiteY1" fmla="*/ 88943 h 174709"/>
              <a:gd name="connsiteX2" fmla="*/ 372106 w 483246"/>
              <a:gd name="connsiteY2" fmla="*/ 88943 h 174709"/>
              <a:gd name="connsiteX3" fmla="*/ 241931 w 483246"/>
              <a:gd name="connsiteY3" fmla="*/ 158793 h 174709"/>
              <a:gd name="connsiteX4" fmla="*/ 283206 w 483246"/>
              <a:gd name="connsiteY4" fmla="*/ 130218 h 174709"/>
              <a:gd name="connsiteX5" fmla="*/ 175256 w 483246"/>
              <a:gd name="connsiteY5" fmla="*/ 149268 h 174709"/>
              <a:gd name="connsiteX6" fmla="*/ 631 w 483246"/>
              <a:gd name="connsiteY6" fmla="*/ 174668 h 174709"/>
              <a:gd name="connsiteX7" fmla="*/ 241931 w 483246"/>
              <a:gd name="connsiteY7" fmla="*/ 155618 h 174709"/>
              <a:gd name="connsiteX8" fmla="*/ 184781 w 483246"/>
              <a:gd name="connsiteY8" fmla="*/ 171493 h 174709"/>
              <a:gd name="connsiteX9" fmla="*/ 400681 w 483246"/>
              <a:gd name="connsiteY9" fmla="*/ 98468 h 174709"/>
              <a:gd name="connsiteX10" fmla="*/ 368931 w 483246"/>
              <a:gd name="connsiteY10" fmla="*/ 111168 h 174709"/>
              <a:gd name="connsiteX11" fmla="*/ 416556 w 483246"/>
              <a:gd name="connsiteY11" fmla="*/ 60368 h 174709"/>
              <a:gd name="connsiteX12" fmla="*/ 356231 w 483246"/>
              <a:gd name="connsiteY12" fmla="*/ 101643 h 174709"/>
              <a:gd name="connsiteX13" fmla="*/ 483231 w 483246"/>
              <a:gd name="connsiteY13" fmla="*/ 43 h 1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3246" h="174709">
                <a:moveTo>
                  <a:pt x="483231" y="43"/>
                </a:moveTo>
                <a:cubicBezTo>
                  <a:pt x="481643" y="-2074"/>
                  <a:pt x="365227" y="74126"/>
                  <a:pt x="346706" y="88943"/>
                </a:cubicBezTo>
                <a:cubicBezTo>
                  <a:pt x="328185" y="103760"/>
                  <a:pt x="389568" y="77301"/>
                  <a:pt x="372106" y="88943"/>
                </a:cubicBezTo>
                <a:cubicBezTo>
                  <a:pt x="354644" y="100585"/>
                  <a:pt x="256748" y="151914"/>
                  <a:pt x="241931" y="158793"/>
                </a:cubicBezTo>
                <a:cubicBezTo>
                  <a:pt x="227114" y="165672"/>
                  <a:pt x="294318" y="131805"/>
                  <a:pt x="283206" y="130218"/>
                </a:cubicBezTo>
                <a:cubicBezTo>
                  <a:pt x="272094" y="128631"/>
                  <a:pt x="222352" y="141860"/>
                  <a:pt x="175256" y="149268"/>
                </a:cubicBezTo>
                <a:cubicBezTo>
                  <a:pt x="128160" y="156676"/>
                  <a:pt x="-10481" y="173610"/>
                  <a:pt x="631" y="174668"/>
                </a:cubicBezTo>
                <a:cubicBezTo>
                  <a:pt x="11743" y="175726"/>
                  <a:pt x="211239" y="156147"/>
                  <a:pt x="241931" y="155618"/>
                </a:cubicBezTo>
                <a:cubicBezTo>
                  <a:pt x="272623" y="155089"/>
                  <a:pt x="158323" y="181018"/>
                  <a:pt x="184781" y="171493"/>
                </a:cubicBezTo>
                <a:cubicBezTo>
                  <a:pt x="211239" y="161968"/>
                  <a:pt x="369989" y="108522"/>
                  <a:pt x="400681" y="98468"/>
                </a:cubicBezTo>
                <a:cubicBezTo>
                  <a:pt x="431373" y="88414"/>
                  <a:pt x="366285" y="117518"/>
                  <a:pt x="368931" y="111168"/>
                </a:cubicBezTo>
                <a:cubicBezTo>
                  <a:pt x="371577" y="104818"/>
                  <a:pt x="418673" y="61956"/>
                  <a:pt x="416556" y="60368"/>
                </a:cubicBezTo>
                <a:cubicBezTo>
                  <a:pt x="414439" y="58780"/>
                  <a:pt x="347235" y="106405"/>
                  <a:pt x="356231" y="101643"/>
                </a:cubicBezTo>
                <a:cubicBezTo>
                  <a:pt x="365227" y="96881"/>
                  <a:pt x="484819" y="2160"/>
                  <a:pt x="48323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B9171C5-3DFE-993E-9F1D-887510873DA6}"/>
              </a:ext>
            </a:extLst>
          </p:cNvPr>
          <p:cNvSpPr/>
          <p:nvPr/>
        </p:nvSpPr>
        <p:spPr>
          <a:xfrm>
            <a:off x="6607339" y="3121470"/>
            <a:ext cx="498449" cy="281535"/>
          </a:xfrm>
          <a:custGeom>
            <a:avLst/>
            <a:gdLst>
              <a:gd name="connsiteX0" fmla="*/ 498311 w 498449"/>
              <a:gd name="connsiteY0" fmla="*/ 126555 h 281535"/>
              <a:gd name="connsiteX1" fmla="*/ 393536 w 498449"/>
              <a:gd name="connsiteY1" fmla="*/ 72580 h 281535"/>
              <a:gd name="connsiteX2" fmla="*/ 276061 w 498449"/>
              <a:gd name="connsiteY2" fmla="*/ 28130 h 281535"/>
              <a:gd name="connsiteX3" fmla="*/ 355436 w 498449"/>
              <a:gd name="connsiteY3" fmla="*/ 113855 h 281535"/>
              <a:gd name="connsiteX4" fmla="*/ 336386 w 498449"/>
              <a:gd name="connsiteY4" fmla="*/ 104330 h 281535"/>
              <a:gd name="connsiteX5" fmla="*/ 307811 w 498449"/>
              <a:gd name="connsiteY5" fmla="*/ 183705 h 281535"/>
              <a:gd name="connsiteX6" fmla="*/ 288761 w 498449"/>
              <a:gd name="connsiteY6" fmla="*/ 221805 h 281535"/>
              <a:gd name="connsiteX7" fmla="*/ 155411 w 498449"/>
              <a:gd name="connsiteY7" fmla="*/ 278955 h 281535"/>
              <a:gd name="connsiteX8" fmla="*/ 50636 w 498449"/>
              <a:gd name="connsiteY8" fmla="*/ 263080 h 281535"/>
              <a:gd name="connsiteX9" fmla="*/ 6186 w 498449"/>
              <a:gd name="connsiteY9" fmla="*/ 186880 h 281535"/>
              <a:gd name="connsiteX10" fmla="*/ 22061 w 498449"/>
              <a:gd name="connsiteY10" fmla="*/ 72580 h 281535"/>
              <a:gd name="connsiteX11" fmla="*/ 203036 w 498449"/>
              <a:gd name="connsiteY11" fmla="*/ 18605 h 281535"/>
              <a:gd name="connsiteX12" fmla="*/ 371311 w 498449"/>
              <a:gd name="connsiteY12" fmla="*/ 5905 h 281535"/>
              <a:gd name="connsiteX13" fmla="*/ 498311 w 498449"/>
              <a:gd name="connsiteY13" fmla="*/ 126555 h 28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49" h="281535">
                <a:moveTo>
                  <a:pt x="498311" y="126555"/>
                </a:moveTo>
                <a:cubicBezTo>
                  <a:pt x="502015" y="137667"/>
                  <a:pt x="430578" y="88984"/>
                  <a:pt x="393536" y="72580"/>
                </a:cubicBezTo>
                <a:cubicBezTo>
                  <a:pt x="356494" y="56176"/>
                  <a:pt x="282411" y="21251"/>
                  <a:pt x="276061" y="28130"/>
                </a:cubicBezTo>
                <a:cubicBezTo>
                  <a:pt x="269711" y="35009"/>
                  <a:pt x="345382" y="101155"/>
                  <a:pt x="355436" y="113855"/>
                </a:cubicBezTo>
                <a:cubicBezTo>
                  <a:pt x="365490" y="126555"/>
                  <a:pt x="344323" y="92688"/>
                  <a:pt x="336386" y="104330"/>
                </a:cubicBezTo>
                <a:cubicBezTo>
                  <a:pt x="328448" y="115972"/>
                  <a:pt x="315749" y="164126"/>
                  <a:pt x="307811" y="183705"/>
                </a:cubicBezTo>
                <a:cubicBezTo>
                  <a:pt x="299873" y="203284"/>
                  <a:pt x="314161" y="205930"/>
                  <a:pt x="288761" y="221805"/>
                </a:cubicBezTo>
                <a:cubicBezTo>
                  <a:pt x="263361" y="237680"/>
                  <a:pt x="195098" y="272076"/>
                  <a:pt x="155411" y="278955"/>
                </a:cubicBezTo>
                <a:cubicBezTo>
                  <a:pt x="115724" y="285834"/>
                  <a:pt x="75507" y="278426"/>
                  <a:pt x="50636" y="263080"/>
                </a:cubicBezTo>
                <a:cubicBezTo>
                  <a:pt x="25765" y="247734"/>
                  <a:pt x="10948" y="218630"/>
                  <a:pt x="6186" y="186880"/>
                </a:cubicBezTo>
                <a:cubicBezTo>
                  <a:pt x="1424" y="155130"/>
                  <a:pt x="-10747" y="100626"/>
                  <a:pt x="22061" y="72580"/>
                </a:cubicBezTo>
                <a:cubicBezTo>
                  <a:pt x="54869" y="44534"/>
                  <a:pt x="144828" y="29717"/>
                  <a:pt x="203036" y="18605"/>
                </a:cubicBezTo>
                <a:cubicBezTo>
                  <a:pt x="261244" y="7492"/>
                  <a:pt x="323686" y="-8912"/>
                  <a:pt x="371311" y="5905"/>
                </a:cubicBezTo>
                <a:cubicBezTo>
                  <a:pt x="418936" y="20722"/>
                  <a:pt x="494607" y="115443"/>
                  <a:pt x="498311" y="1265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27E46FD4-2092-5687-1FAD-E177DFD3D1E9}"/>
              </a:ext>
            </a:extLst>
          </p:cNvPr>
          <p:cNvSpPr/>
          <p:nvPr/>
        </p:nvSpPr>
        <p:spPr>
          <a:xfrm rot="4545321" flipV="1">
            <a:off x="6748390" y="3155781"/>
            <a:ext cx="76142" cy="12759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FF4075A-D88D-BE34-E924-CDC86DAE3A8C}"/>
              </a:ext>
            </a:extLst>
          </p:cNvPr>
          <p:cNvSpPr/>
          <p:nvPr/>
        </p:nvSpPr>
        <p:spPr>
          <a:xfrm>
            <a:off x="6238123" y="2714583"/>
            <a:ext cx="148962" cy="217784"/>
          </a:xfrm>
          <a:custGeom>
            <a:avLst/>
            <a:gdLst>
              <a:gd name="connsiteX0" fmla="*/ 752 w 148962"/>
              <a:gd name="connsiteY0" fmla="*/ 42 h 217784"/>
              <a:gd name="connsiteX1" fmla="*/ 115052 w 148962"/>
              <a:gd name="connsiteY1" fmla="*/ 95292 h 217784"/>
              <a:gd name="connsiteX2" fmla="*/ 96002 w 148962"/>
              <a:gd name="connsiteY2" fmla="*/ 111167 h 217784"/>
              <a:gd name="connsiteX3" fmla="*/ 96002 w 148962"/>
              <a:gd name="connsiteY3" fmla="*/ 133392 h 217784"/>
              <a:gd name="connsiteX4" fmla="*/ 121402 w 148962"/>
              <a:gd name="connsiteY4" fmla="*/ 82592 h 217784"/>
              <a:gd name="connsiteX5" fmla="*/ 146802 w 148962"/>
              <a:gd name="connsiteY5" fmla="*/ 215942 h 217784"/>
              <a:gd name="connsiteX6" fmla="*/ 143627 w 148962"/>
              <a:gd name="connsiteY6" fmla="*/ 155617 h 217784"/>
              <a:gd name="connsiteX7" fmla="*/ 111877 w 148962"/>
              <a:gd name="connsiteY7" fmla="*/ 88942 h 217784"/>
              <a:gd name="connsiteX8" fmla="*/ 57902 w 148962"/>
              <a:gd name="connsiteY8" fmla="*/ 54017 h 217784"/>
              <a:gd name="connsiteX9" fmla="*/ 64252 w 148962"/>
              <a:gd name="connsiteY9" fmla="*/ 82592 h 217784"/>
              <a:gd name="connsiteX10" fmla="*/ 752 w 148962"/>
              <a:gd name="connsiteY10" fmla="*/ 42 h 2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62" h="217784">
                <a:moveTo>
                  <a:pt x="752" y="42"/>
                </a:moveTo>
                <a:cubicBezTo>
                  <a:pt x="9219" y="2159"/>
                  <a:pt x="115052" y="95292"/>
                  <a:pt x="115052" y="95292"/>
                </a:cubicBezTo>
                <a:cubicBezTo>
                  <a:pt x="130927" y="113813"/>
                  <a:pt x="99177" y="104817"/>
                  <a:pt x="96002" y="111167"/>
                </a:cubicBezTo>
                <a:cubicBezTo>
                  <a:pt x="92827" y="117517"/>
                  <a:pt x="91769" y="138154"/>
                  <a:pt x="96002" y="133392"/>
                </a:cubicBezTo>
                <a:cubicBezTo>
                  <a:pt x="100235" y="128630"/>
                  <a:pt x="112935" y="68834"/>
                  <a:pt x="121402" y="82592"/>
                </a:cubicBezTo>
                <a:cubicBezTo>
                  <a:pt x="129869" y="96350"/>
                  <a:pt x="143098" y="203771"/>
                  <a:pt x="146802" y="215942"/>
                </a:cubicBezTo>
                <a:cubicBezTo>
                  <a:pt x="150506" y="228113"/>
                  <a:pt x="149448" y="176784"/>
                  <a:pt x="143627" y="155617"/>
                </a:cubicBezTo>
                <a:cubicBezTo>
                  <a:pt x="137806" y="134450"/>
                  <a:pt x="126164" y="105875"/>
                  <a:pt x="111877" y="88942"/>
                </a:cubicBezTo>
                <a:cubicBezTo>
                  <a:pt x="97590" y="72009"/>
                  <a:pt x="65839" y="55075"/>
                  <a:pt x="57902" y="54017"/>
                </a:cubicBezTo>
                <a:cubicBezTo>
                  <a:pt x="49965" y="52959"/>
                  <a:pt x="70602" y="88942"/>
                  <a:pt x="64252" y="82592"/>
                </a:cubicBezTo>
                <a:cubicBezTo>
                  <a:pt x="57902" y="76242"/>
                  <a:pt x="-7715" y="-2075"/>
                  <a:pt x="75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BF82D5B-C28F-A4AD-A5CF-57D6B51E2A39}"/>
              </a:ext>
            </a:extLst>
          </p:cNvPr>
          <p:cNvSpPr/>
          <p:nvPr/>
        </p:nvSpPr>
        <p:spPr>
          <a:xfrm>
            <a:off x="6257817" y="2590800"/>
            <a:ext cx="708390" cy="185283"/>
          </a:xfrm>
          <a:custGeom>
            <a:avLst/>
            <a:gdLst>
              <a:gd name="connsiteX0" fmla="*/ 108 w 708390"/>
              <a:gd name="connsiteY0" fmla="*/ 66675 h 185283"/>
              <a:gd name="connsiteX1" fmla="*/ 104883 w 708390"/>
              <a:gd name="connsiteY1" fmla="*/ 158750 h 185283"/>
              <a:gd name="connsiteX2" fmla="*/ 95358 w 708390"/>
              <a:gd name="connsiteY2" fmla="*/ 184150 h 185283"/>
              <a:gd name="connsiteX3" fmla="*/ 127108 w 708390"/>
              <a:gd name="connsiteY3" fmla="*/ 130175 h 185283"/>
              <a:gd name="connsiteX4" fmla="*/ 311258 w 708390"/>
              <a:gd name="connsiteY4" fmla="*/ 85725 h 185283"/>
              <a:gd name="connsiteX5" fmla="*/ 228708 w 708390"/>
              <a:gd name="connsiteY5" fmla="*/ 82550 h 185283"/>
              <a:gd name="connsiteX6" fmla="*/ 438258 w 708390"/>
              <a:gd name="connsiteY6" fmla="*/ 38100 h 185283"/>
              <a:gd name="connsiteX7" fmla="*/ 492233 w 708390"/>
              <a:gd name="connsiteY7" fmla="*/ 31750 h 185283"/>
              <a:gd name="connsiteX8" fmla="*/ 701783 w 708390"/>
              <a:gd name="connsiteY8" fmla="*/ 69850 h 185283"/>
              <a:gd name="connsiteX9" fmla="*/ 631933 w 708390"/>
              <a:gd name="connsiteY9" fmla="*/ 38100 h 185283"/>
              <a:gd name="connsiteX10" fmla="*/ 393808 w 708390"/>
              <a:gd name="connsiteY10" fmla="*/ 0 h 185283"/>
              <a:gd name="connsiteX11" fmla="*/ 476358 w 708390"/>
              <a:gd name="connsiteY11" fmla="*/ 38100 h 185283"/>
              <a:gd name="connsiteX12" fmla="*/ 330308 w 708390"/>
              <a:gd name="connsiteY12" fmla="*/ 44450 h 185283"/>
              <a:gd name="connsiteX13" fmla="*/ 127108 w 708390"/>
              <a:gd name="connsiteY13" fmla="*/ 136525 h 185283"/>
              <a:gd name="connsiteX14" fmla="*/ 108 w 708390"/>
              <a:gd name="connsiteY14" fmla="*/ 66675 h 18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390" h="185283">
                <a:moveTo>
                  <a:pt x="108" y="66675"/>
                </a:moveTo>
                <a:cubicBezTo>
                  <a:pt x="-3596" y="70379"/>
                  <a:pt x="89008" y="139171"/>
                  <a:pt x="104883" y="158750"/>
                </a:cubicBezTo>
                <a:cubicBezTo>
                  <a:pt x="120758" y="178329"/>
                  <a:pt x="91654" y="188912"/>
                  <a:pt x="95358" y="184150"/>
                </a:cubicBezTo>
                <a:cubicBezTo>
                  <a:pt x="99062" y="179388"/>
                  <a:pt x="91125" y="146579"/>
                  <a:pt x="127108" y="130175"/>
                </a:cubicBezTo>
                <a:cubicBezTo>
                  <a:pt x="163091" y="113771"/>
                  <a:pt x="294325" y="93662"/>
                  <a:pt x="311258" y="85725"/>
                </a:cubicBezTo>
                <a:cubicBezTo>
                  <a:pt x="328191" y="77788"/>
                  <a:pt x="207541" y="90488"/>
                  <a:pt x="228708" y="82550"/>
                </a:cubicBezTo>
                <a:cubicBezTo>
                  <a:pt x="249875" y="74613"/>
                  <a:pt x="394337" y="46567"/>
                  <a:pt x="438258" y="38100"/>
                </a:cubicBezTo>
                <a:cubicBezTo>
                  <a:pt x="482179" y="29633"/>
                  <a:pt x="448312" y="26458"/>
                  <a:pt x="492233" y="31750"/>
                </a:cubicBezTo>
                <a:cubicBezTo>
                  <a:pt x="536154" y="37042"/>
                  <a:pt x="678500" y="68792"/>
                  <a:pt x="701783" y="69850"/>
                </a:cubicBezTo>
                <a:cubicBezTo>
                  <a:pt x="725066" y="70908"/>
                  <a:pt x="683262" y="49742"/>
                  <a:pt x="631933" y="38100"/>
                </a:cubicBezTo>
                <a:cubicBezTo>
                  <a:pt x="580604" y="26458"/>
                  <a:pt x="419737" y="0"/>
                  <a:pt x="393808" y="0"/>
                </a:cubicBezTo>
                <a:cubicBezTo>
                  <a:pt x="367879" y="0"/>
                  <a:pt x="486941" y="30692"/>
                  <a:pt x="476358" y="38100"/>
                </a:cubicBezTo>
                <a:cubicBezTo>
                  <a:pt x="465775" y="45508"/>
                  <a:pt x="388516" y="28046"/>
                  <a:pt x="330308" y="44450"/>
                </a:cubicBezTo>
                <a:cubicBezTo>
                  <a:pt x="272100" y="60854"/>
                  <a:pt x="175791" y="131233"/>
                  <a:pt x="127108" y="136525"/>
                </a:cubicBezTo>
                <a:cubicBezTo>
                  <a:pt x="78425" y="141817"/>
                  <a:pt x="3812" y="62971"/>
                  <a:pt x="108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F1F90F9-5062-430B-B790-3F4E7BF82EB8}"/>
              </a:ext>
            </a:extLst>
          </p:cNvPr>
          <p:cNvSpPr/>
          <p:nvPr/>
        </p:nvSpPr>
        <p:spPr>
          <a:xfrm>
            <a:off x="6375400" y="2749412"/>
            <a:ext cx="314409" cy="114438"/>
          </a:xfrm>
          <a:custGeom>
            <a:avLst/>
            <a:gdLst>
              <a:gd name="connsiteX0" fmla="*/ 0 w 314409"/>
              <a:gd name="connsiteY0" fmla="*/ 114438 h 114438"/>
              <a:gd name="connsiteX1" fmla="*/ 146050 w 314409"/>
              <a:gd name="connsiteY1" fmla="*/ 54113 h 114438"/>
              <a:gd name="connsiteX2" fmla="*/ 88900 w 314409"/>
              <a:gd name="connsiteY2" fmla="*/ 92213 h 114438"/>
              <a:gd name="connsiteX3" fmla="*/ 174625 w 314409"/>
              <a:gd name="connsiteY3" fmla="*/ 92213 h 114438"/>
              <a:gd name="connsiteX4" fmla="*/ 187325 w 314409"/>
              <a:gd name="connsiteY4" fmla="*/ 16013 h 114438"/>
              <a:gd name="connsiteX5" fmla="*/ 314325 w 314409"/>
              <a:gd name="connsiteY5" fmla="*/ 82688 h 114438"/>
              <a:gd name="connsiteX6" fmla="*/ 206375 w 314409"/>
              <a:gd name="connsiteY6" fmla="*/ 138 h 114438"/>
              <a:gd name="connsiteX7" fmla="*/ 168275 w 314409"/>
              <a:gd name="connsiteY7" fmla="*/ 63638 h 114438"/>
              <a:gd name="connsiteX8" fmla="*/ 133350 w 314409"/>
              <a:gd name="connsiteY8" fmla="*/ 85863 h 114438"/>
              <a:gd name="connsiteX9" fmla="*/ 146050 w 314409"/>
              <a:gd name="connsiteY9" fmla="*/ 54113 h 114438"/>
              <a:gd name="connsiteX10" fmla="*/ 0 w 314409"/>
              <a:gd name="connsiteY10" fmla="*/ 114438 h 1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409" h="114438">
                <a:moveTo>
                  <a:pt x="0" y="114438"/>
                </a:moveTo>
                <a:cubicBezTo>
                  <a:pt x="0" y="114438"/>
                  <a:pt x="131233" y="57817"/>
                  <a:pt x="146050" y="54113"/>
                </a:cubicBezTo>
                <a:cubicBezTo>
                  <a:pt x="160867" y="50409"/>
                  <a:pt x="84138" y="85863"/>
                  <a:pt x="88900" y="92213"/>
                </a:cubicBezTo>
                <a:cubicBezTo>
                  <a:pt x="93662" y="98563"/>
                  <a:pt x="158221" y="104913"/>
                  <a:pt x="174625" y="92213"/>
                </a:cubicBezTo>
                <a:cubicBezTo>
                  <a:pt x="191029" y="79513"/>
                  <a:pt x="164042" y="17600"/>
                  <a:pt x="187325" y="16013"/>
                </a:cubicBezTo>
                <a:cubicBezTo>
                  <a:pt x="210608" y="14425"/>
                  <a:pt x="311150" y="85334"/>
                  <a:pt x="314325" y="82688"/>
                </a:cubicBezTo>
                <a:cubicBezTo>
                  <a:pt x="317500" y="80042"/>
                  <a:pt x="230717" y="3313"/>
                  <a:pt x="206375" y="138"/>
                </a:cubicBezTo>
                <a:cubicBezTo>
                  <a:pt x="182033" y="-3037"/>
                  <a:pt x="180446" y="49351"/>
                  <a:pt x="168275" y="63638"/>
                </a:cubicBezTo>
                <a:cubicBezTo>
                  <a:pt x="156104" y="77925"/>
                  <a:pt x="137054" y="87450"/>
                  <a:pt x="133350" y="85863"/>
                </a:cubicBezTo>
                <a:cubicBezTo>
                  <a:pt x="129646" y="84276"/>
                  <a:pt x="162983" y="52525"/>
                  <a:pt x="146050" y="54113"/>
                </a:cubicBezTo>
                <a:cubicBezTo>
                  <a:pt x="129117" y="55700"/>
                  <a:pt x="0" y="114438"/>
                  <a:pt x="0" y="114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217E8EE-4B16-9B8F-3F9F-78AA6B40DF6B}"/>
              </a:ext>
            </a:extLst>
          </p:cNvPr>
          <p:cNvSpPr/>
          <p:nvPr/>
        </p:nvSpPr>
        <p:spPr>
          <a:xfrm>
            <a:off x="6670657" y="2688750"/>
            <a:ext cx="297103" cy="143365"/>
          </a:xfrm>
          <a:custGeom>
            <a:avLst/>
            <a:gdLst>
              <a:gd name="connsiteX0" fmla="*/ 18 w 297103"/>
              <a:gd name="connsiteY0" fmla="*/ 143350 h 143365"/>
              <a:gd name="connsiteX1" fmla="*/ 139718 w 297103"/>
              <a:gd name="connsiteY1" fmla="*/ 67150 h 143365"/>
              <a:gd name="connsiteX2" fmla="*/ 288943 w 297103"/>
              <a:gd name="connsiteY2" fmla="*/ 3650 h 143365"/>
              <a:gd name="connsiteX3" fmla="*/ 263543 w 297103"/>
              <a:gd name="connsiteY3" fmla="*/ 10000 h 143365"/>
              <a:gd name="connsiteX4" fmla="*/ 146068 w 297103"/>
              <a:gd name="connsiteY4" fmla="*/ 29050 h 143365"/>
              <a:gd name="connsiteX5" fmla="*/ 196868 w 297103"/>
              <a:gd name="connsiteY5" fmla="*/ 29050 h 143365"/>
              <a:gd name="connsiteX6" fmla="*/ 130193 w 297103"/>
              <a:gd name="connsiteY6" fmla="*/ 60800 h 143365"/>
              <a:gd name="connsiteX7" fmla="*/ 18 w 297103"/>
              <a:gd name="connsiteY7" fmla="*/ 143350 h 1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03" h="143365">
                <a:moveTo>
                  <a:pt x="18" y="143350"/>
                </a:moveTo>
                <a:cubicBezTo>
                  <a:pt x="1606" y="144408"/>
                  <a:pt x="91564" y="90433"/>
                  <a:pt x="139718" y="67150"/>
                </a:cubicBezTo>
                <a:cubicBezTo>
                  <a:pt x="187872" y="43867"/>
                  <a:pt x="288943" y="3650"/>
                  <a:pt x="288943" y="3650"/>
                </a:cubicBezTo>
                <a:cubicBezTo>
                  <a:pt x="309580" y="-5875"/>
                  <a:pt x="287355" y="5767"/>
                  <a:pt x="263543" y="10000"/>
                </a:cubicBezTo>
                <a:cubicBezTo>
                  <a:pt x="239731" y="14233"/>
                  <a:pt x="157181" y="25875"/>
                  <a:pt x="146068" y="29050"/>
                </a:cubicBezTo>
                <a:cubicBezTo>
                  <a:pt x="134955" y="32225"/>
                  <a:pt x="199514" y="23758"/>
                  <a:pt x="196868" y="29050"/>
                </a:cubicBezTo>
                <a:cubicBezTo>
                  <a:pt x="194222" y="34342"/>
                  <a:pt x="161943" y="41221"/>
                  <a:pt x="130193" y="60800"/>
                </a:cubicBezTo>
                <a:cubicBezTo>
                  <a:pt x="98443" y="80379"/>
                  <a:pt x="-1570" y="142292"/>
                  <a:pt x="18" y="14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FD746FD-1125-5346-982E-0BF182A8D0A9}"/>
              </a:ext>
            </a:extLst>
          </p:cNvPr>
          <p:cNvSpPr/>
          <p:nvPr/>
        </p:nvSpPr>
        <p:spPr>
          <a:xfrm>
            <a:off x="6931024" y="2689461"/>
            <a:ext cx="486386" cy="115018"/>
          </a:xfrm>
          <a:custGeom>
            <a:avLst/>
            <a:gdLst>
              <a:gd name="connsiteX0" fmla="*/ 1 w 486386"/>
              <a:gd name="connsiteY0" fmla="*/ 85489 h 115018"/>
              <a:gd name="connsiteX1" fmla="*/ 180976 w 486386"/>
              <a:gd name="connsiteY1" fmla="*/ 34689 h 115018"/>
              <a:gd name="connsiteX2" fmla="*/ 168276 w 486386"/>
              <a:gd name="connsiteY2" fmla="*/ 21989 h 115018"/>
              <a:gd name="connsiteX3" fmla="*/ 320676 w 486386"/>
              <a:gd name="connsiteY3" fmla="*/ 53739 h 115018"/>
              <a:gd name="connsiteX4" fmla="*/ 269876 w 486386"/>
              <a:gd name="connsiteY4" fmla="*/ 15639 h 115018"/>
              <a:gd name="connsiteX5" fmla="*/ 479426 w 486386"/>
              <a:gd name="connsiteY5" fmla="*/ 110889 h 115018"/>
              <a:gd name="connsiteX6" fmla="*/ 415926 w 486386"/>
              <a:gd name="connsiteY6" fmla="*/ 88664 h 115018"/>
              <a:gd name="connsiteX7" fmla="*/ 215901 w 486386"/>
              <a:gd name="connsiteY7" fmla="*/ 6114 h 115018"/>
              <a:gd name="connsiteX8" fmla="*/ 206376 w 486386"/>
              <a:gd name="connsiteY8" fmla="*/ 6114 h 115018"/>
              <a:gd name="connsiteX9" fmla="*/ 225426 w 486386"/>
              <a:gd name="connsiteY9" fmla="*/ 18814 h 115018"/>
              <a:gd name="connsiteX10" fmla="*/ 177801 w 486386"/>
              <a:gd name="connsiteY10" fmla="*/ 15639 h 115018"/>
              <a:gd name="connsiteX11" fmla="*/ 1 w 486386"/>
              <a:gd name="connsiteY11" fmla="*/ 85489 h 1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386" h="115018">
                <a:moveTo>
                  <a:pt x="1" y="85489"/>
                </a:moveTo>
                <a:cubicBezTo>
                  <a:pt x="530" y="88664"/>
                  <a:pt x="152930" y="45272"/>
                  <a:pt x="180976" y="34689"/>
                </a:cubicBezTo>
                <a:cubicBezTo>
                  <a:pt x="209022" y="24106"/>
                  <a:pt x="144993" y="18814"/>
                  <a:pt x="168276" y="21989"/>
                </a:cubicBezTo>
                <a:cubicBezTo>
                  <a:pt x="191559" y="25164"/>
                  <a:pt x="303743" y="54797"/>
                  <a:pt x="320676" y="53739"/>
                </a:cubicBezTo>
                <a:cubicBezTo>
                  <a:pt x="337609" y="52681"/>
                  <a:pt x="243418" y="6114"/>
                  <a:pt x="269876" y="15639"/>
                </a:cubicBezTo>
                <a:cubicBezTo>
                  <a:pt x="296334" y="25164"/>
                  <a:pt x="455084" y="98718"/>
                  <a:pt x="479426" y="110889"/>
                </a:cubicBezTo>
                <a:cubicBezTo>
                  <a:pt x="503768" y="123060"/>
                  <a:pt x="459847" y="106126"/>
                  <a:pt x="415926" y="88664"/>
                </a:cubicBezTo>
                <a:cubicBezTo>
                  <a:pt x="372005" y="71202"/>
                  <a:pt x="250826" y="19872"/>
                  <a:pt x="215901" y="6114"/>
                </a:cubicBezTo>
                <a:cubicBezTo>
                  <a:pt x="180976" y="-7644"/>
                  <a:pt x="206376" y="6114"/>
                  <a:pt x="206376" y="6114"/>
                </a:cubicBezTo>
                <a:cubicBezTo>
                  <a:pt x="207964" y="8231"/>
                  <a:pt x="230188" y="17227"/>
                  <a:pt x="225426" y="18814"/>
                </a:cubicBezTo>
                <a:cubicBezTo>
                  <a:pt x="220664" y="20401"/>
                  <a:pt x="212197" y="7172"/>
                  <a:pt x="177801" y="15639"/>
                </a:cubicBezTo>
                <a:cubicBezTo>
                  <a:pt x="143405" y="24106"/>
                  <a:pt x="-528" y="82314"/>
                  <a:pt x="1" y="85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808C4C9-64FF-B6EA-C9B8-CE186EC2D273}"/>
              </a:ext>
            </a:extLst>
          </p:cNvPr>
          <p:cNvSpPr/>
          <p:nvPr/>
        </p:nvSpPr>
        <p:spPr>
          <a:xfrm>
            <a:off x="6813520" y="2568526"/>
            <a:ext cx="631794" cy="218356"/>
          </a:xfrm>
          <a:custGeom>
            <a:avLst/>
            <a:gdLst>
              <a:gd name="connsiteX0" fmla="*/ 30 w 631794"/>
              <a:gd name="connsiteY0" fmla="*/ 49 h 218356"/>
              <a:gd name="connsiteX1" fmla="*/ 298480 w 631794"/>
              <a:gd name="connsiteY1" fmla="*/ 79424 h 218356"/>
              <a:gd name="connsiteX2" fmla="*/ 273080 w 631794"/>
              <a:gd name="connsiteY2" fmla="*/ 41324 h 218356"/>
              <a:gd name="connsiteX3" fmla="*/ 450880 w 631794"/>
              <a:gd name="connsiteY3" fmla="*/ 101649 h 218356"/>
              <a:gd name="connsiteX4" fmla="*/ 431830 w 631794"/>
              <a:gd name="connsiteY4" fmla="*/ 69899 h 218356"/>
              <a:gd name="connsiteX5" fmla="*/ 622330 w 631794"/>
              <a:gd name="connsiteY5" fmla="*/ 209599 h 218356"/>
              <a:gd name="connsiteX6" fmla="*/ 584230 w 631794"/>
              <a:gd name="connsiteY6" fmla="*/ 190549 h 218356"/>
              <a:gd name="connsiteX7" fmla="*/ 422305 w 631794"/>
              <a:gd name="connsiteY7" fmla="*/ 82599 h 218356"/>
              <a:gd name="connsiteX8" fmla="*/ 228630 w 631794"/>
              <a:gd name="connsiteY8" fmla="*/ 28624 h 218356"/>
              <a:gd name="connsiteX9" fmla="*/ 279430 w 631794"/>
              <a:gd name="connsiteY9" fmla="*/ 66724 h 218356"/>
              <a:gd name="connsiteX10" fmla="*/ 30 w 631794"/>
              <a:gd name="connsiteY10" fmla="*/ 49 h 2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794" h="218356">
                <a:moveTo>
                  <a:pt x="30" y="49"/>
                </a:moveTo>
                <a:cubicBezTo>
                  <a:pt x="3205" y="2166"/>
                  <a:pt x="252972" y="72545"/>
                  <a:pt x="298480" y="79424"/>
                </a:cubicBezTo>
                <a:cubicBezTo>
                  <a:pt x="343988" y="86303"/>
                  <a:pt x="247680" y="37620"/>
                  <a:pt x="273080" y="41324"/>
                </a:cubicBezTo>
                <a:cubicBezTo>
                  <a:pt x="298480" y="45028"/>
                  <a:pt x="424422" y="96887"/>
                  <a:pt x="450880" y="101649"/>
                </a:cubicBezTo>
                <a:cubicBezTo>
                  <a:pt x="477338" y="106411"/>
                  <a:pt x="403255" y="51907"/>
                  <a:pt x="431830" y="69899"/>
                </a:cubicBezTo>
                <a:cubicBezTo>
                  <a:pt x="460405" y="87891"/>
                  <a:pt x="596930" y="189491"/>
                  <a:pt x="622330" y="209599"/>
                </a:cubicBezTo>
                <a:cubicBezTo>
                  <a:pt x="647730" y="229707"/>
                  <a:pt x="617567" y="211716"/>
                  <a:pt x="584230" y="190549"/>
                </a:cubicBezTo>
                <a:cubicBezTo>
                  <a:pt x="550893" y="169382"/>
                  <a:pt x="481572" y="109586"/>
                  <a:pt x="422305" y="82599"/>
                </a:cubicBezTo>
                <a:cubicBezTo>
                  <a:pt x="363038" y="55612"/>
                  <a:pt x="252442" y="31270"/>
                  <a:pt x="228630" y="28624"/>
                </a:cubicBezTo>
                <a:cubicBezTo>
                  <a:pt x="204818" y="25978"/>
                  <a:pt x="312768" y="69370"/>
                  <a:pt x="279430" y="66724"/>
                </a:cubicBezTo>
                <a:cubicBezTo>
                  <a:pt x="246093" y="64078"/>
                  <a:pt x="-3145" y="-2068"/>
                  <a:pt x="3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725DEF4-07DE-979E-8497-0A1F1F96CA0C}"/>
              </a:ext>
            </a:extLst>
          </p:cNvPr>
          <p:cNvSpPr/>
          <p:nvPr/>
        </p:nvSpPr>
        <p:spPr>
          <a:xfrm>
            <a:off x="6905559" y="2533631"/>
            <a:ext cx="328016" cy="101814"/>
          </a:xfrm>
          <a:custGeom>
            <a:avLst/>
            <a:gdLst>
              <a:gd name="connsiteX0" fmla="*/ 66 w 328016"/>
              <a:gd name="connsiteY0" fmla="*/ 19 h 101814"/>
              <a:gd name="connsiteX1" fmla="*/ 161991 w 328016"/>
              <a:gd name="connsiteY1" fmla="*/ 47644 h 101814"/>
              <a:gd name="connsiteX2" fmla="*/ 327091 w 328016"/>
              <a:gd name="connsiteY2" fmla="*/ 101619 h 101814"/>
              <a:gd name="connsiteX3" fmla="*/ 225491 w 328016"/>
              <a:gd name="connsiteY3" fmla="*/ 63519 h 101814"/>
              <a:gd name="connsiteX4" fmla="*/ 152466 w 328016"/>
              <a:gd name="connsiteY4" fmla="*/ 6369 h 101814"/>
              <a:gd name="connsiteX5" fmla="*/ 181041 w 328016"/>
              <a:gd name="connsiteY5" fmla="*/ 41294 h 101814"/>
              <a:gd name="connsiteX6" fmla="*/ 66 w 328016"/>
              <a:gd name="connsiteY6" fmla="*/ 19 h 1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16" h="101814">
                <a:moveTo>
                  <a:pt x="66" y="19"/>
                </a:moveTo>
                <a:cubicBezTo>
                  <a:pt x="-3109" y="1077"/>
                  <a:pt x="107487" y="30711"/>
                  <a:pt x="161991" y="47644"/>
                </a:cubicBezTo>
                <a:cubicBezTo>
                  <a:pt x="216495" y="64577"/>
                  <a:pt x="316508" y="98973"/>
                  <a:pt x="327091" y="101619"/>
                </a:cubicBezTo>
                <a:cubicBezTo>
                  <a:pt x="337674" y="104265"/>
                  <a:pt x="254595" y="79394"/>
                  <a:pt x="225491" y="63519"/>
                </a:cubicBezTo>
                <a:cubicBezTo>
                  <a:pt x="196387" y="47644"/>
                  <a:pt x="159874" y="10073"/>
                  <a:pt x="152466" y="6369"/>
                </a:cubicBezTo>
                <a:cubicBezTo>
                  <a:pt x="145058" y="2665"/>
                  <a:pt x="199562" y="41823"/>
                  <a:pt x="181041" y="41294"/>
                </a:cubicBezTo>
                <a:cubicBezTo>
                  <a:pt x="162520" y="40765"/>
                  <a:pt x="3241" y="-1039"/>
                  <a:pt x="6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4926759-BD59-C82B-D68B-A3E45371B794}"/>
              </a:ext>
            </a:extLst>
          </p:cNvPr>
          <p:cNvSpPr/>
          <p:nvPr/>
        </p:nvSpPr>
        <p:spPr>
          <a:xfrm>
            <a:off x="6394019" y="3187698"/>
            <a:ext cx="182040" cy="234952"/>
          </a:xfrm>
          <a:custGeom>
            <a:avLst/>
            <a:gdLst>
              <a:gd name="connsiteX0" fmla="*/ 181406 w 182040"/>
              <a:gd name="connsiteY0" fmla="*/ 2 h 234952"/>
              <a:gd name="connsiteX1" fmla="*/ 102031 w 182040"/>
              <a:gd name="connsiteY1" fmla="*/ 76202 h 234952"/>
              <a:gd name="connsiteX2" fmla="*/ 70281 w 182040"/>
              <a:gd name="connsiteY2" fmla="*/ 130177 h 234952"/>
              <a:gd name="connsiteX3" fmla="*/ 431 w 182040"/>
              <a:gd name="connsiteY3" fmla="*/ 174627 h 234952"/>
              <a:gd name="connsiteX4" fmla="*/ 41706 w 182040"/>
              <a:gd name="connsiteY4" fmla="*/ 171452 h 234952"/>
              <a:gd name="connsiteX5" fmla="*/ 60756 w 182040"/>
              <a:gd name="connsiteY5" fmla="*/ 200027 h 234952"/>
              <a:gd name="connsiteX6" fmla="*/ 92506 w 182040"/>
              <a:gd name="connsiteY6" fmla="*/ 234952 h 234952"/>
              <a:gd name="connsiteX7" fmla="*/ 76631 w 182040"/>
              <a:gd name="connsiteY7" fmla="*/ 200027 h 234952"/>
              <a:gd name="connsiteX8" fmla="*/ 60756 w 182040"/>
              <a:gd name="connsiteY8" fmla="*/ 177802 h 234952"/>
              <a:gd name="connsiteX9" fmla="*/ 41706 w 182040"/>
              <a:gd name="connsiteY9" fmla="*/ 161927 h 234952"/>
              <a:gd name="connsiteX10" fmla="*/ 108381 w 182040"/>
              <a:gd name="connsiteY10" fmla="*/ 88902 h 234952"/>
              <a:gd name="connsiteX11" fmla="*/ 79806 w 182040"/>
              <a:gd name="connsiteY11" fmla="*/ 95252 h 234952"/>
              <a:gd name="connsiteX12" fmla="*/ 82981 w 182040"/>
              <a:gd name="connsiteY12" fmla="*/ 63502 h 234952"/>
              <a:gd name="connsiteX13" fmla="*/ 54406 w 182040"/>
              <a:gd name="connsiteY13" fmla="*/ 73027 h 234952"/>
              <a:gd name="connsiteX14" fmla="*/ 181406 w 182040"/>
              <a:gd name="connsiteY14" fmla="*/ 2 h 23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040" h="234952">
                <a:moveTo>
                  <a:pt x="181406" y="2"/>
                </a:moveTo>
                <a:cubicBezTo>
                  <a:pt x="189344" y="531"/>
                  <a:pt x="120552" y="54506"/>
                  <a:pt x="102031" y="76202"/>
                </a:cubicBezTo>
                <a:cubicBezTo>
                  <a:pt x="83510" y="97898"/>
                  <a:pt x="87214" y="113773"/>
                  <a:pt x="70281" y="130177"/>
                </a:cubicBezTo>
                <a:cubicBezTo>
                  <a:pt x="53348" y="146581"/>
                  <a:pt x="5193" y="167748"/>
                  <a:pt x="431" y="174627"/>
                </a:cubicBezTo>
                <a:cubicBezTo>
                  <a:pt x="-4331" y="181506"/>
                  <a:pt x="31652" y="167219"/>
                  <a:pt x="41706" y="171452"/>
                </a:cubicBezTo>
                <a:cubicBezTo>
                  <a:pt x="51760" y="175685"/>
                  <a:pt x="52289" y="189444"/>
                  <a:pt x="60756" y="200027"/>
                </a:cubicBezTo>
                <a:cubicBezTo>
                  <a:pt x="69223" y="210610"/>
                  <a:pt x="89860" y="234952"/>
                  <a:pt x="92506" y="234952"/>
                </a:cubicBezTo>
                <a:cubicBezTo>
                  <a:pt x="95152" y="234952"/>
                  <a:pt x="81923" y="209552"/>
                  <a:pt x="76631" y="200027"/>
                </a:cubicBezTo>
                <a:cubicBezTo>
                  <a:pt x="71339" y="190502"/>
                  <a:pt x="60756" y="177802"/>
                  <a:pt x="60756" y="177802"/>
                </a:cubicBezTo>
                <a:cubicBezTo>
                  <a:pt x="54935" y="171452"/>
                  <a:pt x="33768" y="176744"/>
                  <a:pt x="41706" y="161927"/>
                </a:cubicBezTo>
                <a:cubicBezTo>
                  <a:pt x="49643" y="147110"/>
                  <a:pt x="102031" y="100014"/>
                  <a:pt x="108381" y="88902"/>
                </a:cubicBezTo>
                <a:cubicBezTo>
                  <a:pt x="114731" y="77790"/>
                  <a:pt x="84039" y="99485"/>
                  <a:pt x="79806" y="95252"/>
                </a:cubicBezTo>
                <a:cubicBezTo>
                  <a:pt x="75573" y="91019"/>
                  <a:pt x="87214" y="67206"/>
                  <a:pt x="82981" y="63502"/>
                </a:cubicBezTo>
                <a:cubicBezTo>
                  <a:pt x="78748" y="59798"/>
                  <a:pt x="39589" y="76202"/>
                  <a:pt x="54406" y="73027"/>
                </a:cubicBezTo>
                <a:cubicBezTo>
                  <a:pt x="69223" y="69852"/>
                  <a:pt x="173468" y="-527"/>
                  <a:pt x="18140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D1915D6-46E6-05BE-5EEA-F3B78E5923D7}"/>
              </a:ext>
            </a:extLst>
          </p:cNvPr>
          <p:cNvSpPr/>
          <p:nvPr/>
        </p:nvSpPr>
        <p:spPr>
          <a:xfrm>
            <a:off x="6514987" y="3352564"/>
            <a:ext cx="663946" cy="89585"/>
          </a:xfrm>
          <a:custGeom>
            <a:avLst/>
            <a:gdLst>
              <a:gd name="connsiteX0" fmla="*/ 113 w 663946"/>
              <a:gd name="connsiteY0" fmla="*/ 35161 h 89585"/>
              <a:gd name="connsiteX1" fmla="*/ 257288 w 663946"/>
              <a:gd name="connsiteY1" fmla="*/ 73261 h 89585"/>
              <a:gd name="connsiteX2" fmla="*/ 209663 w 663946"/>
              <a:gd name="connsiteY2" fmla="*/ 89136 h 89585"/>
              <a:gd name="connsiteX3" fmla="*/ 419213 w 663946"/>
              <a:gd name="connsiteY3" fmla="*/ 57386 h 89585"/>
              <a:gd name="connsiteX4" fmla="*/ 330313 w 663946"/>
              <a:gd name="connsiteY4" fmla="*/ 73261 h 89585"/>
              <a:gd name="connsiteX5" fmla="*/ 454138 w 663946"/>
              <a:gd name="connsiteY5" fmla="*/ 16111 h 89585"/>
              <a:gd name="connsiteX6" fmla="*/ 660513 w 663946"/>
              <a:gd name="connsiteY6" fmla="*/ 236 h 89585"/>
              <a:gd name="connsiteX7" fmla="*/ 571613 w 663946"/>
              <a:gd name="connsiteY7" fmla="*/ 6586 h 89585"/>
              <a:gd name="connsiteX8" fmla="*/ 422388 w 663946"/>
              <a:gd name="connsiteY8" fmla="*/ 6586 h 89585"/>
              <a:gd name="connsiteX9" fmla="*/ 333488 w 663946"/>
              <a:gd name="connsiteY9" fmla="*/ 57386 h 89585"/>
              <a:gd name="connsiteX10" fmla="*/ 225538 w 663946"/>
              <a:gd name="connsiteY10" fmla="*/ 79611 h 89585"/>
              <a:gd name="connsiteX11" fmla="*/ 113 w 663946"/>
              <a:gd name="connsiteY11" fmla="*/ 35161 h 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946" h="89585">
                <a:moveTo>
                  <a:pt x="113" y="35161"/>
                </a:moveTo>
                <a:cubicBezTo>
                  <a:pt x="5404" y="34103"/>
                  <a:pt x="222363" y="64265"/>
                  <a:pt x="257288" y="73261"/>
                </a:cubicBezTo>
                <a:cubicBezTo>
                  <a:pt x="292213" y="82257"/>
                  <a:pt x="182676" y="91782"/>
                  <a:pt x="209663" y="89136"/>
                </a:cubicBezTo>
                <a:cubicBezTo>
                  <a:pt x="236651" y="86490"/>
                  <a:pt x="399105" y="60032"/>
                  <a:pt x="419213" y="57386"/>
                </a:cubicBezTo>
                <a:cubicBezTo>
                  <a:pt x="439321" y="54740"/>
                  <a:pt x="324492" y="80140"/>
                  <a:pt x="330313" y="73261"/>
                </a:cubicBezTo>
                <a:cubicBezTo>
                  <a:pt x="336134" y="66382"/>
                  <a:pt x="399105" y="28282"/>
                  <a:pt x="454138" y="16111"/>
                </a:cubicBezTo>
                <a:cubicBezTo>
                  <a:pt x="509171" y="3940"/>
                  <a:pt x="660513" y="236"/>
                  <a:pt x="660513" y="236"/>
                </a:cubicBezTo>
                <a:cubicBezTo>
                  <a:pt x="680092" y="-1351"/>
                  <a:pt x="611300" y="5528"/>
                  <a:pt x="571613" y="6586"/>
                </a:cubicBezTo>
                <a:cubicBezTo>
                  <a:pt x="531926" y="7644"/>
                  <a:pt x="462076" y="-1881"/>
                  <a:pt x="422388" y="6586"/>
                </a:cubicBezTo>
                <a:cubicBezTo>
                  <a:pt x="382701" y="15053"/>
                  <a:pt x="366296" y="45215"/>
                  <a:pt x="333488" y="57386"/>
                </a:cubicBezTo>
                <a:cubicBezTo>
                  <a:pt x="300680" y="69557"/>
                  <a:pt x="275280" y="81728"/>
                  <a:pt x="225538" y="79611"/>
                </a:cubicBezTo>
                <a:cubicBezTo>
                  <a:pt x="175796" y="77494"/>
                  <a:pt x="-5178" y="36219"/>
                  <a:pt x="113" y="3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25074D5-91CA-9BB1-F4E0-64750E499553}"/>
              </a:ext>
            </a:extLst>
          </p:cNvPr>
          <p:cNvSpPr/>
          <p:nvPr/>
        </p:nvSpPr>
        <p:spPr>
          <a:xfrm>
            <a:off x="7123877" y="3110204"/>
            <a:ext cx="232910" cy="156935"/>
          </a:xfrm>
          <a:custGeom>
            <a:avLst/>
            <a:gdLst>
              <a:gd name="connsiteX0" fmla="*/ 823 w 232910"/>
              <a:gd name="connsiteY0" fmla="*/ 1296 h 156935"/>
              <a:gd name="connsiteX1" fmla="*/ 121473 w 232910"/>
              <a:gd name="connsiteY1" fmla="*/ 55271 h 156935"/>
              <a:gd name="connsiteX2" fmla="*/ 223073 w 232910"/>
              <a:gd name="connsiteY2" fmla="*/ 77496 h 156935"/>
              <a:gd name="connsiteX3" fmla="*/ 172273 w 232910"/>
              <a:gd name="connsiteY3" fmla="*/ 83846 h 156935"/>
              <a:gd name="connsiteX4" fmla="*/ 223073 w 232910"/>
              <a:gd name="connsiteY4" fmla="*/ 128296 h 156935"/>
              <a:gd name="connsiteX5" fmla="*/ 153223 w 232910"/>
              <a:gd name="connsiteY5" fmla="*/ 140996 h 156935"/>
              <a:gd name="connsiteX6" fmla="*/ 823 w 232910"/>
              <a:gd name="connsiteY6" fmla="*/ 156871 h 156935"/>
              <a:gd name="connsiteX7" fmla="*/ 169098 w 232910"/>
              <a:gd name="connsiteY7" fmla="*/ 134646 h 156935"/>
              <a:gd name="connsiteX8" fmla="*/ 232598 w 232910"/>
              <a:gd name="connsiteY8" fmla="*/ 150521 h 156935"/>
              <a:gd name="connsiteX9" fmla="*/ 191323 w 232910"/>
              <a:gd name="connsiteY9" fmla="*/ 121946 h 156935"/>
              <a:gd name="connsiteX10" fmla="*/ 143698 w 232910"/>
              <a:gd name="connsiteY10" fmla="*/ 80671 h 156935"/>
              <a:gd name="connsiteX11" fmla="*/ 184973 w 232910"/>
              <a:gd name="connsiteY11" fmla="*/ 115596 h 156935"/>
              <a:gd name="connsiteX12" fmla="*/ 823 w 232910"/>
              <a:gd name="connsiteY12" fmla="*/ 1296 h 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910" h="156935">
                <a:moveTo>
                  <a:pt x="823" y="1296"/>
                </a:moveTo>
                <a:cubicBezTo>
                  <a:pt x="-9760" y="-8758"/>
                  <a:pt x="84431" y="42571"/>
                  <a:pt x="121473" y="55271"/>
                </a:cubicBezTo>
                <a:cubicBezTo>
                  <a:pt x="158515" y="67971"/>
                  <a:pt x="214606" y="72733"/>
                  <a:pt x="223073" y="77496"/>
                </a:cubicBezTo>
                <a:cubicBezTo>
                  <a:pt x="231540" y="82259"/>
                  <a:pt x="172273" y="75379"/>
                  <a:pt x="172273" y="83846"/>
                </a:cubicBezTo>
                <a:cubicBezTo>
                  <a:pt x="172273" y="92313"/>
                  <a:pt x="226248" y="118771"/>
                  <a:pt x="223073" y="128296"/>
                </a:cubicBezTo>
                <a:cubicBezTo>
                  <a:pt x="219898" y="137821"/>
                  <a:pt x="190265" y="136234"/>
                  <a:pt x="153223" y="140996"/>
                </a:cubicBezTo>
                <a:cubicBezTo>
                  <a:pt x="116181" y="145758"/>
                  <a:pt x="-1823" y="157929"/>
                  <a:pt x="823" y="156871"/>
                </a:cubicBezTo>
                <a:cubicBezTo>
                  <a:pt x="3469" y="155813"/>
                  <a:pt x="130469" y="135704"/>
                  <a:pt x="169098" y="134646"/>
                </a:cubicBezTo>
                <a:cubicBezTo>
                  <a:pt x="207727" y="133588"/>
                  <a:pt x="228894" y="152638"/>
                  <a:pt x="232598" y="150521"/>
                </a:cubicBezTo>
                <a:cubicBezTo>
                  <a:pt x="236302" y="148404"/>
                  <a:pt x="206139" y="133588"/>
                  <a:pt x="191323" y="121946"/>
                </a:cubicBezTo>
                <a:cubicBezTo>
                  <a:pt x="176507" y="110304"/>
                  <a:pt x="144756" y="81729"/>
                  <a:pt x="143698" y="80671"/>
                </a:cubicBezTo>
                <a:cubicBezTo>
                  <a:pt x="142640" y="79613"/>
                  <a:pt x="205081" y="126708"/>
                  <a:pt x="184973" y="115596"/>
                </a:cubicBezTo>
                <a:cubicBezTo>
                  <a:pt x="164865" y="104484"/>
                  <a:pt x="11406" y="11350"/>
                  <a:pt x="823" y="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30F4266-7A37-AC53-22F2-C0FEAF3A42E3}"/>
              </a:ext>
            </a:extLst>
          </p:cNvPr>
          <p:cNvSpPr/>
          <p:nvPr/>
        </p:nvSpPr>
        <p:spPr>
          <a:xfrm>
            <a:off x="6699250" y="3381314"/>
            <a:ext cx="395273" cy="85941"/>
          </a:xfrm>
          <a:custGeom>
            <a:avLst/>
            <a:gdLst>
              <a:gd name="connsiteX0" fmla="*/ 0 w 395273"/>
              <a:gd name="connsiteY0" fmla="*/ 63561 h 85941"/>
              <a:gd name="connsiteX1" fmla="*/ 180975 w 395273"/>
              <a:gd name="connsiteY1" fmla="*/ 69911 h 85941"/>
              <a:gd name="connsiteX2" fmla="*/ 107950 w 395273"/>
              <a:gd name="connsiteY2" fmla="*/ 82611 h 85941"/>
              <a:gd name="connsiteX3" fmla="*/ 387350 w 395273"/>
              <a:gd name="connsiteY3" fmla="*/ 3236 h 85941"/>
              <a:gd name="connsiteX4" fmla="*/ 304800 w 395273"/>
              <a:gd name="connsiteY4" fmla="*/ 22286 h 85941"/>
              <a:gd name="connsiteX5" fmla="*/ 158750 w 395273"/>
              <a:gd name="connsiteY5" fmla="*/ 85786 h 85941"/>
              <a:gd name="connsiteX6" fmla="*/ 349250 w 395273"/>
              <a:gd name="connsiteY6" fmla="*/ 41336 h 85941"/>
              <a:gd name="connsiteX7" fmla="*/ 177800 w 395273"/>
              <a:gd name="connsiteY7" fmla="*/ 79436 h 85941"/>
              <a:gd name="connsiteX8" fmla="*/ 0 w 395273"/>
              <a:gd name="connsiteY8" fmla="*/ 63561 h 8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273" h="85941">
                <a:moveTo>
                  <a:pt x="0" y="63561"/>
                </a:moveTo>
                <a:cubicBezTo>
                  <a:pt x="529" y="61974"/>
                  <a:pt x="162983" y="66736"/>
                  <a:pt x="180975" y="69911"/>
                </a:cubicBezTo>
                <a:cubicBezTo>
                  <a:pt x="198967" y="73086"/>
                  <a:pt x="73554" y="93724"/>
                  <a:pt x="107950" y="82611"/>
                </a:cubicBezTo>
                <a:cubicBezTo>
                  <a:pt x="142346" y="71498"/>
                  <a:pt x="354542" y="13290"/>
                  <a:pt x="387350" y="3236"/>
                </a:cubicBezTo>
                <a:cubicBezTo>
                  <a:pt x="420158" y="-6818"/>
                  <a:pt x="342900" y="8528"/>
                  <a:pt x="304800" y="22286"/>
                </a:cubicBezTo>
                <a:cubicBezTo>
                  <a:pt x="266700" y="36044"/>
                  <a:pt x="151342" y="82611"/>
                  <a:pt x="158750" y="85786"/>
                </a:cubicBezTo>
                <a:cubicBezTo>
                  <a:pt x="166158" y="88961"/>
                  <a:pt x="346075" y="42394"/>
                  <a:pt x="349250" y="41336"/>
                </a:cubicBezTo>
                <a:cubicBezTo>
                  <a:pt x="352425" y="40278"/>
                  <a:pt x="231775" y="74144"/>
                  <a:pt x="177800" y="79436"/>
                </a:cubicBezTo>
                <a:lnTo>
                  <a:pt x="0" y="635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3727EB7-A32E-5E3C-B53C-E177B1C3DBC5}"/>
              </a:ext>
            </a:extLst>
          </p:cNvPr>
          <p:cNvSpPr/>
          <p:nvPr/>
        </p:nvSpPr>
        <p:spPr>
          <a:xfrm>
            <a:off x="4806451" y="3073364"/>
            <a:ext cx="575177" cy="314368"/>
          </a:xfrm>
          <a:custGeom>
            <a:avLst/>
            <a:gdLst>
              <a:gd name="connsiteX0" fmla="*/ 499 w 575177"/>
              <a:gd name="connsiteY0" fmla="*/ 314361 h 314368"/>
              <a:gd name="connsiteX1" fmla="*/ 286249 w 575177"/>
              <a:gd name="connsiteY1" fmla="*/ 184186 h 314368"/>
              <a:gd name="connsiteX2" fmla="*/ 206874 w 575177"/>
              <a:gd name="connsiteY2" fmla="*/ 187361 h 314368"/>
              <a:gd name="connsiteX3" fmla="*/ 425949 w 575177"/>
              <a:gd name="connsiteY3" fmla="*/ 196886 h 314368"/>
              <a:gd name="connsiteX4" fmla="*/ 502149 w 575177"/>
              <a:gd name="connsiteY4" fmla="*/ 196886 h 314368"/>
              <a:gd name="connsiteX5" fmla="*/ 508499 w 575177"/>
              <a:gd name="connsiteY5" fmla="*/ 193711 h 314368"/>
              <a:gd name="connsiteX6" fmla="*/ 575174 w 575177"/>
              <a:gd name="connsiteY6" fmla="*/ 209586 h 314368"/>
              <a:gd name="connsiteX7" fmla="*/ 505324 w 575177"/>
              <a:gd name="connsiteY7" fmla="*/ 181011 h 314368"/>
              <a:gd name="connsiteX8" fmla="*/ 492624 w 575177"/>
              <a:gd name="connsiteY8" fmla="*/ 38136 h 314368"/>
              <a:gd name="connsiteX9" fmla="*/ 492624 w 575177"/>
              <a:gd name="connsiteY9" fmla="*/ 79411 h 314368"/>
              <a:gd name="connsiteX10" fmla="*/ 483099 w 575177"/>
              <a:gd name="connsiteY10" fmla="*/ 158786 h 314368"/>
              <a:gd name="connsiteX11" fmla="*/ 422774 w 575177"/>
              <a:gd name="connsiteY11" fmla="*/ 146086 h 314368"/>
              <a:gd name="connsiteX12" fmla="*/ 384674 w 575177"/>
              <a:gd name="connsiteY12" fmla="*/ 73061 h 314368"/>
              <a:gd name="connsiteX13" fmla="*/ 346574 w 575177"/>
              <a:gd name="connsiteY13" fmla="*/ 36 h 314368"/>
              <a:gd name="connsiteX14" fmla="*/ 394199 w 575177"/>
              <a:gd name="connsiteY14" fmla="*/ 82586 h 314368"/>
              <a:gd name="connsiteX15" fmla="*/ 387849 w 575177"/>
              <a:gd name="connsiteY15" fmla="*/ 161961 h 314368"/>
              <a:gd name="connsiteX16" fmla="*/ 362449 w 575177"/>
              <a:gd name="connsiteY16" fmla="*/ 149261 h 314368"/>
              <a:gd name="connsiteX17" fmla="*/ 317999 w 575177"/>
              <a:gd name="connsiteY17" fmla="*/ 47661 h 314368"/>
              <a:gd name="connsiteX18" fmla="*/ 346574 w 575177"/>
              <a:gd name="connsiteY18" fmla="*/ 152436 h 314368"/>
              <a:gd name="connsiteX19" fmla="*/ 264024 w 575177"/>
              <a:gd name="connsiteY19" fmla="*/ 161961 h 314368"/>
              <a:gd name="connsiteX20" fmla="*/ 197349 w 575177"/>
              <a:gd name="connsiteY20" fmla="*/ 79411 h 314368"/>
              <a:gd name="connsiteX21" fmla="*/ 254499 w 575177"/>
              <a:gd name="connsiteY21" fmla="*/ 161961 h 314368"/>
              <a:gd name="connsiteX22" fmla="*/ 213224 w 575177"/>
              <a:gd name="connsiteY22" fmla="*/ 181011 h 314368"/>
              <a:gd name="connsiteX23" fmla="*/ 130674 w 575177"/>
              <a:gd name="connsiteY23" fmla="*/ 107986 h 314368"/>
              <a:gd name="connsiteX24" fmla="*/ 206874 w 575177"/>
              <a:gd name="connsiteY24" fmla="*/ 196886 h 314368"/>
              <a:gd name="connsiteX25" fmla="*/ 175124 w 575177"/>
              <a:gd name="connsiteY25" fmla="*/ 203236 h 314368"/>
              <a:gd name="connsiteX26" fmla="*/ 67174 w 575177"/>
              <a:gd name="connsiteY26" fmla="*/ 152436 h 314368"/>
              <a:gd name="connsiteX27" fmla="*/ 130674 w 575177"/>
              <a:gd name="connsiteY27" fmla="*/ 174661 h 314368"/>
              <a:gd name="connsiteX28" fmla="*/ 124324 w 575177"/>
              <a:gd name="connsiteY28" fmla="*/ 181011 h 314368"/>
              <a:gd name="connsiteX29" fmla="*/ 54474 w 575177"/>
              <a:gd name="connsiteY29" fmla="*/ 219111 h 314368"/>
              <a:gd name="connsiteX30" fmla="*/ 41774 w 575177"/>
              <a:gd name="connsiteY30" fmla="*/ 219111 h 314368"/>
              <a:gd name="connsiteX31" fmla="*/ 86224 w 575177"/>
              <a:gd name="connsiteY31" fmla="*/ 219111 h 314368"/>
              <a:gd name="connsiteX32" fmla="*/ 92574 w 575177"/>
              <a:gd name="connsiteY32" fmla="*/ 228636 h 314368"/>
              <a:gd name="connsiteX33" fmla="*/ 213224 w 575177"/>
              <a:gd name="connsiteY33" fmla="*/ 177836 h 314368"/>
              <a:gd name="connsiteX34" fmla="*/ 499 w 575177"/>
              <a:gd name="connsiteY34" fmla="*/ 314361 h 31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5177" h="314368">
                <a:moveTo>
                  <a:pt x="499" y="314361"/>
                </a:moveTo>
                <a:cubicBezTo>
                  <a:pt x="12670" y="315419"/>
                  <a:pt x="251853" y="205353"/>
                  <a:pt x="286249" y="184186"/>
                </a:cubicBezTo>
                <a:cubicBezTo>
                  <a:pt x="320645" y="163019"/>
                  <a:pt x="183591" y="185244"/>
                  <a:pt x="206874" y="187361"/>
                </a:cubicBezTo>
                <a:cubicBezTo>
                  <a:pt x="230157" y="189478"/>
                  <a:pt x="376737" y="195299"/>
                  <a:pt x="425949" y="196886"/>
                </a:cubicBezTo>
                <a:cubicBezTo>
                  <a:pt x="475161" y="198473"/>
                  <a:pt x="488391" y="197415"/>
                  <a:pt x="502149" y="196886"/>
                </a:cubicBezTo>
                <a:cubicBezTo>
                  <a:pt x="515907" y="196357"/>
                  <a:pt x="496328" y="191594"/>
                  <a:pt x="508499" y="193711"/>
                </a:cubicBezTo>
                <a:cubicBezTo>
                  <a:pt x="520670" y="195828"/>
                  <a:pt x="575703" y="211703"/>
                  <a:pt x="575174" y="209586"/>
                </a:cubicBezTo>
                <a:cubicBezTo>
                  <a:pt x="574645" y="207469"/>
                  <a:pt x="519082" y="209586"/>
                  <a:pt x="505324" y="181011"/>
                </a:cubicBezTo>
                <a:cubicBezTo>
                  <a:pt x="491566" y="152436"/>
                  <a:pt x="494741" y="55069"/>
                  <a:pt x="492624" y="38136"/>
                </a:cubicBezTo>
                <a:cubicBezTo>
                  <a:pt x="490507" y="21203"/>
                  <a:pt x="494212" y="59303"/>
                  <a:pt x="492624" y="79411"/>
                </a:cubicBezTo>
                <a:cubicBezTo>
                  <a:pt x="491037" y="99519"/>
                  <a:pt x="494741" y="147673"/>
                  <a:pt x="483099" y="158786"/>
                </a:cubicBezTo>
                <a:cubicBezTo>
                  <a:pt x="471457" y="169898"/>
                  <a:pt x="439178" y="160374"/>
                  <a:pt x="422774" y="146086"/>
                </a:cubicBezTo>
                <a:cubicBezTo>
                  <a:pt x="406370" y="131798"/>
                  <a:pt x="384674" y="73061"/>
                  <a:pt x="384674" y="73061"/>
                </a:cubicBezTo>
                <a:cubicBezTo>
                  <a:pt x="371974" y="48719"/>
                  <a:pt x="344987" y="-1551"/>
                  <a:pt x="346574" y="36"/>
                </a:cubicBezTo>
                <a:cubicBezTo>
                  <a:pt x="348161" y="1623"/>
                  <a:pt x="387320" y="55599"/>
                  <a:pt x="394199" y="82586"/>
                </a:cubicBezTo>
                <a:cubicBezTo>
                  <a:pt x="401078" y="109573"/>
                  <a:pt x="393141" y="150848"/>
                  <a:pt x="387849" y="161961"/>
                </a:cubicBezTo>
                <a:cubicBezTo>
                  <a:pt x="382557" y="173073"/>
                  <a:pt x="374091" y="168311"/>
                  <a:pt x="362449" y="149261"/>
                </a:cubicBezTo>
                <a:cubicBezTo>
                  <a:pt x="350807" y="130211"/>
                  <a:pt x="320645" y="47132"/>
                  <a:pt x="317999" y="47661"/>
                </a:cubicBezTo>
                <a:cubicBezTo>
                  <a:pt x="315353" y="48190"/>
                  <a:pt x="355570" y="133386"/>
                  <a:pt x="346574" y="152436"/>
                </a:cubicBezTo>
                <a:cubicBezTo>
                  <a:pt x="337578" y="171486"/>
                  <a:pt x="288895" y="174132"/>
                  <a:pt x="264024" y="161961"/>
                </a:cubicBezTo>
                <a:cubicBezTo>
                  <a:pt x="239153" y="149790"/>
                  <a:pt x="198936" y="79411"/>
                  <a:pt x="197349" y="79411"/>
                </a:cubicBezTo>
                <a:cubicBezTo>
                  <a:pt x="195762" y="79411"/>
                  <a:pt x="251853" y="145028"/>
                  <a:pt x="254499" y="161961"/>
                </a:cubicBezTo>
                <a:cubicBezTo>
                  <a:pt x="257145" y="178894"/>
                  <a:pt x="233862" y="190007"/>
                  <a:pt x="213224" y="181011"/>
                </a:cubicBezTo>
                <a:cubicBezTo>
                  <a:pt x="192587" y="172015"/>
                  <a:pt x="131732" y="105340"/>
                  <a:pt x="130674" y="107986"/>
                </a:cubicBezTo>
                <a:cubicBezTo>
                  <a:pt x="129616" y="110632"/>
                  <a:pt x="206874" y="196886"/>
                  <a:pt x="206874" y="196886"/>
                </a:cubicBezTo>
                <a:cubicBezTo>
                  <a:pt x="214282" y="212761"/>
                  <a:pt x="198407" y="210644"/>
                  <a:pt x="175124" y="203236"/>
                </a:cubicBezTo>
                <a:cubicBezTo>
                  <a:pt x="151841" y="195828"/>
                  <a:pt x="74582" y="157198"/>
                  <a:pt x="67174" y="152436"/>
                </a:cubicBezTo>
                <a:cubicBezTo>
                  <a:pt x="59766" y="147673"/>
                  <a:pt x="130674" y="174661"/>
                  <a:pt x="130674" y="174661"/>
                </a:cubicBezTo>
                <a:cubicBezTo>
                  <a:pt x="140199" y="179424"/>
                  <a:pt x="137024" y="173603"/>
                  <a:pt x="124324" y="181011"/>
                </a:cubicBezTo>
                <a:cubicBezTo>
                  <a:pt x="111624" y="188419"/>
                  <a:pt x="68232" y="212761"/>
                  <a:pt x="54474" y="219111"/>
                </a:cubicBezTo>
                <a:cubicBezTo>
                  <a:pt x="40716" y="225461"/>
                  <a:pt x="41774" y="219111"/>
                  <a:pt x="41774" y="219111"/>
                </a:cubicBezTo>
                <a:cubicBezTo>
                  <a:pt x="47066" y="219111"/>
                  <a:pt x="77757" y="217524"/>
                  <a:pt x="86224" y="219111"/>
                </a:cubicBezTo>
                <a:cubicBezTo>
                  <a:pt x="94691" y="220698"/>
                  <a:pt x="71408" y="235515"/>
                  <a:pt x="92574" y="228636"/>
                </a:cubicBezTo>
                <a:cubicBezTo>
                  <a:pt x="113740" y="221757"/>
                  <a:pt x="223807" y="167782"/>
                  <a:pt x="213224" y="177836"/>
                </a:cubicBezTo>
                <a:cubicBezTo>
                  <a:pt x="202641" y="187890"/>
                  <a:pt x="-11672" y="313303"/>
                  <a:pt x="499" y="314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CEBB968-B431-E520-18F6-49F2FB937859}"/>
              </a:ext>
            </a:extLst>
          </p:cNvPr>
          <p:cNvSpPr/>
          <p:nvPr/>
        </p:nvSpPr>
        <p:spPr>
          <a:xfrm>
            <a:off x="4786529" y="3196583"/>
            <a:ext cx="608415" cy="178832"/>
          </a:xfrm>
          <a:custGeom>
            <a:avLst/>
            <a:gdLst>
              <a:gd name="connsiteX0" fmla="*/ 1371 w 608415"/>
              <a:gd name="connsiteY0" fmla="*/ 165742 h 178832"/>
              <a:gd name="connsiteX1" fmla="*/ 195046 w 608415"/>
              <a:gd name="connsiteY1" fmla="*/ 51442 h 178832"/>
              <a:gd name="connsiteX2" fmla="*/ 163296 w 608415"/>
              <a:gd name="connsiteY2" fmla="*/ 51442 h 178832"/>
              <a:gd name="connsiteX3" fmla="*/ 331571 w 608415"/>
              <a:gd name="connsiteY3" fmla="*/ 13342 h 178832"/>
              <a:gd name="connsiteX4" fmla="*/ 318871 w 608415"/>
              <a:gd name="connsiteY4" fmla="*/ 3817 h 178832"/>
              <a:gd name="connsiteX5" fmla="*/ 458571 w 608415"/>
              <a:gd name="connsiteY5" fmla="*/ 19692 h 178832"/>
              <a:gd name="connsiteX6" fmla="*/ 442696 w 608415"/>
              <a:gd name="connsiteY6" fmla="*/ 642 h 178832"/>
              <a:gd name="connsiteX7" fmla="*/ 544296 w 608415"/>
              <a:gd name="connsiteY7" fmla="*/ 48267 h 178832"/>
              <a:gd name="connsiteX8" fmla="*/ 607796 w 608415"/>
              <a:gd name="connsiteY8" fmla="*/ 83192 h 178832"/>
              <a:gd name="connsiteX9" fmla="*/ 569696 w 608415"/>
              <a:gd name="connsiteY9" fmla="*/ 67317 h 178832"/>
              <a:gd name="connsiteX10" fmla="*/ 461746 w 608415"/>
              <a:gd name="connsiteY10" fmla="*/ 38742 h 178832"/>
              <a:gd name="connsiteX11" fmla="*/ 337921 w 608415"/>
              <a:gd name="connsiteY11" fmla="*/ 38742 h 178832"/>
              <a:gd name="connsiteX12" fmla="*/ 220446 w 608415"/>
              <a:gd name="connsiteY12" fmla="*/ 80017 h 178832"/>
              <a:gd name="connsiteX13" fmla="*/ 372846 w 608415"/>
              <a:gd name="connsiteY13" fmla="*/ 41917 h 178832"/>
              <a:gd name="connsiteX14" fmla="*/ 204571 w 608415"/>
              <a:gd name="connsiteY14" fmla="*/ 99067 h 178832"/>
              <a:gd name="connsiteX15" fmla="*/ 134721 w 608415"/>
              <a:gd name="connsiteY15" fmla="*/ 165742 h 178832"/>
              <a:gd name="connsiteX16" fmla="*/ 163296 w 608415"/>
              <a:gd name="connsiteY16" fmla="*/ 156217 h 178832"/>
              <a:gd name="connsiteX17" fmla="*/ 166471 w 608415"/>
              <a:gd name="connsiteY17" fmla="*/ 178442 h 178832"/>
              <a:gd name="connsiteX18" fmla="*/ 109321 w 608415"/>
              <a:gd name="connsiteY18" fmla="*/ 133992 h 178832"/>
              <a:gd name="connsiteX19" fmla="*/ 1371 w 608415"/>
              <a:gd name="connsiteY19" fmla="*/ 165742 h 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8415" h="178832">
                <a:moveTo>
                  <a:pt x="1371" y="165742"/>
                </a:moveTo>
                <a:cubicBezTo>
                  <a:pt x="15659" y="151984"/>
                  <a:pt x="168059" y="70492"/>
                  <a:pt x="195046" y="51442"/>
                </a:cubicBezTo>
                <a:cubicBezTo>
                  <a:pt x="222033" y="32392"/>
                  <a:pt x="140542" y="57792"/>
                  <a:pt x="163296" y="51442"/>
                </a:cubicBezTo>
                <a:cubicBezTo>
                  <a:pt x="186050" y="45092"/>
                  <a:pt x="305642" y="21279"/>
                  <a:pt x="331571" y="13342"/>
                </a:cubicBezTo>
                <a:cubicBezTo>
                  <a:pt x="357500" y="5405"/>
                  <a:pt x="297704" y="2759"/>
                  <a:pt x="318871" y="3817"/>
                </a:cubicBezTo>
                <a:cubicBezTo>
                  <a:pt x="340038" y="4875"/>
                  <a:pt x="437934" y="20221"/>
                  <a:pt x="458571" y="19692"/>
                </a:cubicBezTo>
                <a:cubicBezTo>
                  <a:pt x="479208" y="19163"/>
                  <a:pt x="428408" y="-4121"/>
                  <a:pt x="442696" y="642"/>
                </a:cubicBezTo>
                <a:cubicBezTo>
                  <a:pt x="456984" y="5405"/>
                  <a:pt x="516779" y="34509"/>
                  <a:pt x="544296" y="48267"/>
                </a:cubicBezTo>
                <a:cubicBezTo>
                  <a:pt x="571813" y="62025"/>
                  <a:pt x="603563" y="80017"/>
                  <a:pt x="607796" y="83192"/>
                </a:cubicBezTo>
                <a:cubicBezTo>
                  <a:pt x="612029" y="86367"/>
                  <a:pt x="594038" y="74725"/>
                  <a:pt x="569696" y="67317"/>
                </a:cubicBezTo>
                <a:cubicBezTo>
                  <a:pt x="545354" y="59909"/>
                  <a:pt x="500375" y="43504"/>
                  <a:pt x="461746" y="38742"/>
                </a:cubicBezTo>
                <a:cubicBezTo>
                  <a:pt x="423117" y="33980"/>
                  <a:pt x="378138" y="31863"/>
                  <a:pt x="337921" y="38742"/>
                </a:cubicBezTo>
                <a:cubicBezTo>
                  <a:pt x="297704" y="45621"/>
                  <a:pt x="214625" y="79488"/>
                  <a:pt x="220446" y="80017"/>
                </a:cubicBezTo>
                <a:cubicBezTo>
                  <a:pt x="226267" y="80546"/>
                  <a:pt x="375492" y="38742"/>
                  <a:pt x="372846" y="41917"/>
                </a:cubicBezTo>
                <a:cubicBezTo>
                  <a:pt x="370200" y="45092"/>
                  <a:pt x="244259" y="78429"/>
                  <a:pt x="204571" y="99067"/>
                </a:cubicBezTo>
                <a:cubicBezTo>
                  <a:pt x="164884" y="119704"/>
                  <a:pt x="141600" y="156217"/>
                  <a:pt x="134721" y="165742"/>
                </a:cubicBezTo>
                <a:cubicBezTo>
                  <a:pt x="127842" y="175267"/>
                  <a:pt x="158004" y="154100"/>
                  <a:pt x="163296" y="156217"/>
                </a:cubicBezTo>
                <a:cubicBezTo>
                  <a:pt x="168588" y="158334"/>
                  <a:pt x="175467" y="182146"/>
                  <a:pt x="166471" y="178442"/>
                </a:cubicBezTo>
                <a:cubicBezTo>
                  <a:pt x="157475" y="174738"/>
                  <a:pt x="129958" y="135579"/>
                  <a:pt x="109321" y="133992"/>
                </a:cubicBezTo>
                <a:cubicBezTo>
                  <a:pt x="88684" y="132405"/>
                  <a:pt x="-12917" y="179500"/>
                  <a:pt x="1371" y="16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5C90B0-09B4-8D4E-3ED7-20198A7E2FF4}"/>
              </a:ext>
            </a:extLst>
          </p:cNvPr>
          <p:cNvSpPr/>
          <p:nvPr/>
        </p:nvSpPr>
        <p:spPr>
          <a:xfrm>
            <a:off x="4783040" y="3155945"/>
            <a:ext cx="500490" cy="181183"/>
          </a:xfrm>
          <a:custGeom>
            <a:avLst/>
            <a:gdLst>
              <a:gd name="connsiteX0" fmla="*/ 1685 w 500490"/>
              <a:gd name="connsiteY0" fmla="*/ 180980 h 181183"/>
              <a:gd name="connsiteX1" fmla="*/ 119160 w 500490"/>
              <a:gd name="connsiteY1" fmla="*/ 76205 h 181183"/>
              <a:gd name="connsiteX2" fmla="*/ 281085 w 500490"/>
              <a:gd name="connsiteY2" fmla="*/ 25405 h 181183"/>
              <a:gd name="connsiteX3" fmla="*/ 179485 w 500490"/>
              <a:gd name="connsiteY3" fmla="*/ 38105 h 181183"/>
              <a:gd name="connsiteX4" fmla="*/ 144560 w 500490"/>
              <a:gd name="connsiteY4" fmla="*/ 38105 h 181183"/>
              <a:gd name="connsiteX5" fmla="*/ 360460 w 500490"/>
              <a:gd name="connsiteY5" fmla="*/ 5 h 181183"/>
              <a:gd name="connsiteX6" fmla="*/ 500160 w 500490"/>
              <a:gd name="connsiteY6" fmla="*/ 34930 h 181183"/>
              <a:gd name="connsiteX7" fmla="*/ 392210 w 500490"/>
              <a:gd name="connsiteY7" fmla="*/ 3180 h 181183"/>
              <a:gd name="connsiteX8" fmla="*/ 176310 w 500490"/>
              <a:gd name="connsiteY8" fmla="*/ 12705 h 181183"/>
              <a:gd name="connsiteX9" fmla="*/ 112810 w 500490"/>
              <a:gd name="connsiteY9" fmla="*/ 69855 h 181183"/>
              <a:gd name="connsiteX10" fmla="*/ 135035 w 500490"/>
              <a:gd name="connsiteY10" fmla="*/ 47630 h 181183"/>
              <a:gd name="connsiteX11" fmla="*/ 55660 w 500490"/>
              <a:gd name="connsiteY11" fmla="*/ 101605 h 181183"/>
              <a:gd name="connsiteX12" fmla="*/ 1685 w 500490"/>
              <a:gd name="connsiteY12" fmla="*/ 180980 h 18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490" h="181183">
                <a:moveTo>
                  <a:pt x="1685" y="180980"/>
                </a:moveTo>
                <a:cubicBezTo>
                  <a:pt x="12268" y="176747"/>
                  <a:pt x="72593" y="102134"/>
                  <a:pt x="119160" y="76205"/>
                </a:cubicBezTo>
                <a:cubicBezTo>
                  <a:pt x="165727" y="50276"/>
                  <a:pt x="271031" y="31755"/>
                  <a:pt x="281085" y="25405"/>
                </a:cubicBezTo>
                <a:cubicBezTo>
                  <a:pt x="291139" y="19055"/>
                  <a:pt x="202239" y="35988"/>
                  <a:pt x="179485" y="38105"/>
                </a:cubicBezTo>
                <a:cubicBezTo>
                  <a:pt x="156731" y="40222"/>
                  <a:pt x="114398" y="44455"/>
                  <a:pt x="144560" y="38105"/>
                </a:cubicBezTo>
                <a:cubicBezTo>
                  <a:pt x="174722" y="31755"/>
                  <a:pt x="301193" y="534"/>
                  <a:pt x="360460" y="5"/>
                </a:cubicBezTo>
                <a:cubicBezTo>
                  <a:pt x="419727" y="-524"/>
                  <a:pt x="494868" y="34401"/>
                  <a:pt x="500160" y="34930"/>
                </a:cubicBezTo>
                <a:cubicBezTo>
                  <a:pt x="505452" y="35459"/>
                  <a:pt x="446185" y="6884"/>
                  <a:pt x="392210" y="3180"/>
                </a:cubicBezTo>
                <a:cubicBezTo>
                  <a:pt x="338235" y="-524"/>
                  <a:pt x="222877" y="1593"/>
                  <a:pt x="176310" y="12705"/>
                </a:cubicBezTo>
                <a:cubicBezTo>
                  <a:pt x="129743" y="23817"/>
                  <a:pt x="119689" y="64034"/>
                  <a:pt x="112810" y="69855"/>
                </a:cubicBezTo>
                <a:cubicBezTo>
                  <a:pt x="105931" y="75676"/>
                  <a:pt x="144560" y="42338"/>
                  <a:pt x="135035" y="47630"/>
                </a:cubicBezTo>
                <a:cubicBezTo>
                  <a:pt x="125510" y="52922"/>
                  <a:pt x="78414" y="80968"/>
                  <a:pt x="55660" y="101605"/>
                </a:cubicBezTo>
                <a:cubicBezTo>
                  <a:pt x="32906" y="122242"/>
                  <a:pt x="-8898" y="185213"/>
                  <a:pt x="1685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182AA11-2503-C143-98C1-8D66E7CC67D6}"/>
              </a:ext>
            </a:extLst>
          </p:cNvPr>
          <p:cNvSpPr/>
          <p:nvPr/>
        </p:nvSpPr>
        <p:spPr>
          <a:xfrm>
            <a:off x="5197339" y="3149598"/>
            <a:ext cx="367752" cy="353555"/>
          </a:xfrm>
          <a:custGeom>
            <a:avLst/>
            <a:gdLst>
              <a:gd name="connsiteX0" fmla="*/ 136 w 367752"/>
              <a:gd name="connsiteY0" fmla="*/ 2 h 353555"/>
              <a:gd name="connsiteX1" fmla="*/ 187461 w 367752"/>
              <a:gd name="connsiteY1" fmla="*/ 101602 h 353555"/>
              <a:gd name="connsiteX2" fmla="*/ 171586 w 367752"/>
              <a:gd name="connsiteY2" fmla="*/ 76202 h 353555"/>
              <a:gd name="connsiteX3" fmla="*/ 279536 w 367752"/>
              <a:gd name="connsiteY3" fmla="*/ 165102 h 353555"/>
              <a:gd name="connsiteX4" fmla="*/ 365261 w 367752"/>
              <a:gd name="connsiteY4" fmla="*/ 269877 h 353555"/>
              <a:gd name="connsiteX5" fmla="*/ 346211 w 367752"/>
              <a:gd name="connsiteY5" fmla="*/ 352427 h 353555"/>
              <a:gd name="connsiteX6" fmla="*/ 362086 w 367752"/>
              <a:gd name="connsiteY6" fmla="*/ 311152 h 353555"/>
              <a:gd name="connsiteX7" fmla="*/ 298586 w 367752"/>
              <a:gd name="connsiteY7" fmla="*/ 219077 h 353555"/>
              <a:gd name="connsiteX8" fmla="*/ 244611 w 367752"/>
              <a:gd name="connsiteY8" fmla="*/ 180977 h 353555"/>
              <a:gd name="connsiteX9" fmla="*/ 282711 w 367752"/>
              <a:gd name="connsiteY9" fmla="*/ 225427 h 353555"/>
              <a:gd name="connsiteX10" fmla="*/ 216036 w 367752"/>
              <a:gd name="connsiteY10" fmla="*/ 136527 h 353555"/>
              <a:gd name="connsiteX11" fmla="*/ 82686 w 367752"/>
              <a:gd name="connsiteY11" fmla="*/ 66677 h 353555"/>
              <a:gd name="connsiteX12" fmla="*/ 155711 w 367752"/>
              <a:gd name="connsiteY12" fmla="*/ 104777 h 353555"/>
              <a:gd name="connsiteX13" fmla="*/ 136 w 367752"/>
              <a:gd name="connsiteY13" fmla="*/ 2 h 35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752" h="353555">
                <a:moveTo>
                  <a:pt x="136" y="2"/>
                </a:moveTo>
                <a:cubicBezTo>
                  <a:pt x="5428" y="-527"/>
                  <a:pt x="158886" y="88902"/>
                  <a:pt x="187461" y="101602"/>
                </a:cubicBezTo>
                <a:cubicBezTo>
                  <a:pt x="216036" y="114302"/>
                  <a:pt x="156240" y="65619"/>
                  <a:pt x="171586" y="76202"/>
                </a:cubicBezTo>
                <a:cubicBezTo>
                  <a:pt x="186932" y="86785"/>
                  <a:pt x="247257" y="132823"/>
                  <a:pt x="279536" y="165102"/>
                </a:cubicBezTo>
                <a:cubicBezTo>
                  <a:pt x="311815" y="197381"/>
                  <a:pt x="354149" y="238656"/>
                  <a:pt x="365261" y="269877"/>
                </a:cubicBezTo>
                <a:cubicBezTo>
                  <a:pt x="376373" y="301098"/>
                  <a:pt x="346740" y="345548"/>
                  <a:pt x="346211" y="352427"/>
                </a:cubicBezTo>
                <a:cubicBezTo>
                  <a:pt x="345682" y="359306"/>
                  <a:pt x="370024" y="333377"/>
                  <a:pt x="362086" y="311152"/>
                </a:cubicBezTo>
                <a:cubicBezTo>
                  <a:pt x="354149" y="288927"/>
                  <a:pt x="318165" y="240773"/>
                  <a:pt x="298586" y="219077"/>
                </a:cubicBezTo>
                <a:cubicBezTo>
                  <a:pt x="279007" y="197381"/>
                  <a:pt x="247257" y="179919"/>
                  <a:pt x="244611" y="180977"/>
                </a:cubicBezTo>
                <a:cubicBezTo>
                  <a:pt x="241965" y="182035"/>
                  <a:pt x="287474" y="232835"/>
                  <a:pt x="282711" y="225427"/>
                </a:cubicBezTo>
                <a:cubicBezTo>
                  <a:pt x="277949" y="218019"/>
                  <a:pt x="249374" y="162985"/>
                  <a:pt x="216036" y="136527"/>
                </a:cubicBezTo>
                <a:cubicBezTo>
                  <a:pt x="182699" y="110069"/>
                  <a:pt x="82686" y="66677"/>
                  <a:pt x="82686" y="66677"/>
                </a:cubicBezTo>
                <a:cubicBezTo>
                  <a:pt x="72632" y="61385"/>
                  <a:pt x="166824" y="112715"/>
                  <a:pt x="155711" y="104777"/>
                </a:cubicBezTo>
                <a:cubicBezTo>
                  <a:pt x="144599" y="96840"/>
                  <a:pt x="-5156" y="531"/>
                  <a:pt x="1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24F7822-29EE-26CB-8739-0AE0941095DD}"/>
              </a:ext>
            </a:extLst>
          </p:cNvPr>
          <p:cNvSpPr/>
          <p:nvPr/>
        </p:nvSpPr>
        <p:spPr>
          <a:xfrm>
            <a:off x="4812478" y="3203271"/>
            <a:ext cx="488327" cy="127306"/>
          </a:xfrm>
          <a:custGeom>
            <a:avLst/>
            <a:gdLst>
              <a:gd name="connsiteX0" fmla="*/ 822 w 488327"/>
              <a:gd name="connsiteY0" fmla="*/ 127304 h 127306"/>
              <a:gd name="connsiteX1" fmla="*/ 204022 w 488327"/>
              <a:gd name="connsiteY1" fmla="*/ 19354 h 127306"/>
              <a:gd name="connsiteX2" fmla="*/ 169097 w 488327"/>
              <a:gd name="connsiteY2" fmla="*/ 22529 h 127306"/>
              <a:gd name="connsiteX3" fmla="*/ 327847 w 488327"/>
              <a:gd name="connsiteY3" fmla="*/ 304 h 127306"/>
              <a:gd name="connsiteX4" fmla="*/ 486597 w 488327"/>
              <a:gd name="connsiteY4" fmla="*/ 9829 h 127306"/>
              <a:gd name="connsiteX5" fmla="*/ 400872 w 488327"/>
              <a:gd name="connsiteY5" fmla="*/ 13004 h 127306"/>
              <a:gd name="connsiteX6" fmla="*/ 226247 w 488327"/>
              <a:gd name="connsiteY6" fmla="*/ 47929 h 127306"/>
              <a:gd name="connsiteX7" fmla="*/ 292922 w 488327"/>
              <a:gd name="connsiteY7" fmla="*/ 16179 h 127306"/>
              <a:gd name="connsiteX8" fmla="*/ 822 w 488327"/>
              <a:gd name="connsiteY8" fmla="*/ 127304 h 12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327" h="127306">
                <a:moveTo>
                  <a:pt x="822" y="127304"/>
                </a:moveTo>
                <a:cubicBezTo>
                  <a:pt x="-13995" y="127833"/>
                  <a:pt x="175976" y="36816"/>
                  <a:pt x="204022" y="19354"/>
                </a:cubicBezTo>
                <a:cubicBezTo>
                  <a:pt x="232068" y="1891"/>
                  <a:pt x="148460" y="25704"/>
                  <a:pt x="169097" y="22529"/>
                </a:cubicBezTo>
                <a:cubicBezTo>
                  <a:pt x="189735" y="19354"/>
                  <a:pt x="274930" y="2421"/>
                  <a:pt x="327847" y="304"/>
                </a:cubicBezTo>
                <a:cubicBezTo>
                  <a:pt x="380764" y="-1813"/>
                  <a:pt x="474426" y="7712"/>
                  <a:pt x="486597" y="9829"/>
                </a:cubicBezTo>
                <a:cubicBezTo>
                  <a:pt x="498768" y="11946"/>
                  <a:pt x="444264" y="6654"/>
                  <a:pt x="400872" y="13004"/>
                </a:cubicBezTo>
                <a:cubicBezTo>
                  <a:pt x="357480" y="19354"/>
                  <a:pt x="244239" y="47400"/>
                  <a:pt x="226247" y="47929"/>
                </a:cubicBezTo>
                <a:cubicBezTo>
                  <a:pt x="208255" y="48458"/>
                  <a:pt x="327318" y="1891"/>
                  <a:pt x="292922" y="16179"/>
                </a:cubicBezTo>
                <a:cubicBezTo>
                  <a:pt x="258526" y="30466"/>
                  <a:pt x="15639" y="126775"/>
                  <a:pt x="822" y="127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BE38555-E71B-596C-B904-DE95C579D26B}"/>
              </a:ext>
            </a:extLst>
          </p:cNvPr>
          <p:cNvSpPr/>
          <p:nvPr/>
        </p:nvSpPr>
        <p:spPr>
          <a:xfrm>
            <a:off x="5333975" y="3302000"/>
            <a:ext cx="263649" cy="207267"/>
          </a:xfrm>
          <a:custGeom>
            <a:avLst/>
            <a:gdLst>
              <a:gd name="connsiteX0" fmla="*/ 92100 w 263649"/>
              <a:gd name="connsiteY0" fmla="*/ 0 h 207267"/>
              <a:gd name="connsiteX1" fmla="*/ 184175 w 263649"/>
              <a:gd name="connsiteY1" fmla="*/ 101600 h 207267"/>
              <a:gd name="connsiteX2" fmla="*/ 158775 w 263649"/>
              <a:gd name="connsiteY2" fmla="*/ 130175 h 207267"/>
              <a:gd name="connsiteX3" fmla="*/ 25 w 263649"/>
              <a:gd name="connsiteY3" fmla="*/ 206375 h 207267"/>
              <a:gd name="connsiteX4" fmla="*/ 171475 w 263649"/>
              <a:gd name="connsiteY4" fmla="*/ 171450 h 207267"/>
              <a:gd name="connsiteX5" fmla="*/ 263550 w 263649"/>
              <a:gd name="connsiteY5" fmla="*/ 165100 h 207267"/>
              <a:gd name="connsiteX6" fmla="*/ 155600 w 263649"/>
              <a:gd name="connsiteY6" fmla="*/ 165100 h 207267"/>
              <a:gd name="connsiteX7" fmla="*/ 101625 w 263649"/>
              <a:gd name="connsiteY7" fmla="*/ 168275 h 207267"/>
              <a:gd name="connsiteX8" fmla="*/ 155600 w 263649"/>
              <a:gd name="connsiteY8" fmla="*/ 133350 h 207267"/>
              <a:gd name="connsiteX9" fmla="*/ 92100 w 263649"/>
              <a:gd name="connsiteY9" fmla="*/ 0 h 2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49" h="207267">
                <a:moveTo>
                  <a:pt x="92100" y="0"/>
                </a:moveTo>
                <a:lnTo>
                  <a:pt x="184175" y="101600"/>
                </a:lnTo>
                <a:cubicBezTo>
                  <a:pt x="195287" y="123296"/>
                  <a:pt x="189467" y="112713"/>
                  <a:pt x="158775" y="130175"/>
                </a:cubicBezTo>
                <a:cubicBezTo>
                  <a:pt x="128083" y="147638"/>
                  <a:pt x="-2092" y="199496"/>
                  <a:pt x="25" y="206375"/>
                </a:cubicBezTo>
                <a:cubicBezTo>
                  <a:pt x="2142" y="213254"/>
                  <a:pt x="127554" y="178329"/>
                  <a:pt x="171475" y="171450"/>
                </a:cubicBezTo>
                <a:cubicBezTo>
                  <a:pt x="215396" y="164571"/>
                  <a:pt x="266196" y="166158"/>
                  <a:pt x="263550" y="165100"/>
                </a:cubicBezTo>
                <a:cubicBezTo>
                  <a:pt x="260904" y="164042"/>
                  <a:pt x="182587" y="164571"/>
                  <a:pt x="155600" y="165100"/>
                </a:cubicBezTo>
                <a:cubicBezTo>
                  <a:pt x="128613" y="165629"/>
                  <a:pt x="101625" y="173567"/>
                  <a:pt x="101625" y="168275"/>
                </a:cubicBezTo>
                <a:cubicBezTo>
                  <a:pt x="101625" y="162983"/>
                  <a:pt x="151896" y="155046"/>
                  <a:pt x="155600" y="133350"/>
                </a:cubicBezTo>
                <a:cubicBezTo>
                  <a:pt x="159304" y="111654"/>
                  <a:pt x="87337" y="5292"/>
                  <a:pt x="921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27B45AA-AB26-4D63-0611-47953D11B7E3}"/>
              </a:ext>
            </a:extLst>
          </p:cNvPr>
          <p:cNvSpPr/>
          <p:nvPr/>
        </p:nvSpPr>
        <p:spPr>
          <a:xfrm>
            <a:off x="4863532" y="3432063"/>
            <a:ext cx="566265" cy="102790"/>
          </a:xfrm>
          <a:custGeom>
            <a:avLst/>
            <a:gdLst>
              <a:gd name="connsiteX0" fmla="*/ 568 w 566265"/>
              <a:gd name="connsiteY0" fmla="*/ 112 h 102790"/>
              <a:gd name="connsiteX1" fmla="*/ 146618 w 566265"/>
              <a:gd name="connsiteY1" fmla="*/ 73137 h 102790"/>
              <a:gd name="connsiteX2" fmla="*/ 330768 w 566265"/>
              <a:gd name="connsiteY2" fmla="*/ 66787 h 102790"/>
              <a:gd name="connsiteX3" fmla="*/ 299018 w 566265"/>
              <a:gd name="connsiteY3" fmla="*/ 73137 h 102790"/>
              <a:gd name="connsiteX4" fmla="*/ 562543 w 566265"/>
              <a:gd name="connsiteY4" fmla="*/ 79487 h 102790"/>
              <a:gd name="connsiteX5" fmla="*/ 460943 w 566265"/>
              <a:gd name="connsiteY5" fmla="*/ 85837 h 102790"/>
              <a:gd name="connsiteX6" fmla="*/ 178368 w 566265"/>
              <a:gd name="connsiteY6" fmla="*/ 101712 h 102790"/>
              <a:gd name="connsiteX7" fmla="*/ 200593 w 566265"/>
              <a:gd name="connsiteY7" fmla="*/ 92187 h 102790"/>
              <a:gd name="connsiteX8" fmla="*/ 568 w 566265"/>
              <a:gd name="connsiteY8" fmla="*/ 112 h 10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265" h="102790">
                <a:moveTo>
                  <a:pt x="568" y="112"/>
                </a:moveTo>
                <a:cubicBezTo>
                  <a:pt x="-8428" y="-3063"/>
                  <a:pt x="91585" y="62025"/>
                  <a:pt x="146618" y="73137"/>
                </a:cubicBezTo>
                <a:cubicBezTo>
                  <a:pt x="201651" y="84249"/>
                  <a:pt x="305368" y="66787"/>
                  <a:pt x="330768" y="66787"/>
                </a:cubicBezTo>
                <a:cubicBezTo>
                  <a:pt x="356168" y="66787"/>
                  <a:pt x="260389" y="71020"/>
                  <a:pt x="299018" y="73137"/>
                </a:cubicBezTo>
                <a:cubicBezTo>
                  <a:pt x="337647" y="75254"/>
                  <a:pt x="535556" y="77370"/>
                  <a:pt x="562543" y="79487"/>
                </a:cubicBezTo>
                <a:cubicBezTo>
                  <a:pt x="589531" y="81604"/>
                  <a:pt x="460943" y="85837"/>
                  <a:pt x="460943" y="85837"/>
                </a:cubicBezTo>
                <a:lnTo>
                  <a:pt x="178368" y="101712"/>
                </a:lnTo>
                <a:cubicBezTo>
                  <a:pt x="134976" y="102770"/>
                  <a:pt x="226522" y="105945"/>
                  <a:pt x="200593" y="92187"/>
                </a:cubicBezTo>
                <a:cubicBezTo>
                  <a:pt x="174664" y="78429"/>
                  <a:pt x="9564" y="3287"/>
                  <a:pt x="56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BCB9640-D108-34BE-41EA-70F35D4F8FE1}"/>
              </a:ext>
            </a:extLst>
          </p:cNvPr>
          <p:cNvSpPr/>
          <p:nvPr/>
        </p:nvSpPr>
        <p:spPr>
          <a:xfrm>
            <a:off x="4888453" y="3338781"/>
            <a:ext cx="210238" cy="174736"/>
          </a:xfrm>
          <a:custGeom>
            <a:avLst/>
            <a:gdLst>
              <a:gd name="connsiteX0" fmla="*/ 1047 w 210238"/>
              <a:gd name="connsiteY0" fmla="*/ 1319 h 174736"/>
              <a:gd name="connsiteX1" fmla="*/ 83597 w 210238"/>
              <a:gd name="connsiteY1" fmla="*/ 80694 h 174736"/>
              <a:gd name="connsiteX2" fmla="*/ 207422 w 210238"/>
              <a:gd name="connsiteY2" fmla="*/ 172769 h 174736"/>
              <a:gd name="connsiteX3" fmla="*/ 162972 w 210238"/>
              <a:gd name="connsiteY3" fmla="*/ 141019 h 174736"/>
              <a:gd name="connsiteX4" fmla="*/ 80422 w 210238"/>
              <a:gd name="connsiteY4" fmla="*/ 109269 h 174736"/>
              <a:gd name="connsiteX5" fmla="*/ 140747 w 210238"/>
              <a:gd name="connsiteY5" fmla="*/ 147369 h 174736"/>
              <a:gd name="connsiteX6" fmla="*/ 1047 w 210238"/>
              <a:gd name="connsiteY6" fmla="*/ 1319 h 1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238" h="174736">
                <a:moveTo>
                  <a:pt x="1047" y="1319"/>
                </a:moveTo>
                <a:cubicBezTo>
                  <a:pt x="-8478" y="-9794"/>
                  <a:pt x="49201" y="52119"/>
                  <a:pt x="83597" y="80694"/>
                </a:cubicBezTo>
                <a:cubicBezTo>
                  <a:pt x="117993" y="109269"/>
                  <a:pt x="194193" y="162715"/>
                  <a:pt x="207422" y="172769"/>
                </a:cubicBezTo>
                <a:cubicBezTo>
                  <a:pt x="220651" y="182823"/>
                  <a:pt x="184139" y="151602"/>
                  <a:pt x="162972" y="141019"/>
                </a:cubicBezTo>
                <a:cubicBezTo>
                  <a:pt x="141805" y="130436"/>
                  <a:pt x="84126" y="108211"/>
                  <a:pt x="80422" y="109269"/>
                </a:cubicBezTo>
                <a:cubicBezTo>
                  <a:pt x="76718" y="110327"/>
                  <a:pt x="152918" y="157952"/>
                  <a:pt x="140747" y="147369"/>
                </a:cubicBezTo>
                <a:cubicBezTo>
                  <a:pt x="128576" y="136786"/>
                  <a:pt x="10572" y="12432"/>
                  <a:pt x="1047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8453D07-E652-1282-7E74-1A1643805D2B}"/>
              </a:ext>
            </a:extLst>
          </p:cNvPr>
          <p:cNvSpPr/>
          <p:nvPr/>
        </p:nvSpPr>
        <p:spPr>
          <a:xfrm>
            <a:off x="4905230" y="3244472"/>
            <a:ext cx="111861" cy="196653"/>
          </a:xfrm>
          <a:custGeom>
            <a:avLst/>
            <a:gdLst>
              <a:gd name="connsiteX0" fmla="*/ 111270 w 111861"/>
              <a:gd name="connsiteY0" fmla="*/ 378 h 196653"/>
              <a:gd name="connsiteX1" fmla="*/ 85870 w 111861"/>
              <a:gd name="connsiteY1" fmla="*/ 98803 h 196653"/>
              <a:gd name="connsiteX2" fmla="*/ 82695 w 111861"/>
              <a:gd name="connsiteY2" fmla="*/ 178178 h 196653"/>
              <a:gd name="connsiteX3" fmla="*/ 60470 w 111861"/>
              <a:gd name="connsiteY3" fmla="*/ 181353 h 196653"/>
              <a:gd name="connsiteX4" fmla="*/ 145 w 111861"/>
              <a:gd name="connsiteY4" fmla="*/ 194053 h 196653"/>
              <a:gd name="connsiteX5" fmla="*/ 79520 w 111861"/>
              <a:gd name="connsiteY5" fmla="*/ 190878 h 196653"/>
              <a:gd name="connsiteX6" fmla="*/ 57295 w 111861"/>
              <a:gd name="connsiteY6" fmla="*/ 136903 h 196653"/>
              <a:gd name="connsiteX7" fmla="*/ 111270 w 111861"/>
              <a:gd name="connsiteY7" fmla="*/ 378 h 19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61" h="196653">
                <a:moveTo>
                  <a:pt x="111270" y="378"/>
                </a:moveTo>
                <a:cubicBezTo>
                  <a:pt x="116032" y="-5972"/>
                  <a:pt x="90632" y="69170"/>
                  <a:pt x="85870" y="98803"/>
                </a:cubicBezTo>
                <a:cubicBezTo>
                  <a:pt x="81108" y="128436"/>
                  <a:pt x="86928" y="164420"/>
                  <a:pt x="82695" y="178178"/>
                </a:cubicBezTo>
                <a:cubicBezTo>
                  <a:pt x="78462" y="191936"/>
                  <a:pt x="74228" y="178707"/>
                  <a:pt x="60470" y="181353"/>
                </a:cubicBezTo>
                <a:cubicBezTo>
                  <a:pt x="46712" y="183999"/>
                  <a:pt x="-3030" y="192466"/>
                  <a:pt x="145" y="194053"/>
                </a:cubicBezTo>
                <a:cubicBezTo>
                  <a:pt x="3320" y="195640"/>
                  <a:pt x="69995" y="200403"/>
                  <a:pt x="79520" y="190878"/>
                </a:cubicBezTo>
                <a:cubicBezTo>
                  <a:pt x="89045" y="181353"/>
                  <a:pt x="54120" y="162832"/>
                  <a:pt x="57295" y="136903"/>
                </a:cubicBezTo>
                <a:cubicBezTo>
                  <a:pt x="60470" y="110974"/>
                  <a:pt x="106508" y="6728"/>
                  <a:pt x="11127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3E5CFE38-4B90-5E99-C099-DC1DBEC3A160}"/>
              </a:ext>
            </a:extLst>
          </p:cNvPr>
          <p:cNvSpPr/>
          <p:nvPr/>
        </p:nvSpPr>
        <p:spPr>
          <a:xfrm>
            <a:off x="4937773" y="3151298"/>
            <a:ext cx="434094" cy="103803"/>
          </a:xfrm>
          <a:custGeom>
            <a:avLst/>
            <a:gdLst>
              <a:gd name="connsiteX0" fmla="*/ 2527 w 434094"/>
              <a:gd name="connsiteY0" fmla="*/ 61802 h 103803"/>
              <a:gd name="connsiteX1" fmla="*/ 247002 w 434094"/>
              <a:gd name="connsiteY1" fmla="*/ 23702 h 103803"/>
              <a:gd name="connsiteX2" fmla="*/ 173977 w 434094"/>
              <a:gd name="connsiteY2" fmla="*/ 36402 h 103803"/>
              <a:gd name="connsiteX3" fmla="*/ 313677 w 434094"/>
              <a:gd name="connsiteY3" fmla="*/ 42752 h 103803"/>
              <a:gd name="connsiteX4" fmla="*/ 431152 w 434094"/>
              <a:gd name="connsiteY4" fmla="*/ 103077 h 103803"/>
              <a:gd name="connsiteX5" fmla="*/ 383527 w 434094"/>
              <a:gd name="connsiteY5" fmla="*/ 71327 h 103803"/>
              <a:gd name="connsiteX6" fmla="*/ 221602 w 434094"/>
              <a:gd name="connsiteY6" fmla="*/ 1477 h 103803"/>
              <a:gd name="connsiteX7" fmla="*/ 266052 w 434094"/>
              <a:gd name="connsiteY7" fmla="*/ 23702 h 103803"/>
              <a:gd name="connsiteX8" fmla="*/ 126352 w 434094"/>
              <a:gd name="connsiteY8" fmla="*/ 23702 h 103803"/>
              <a:gd name="connsiteX9" fmla="*/ 2527 w 434094"/>
              <a:gd name="connsiteY9" fmla="*/ 61802 h 10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094" h="103803">
                <a:moveTo>
                  <a:pt x="2527" y="61802"/>
                </a:moveTo>
                <a:cubicBezTo>
                  <a:pt x="22635" y="61802"/>
                  <a:pt x="218427" y="27935"/>
                  <a:pt x="247002" y="23702"/>
                </a:cubicBezTo>
                <a:cubicBezTo>
                  <a:pt x="275577" y="19469"/>
                  <a:pt x="162864" y="33227"/>
                  <a:pt x="173977" y="36402"/>
                </a:cubicBezTo>
                <a:cubicBezTo>
                  <a:pt x="185090" y="39577"/>
                  <a:pt x="270815" y="31640"/>
                  <a:pt x="313677" y="42752"/>
                </a:cubicBezTo>
                <a:cubicBezTo>
                  <a:pt x="356539" y="53864"/>
                  <a:pt x="419510" y="98315"/>
                  <a:pt x="431152" y="103077"/>
                </a:cubicBezTo>
                <a:cubicBezTo>
                  <a:pt x="442794" y="107839"/>
                  <a:pt x="418452" y="88260"/>
                  <a:pt x="383527" y="71327"/>
                </a:cubicBezTo>
                <a:cubicBezTo>
                  <a:pt x="348602" y="54394"/>
                  <a:pt x="241181" y="9415"/>
                  <a:pt x="221602" y="1477"/>
                </a:cubicBezTo>
                <a:cubicBezTo>
                  <a:pt x="202023" y="-6461"/>
                  <a:pt x="281927" y="19998"/>
                  <a:pt x="266052" y="23702"/>
                </a:cubicBezTo>
                <a:cubicBezTo>
                  <a:pt x="250177" y="27406"/>
                  <a:pt x="164981" y="18410"/>
                  <a:pt x="126352" y="23702"/>
                </a:cubicBezTo>
                <a:cubicBezTo>
                  <a:pt x="87723" y="28994"/>
                  <a:pt x="-17581" y="61802"/>
                  <a:pt x="2527" y="6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CCE986F-597F-FA30-2DBB-5369D2C68082}"/>
              </a:ext>
            </a:extLst>
          </p:cNvPr>
          <p:cNvSpPr/>
          <p:nvPr/>
        </p:nvSpPr>
        <p:spPr>
          <a:xfrm>
            <a:off x="5086298" y="3435177"/>
            <a:ext cx="407499" cy="69675"/>
          </a:xfrm>
          <a:custGeom>
            <a:avLst/>
            <a:gdLst>
              <a:gd name="connsiteX0" fmla="*/ 52 w 407499"/>
              <a:gd name="connsiteY0" fmla="*/ 57323 h 69675"/>
              <a:gd name="connsiteX1" fmla="*/ 206427 w 407499"/>
              <a:gd name="connsiteY1" fmla="*/ 66848 h 69675"/>
              <a:gd name="connsiteX2" fmla="*/ 406452 w 407499"/>
              <a:gd name="connsiteY2" fmla="*/ 173 h 69675"/>
              <a:gd name="connsiteX3" fmla="*/ 282627 w 407499"/>
              <a:gd name="connsiteY3" fmla="*/ 47798 h 69675"/>
              <a:gd name="connsiteX4" fmla="*/ 225477 w 407499"/>
              <a:gd name="connsiteY4" fmla="*/ 57323 h 69675"/>
              <a:gd name="connsiteX5" fmla="*/ 52 w 407499"/>
              <a:gd name="connsiteY5" fmla="*/ 57323 h 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9" h="69675">
                <a:moveTo>
                  <a:pt x="52" y="57323"/>
                </a:moveTo>
                <a:cubicBezTo>
                  <a:pt x="-3123" y="58910"/>
                  <a:pt x="138694" y="76373"/>
                  <a:pt x="206427" y="66848"/>
                </a:cubicBezTo>
                <a:cubicBezTo>
                  <a:pt x="274160" y="57323"/>
                  <a:pt x="393752" y="3348"/>
                  <a:pt x="406452" y="173"/>
                </a:cubicBezTo>
                <a:cubicBezTo>
                  <a:pt x="419152" y="-3002"/>
                  <a:pt x="312789" y="38273"/>
                  <a:pt x="282627" y="47798"/>
                </a:cubicBezTo>
                <a:cubicBezTo>
                  <a:pt x="252465" y="57323"/>
                  <a:pt x="270985" y="54677"/>
                  <a:pt x="225477" y="57323"/>
                </a:cubicBezTo>
                <a:cubicBezTo>
                  <a:pt x="179969" y="59969"/>
                  <a:pt x="3227" y="55736"/>
                  <a:pt x="52" y="5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C6550DF-A163-34A9-F0B8-B1881AE4FDC4}"/>
              </a:ext>
            </a:extLst>
          </p:cNvPr>
          <p:cNvSpPr/>
          <p:nvPr/>
        </p:nvSpPr>
        <p:spPr>
          <a:xfrm>
            <a:off x="5068639" y="3205906"/>
            <a:ext cx="386025" cy="293965"/>
          </a:xfrm>
          <a:custGeom>
            <a:avLst/>
            <a:gdLst>
              <a:gd name="connsiteX0" fmla="*/ 58986 w 386025"/>
              <a:gd name="connsiteY0" fmla="*/ 4019 h 293965"/>
              <a:gd name="connsiteX1" fmla="*/ 14536 w 386025"/>
              <a:gd name="connsiteY1" fmla="*/ 131019 h 293965"/>
              <a:gd name="connsiteX2" fmla="*/ 5011 w 386025"/>
              <a:gd name="connsiteY2" fmla="*/ 162769 h 293965"/>
              <a:gd name="connsiteX3" fmla="*/ 87561 w 386025"/>
              <a:gd name="connsiteY3" fmla="*/ 286594 h 293965"/>
              <a:gd name="connsiteX4" fmla="*/ 65336 w 386025"/>
              <a:gd name="connsiteY4" fmla="*/ 280244 h 293965"/>
              <a:gd name="connsiteX5" fmla="*/ 243136 w 386025"/>
              <a:gd name="connsiteY5" fmla="*/ 289769 h 293965"/>
              <a:gd name="connsiteX6" fmla="*/ 303461 w 386025"/>
              <a:gd name="connsiteY6" fmla="*/ 200869 h 293965"/>
              <a:gd name="connsiteX7" fmla="*/ 309811 w 386025"/>
              <a:gd name="connsiteY7" fmla="*/ 73869 h 293965"/>
              <a:gd name="connsiteX8" fmla="*/ 306636 w 386025"/>
              <a:gd name="connsiteY8" fmla="*/ 54819 h 293965"/>
              <a:gd name="connsiteX9" fmla="*/ 386011 w 386025"/>
              <a:gd name="connsiteY9" fmla="*/ 153244 h 293965"/>
              <a:gd name="connsiteX10" fmla="*/ 312986 w 386025"/>
              <a:gd name="connsiteY10" fmla="*/ 64344 h 293965"/>
              <a:gd name="connsiteX11" fmla="*/ 278061 w 386025"/>
              <a:gd name="connsiteY11" fmla="*/ 35769 h 293965"/>
              <a:gd name="connsiteX12" fmla="*/ 58986 w 386025"/>
              <a:gd name="connsiteY12" fmla="*/ 4019 h 29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6025" h="293965">
                <a:moveTo>
                  <a:pt x="58986" y="4019"/>
                </a:moveTo>
                <a:cubicBezTo>
                  <a:pt x="15065" y="19894"/>
                  <a:pt x="23532" y="104561"/>
                  <a:pt x="14536" y="131019"/>
                </a:cubicBezTo>
                <a:cubicBezTo>
                  <a:pt x="5540" y="157477"/>
                  <a:pt x="-7160" y="136840"/>
                  <a:pt x="5011" y="162769"/>
                </a:cubicBezTo>
                <a:cubicBezTo>
                  <a:pt x="17182" y="188698"/>
                  <a:pt x="77507" y="267015"/>
                  <a:pt x="87561" y="286594"/>
                </a:cubicBezTo>
                <a:cubicBezTo>
                  <a:pt x="97615" y="306173"/>
                  <a:pt x="39407" y="279715"/>
                  <a:pt x="65336" y="280244"/>
                </a:cubicBezTo>
                <a:cubicBezTo>
                  <a:pt x="91265" y="280773"/>
                  <a:pt x="203449" y="302998"/>
                  <a:pt x="243136" y="289769"/>
                </a:cubicBezTo>
                <a:cubicBezTo>
                  <a:pt x="282823" y="276540"/>
                  <a:pt x="292348" y="236852"/>
                  <a:pt x="303461" y="200869"/>
                </a:cubicBezTo>
                <a:cubicBezTo>
                  <a:pt x="314574" y="164886"/>
                  <a:pt x="309282" y="98211"/>
                  <a:pt x="309811" y="73869"/>
                </a:cubicBezTo>
                <a:cubicBezTo>
                  <a:pt x="310340" y="49527"/>
                  <a:pt x="293936" y="41590"/>
                  <a:pt x="306636" y="54819"/>
                </a:cubicBezTo>
                <a:cubicBezTo>
                  <a:pt x="319336" y="68048"/>
                  <a:pt x="384953" y="151656"/>
                  <a:pt x="386011" y="153244"/>
                </a:cubicBezTo>
                <a:cubicBezTo>
                  <a:pt x="387069" y="154832"/>
                  <a:pt x="330978" y="83923"/>
                  <a:pt x="312986" y="64344"/>
                </a:cubicBezTo>
                <a:cubicBezTo>
                  <a:pt x="294994" y="44765"/>
                  <a:pt x="317748" y="47940"/>
                  <a:pt x="278061" y="35769"/>
                </a:cubicBezTo>
                <a:cubicBezTo>
                  <a:pt x="238374" y="23598"/>
                  <a:pt x="102907" y="-11856"/>
                  <a:pt x="58986" y="40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月 38">
            <a:extLst>
              <a:ext uri="{FF2B5EF4-FFF2-40B4-BE49-F238E27FC236}">
                <a16:creationId xmlns:a16="http://schemas.microsoft.com/office/drawing/2014/main" id="{95959857-758E-54F2-170A-8831155AED71}"/>
              </a:ext>
            </a:extLst>
          </p:cNvPr>
          <p:cNvSpPr/>
          <p:nvPr/>
        </p:nvSpPr>
        <p:spPr>
          <a:xfrm rot="5739686" flipV="1">
            <a:off x="5201609" y="3254818"/>
            <a:ext cx="76142" cy="12759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D847546-0F58-1833-689E-B2283E9C9926}"/>
              </a:ext>
            </a:extLst>
          </p:cNvPr>
          <p:cNvSpPr/>
          <p:nvPr/>
        </p:nvSpPr>
        <p:spPr>
          <a:xfrm>
            <a:off x="5413303" y="3282879"/>
            <a:ext cx="146220" cy="188231"/>
          </a:xfrm>
          <a:custGeom>
            <a:avLst/>
            <a:gdLst>
              <a:gd name="connsiteX0" fmla="*/ 72 w 146220"/>
              <a:gd name="connsiteY0" fmla="*/ 71 h 188231"/>
              <a:gd name="connsiteX1" fmla="*/ 66747 w 146220"/>
              <a:gd name="connsiteY1" fmla="*/ 142946 h 188231"/>
              <a:gd name="connsiteX2" fmla="*/ 142947 w 146220"/>
              <a:gd name="connsiteY2" fmla="*/ 187396 h 188231"/>
              <a:gd name="connsiteX3" fmla="*/ 127072 w 146220"/>
              <a:gd name="connsiteY3" fmla="*/ 168346 h 188231"/>
              <a:gd name="connsiteX4" fmla="*/ 79447 w 146220"/>
              <a:gd name="connsiteY4" fmla="*/ 123896 h 188231"/>
              <a:gd name="connsiteX5" fmla="*/ 72 w 146220"/>
              <a:gd name="connsiteY5" fmla="*/ 71 h 18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20" h="188231">
                <a:moveTo>
                  <a:pt x="72" y="71"/>
                </a:moveTo>
                <a:cubicBezTo>
                  <a:pt x="-2045" y="3246"/>
                  <a:pt x="42935" y="111725"/>
                  <a:pt x="66747" y="142946"/>
                </a:cubicBezTo>
                <a:cubicBezTo>
                  <a:pt x="90559" y="174167"/>
                  <a:pt x="142947" y="187396"/>
                  <a:pt x="142947" y="187396"/>
                </a:cubicBezTo>
                <a:cubicBezTo>
                  <a:pt x="153001" y="191629"/>
                  <a:pt x="137655" y="178929"/>
                  <a:pt x="127072" y="168346"/>
                </a:cubicBezTo>
                <a:cubicBezTo>
                  <a:pt x="116489" y="157763"/>
                  <a:pt x="96910" y="146650"/>
                  <a:pt x="79447" y="123896"/>
                </a:cubicBezTo>
                <a:cubicBezTo>
                  <a:pt x="61985" y="101142"/>
                  <a:pt x="2189" y="-3104"/>
                  <a:pt x="7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12E7A17-61C5-A35B-5827-AEE5747E3F9C}"/>
              </a:ext>
            </a:extLst>
          </p:cNvPr>
          <p:cNvSpPr/>
          <p:nvPr/>
        </p:nvSpPr>
        <p:spPr>
          <a:xfrm>
            <a:off x="5235549" y="3149284"/>
            <a:ext cx="206853" cy="135172"/>
          </a:xfrm>
          <a:custGeom>
            <a:avLst/>
            <a:gdLst>
              <a:gd name="connsiteX0" fmla="*/ 26 w 206853"/>
              <a:gd name="connsiteY0" fmla="*/ 316 h 135172"/>
              <a:gd name="connsiteX1" fmla="*/ 146076 w 206853"/>
              <a:gd name="connsiteY1" fmla="*/ 79691 h 135172"/>
              <a:gd name="connsiteX2" fmla="*/ 206401 w 206853"/>
              <a:gd name="connsiteY2" fmla="*/ 133666 h 135172"/>
              <a:gd name="connsiteX3" fmla="*/ 168301 w 206853"/>
              <a:gd name="connsiteY3" fmla="*/ 117791 h 135172"/>
              <a:gd name="connsiteX4" fmla="*/ 73051 w 206853"/>
              <a:gd name="connsiteY4" fmla="*/ 92391 h 135172"/>
              <a:gd name="connsiteX5" fmla="*/ 133376 w 206853"/>
              <a:gd name="connsiteY5" fmla="*/ 111441 h 135172"/>
              <a:gd name="connsiteX6" fmla="*/ 26 w 206853"/>
              <a:gd name="connsiteY6" fmla="*/ 316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53" h="135172">
                <a:moveTo>
                  <a:pt x="26" y="316"/>
                </a:moveTo>
                <a:cubicBezTo>
                  <a:pt x="2143" y="-4976"/>
                  <a:pt x="111680" y="57466"/>
                  <a:pt x="146076" y="79691"/>
                </a:cubicBezTo>
                <a:cubicBezTo>
                  <a:pt x="180472" y="101916"/>
                  <a:pt x="202697" y="127316"/>
                  <a:pt x="206401" y="133666"/>
                </a:cubicBezTo>
                <a:cubicBezTo>
                  <a:pt x="210105" y="140016"/>
                  <a:pt x="190526" y="124670"/>
                  <a:pt x="168301" y="117791"/>
                </a:cubicBezTo>
                <a:cubicBezTo>
                  <a:pt x="146076" y="110912"/>
                  <a:pt x="78872" y="93449"/>
                  <a:pt x="73051" y="92391"/>
                </a:cubicBezTo>
                <a:cubicBezTo>
                  <a:pt x="67230" y="91333"/>
                  <a:pt x="141313" y="124670"/>
                  <a:pt x="133376" y="111441"/>
                </a:cubicBezTo>
                <a:cubicBezTo>
                  <a:pt x="125439" y="98212"/>
                  <a:pt x="-2091" y="5608"/>
                  <a:pt x="2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ACF2416-AC0A-5675-2FF1-33F7DA4E00F7}"/>
              </a:ext>
            </a:extLst>
          </p:cNvPr>
          <p:cNvSpPr/>
          <p:nvPr/>
        </p:nvSpPr>
        <p:spPr>
          <a:xfrm>
            <a:off x="5384667" y="2701925"/>
            <a:ext cx="204696" cy="243635"/>
          </a:xfrm>
          <a:custGeom>
            <a:avLst/>
            <a:gdLst>
              <a:gd name="connsiteX0" fmla="*/ 133 w 204696"/>
              <a:gd name="connsiteY0" fmla="*/ 0 h 243635"/>
              <a:gd name="connsiteX1" fmla="*/ 50933 w 204696"/>
              <a:gd name="connsiteY1" fmla="*/ 98425 h 243635"/>
              <a:gd name="connsiteX2" fmla="*/ 177933 w 204696"/>
              <a:gd name="connsiteY2" fmla="*/ 184150 h 243635"/>
              <a:gd name="connsiteX3" fmla="*/ 133483 w 204696"/>
              <a:gd name="connsiteY3" fmla="*/ 165100 h 243635"/>
              <a:gd name="connsiteX4" fmla="*/ 203333 w 204696"/>
              <a:gd name="connsiteY4" fmla="*/ 241300 h 243635"/>
              <a:gd name="connsiteX5" fmla="*/ 174758 w 204696"/>
              <a:gd name="connsiteY5" fmla="*/ 219075 h 243635"/>
              <a:gd name="connsiteX6" fmla="*/ 114433 w 204696"/>
              <a:gd name="connsiteY6" fmla="*/ 168275 h 243635"/>
              <a:gd name="connsiteX7" fmla="*/ 63633 w 204696"/>
              <a:gd name="connsiteY7" fmla="*/ 98425 h 243635"/>
              <a:gd name="connsiteX8" fmla="*/ 133 w 204696"/>
              <a:gd name="connsiteY8" fmla="*/ 0 h 24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696" h="243635">
                <a:moveTo>
                  <a:pt x="133" y="0"/>
                </a:moveTo>
                <a:cubicBezTo>
                  <a:pt x="-1984" y="0"/>
                  <a:pt x="21300" y="67733"/>
                  <a:pt x="50933" y="98425"/>
                </a:cubicBezTo>
                <a:cubicBezTo>
                  <a:pt x="80566" y="129117"/>
                  <a:pt x="164175" y="173037"/>
                  <a:pt x="177933" y="184150"/>
                </a:cubicBezTo>
                <a:cubicBezTo>
                  <a:pt x="191691" y="195263"/>
                  <a:pt x="129250" y="155575"/>
                  <a:pt x="133483" y="165100"/>
                </a:cubicBezTo>
                <a:cubicBezTo>
                  <a:pt x="137716" y="174625"/>
                  <a:pt x="196454" y="232304"/>
                  <a:pt x="203333" y="241300"/>
                </a:cubicBezTo>
                <a:cubicBezTo>
                  <a:pt x="210212" y="250296"/>
                  <a:pt x="189575" y="231246"/>
                  <a:pt x="174758" y="219075"/>
                </a:cubicBezTo>
                <a:cubicBezTo>
                  <a:pt x="159941" y="206904"/>
                  <a:pt x="132954" y="188383"/>
                  <a:pt x="114433" y="168275"/>
                </a:cubicBezTo>
                <a:cubicBezTo>
                  <a:pt x="95912" y="148167"/>
                  <a:pt x="81625" y="121179"/>
                  <a:pt x="63633" y="98425"/>
                </a:cubicBezTo>
                <a:cubicBezTo>
                  <a:pt x="45641" y="75671"/>
                  <a:pt x="2250" y="0"/>
                  <a:pt x="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E247BF4-16E8-1E5B-D030-507BFDBCC82B}"/>
              </a:ext>
            </a:extLst>
          </p:cNvPr>
          <p:cNvSpPr/>
          <p:nvPr/>
        </p:nvSpPr>
        <p:spPr>
          <a:xfrm>
            <a:off x="4897868" y="2682821"/>
            <a:ext cx="381501" cy="156503"/>
          </a:xfrm>
          <a:custGeom>
            <a:avLst/>
            <a:gdLst>
              <a:gd name="connsiteX0" fmla="*/ 1157 w 381501"/>
              <a:gd name="connsiteY0" fmla="*/ 54 h 156503"/>
              <a:gd name="connsiteX1" fmla="*/ 283732 w 381501"/>
              <a:gd name="connsiteY1" fmla="*/ 69904 h 156503"/>
              <a:gd name="connsiteX2" fmla="*/ 242457 w 381501"/>
              <a:gd name="connsiteY2" fmla="*/ 69904 h 156503"/>
              <a:gd name="connsiteX3" fmla="*/ 378982 w 381501"/>
              <a:gd name="connsiteY3" fmla="*/ 155629 h 156503"/>
              <a:gd name="connsiteX4" fmla="*/ 321832 w 381501"/>
              <a:gd name="connsiteY4" fmla="*/ 111179 h 156503"/>
              <a:gd name="connsiteX5" fmla="*/ 207532 w 381501"/>
              <a:gd name="connsiteY5" fmla="*/ 60379 h 156503"/>
              <a:gd name="connsiteX6" fmla="*/ 96407 w 381501"/>
              <a:gd name="connsiteY6" fmla="*/ 47679 h 156503"/>
              <a:gd name="connsiteX7" fmla="*/ 178957 w 381501"/>
              <a:gd name="connsiteY7" fmla="*/ 82604 h 156503"/>
              <a:gd name="connsiteX8" fmla="*/ 1157 w 381501"/>
              <a:gd name="connsiteY8" fmla="*/ 54 h 1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501" h="156503">
                <a:moveTo>
                  <a:pt x="1157" y="54"/>
                </a:moveTo>
                <a:cubicBezTo>
                  <a:pt x="18619" y="-2063"/>
                  <a:pt x="243515" y="58262"/>
                  <a:pt x="283732" y="69904"/>
                </a:cubicBezTo>
                <a:cubicBezTo>
                  <a:pt x="323949" y="81546"/>
                  <a:pt x="226582" y="55617"/>
                  <a:pt x="242457" y="69904"/>
                </a:cubicBezTo>
                <a:cubicBezTo>
                  <a:pt x="258332" y="84192"/>
                  <a:pt x="365753" y="148750"/>
                  <a:pt x="378982" y="155629"/>
                </a:cubicBezTo>
                <a:cubicBezTo>
                  <a:pt x="392211" y="162508"/>
                  <a:pt x="350407" y="127054"/>
                  <a:pt x="321832" y="111179"/>
                </a:cubicBezTo>
                <a:cubicBezTo>
                  <a:pt x="293257" y="95304"/>
                  <a:pt x="245103" y="70962"/>
                  <a:pt x="207532" y="60379"/>
                </a:cubicBezTo>
                <a:cubicBezTo>
                  <a:pt x="169961" y="49796"/>
                  <a:pt x="101169" y="43975"/>
                  <a:pt x="96407" y="47679"/>
                </a:cubicBezTo>
                <a:cubicBezTo>
                  <a:pt x="91645" y="51383"/>
                  <a:pt x="188482" y="89483"/>
                  <a:pt x="178957" y="82604"/>
                </a:cubicBezTo>
                <a:cubicBezTo>
                  <a:pt x="169432" y="75725"/>
                  <a:pt x="-16305" y="2171"/>
                  <a:pt x="115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3C6E551-0379-2A65-B828-6CB4BAAB8268}"/>
              </a:ext>
            </a:extLst>
          </p:cNvPr>
          <p:cNvSpPr/>
          <p:nvPr/>
        </p:nvSpPr>
        <p:spPr>
          <a:xfrm>
            <a:off x="4857515" y="2803356"/>
            <a:ext cx="422641" cy="104992"/>
          </a:xfrm>
          <a:custGeom>
            <a:avLst/>
            <a:gdLst>
              <a:gd name="connsiteX0" fmla="*/ 235 w 422641"/>
              <a:gd name="connsiteY0" fmla="*/ 41444 h 104992"/>
              <a:gd name="connsiteX1" fmla="*/ 174860 w 422641"/>
              <a:gd name="connsiteY1" fmla="*/ 12869 h 104992"/>
              <a:gd name="connsiteX2" fmla="*/ 343135 w 422641"/>
              <a:gd name="connsiteY2" fmla="*/ 60494 h 104992"/>
              <a:gd name="connsiteX3" fmla="*/ 292335 w 422641"/>
              <a:gd name="connsiteY3" fmla="*/ 47794 h 104992"/>
              <a:gd name="connsiteX4" fmla="*/ 101835 w 422641"/>
              <a:gd name="connsiteY4" fmla="*/ 73194 h 104992"/>
              <a:gd name="connsiteX5" fmla="*/ 266935 w 422641"/>
              <a:gd name="connsiteY5" fmla="*/ 41444 h 104992"/>
              <a:gd name="connsiteX6" fmla="*/ 422510 w 422641"/>
              <a:gd name="connsiteY6" fmla="*/ 104944 h 104992"/>
              <a:gd name="connsiteX7" fmla="*/ 292335 w 422641"/>
              <a:gd name="connsiteY7" fmla="*/ 50969 h 104992"/>
              <a:gd name="connsiteX8" fmla="*/ 212960 w 422641"/>
              <a:gd name="connsiteY8" fmla="*/ 169 h 104992"/>
              <a:gd name="connsiteX9" fmla="*/ 235 w 422641"/>
              <a:gd name="connsiteY9" fmla="*/ 41444 h 10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641" h="104992">
                <a:moveTo>
                  <a:pt x="235" y="41444"/>
                </a:moveTo>
                <a:cubicBezTo>
                  <a:pt x="-6115" y="43561"/>
                  <a:pt x="117710" y="9694"/>
                  <a:pt x="174860" y="12869"/>
                </a:cubicBezTo>
                <a:cubicBezTo>
                  <a:pt x="232010" y="16044"/>
                  <a:pt x="323556" y="54673"/>
                  <a:pt x="343135" y="60494"/>
                </a:cubicBezTo>
                <a:cubicBezTo>
                  <a:pt x="362714" y="66315"/>
                  <a:pt x="332552" y="45677"/>
                  <a:pt x="292335" y="47794"/>
                </a:cubicBezTo>
                <a:cubicBezTo>
                  <a:pt x="252118" y="49911"/>
                  <a:pt x="106068" y="74252"/>
                  <a:pt x="101835" y="73194"/>
                </a:cubicBezTo>
                <a:cubicBezTo>
                  <a:pt x="97602" y="72136"/>
                  <a:pt x="213489" y="36152"/>
                  <a:pt x="266935" y="41444"/>
                </a:cubicBezTo>
                <a:cubicBezTo>
                  <a:pt x="320381" y="46736"/>
                  <a:pt x="418277" y="103357"/>
                  <a:pt x="422510" y="104944"/>
                </a:cubicBezTo>
                <a:cubicBezTo>
                  <a:pt x="426743" y="106531"/>
                  <a:pt x="327260" y="68432"/>
                  <a:pt x="292335" y="50969"/>
                </a:cubicBezTo>
                <a:cubicBezTo>
                  <a:pt x="257410" y="33506"/>
                  <a:pt x="262172" y="3344"/>
                  <a:pt x="212960" y="169"/>
                </a:cubicBezTo>
                <a:cubicBezTo>
                  <a:pt x="163748" y="-3006"/>
                  <a:pt x="6585" y="39327"/>
                  <a:pt x="235" y="4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DF27499-35B2-C3F9-D816-4747ABF039C7}"/>
              </a:ext>
            </a:extLst>
          </p:cNvPr>
          <p:cNvSpPr/>
          <p:nvPr/>
        </p:nvSpPr>
        <p:spPr>
          <a:xfrm>
            <a:off x="5174513" y="2650760"/>
            <a:ext cx="226863" cy="146782"/>
          </a:xfrm>
          <a:custGeom>
            <a:avLst/>
            <a:gdLst>
              <a:gd name="connsiteX0" fmla="*/ 70587 w 226863"/>
              <a:gd name="connsiteY0" fmla="*/ 365 h 146782"/>
              <a:gd name="connsiteX1" fmla="*/ 165837 w 226863"/>
              <a:gd name="connsiteY1" fmla="*/ 121015 h 146782"/>
              <a:gd name="connsiteX2" fmla="*/ 226162 w 226863"/>
              <a:gd name="connsiteY2" fmla="*/ 146415 h 146782"/>
              <a:gd name="connsiteX3" fmla="*/ 191237 w 226863"/>
              <a:gd name="connsiteY3" fmla="*/ 133715 h 146782"/>
              <a:gd name="connsiteX4" fmla="*/ 83287 w 226863"/>
              <a:gd name="connsiteY4" fmla="*/ 101965 h 146782"/>
              <a:gd name="connsiteX5" fmla="*/ 737 w 226863"/>
              <a:gd name="connsiteY5" fmla="*/ 95615 h 146782"/>
              <a:gd name="connsiteX6" fmla="*/ 51537 w 226863"/>
              <a:gd name="connsiteY6" fmla="*/ 89265 h 146782"/>
              <a:gd name="connsiteX7" fmla="*/ 194412 w 226863"/>
              <a:gd name="connsiteY7" fmla="*/ 101965 h 146782"/>
              <a:gd name="connsiteX8" fmla="*/ 134087 w 226863"/>
              <a:gd name="connsiteY8" fmla="*/ 82915 h 146782"/>
              <a:gd name="connsiteX9" fmla="*/ 70587 w 226863"/>
              <a:gd name="connsiteY9" fmla="*/ 365 h 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863" h="146782">
                <a:moveTo>
                  <a:pt x="70587" y="365"/>
                </a:moveTo>
                <a:cubicBezTo>
                  <a:pt x="75879" y="6715"/>
                  <a:pt x="139908" y="96673"/>
                  <a:pt x="165837" y="121015"/>
                </a:cubicBezTo>
                <a:cubicBezTo>
                  <a:pt x="191766" y="145357"/>
                  <a:pt x="221929" y="144298"/>
                  <a:pt x="226162" y="146415"/>
                </a:cubicBezTo>
                <a:cubicBezTo>
                  <a:pt x="230395" y="148532"/>
                  <a:pt x="215050" y="141123"/>
                  <a:pt x="191237" y="133715"/>
                </a:cubicBezTo>
                <a:cubicBezTo>
                  <a:pt x="167425" y="126307"/>
                  <a:pt x="115037" y="108315"/>
                  <a:pt x="83287" y="101965"/>
                </a:cubicBezTo>
                <a:cubicBezTo>
                  <a:pt x="51537" y="95615"/>
                  <a:pt x="6029" y="97732"/>
                  <a:pt x="737" y="95615"/>
                </a:cubicBezTo>
                <a:cubicBezTo>
                  <a:pt x="-4555" y="93498"/>
                  <a:pt x="19258" y="88207"/>
                  <a:pt x="51537" y="89265"/>
                </a:cubicBezTo>
                <a:cubicBezTo>
                  <a:pt x="83816" y="90323"/>
                  <a:pt x="180654" y="103023"/>
                  <a:pt x="194412" y="101965"/>
                </a:cubicBezTo>
                <a:cubicBezTo>
                  <a:pt x="208170" y="100907"/>
                  <a:pt x="154195" y="93498"/>
                  <a:pt x="134087" y="82915"/>
                </a:cubicBezTo>
                <a:cubicBezTo>
                  <a:pt x="113979" y="72332"/>
                  <a:pt x="65295" y="-5985"/>
                  <a:pt x="7058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F9A9B9C-051C-6613-EC6C-7D417D527C3F}"/>
              </a:ext>
            </a:extLst>
          </p:cNvPr>
          <p:cNvSpPr/>
          <p:nvPr/>
        </p:nvSpPr>
        <p:spPr>
          <a:xfrm>
            <a:off x="5241916" y="2836003"/>
            <a:ext cx="257572" cy="80932"/>
          </a:xfrm>
          <a:custGeom>
            <a:avLst/>
            <a:gdLst>
              <a:gd name="connsiteX0" fmla="*/ 9 w 257572"/>
              <a:gd name="connsiteY0" fmla="*/ 2447 h 80932"/>
              <a:gd name="connsiteX1" fmla="*/ 117484 w 257572"/>
              <a:gd name="connsiteY1" fmla="*/ 8797 h 80932"/>
              <a:gd name="connsiteX2" fmla="*/ 247659 w 257572"/>
              <a:gd name="connsiteY2" fmla="*/ 75472 h 80932"/>
              <a:gd name="connsiteX3" fmla="*/ 234959 w 257572"/>
              <a:gd name="connsiteY3" fmla="*/ 72297 h 80932"/>
              <a:gd name="connsiteX4" fmla="*/ 127009 w 257572"/>
              <a:gd name="connsiteY4" fmla="*/ 34197 h 80932"/>
              <a:gd name="connsiteX5" fmla="*/ 146059 w 257572"/>
              <a:gd name="connsiteY5" fmla="*/ 62772 h 80932"/>
              <a:gd name="connsiteX6" fmla="*/ 73034 w 257572"/>
              <a:gd name="connsiteY6" fmla="*/ 65947 h 80932"/>
              <a:gd name="connsiteX7" fmla="*/ 219084 w 257572"/>
              <a:gd name="connsiteY7" fmla="*/ 69122 h 80932"/>
              <a:gd name="connsiteX8" fmla="*/ 193684 w 257572"/>
              <a:gd name="connsiteY8" fmla="*/ 34197 h 80932"/>
              <a:gd name="connsiteX9" fmla="*/ 111134 w 257572"/>
              <a:gd name="connsiteY9" fmla="*/ 24672 h 80932"/>
              <a:gd name="connsiteX10" fmla="*/ 9 w 257572"/>
              <a:gd name="connsiteY10" fmla="*/ 2447 h 8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572" h="80932">
                <a:moveTo>
                  <a:pt x="9" y="2447"/>
                </a:moveTo>
                <a:cubicBezTo>
                  <a:pt x="1067" y="-199"/>
                  <a:pt x="76209" y="-3374"/>
                  <a:pt x="117484" y="8797"/>
                </a:cubicBezTo>
                <a:cubicBezTo>
                  <a:pt x="158759" y="20968"/>
                  <a:pt x="247659" y="75472"/>
                  <a:pt x="247659" y="75472"/>
                </a:cubicBezTo>
                <a:cubicBezTo>
                  <a:pt x="267238" y="86055"/>
                  <a:pt x="255067" y="79176"/>
                  <a:pt x="234959" y="72297"/>
                </a:cubicBezTo>
                <a:cubicBezTo>
                  <a:pt x="214851" y="65418"/>
                  <a:pt x="141826" y="35784"/>
                  <a:pt x="127009" y="34197"/>
                </a:cubicBezTo>
                <a:cubicBezTo>
                  <a:pt x="112192" y="32610"/>
                  <a:pt x="155055" y="57480"/>
                  <a:pt x="146059" y="62772"/>
                </a:cubicBezTo>
                <a:cubicBezTo>
                  <a:pt x="137063" y="68064"/>
                  <a:pt x="60863" y="64889"/>
                  <a:pt x="73034" y="65947"/>
                </a:cubicBezTo>
                <a:cubicBezTo>
                  <a:pt x="85205" y="67005"/>
                  <a:pt x="198976" y="74414"/>
                  <a:pt x="219084" y="69122"/>
                </a:cubicBezTo>
                <a:cubicBezTo>
                  <a:pt x="239192" y="63830"/>
                  <a:pt x="211676" y="41605"/>
                  <a:pt x="193684" y="34197"/>
                </a:cubicBezTo>
                <a:cubicBezTo>
                  <a:pt x="175692" y="26789"/>
                  <a:pt x="137592" y="30493"/>
                  <a:pt x="111134" y="24672"/>
                </a:cubicBezTo>
                <a:cubicBezTo>
                  <a:pt x="84676" y="18851"/>
                  <a:pt x="-1049" y="5093"/>
                  <a:pt x="9" y="2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B5EA4096-77AC-0E46-3FDA-C3C86227BEEA}"/>
              </a:ext>
            </a:extLst>
          </p:cNvPr>
          <p:cNvSpPr/>
          <p:nvPr/>
        </p:nvSpPr>
        <p:spPr>
          <a:xfrm>
            <a:off x="6004993" y="2850445"/>
            <a:ext cx="134196" cy="718261"/>
          </a:xfrm>
          <a:custGeom>
            <a:avLst/>
            <a:gdLst>
              <a:gd name="connsiteX0" fmla="*/ 134077 w 134196"/>
              <a:gd name="connsiteY0" fmla="*/ 2085 h 718261"/>
              <a:gd name="connsiteX1" fmla="*/ 11494 w 134196"/>
              <a:gd name="connsiteY1" fmla="*/ 293633 h 718261"/>
              <a:gd name="connsiteX2" fmla="*/ 34685 w 134196"/>
              <a:gd name="connsiteY2" fmla="*/ 313512 h 718261"/>
              <a:gd name="connsiteX3" fmla="*/ 8181 w 134196"/>
              <a:gd name="connsiteY3" fmla="*/ 439407 h 718261"/>
              <a:gd name="connsiteX4" fmla="*/ 1555 w 134196"/>
              <a:gd name="connsiteY4" fmla="*/ 588494 h 718261"/>
              <a:gd name="connsiteX5" fmla="*/ 21433 w 134196"/>
              <a:gd name="connsiteY5" fmla="*/ 565303 h 718261"/>
              <a:gd name="connsiteX6" fmla="*/ 11494 w 134196"/>
              <a:gd name="connsiteY6" fmla="*/ 717703 h 718261"/>
              <a:gd name="connsiteX7" fmla="*/ 34685 w 134196"/>
              <a:gd name="connsiteY7" fmla="*/ 614998 h 718261"/>
              <a:gd name="connsiteX8" fmla="*/ 28059 w 134196"/>
              <a:gd name="connsiteY8" fmla="*/ 568616 h 718261"/>
              <a:gd name="connsiteX9" fmla="*/ 31372 w 134196"/>
              <a:gd name="connsiteY9" fmla="*/ 472538 h 718261"/>
              <a:gd name="connsiteX10" fmla="*/ 4868 w 134196"/>
              <a:gd name="connsiteY10" fmla="*/ 283694 h 718261"/>
              <a:gd name="connsiteX11" fmla="*/ 4868 w 134196"/>
              <a:gd name="connsiteY11" fmla="*/ 303572 h 718261"/>
              <a:gd name="connsiteX12" fmla="*/ 54564 w 134196"/>
              <a:gd name="connsiteY12" fmla="*/ 101477 h 718261"/>
              <a:gd name="connsiteX13" fmla="*/ 34685 w 134196"/>
              <a:gd name="connsiteY13" fmla="*/ 157798 h 718261"/>
              <a:gd name="connsiteX14" fmla="*/ 134077 w 134196"/>
              <a:gd name="connsiteY14" fmla="*/ 2085 h 71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196" h="718261">
                <a:moveTo>
                  <a:pt x="134077" y="2085"/>
                </a:moveTo>
                <a:cubicBezTo>
                  <a:pt x="130212" y="24724"/>
                  <a:pt x="28059" y="241729"/>
                  <a:pt x="11494" y="293633"/>
                </a:cubicBezTo>
                <a:cubicBezTo>
                  <a:pt x="-5071" y="345538"/>
                  <a:pt x="35237" y="289216"/>
                  <a:pt x="34685" y="313512"/>
                </a:cubicBezTo>
                <a:cubicBezTo>
                  <a:pt x="34133" y="337808"/>
                  <a:pt x="13703" y="393577"/>
                  <a:pt x="8181" y="439407"/>
                </a:cubicBezTo>
                <a:cubicBezTo>
                  <a:pt x="2659" y="485237"/>
                  <a:pt x="-654" y="567511"/>
                  <a:pt x="1555" y="588494"/>
                </a:cubicBezTo>
                <a:cubicBezTo>
                  <a:pt x="3764" y="609477"/>
                  <a:pt x="19777" y="543768"/>
                  <a:pt x="21433" y="565303"/>
                </a:cubicBezTo>
                <a:cubicBezTo>
                  <a:pt x="23089" y="586838"/>
                  <a:pt x="9285" y="709421"/>
                  <a:pt x="11494" y="717703"/>
                </a:cubicBezTo>
                <a:cubicBezTo>
                  <a:pt x="13703" y="725986"/>
                  <a:pt x="31924" y="639846"/>
                  <a:pt x="34685" y="614998"/>
                </a:cubicBezTo>
                <a:cubicBezTo>
                  <a:pt x="37446" y="590150"/>
                  <a:pt x="28611" y="592359"/>
                  <a:pt x="28059" y="568616"/>
                </a:cubicBezTo>
                <a:cubicBezTo>
                  <a:pt x="27507" y="544873"/>
                  <a:pt x="35237" y="520025"/>
                  <a:pt x="31372" y="472538"/>
                </a:cubicBezTo>
                <a:cubicBezTo>
                  <a:pt x="27507" y="425051"/>
                  <a:pt x="9285" y="311855"/>
                  <a:pt x="4868" y="283694"/>
                </a:cubicBezTo>
                <a:cubicBezTo>
                  <a:pt x="451" y="255533"/>
                  <a:pt x="-3415" y="333942"/>
                  <a:pt x="4868" y="303572"/>
                </a:cubicBezTo>
                <a:cubicBezTo>
                  <a:pt x="13151" y="273202"/>
                  <a:pt x="49595" y="125773"/>
                  <a:pt x="54564" y="101477"/>
                </a:cubicBezTo>
                <a:cubicBezTo>
                  <a:pt x="59533" y="77181"/>
                  <a:pt x="22537" y="167185"/>
                  <a:pt x="34685" y="157798"/>
                </a:cubicBezTo>
                <a:cubicBezTo>
                  <a:pt x="46833" y="148411"/>
                  <a:pt x="137942" y="-20554"/>
                  <a:pt x="134077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60BDAF4-9206-EA15-7C29-0D15611C12A8}"/>
              </a:ext>
            </a:extLst>
          </p:cNvPr>
          <p:cNvSpPr/>
          <p:nvPr/>
        </p:nvSpPr>
        <p:spPr>
          <a:xfrm>
            <a:off x="5695033" y="2881830"/>
            <a:ext cx="199809" cy="701287"/>
          </a:xfrm>
          <a:custGeom>
            <a:avLst/>
            <a:gdLst>
              <a:gd name="connsiteX0" fmla="*/ 89 w 199809"/>
              <a:gd name="connsiteY0" fmla="*/ 518 h 701287"/>
              <a:gd name="connsiteX1" fmla="*/ 162428 w 199809"/>
              <a:gd name="connsiteY1" fmla="*/ 404709 h 701287"/>
              <a:gd name="connsiteX2" fmla="*/ 159115 w 199809"/>
              <a:gd name="connsiteY2" fmla="*/ 341761 h 701287"/>
              <a:gd name="connsiteX3" fmla="*/ 192245 w 199809"/>
              <a:gd name="connsiteY3" fmla="*/ 500787 h 701287"/>
              <a:gd name="connsiteX4" fmla="*/ 169054 w 199809"/>
              <a:gd name="connsiteY4" fmla="*/ 699570 h 701287"/>
              <a:gd name="connsiteX5" fmla="*/ 178993 w 199809"/>
              <a:gd name="connsiteY5" fmla="*/ 586927 h 701287"/>
              <a:gd name="connsiteX6" fmla="*/ 198871 w 199809"/>
              <a:gd name="connsiteY6" fmla="*/ 411335 h 701287"/>
              <a:gd name="connsiteX7" fmla="*/ 145863 w 199809"/>
              <a:gd name="connsiteY7" fmla="*/ 298692 h 701287"/>
              <a:gd name="connsiteX8" fmla="*/ 139237 w 199809"/>
              <a:gd name="connsiteY8" fmla="*/ 318570 h 701287"/>
              <a:gd name="connsiteX9" fmla="*/ 89 w 199809"/>
              <a:gd name="connsiteY9" fmla="*/ 518 h 70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809" h="701287">
                <a:moveTo>
                  <a:pt x="89" y="518"/>
                </a:moveTo>
                <a:cubicBezTo>
                  <a:pt x="3954" y="14874"/>
                  <a:pt x="135924" y="347835"/>
                  <a:pt x="162428" y="404709"/>
                </a:cubicBezTo>
                <a:cubicBezTo>
                  <a:pt x="188932" y="461583"/>
                  <a:pt x="154146" y="325748"/>
                  <a:pt x="159115" y="341761"/>
                </a:cubicBezTo>
                <a:cubicBezTo>
                  <a:pt x="164085" y="357774"/>
                  <a:pt x="190589" y="441152"/>
                  <a:pt x="192245" y="500787"/>
                </a:cubicBezTo>
                <a:cubicBezTo>
                  <a:pt x="193901" y="560422"/>
                  <a:pt x="171263" y="685214"/>
                  <a:pt x="169054" y="699570"/>
                </a:cubicBezTo>
                <a:cubicBezTo>
                  <a:pt x="166845" y="713926"/>
                  <a:pt x="174024" y="634966"/>
                  <a:pt x="178993" y="586927"/>
                </a:cubicBezTo>
                <a:cubicBezTo>
                  <a:pt x="183963" y="538888"/>
                  <a:pt x="204393" y="459374"/>
                  <a:pt x="198871" y="411335"/>
                </a:cubicBezTo>
                <a:cubicBezTo>
                  <a:pt x="193349" y="363296"/>
                  <a:pt x="155802" y="314153"/>
                  <a:pt x="145863" y="298692"/>
                </a:cubicBezTo>
                <a:cubicBezTo>
                  <a:pt x="135924" y="283231"/>
                  <a:pt x="160220" y="362744"/>
                  <a:pt x="139237" y="318570"/>
                </a:cubicBezTo>
                <a:cubicBezTo>
                  <a:pt x="118254" y="274396"/>
                  <a:pt x="-3776" y="-13838"/>
                  <a:pt x="89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C03BB2C-0734-600A-6E0F-18CAC0B92DC8}"/>
              </a:ext>
            </a:extLst>
          </p:cNvPr>
          <p:cNvSpPr/>
          <p:nvPr/>
        </p:nvSpPr>
        <p:spPr>
          <a:xfrm>
            <a:off x="5698431" y="3624183"/>
            <a:ext cx="165991" cy="411706"/>
          </a:xfrm>
          <a:custGeom>
            <a:avLst/>
            <a:gdLst>
              <a:gd name="connsiteX0" fmla="*/ 165656 w 165991"/>
              <a:gd name="connsiteY0" fmla="*/ 287 h 411706"/>
              <a:gd name="connsiteX1" fmla="*/ 112647 w 165991"/>
              <a:gd name="connsiteY1" fmla="*/ 129495 h 411706"/>
              <a:gd name="connsiteX2" fmla="*/ 62952 w 165991"/>
              <a:gd name="connsiteY2" fmla="*/ 262017 h 411706"/>
              <a:gd name="connsiteX3" fmla="*/ 69578 w 165991"/>
              <a:gd name="connsiteY3" fmla="*/ 215634 h 411706"/>
              <a:gd name="connsiteX4" fmla="*/ 4 w 165991"/>
              <a:gd name="connsiteY4" fmla="*/ 411104 h 411706"/>
              <a:gd name="connsiteX5" fmla="*/ 66265 w 165991"/>
              <a:gd name="connsiteY5" fmla="*/ 271956 h 411706"/>
              <a:gd name="connsiteX6" fmla="*/ 79517 w 165991"/>
              <a:gd name="connsiteY6" fmla="*/ 136121 h 411706"/>
              <a:gd name="connsiteX7" fmla="*/ 86143 w 165991"/>
              <a:gd name="connsiteY7" fmla="*/ 165939 h 411706"/>
              <a:gd name="connsiteX8" fmla="*/ 165656 w 165991"/>
              <a:gd name="connsiteY8" fmla="*/ 287 h 41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91" h="411706">
                <a:moveTo>
                  <a:pt x="165656" y="287"/>
                </a:moveTo>
                <a:cubicBezTo>
                  <a:pt x="170073" y="-5787"/>
                  <a:pt x="129764" y="85873"/>
                  <a:pt x="112647" y="129495"/>
                </a:cubicBezTo>
                <a:cubicBezTo>
                  <a:pt x="95530" y="173117"/>
                  <a:pt x="70130" y="247661"/>
                  <a:pt x="62952" y="262017"/>
                </a:cubicBezTo>
                <a:cubicBezTo>
                  <a:pt x="55774" y="276373"/>
                  <a:pt x="80069" y="190786"/>
                  <a:pt x="69578" y="215634"/>
                </a:cubicBezTo>
                <a:cubicBezTo>
                  <a:pt x="59087" y="240482"/>
                  <a:pt x="556" y="401717"/>
                  <a:pt x="4" y="411104"/>
                </a:cubicBezTo>
                <a:cubicBezTo>
                  <a:pt x="-548" y="420491"/>
                  <a:pt x="53013" y="317786"/>
                  <a:pt x="66265" y="271956"/>
                </a:cubicBezTo>
                <a:cubicBezTo>
                  <a:pt x="79517" y="226126"/>
                  <a:pt x="76204" y="153790"/>
                  <a:pt x="79517" y="136121"/>
                </a:cubicBezTo>
                <a:cubicBezTo>
                  <a:pt x="82830" y="118452"/>
                  <a:pt x="73995" y="181952"/>
                  <a:pt x="86143" y="165939"/>
                </a:cubicBezTo>
                <a:cubicBezTo>
                  <a:pt x="98291" y="149926"/>
                  <a:pt x="161239" y="6361"/>
                  <a:pt x="165656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CF89640-1EF9-216B-E898-0FFCD94E238C}"/>
              </a:ext>
            </a:extLst>
          </p:cNvPr>
          <p:cNvSpPr/>
          <p:nvPr/>
        </p:nvSpPr>
        <p:spPr>
          <a:xfrm>
            <a:off x="6043195" y="3621466"/>
            <a:ext cx="116898" cy="376307"/>
          </a:xfrm>
          <a:custGeom>
            <a:avLst/>
            <a:gdLst>
              <a:gd name="connsiteX0" fmla="*/ 3109 w 116898"/>
              <a:gd name="connsiteY0" fmla="*/ 3004 h 376307"/>
              <a:gd name="connsiteX1" fmla="*/ 9735 w 116898"/>
              <a:gd name="connsiteY1" fmla="*/ 142151 h 376307"/>
              <a:gd name="connsiteX2" fmla="*/ 49492 w 116898"/>
              <a:gd name="connsiteY2" fmla="*/ 215038 h 376307"/>
              <a:gd name="connsiteX3" fmla="*/ 32927 w 116898"/>
              <a:gd name="connsiteY3" fmla="*/ 211725 h 376307"/>
              <a:gd name="connsiteX4" fmla="*/ 115753 w 116898"/>
              <a:gd name="connsiteY4" fmla="*/ 374064 h 376307"/>
              <a:gd name="connsiteX5" fmla="*/ 75996 w 116898"/>
              <a:gd name="connsiteY5" fmla="*/ 297864 h 376307"/>
              <a:gd name="connsiteX6" fmla="*/ 3109 w 116898"/>
              <a:gd name="connsiteY6" fmla="*/ 178595 h 376307"/>
              <a:gd name="connsiteX7" fmla="*/ 13048 w 116898"/>
              <a:gd name="connsiteY7" fmla="*/ 56012 h 376307"/>
              <a:gd name="connsiteX8" fmla="*/ 3109 w 116898"/>
              <a:gd name="connsiteY8" fmla="*/ 3004 h 3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98" h="376307">
                <a:moveTo>
                  <a:pt x="3109" y="3004"/>
                </a:moveTo>
                <a:cubicBezTo>
                  <a:pt x="2557" y="17360"/>
                  <a:pt x="2005" y="106812"/>
                  <a:pt x="9735" y="142151"/>
                </a:cubicBezTo>
                <a:cubicBezTo>
                  <a:pt x="17465" y="177490"/>
                  <a:pt x="45627" y="203442"/>
                  <a:pt x="49492" y="215038"/>
                </a:cubicBezTo>
                <a:cubicBezTo>
                  <a:pt x="53357" y="226634"/>
                  <a:pt x="21883" y="185221"/>
                  <a:pt x="32927" y="211725"/>
                </a:cubicBezTo>
                <a:cubicBezTo>
                  <a:pt x="43971" y="238229"/>
                  <a:pt x="108575" y="359708"/>
                  <a:pt x="115753" y="374064"/>
                </a:cubicBezTo>
                <a:cubicBezTo>
                  <a:pt x="122931" y="388420"/>
                  <a:pt x="94770" y="330442"/>
                  <a:pt x="75996" y="297864"/>
                </a:cubicBezTo>
                <a:cubicBezTo>
                  <a:pt x="57222" y="265286"/>
                  <a:pt x="13600" y="218904"/>
                  <a:pt x="3109" y="178595"/>
                </a:cubicBezTo>
                <a:cubicBezTo>
                  <a:pt x="-7382" y="138286"/>
                  <a:pt x="11944" y="83068"/>
                  <a:pt x="13048" y="56012"/>
                </a:cubicBezTo>
                <a:cubicBezTo>
                  <a:pt x="14152" y="28956"/>
                  <a:pt x="3661" y="-11352"/>
                  <a:pt x="3109" y="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7D29531-D85E-7546-D270-00E41A2BC616}"/>
              </a:ext>
            </a:extLst>
          </p:cNvPr>
          <p:cNvSpPr/>
          <p:nvPr/>
        </p:nvSpPr>
        <p:spPr>
          <a:xfrm>
            <a:off x="6116492" y="3789870"/>
            <a:ext cx="185700" cy="249472"/>
          </a:xfrm>
          <a:custGeom>
            <a:avLst/>
            <a:gdLst>
              <a:gd name="connsiteX0" fmla="*/ 2699 w 185700"/>
              <a:gd name="connsiteY0" fmla="*/ 252 h 249472"/>
              <a:gd name="connsiteX1" fmla="*/ 32517 w 185700"/>
              <a:gd name="connsiteY1" fmla="*/ 96330 h 249472"/>
              <a:gd name="connsiteX2" fmla="*/ 2699 w 185700"/>
              <a:gd name="connsiteY2" fmla="*/ 89704 h 249472"/>
              <a:gd name="connsiteX3" fmla="*/ 115343 w 185700"/>
              <a:gd name="connsiteY3" fmla="*/ 165904 h 249472"/>
              <a:gd name="connsiteX4" fmla="*/ 184917 w 185700"/>
              <a:gd name="connsiteY4" fmla="*/ 248730 h 249472"/>
              <a:gd name="connsiteX5" fmla="*/ 145160 w 185700"/>
              <a:gd name="connsiteY5" fmla="*/ 202347 h 249472"/>
              <a:gd name="connsiteX6" fmla="*/ 32517 w 185700"/>
              <a:gd name="connsiteY6" fmla="*/ 129460 h 249472"/>
              <a:gd name="connsiteX7" fmla="*/ 2699 w 185700"/>
              <a:gd name="connsiteY7" fmla="*/ 252 h 2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00" h="249472">
                <a:moveTo>
                  <a:pt x="2699" y="252"/>
                </a:moveTo>
                <a:cubicBezTo>
                  <a:pt x="2699" y="-5270"/>
                  <a:pt x="32517" y="81421"/>
                  <a:pt x="32517" y="96330"/>
                </a:cubicBezTo>
                <a:cubicBezTo>
                  <a:pt x="32517" y="111239"/>
                  <a:pt x="-11105" y="78108"/>
                  <a:pt x="2699" y="89704"/>
                </a:cubicBezTo>
                <a:cubicBezTo>
                  <a:pt x="16503" y="101300"/>
                  <a:pt x="84974" y="139400"/>
                  <a:pt x="115343" y="165904"/>
                </a:cubicBezTo>
                <a:cubicBezTo>
                  <a:pt x="145712" y="192408"/>
                  <a:pt x="179948" y="242656"/>
                  <a:pt x="184917" y="248730"/>
                </a:cubicBezTo>
                <a:cubicBezTo>
                  <a:pt x="189887" y="254804"/>
                  <a:pt x="170560" y="222225"/>
                  <a:pt x="145160" y="202347"/>
                </a:cubicBezTo>
                <a:cubicBezTo>
                  <a:pt x="119760" y="182469"/>
                  <a:pt x="52947" y="158173"/>
                  <a:pt x="32517" y="129460"/>
                </a:cubicBezTo>
                <a:cubicBezTo>
                  <a:pt x="12087" y="100747"/>
                  <a:pt x="2699" y="5774"/>
                  <a:pt x="269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5F05E6F-A046-8343-E3FB-EAF05E24A1AF}"/>
              </a:ext>
            </a:extLst>
          </p:cNvPr>
          <p:cNvSpPr/>
          <p:nvPr/>
        </p:nvSpPr>
        <p:spPr>
          <a:xfrm>
            <a:off x="5555926" y="3952080"/>
            <a:ext cx="163152" cy="485265"/>
          </a:xfrm>
          <a:custGeom>
            <a:avLst/>
            <a:gdLst>
              <a:gd name="connsiteX0" fmla="*/ 162387 w 163152"/>
              <a:gd name="connsiteY0" fmla="*/ 3694 h 485265"/>
              <a:gd name="connsiteX1" fmla="*/ 109378 w 163152"/>
              <a:gd name="connsiteY1" fmla="*/ 132903 h 485265"/>
              <a:gd name="connsiteX2" fmla="*/ 72935 w 163152"/>
              <a:gd name="connsiteY2" fmla="*/ 195850 h 485265"/>
              <a:gd name="connsiteX3" fmla="*/ 92813 w 163152"/>
              <a:gd name="connsiteY3" fmla="*/ 185911 h 485265"/>
              <a:gd name="connsiteX4" fmla="*/ 43117 w 163152"/>
              <a:gd name="connsiteY4" fmla="*/ 278677 h 485265"/>
              <a:gd name="connsiteX5" fmla="*/ 23239 w 163152"/>
              <a:gd name="connsiteY5" fmla="*/ 351563 h 485265"/>
              <a:gd name="connsiteX6" fmla="*/ 82874 w 163152"/>
              <a:gd name="connsiteY6" fmla="*/ 484085 h 485265"/>
              <a:gd name="connsiteX7" fmla="*/ 53057 w 163152"/>
              <a:gd name="connsiteY7" fmla="*/ 414511 h 485265"/>
              <a:gd name="connsiteX8" fmla="*/ 48 w 163152"/>
              <a:gd name="connsiteY8" fmla="*/ 378068 h 485265"/>
              <a:gd name="connsiteX9" fmla="*/ 62996 w 163152"/>
              <a:gd name="connsiteY9" fmla="*/ 295242 h 485265"/>
              <a:gd name="connsiteX10" fmla="*/ 66309 w 163152"/>
              <a:gd name="connsiteY10" fmla="*/ 291929 h 485265"/>
              <a:gd name="connsiteX11" fmla="*/ 162387 w 163152"/>
              <a:gd name="connsiteY11" fmla="*/ 3694 h 48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152" h="485265">
                <a:moveTo>
                  <a:pt x="162387" y="3694"/>
                </a:moveTo>
                <a:cubicBezTo>
                  <a:pt x="169565" y="-22810"/>
                  <a:pt x="124287" y="100877"/>
                  <a:pt x="109378" y="132903"/>
                </a:cubicBezTo>
                <a:cubicBezTo>
                  <a:pt x="94469" y="164929"/>
                  <a:pt x="72935" y="195850"/>
                  <a:pt x="72935" y="195850"/>
                </a:cubicBezTo>
                <a:cubicBezTo>
                  <a:pt x="70174" y="204685"/>
                  <a:pt x="97783" y="172107"/>
                  <a:pt x="92813" y="185911"/>
                </a:cubicBezTo>
                <a:cubicBezTo>
                  <a:pt x="87843" y="199715"/>
                  <a:pt x="54713" y="251068"/>
                  <a:pt x="43117" y="278677"/>
                </a:cubicBezTo>
                <a:cubicBezTo>
                  <a:pt x="31521" y="306286"/>
                  <a:pt x="16613" y="317328"/>
                  <a:pt x="23239" y="351563"/>
                </a:cubicBezTo>
                <a:cubicBezTo>
                  <a:pt x="29865" y="385798"/>
                  <a:pt x="77904" y="473594"/>
                  <a:pt x="82874" y="484085"/>
                </a:cubicBezTo>
                <a:cubicBezTo>
                  <a:pt x="87844" y="494576"/>
                  <a:pt x="66861" y="432180"/>
                  <a:pt x="53057" y="414511"/>
                </a:cubicBezTo>
                <a:cubicBezTo>
                  <a:pt x="39253" y="396842"/>
                  <a:pt x="-1608" y="397946"/>
                  <a:pt x="48" y="378068"/>
                </a:cubicBezTo>
                <a:cubicBezTo>
                  <a:pt x="1704" y="358190"/>
                  <a:pt x="62996" y="295242"/>
                  <a:pt x="62996" y="295242"/>
                </a:cubicBezTo>
                <a:cubicBezTo>
                  <a:pt x="74039" y="280886"/>
                  <a:pt x="51953" y="333894"/>
                  <a:pt x="66309" y="291929"/>
                </a:cubicBezTo>
                <a:cubicBezTo>
                  <a:pt x="80665" y="249964"/>
                  <a:pt x="155209" y="30198"/>
                  <a:pt x="162387" y="3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40F5DC8-86A5-9660-38DA-7A480F215AF8}"/>
              </a:ext>
            </a:extLst>
          </p:cNvPr>
          <p:cNvSpPr/>
          <p:nvPr/>
        </p:nvSpPr>
        <p:spPr>
          <a:xfrm>
            <a:off x="6251354" y="4038258"/>
            <a:ext cx="174736" cy="305218"/>
          </a:xfrm>
          <a:custGeom>
            <a:avLst/>
            <a:gdLst>
              <a:gd name="connsiteX0" fmla="*/ 359 w 174736"/>
              <a:gd name="connsiteY0" fmla="*/ 342 h 305218"/>
              <a:gd name="connsiteX1" fmla="*/ 76559 w 174736"/>
              <a:gd name="connsiteY1" fmla="*/ 63290 h 305218"/>
              <a:gd name="connsiteX2" fmla="*/ 132881 w 174736"/>
              <a:gd name="connsiteY2" fmla="*/ 169307 h 305218"/>
              <a:gd name="connsiteX3" fmla="*/ 126255 w 174736"/>
              <a:gd name="connsiteY3" fmla="*/ 119612 h 305218"/>
              <a:gd name="connsiteX4" fmla="*/ 152759 w 174736"/>
              <a:gd name="connsiteY4" fmla="*/ 228942 h 305218"/>
              <a:gd name="connsiteX5" fmla="*/ 119629 w 174736"/>
              <a:gd name="connsiteY5" fmla="*/ 305142 h 305218"/>
              <a:gd name="connsiteX6" fmla="*/ 156072 w 174736"/>
              <a:gd name="connsiteY6" fmla="*/ 242194 h 305218"/>
              <a:gd name="connsiteX7" fmla="*/ 172637 w 174736"/>
              <a:gd name="connsiteY7" fmla="*/ 192499 h 305218"/>
              <a:gd name="connsiteX8" fmla="*/ 109689 w 174736"/>
              <a:gd name="connsiteY8" fmla="*/ 89794 h 305218"/>
              <a:gd name="connsiteX9" fmla="*/ 359 w 174736"/>
              <a:gd name="connsiteY9" fmla="*/ 342 h 3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36" h="305218">
                <a:moveTo>
                  <a:pt x="359" y="342"/>
                </a:moveTo>
                <a:cubicBezTo>
                  <a:pt x="-5163" y="-4075"/>
                  <a:pt x="54472" y="35129"/>
                  <a:pt x="76559" y="63290"/>
                </a:cubicBezTo>
                <a:cubicBezTo>
                  <a:pt x="98646" y="91451"/>
                  <a:pt x="124598" y="159920"/>
                  <a:pt x="132881" y="169307"/>
                </a:cubicBezTo>
                <a:cubicBezTo>
                  <a:pt x="141164" y="178694"/>
                  <a:pt x="122942" y="109673"/>
                  <a:pt x="126255" y="119612"/>
                </a:cubicBezTo>
                <a:cubicBezTo>
                  <a:pt x="129568" y="129551"/>
                  <a:pt x="153863" y="198020"/>
                  <a:pt x="152759" y="228942"/>
                </a:cubicBezTo>
                <a:cubicBezTo>
                  <a:pt x="151655" y="259864"/>
                  <a:pt x="119077" y="302933"/>
                  <a:pt x="119629" y="305142"/>
                </a:cubicBezTo>
                <a:cubicBezTo>
                  <a:pt x="120181" y="307351"/>
                  <a:pt x="147237" y="260968"/>
                  <a:pt x="156072" y="242194"/>
                </a:cubicBezTo>
                <a:cubicBezTo>
                  <a:pt x="164907" y="223420"/>
                  <a:pt x="180368" y="217899"/>
                  <a:pt x="172637" y="192499"/>
                </a:cubicBezTo>
                <a:cubicBezTo>
                  <a:pt x="164907" y="167099"/>
                  <a:pt x="133985" y="119611"/>
                  <a:pt x="109689" y="89794"/>
                </a:cubicBezTo>
                <a:cubicBezTo>
                  <a:pt x="85393" y="59977"/>
                  <a:pt x="5881" y="4759"/>
                  <a:pt x="35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AA9469B-5EC3-D0B3-7815-46DAF2E9A244}"/>
              </a:ext>
            </a:extLst>
          </p:cNvPr>
          <p:cNvSpPr/>
          <p:nvPr/>
        </p:nvSpPr>
        <p:spPr>
          <a:xfrm>
            <a:off x="6052869" y="3959019"/>
            <a:ext cx="113433" cy="229057"/>
          </a:xfrm>
          <a:custGeom>
            <a:avLst/>
            <a:gdLst>
              <a:gd name="connsiteX0" fmla="*/ 3374 w 113433"/>
              <a:gd name="connsiteY0" fmla="*/ 68 h 229057"/>
              <a:gd name="connsiteX1" fmla="*/ 89514 w 113433"/>
              <a:gd name="connsiteY1" fmla="*/ 119338 h 229057"/>
              <a:gd name="connsiteX2" fmla="*/ 61 w 113433"/>
              <a:gd name="connsiteY2" fmla="*/ 228668 h 229057"/>
              <a:gd name="connsiteX3" fmla="*/ 106079 w 113433"/>
              <a:gd name="connsiteY3" fmla="*/ 155781 h 229057"/>
              <a:gd name="connsiteX4" fmla="*/ 63009 w 113433"/>
              <a:gd name="connsiteY4" fmla="*/ 155781 h 229057"/>
              <a:gd name="connsiteX5" fmla="*/ 112705 w 113433"/>
              <a:gd name="connsiteY5" fmla="*/ 102772 h 229057"/>
              <a:gd name="connsiteX6" fmla="*/ 3374 w 113433"/>
              <a:gd name="connsiteY6" fmla="*/ 68 h 22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3" h="229057">
                <a:moveTo>
                  <a:pt x="3374" y="68"/>
                </a:moveTo>
                <a:cubicBezTo>
                  <a:pt x="-491" y="2829"/>
                  <a:pt x="90066" y="81238"/>
                  <a:pt x="89514" y="119338"/>
                </a:cubicBezTo>
                <a:cubicBezTo>
                  <a:pt x="88962" y="157438"/>
                  <a:pt x="-2700" y="222594"/>
                  <a:pt x="61" y="228668"/>
                </a:cubicBezTo>
                <a:cubicBezTo>
                  <a:pt x="2822" y="234742"/>
                  <a:pt x="95588" y="167929"/>
                  <a:pt x="106079" y="155781"/>
                </a:cubicBezTo>
                <a:cubicBezTo>
                  <a:pt x="116570" y="143633"/>
                  <a:pt x="61905" y="164616"/>
                  <a:pt x="63009" y="155781"/>
                </a:cubicBezTo>
                <a:cubicBezTo>
                  <a:pt x="64113" y="146946"/>
                  <a:pt x="120435" y="127068"/>
                  <a:pt x="112705" y="102772"/>
                </a:cubicBezTo>
                <a:cubicBezTo>
                  <a:pt x="104975" y="78476"/>
                  <a:pt x="7239" y="-2693"/>
                  <a:pt x="337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23CF7BE-A494-30B1-FCD0-333B0A191E10}"/>
              </a:ext>
            </a:extLst>
          </p:cNvPr>
          <p:cNvSpPr/>
          <p:nvPr/>
        </p:nvSpPr>
        <p:spPr>
          <a:xfrm>
            <a:off x="5854748" y="3607311"/>
            <a:ext cx="72291" cy="471293"/>
          </a:xfrm>
          <a:custGeom>
            <a:avLst/>
            <a:gdLst>
              <a:gd name="connsiteX0" fmla="*/ 72287 w 72291"/>
              <a:gd name="connsiteY0" fmla="*/ 593 h 471293"/>
              <a:gd name="connsiteX1" fmla="*/ 12652 w 72291"/>
              <a:gd name="connsiteY1" fmla="*/ 249072 h 471293"/>
              <a:gd name="connsiteX2" fmla="*/ 39156 w 72291"/>
              <a:gd name="connsiteY2" fmla="*/ 471046 h 471293"/>
              <a:gd name="connsiteX3" fmla="*/ 2713 w 72291"/>
              <a:gd name="connsiteY3" fmla="*/ 206002 h 471293"/>
              <a:gd name="connsiteX4" fmla="*/ 9339 w 72291"/>
              <a:gd name="connsiteY4" fmla="*/ 179498 h 471293"/>
              <a:gd name="connsiteX5" fmla="*/ 72287 w 72291"/>
              <a:gd name="connsiteY5" fmla="*/ 593 h 47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1" h="471293">
                <a:moveTo>
                  <a:pt x="72287" y="593"/>
                </a:moveTo>
                <a:cubicBezTo>
                  <a:pt x="72839" y="12189"/>
                  <a:pt x="18174" y="170663"/>
                  <a:pt x="12652" y="249072"/>
                </a:cubicBezTo>
                <a:cubicBezTo>
                  <a:pt x="7130" y="327481"/>
                  <a:pt x="40812" y="478224"/>
                  <a:pt x="39156" y="471046"/>
                </a:cubicBezTo>
                <a:cubicBezTo>
                  <a:pt x="37500" y="463868"/>
                  <a:pt x="7683" y="254593"/>
                  <a:pt x="2713" y="206002"/>
                </a:cubicBezTo>
                <a:cubicBezTo>
                  <a:pt x="-2257" y="157411"/>
                  <a:pt x="-600" y="208211"/>
                  <a:pt x="9339" y="179498"/>
                </a:cubicBezTo>
                <a:cubicBezTo>
                  <a:pt x="19278" y="150785"/>
                  <a:pt x="71735" y="-11003"/>
                  <a:pt x="72287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52B14E8-FB23-5E3F-029D-6F1397D066D1}"/>
              </a:ext>
            </a:extLst>
          </p:cNvPr>
          <p:cNvSpPr/>
          <p:nvPr/>
        </p:nvSpPr>
        <p:spPr>
          <a:xfrm>
            <a:off x="5767997" y="3965441"/>
            <a:ext cx="244387" cy="262313"/>
          </a:xfrm>
          <a:custGeom>
            <a:avLst/>
            <a:gdLst>
              <a:gd name="connsiteX0" fmla="*/ 23203 w 244387"/>
              <a:gd name="connsiteY0" fmla="*/ 272 h 262313"/>
              <a:gd name="connsiteX1" fmla="*/ 33142 w 244387"/>
              <a:gd name="connsiteY1" fmla="*/ 142733 h 262313"/>
              <a:gd name="connsiteX2" fmla="*/ 59646 w 244387"/>
              <a:gd name="connsiteY2" fmla="*/ 199055 h 262313"/>
              <a:gd name="connsiteX3" fmla="*/ 39768 w 244387"/>
              <a:gd name="connsiteY3" fmla="*/ 199055 h 262313"/>
              <a:gd name="connsiteX4" fmla="*/ 241864 w 244387"/>
              <a:gd name="connsiteY4" fmla="*/ 262002 h 262313"/>
              <a:gd name="connsiteX5" fmla="*/ 149099 w 244387"/>
              <a:gd name="connsiteY5" fmla="*/ 222246 h 262313"/>
              <a:gd name="connsiteX6" fmla="*/ 89464 w 244387"/>
              <a:gd name="connsiteY6" fmla="*/ 199055 h 262313"/>
              <a:gd name="connsiteX7" fmla="*/ 69586 w 244387"/>
              <a:gd name="connsiteY7" fmla="*/ 205681 h 262313"/>
              <a:gd name="connsiteX8" fmla="*/ 13264 w 244387"/>
              <a:gd name="connsiteY8" fmla="*/ 132794 h 262313"/>
              <a:gd name="connsiteX9" fmla="*/ 12 w 244387"/>
              <a:gd name="connsiteY9" fmla="*/ 182489 h 262313"/>
              <a:gd name="connsiteX10" fmla="*/ 23203 w 244387"/>
              <a:gd name="connsiteY10" fmla="*/ 272 h 26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387" h="262313">
                <a:moveTo>
                  <a:pt x="23203" y="272"/>
                </a:moveTo>
                <a:cubicBezTo>
                  <a:pt x="28725" y="-6354"/>
                  <a:pt x="27068" y="109603"/>
                  <a:pt x="33142" y="142733"/>
                </a:cubicBezTo>
                <a:cubicBezTo>
                  <a:pt x="39216" y="175864"/>
                  <a:pt x="58542" y="189668"/>
                  <a:pt x="59646" y="199055"/>
                </a:cubicBezTo>
                <a:cubicBezTo>
                  <a:pt x="60750" y="208442"/>
                  <a:pt x="9398" y="188564"/>
                  <a:pt x="39768" y="199055"/>
                </a:cubicBezTo>
                <a:cubicBezTo>
                  <a:pt x="70138" y="209546"/>
                  <a:pt x="223642" y="258137"/>
                  <a:pt x="241864" y="262002"/>
                </a:cubicBezTo>
                <a:cubicBezTo>
                  <a:pt x="260086" y="265867"/>
                  <a:pt x="174499" y="232737"/>
                  <a:pt x="149099" y="222246"/>
                </a:cubicBezTo>
                <a:cubicBezTo>
                  <a:pt x="123699" y="211755"/>
                  <a:pt x="102716" y="201816"/>
                  <a:pt x="89464" y="199055"/>
                </a:cubicBezTo>
                <a:cubicBezTo>
                  <a:pt x="76212" y="196294"/>
                  <a:pt x="82286" y="216724"/>
                  <a:pt x="69586" y="205681"/>
                </a:cubicBezTo>
                <a:cubicBezTo>
                  <a:pt x="56886" y="194638"/>
                  <a:pt x="24860" y="136659"/>
                  <a:pt x="13264" y="132794"/>
                </a:cubicBezTo>
                <a:cubicBezTo>
                  <a:pt x="1668" y="128929"/>
                  <a:pt x="564" y="200711"/>
                  <a:pt x="12" y="182489"/>
                </a:cubicBezTo>
                <a:cubicBezTo>
                  <a:pt x="-540" y="164267"/>
                  <a:pt x="17681" y="6898"/>
                  <a:pt x="23203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4B4E28C-BC77-8935-FDAE-8E2D41C66BCE}"/>
              </a:ext>
            </a:extLst>
          </p:cNvPr>
          <p:cNvSpPr/>
          <p:nvPr/>
        </p:nvSpPr>
        <p:spPr>
          <a:xfrm>
            <a:off x="5751253" y="4217502"/>
            <a:ext cx="316310" cy="106607"/>
          </a:xfrm>
          <a:custGeom>
            <a:avLst/>
            <a:gdLst>
              <a:gd name="connsiteX0" fmla="*/ 190 w 316310"/>
              <a:gd name="connsiteY0" fmla="*/ 2 h 106607"/>
              <a:gd name="connsiteX1" fmla="*/ 185721 w 316310"/>
              <a:gd name="connsiteY1" fmla="*/ 102707 h 106607"/>
              <a:gd name="connsiteX2" fmla="*/ 314930 w 316310"/>
              <a:gd name="connsiteY2" fmla="*/ 86141 h 106607"/>
              <a:gd name="connsiteX3" fmla="*/ 245356 w 316310"/>
              <a:gd name="connsiteY3" fmla="*/ 96081 h 106607"/>
              <a:gd name="connsiteX4" fmla="*/ 112834 w 316310"/>
              <a:gd name="connsiteY4" fmla="*/ 69576 h 106607"/>
              <a:gd name="connsiteX5" fmla="*/ 149277 w 316310"/>
              <a:gd name="connsiteY5" fmla="*/ 99394 h 106607"/>
              <a:gd name="connsiteX6" fmla="*/ 190 w 316310"/>
              <a:gd name="connsiteY6" fmla="*/ 2 h 1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310" h="106607">
                <a:moveTo>
                  <a:pt x="190" y="2"/>
                </a:moveTo>
                <a:cubicBezTo>
                  <a:pt x="6264" y="554"/>
                  <a:pt x="133264" y="88351"/>
                  <a:pt x="185721" y="102707"/>
                </a:cubicBezTo>
                <a:cubicBezTo>
                  <a:pt x="238178" y="117064"/>
                  <a:pt x="304991" y="87245"/>
                  <a:pt x="314930" y="86141"/>
                </a:cubicBezTo>
                <a:cubicBezTo>
                  <a:pt x="324869" y="85037"/>
                  <a:pt x="279038" y="98842"/>
                  <a:pt x="245356" y="96081"/>
                </a:cubicBezTo>
                <a:cubicBezTo>
                  <a:pt x="211674" y="93320"/>
                  <a:pt x="128847" y="69024"/>
                  <a:pt x="112834" y="69576"/>
                </a:cubicBezTo>
                <a:cubicBezTo>
                  <a:pt x="96821" y="70128"/>
                  <a:pt x="163633" y="109333"/>
                  <a:pt x="149277" y="99394"/>
                </a:cubicBezTo>
                <a:cubicBezTo>
                  <a:pt x="134921" y="89455"/>
                  <a:pt x="-5884" y="-550"/>
                  <a:pt x="19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6B529C0-E6B6-395E-D029-D6E2F256F9A3}"/>
              </a:ext>
            </a:extLst>
          </p:cNvPr>
          <p:cNvSpPr/>
          <p:nvPr/>
        </p:nvSpPr>
        <p:spPr>
          <a:xfrm>
            <a:off x="6168656" y="4045218"/>
            <a:ext cx="91020" cy="228638"/>
          </a:xfrm>
          <a:custGeom>
            <a:avLst/>
            <a:gdLst>
              <a:gd name="connsiteX0" fmla="*/ 43301 w 91020"/>
              <a:gd name="connsiteY0" fmla="*/ 8 h 228638"/>
              <a:gd name="connsiteX1" fmla="*/ 63179 w 91020"/>
              <a:gd name="connsiteY1" fmla="*/ 125904 h 228638"/>
              <a:gd name="connsiteX2" fmla="*/ 231 w 91020"/>
              <a:gd name="connsiteY2" fmla="*/ 228608 h 228638"/>
              <a:gd name="connsiteX3" fmla="*/ 89683 w 91020"/>
              <a:gd name="connsiteY3" fmla="*/ 115965 h 228638"/>
              <a:gd name="connsiteX4" fmla="*/ 53240 w 91020"/>
              <a:gd name="connsiteY4" fmla="*/ 119278 h 228638"/>
              <a:gd name="connsiteX5" fmla="*/ 43301 w 91020"/>
              <a:gd name="connsiteY5" fmla="*/ 8 h 2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20" h="228638">
                <a:moveTo>
                  <a:pt x="43301" y="8"/>
                </a:moveTo>
                <a:cubicBezTo>
                  <a:pt x="44957" y="1112"/>
                  <a:pt x="70357" y="87804"/>
                  <a:pt x="63179" y="125904"/>
                </a:cubicBezTo>
                <a:cubicBezTo>
                  <a:pt x="56001" y="164004"/>
                  <a:pt x="-4186" y="230264"/>
                  <a:pt x="231" y="228608"/>
                </a:cubicBezTo>
                <a:cubicBezTo>
                  <a:pt x="4648" y="226952"/>
                  <a:pt x="80848" y="134187"/>
                  <a:pt x="89683" y="115965"/>
                </a:cubicBezTo>
                <a:cubicBezTo>
                  <a:pt x="98518" y="97743"/>
                  <a:pt x="60970" y="135291"/>
                  <a:pt x="53240" y="119278"/>
                </a:cubicBezTo>
                <a:cubicBezTo>
                  <a:pt x="45510" y="103265"/>
                  <a:pt x="41645" y="-1096"/>
                  <a:pt x="4330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55176A3-2EBD-F9FC-7208-6D75FF736855}"/>
              </a:ext>
            </a:extLst>
          </p:cNvPr>
          <p:cNvSpPr/>
          <p:nvPr/>
        </p:nvSpPr>
        <p:spPr>
          <a:xfrm>
            <a:off x="5625454" y="4220817"/>
            <a:ext cx="123028" cy="72887"/>
          </a:xfrm>
          <a:custGeom>
            <a:avLst/>
            <a:gdLst>
              <a:gd name="connsiteX0" fmla="*/ 94 w 123028"/>
              <a:gd name="connsiteY0" fmla="*/ 72887 h 72887"/>
              <a:gd name="connsiteX1" fmla="*/ 76294 w 123028"/>
              <a:gd name="connsiteY1" fmla="*/ 19879 h 72887"/>
              <a:gd name="connsiteX2" fmla="*/ 122676 w 123028"/>
              <a:gd name="connsiteY2" fmla="*/ 0 h 72887"/>
              <a:gd name="connsiteX3" fmla="*/ 92859 w 123028"/>
              <a:gd name="connsiteY3" fmla="*/ 19879 h 72887"/>
              <a:gd name="connsiteX4" fmla="*/ 94 w 123028"/>
              <a:gd name="connsiteY4" fmla="*/ 72887 h 7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28" h="72887">
                <a:moveTo>
                  <a:pt x="94" y="72887"/>
                </a:moveTo>
                <a:cubicBezTo>
                  <a:pt x="-2667" y="72887"/>
                  <a:pt x="55864" y="32027"/>
                  <a:pt x="76294" y="19879"/>
                </a:cubicBezTo>
                <a:cubicBezTo>
                  <a:pt x="96724" y="7731"/>
                  <a:pt x="119915" y="0"/>
                  <a:pt x="122676" y="0"/>
                </a:cubicBezTo>
                <a:cubicBezTo>
                  <a:pt x="125437" y="0"/>
                  <a:pt x="111633" y="9388"/>
                  <a:pt x="92859" y="19879"/>
                </a:cubicBezTo>
                <a:cubicBezTo>
                  <a:pt x="74085" y="30370"/>
                  <a:pt x="2855" y="72887"/>
                  <a:pt x="94" y="7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DEC06D6-7670-959D-4AC8-A8B9BBF7EB2B}"/>
              </a:ext>
            </a:extLst>
          </p:cNvPr>
          <p:cNvSpPr/>
          <p:nvPr/>
        </p:nvSpPr>
        <p:spPr>
          <a:xfrm>
            <a:off x="6185264" y="4134443"/>
            <a:ext cx="171501" cy="125555"/>
          </a:xfrm>
          <a:custGeom>
            <a:avLst/>
            <a:gdLst>
              <a:gd name="connsiteX0" fmla="*/ 188 w 171501"/>
              <a:gd name="connsiteY0" fmla="*/ 235 h 125555"/>
              <a:gd name="connsiteX1" fmla="*/ 63136 w 171501"/>
              <a:gd name="connsiteY1" fmla="*/ 89687 h 125555"/>
              <a:gd name="connsiteX2" fmla="*/ 169153 w 171501"/>
              <a:gd name="connsiteY2" fmla="*/ 116192 h 125555"/>
              <a:gd name="connsiteX3" fmla="*/ 129397 w 171501"/>
              <a:gd name="connsiteY3" fmla="*/ 112879 h 125555"/>
              <a:gd name="connsiteX4" fmla="*/ 46571 w 171501"/>
              <a:gd name="connsiteY4" fmla="*/ 119505 h 125555"/>
              <a:gd name="connsiteX5" fmla="*/ 188 w 171501"/>
              <a:gd name="connsiteY5" fmla="*/ 235 h 12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01" h="125555">
                <a:moveTo>
                  <a:pt x="188" y="235"/>
                </a:moveTo>
                <a:cubicBezTo>
                  <a:pt x="2949" y="-4735"/>
                  <a:pt x="34975" y="70361"/>
                  <a:pt x="63136" y="89687"/>
                </a:cubicBezTo>
                <a:cubicBezTo>
                  <a:pt x="91297" y="109013"/>
                  <a:pt x="158110" y="112327"/>
                  <a:pt x="169153" y="116192"/>
                </a:cubicBezTo>
                <a:cubicBezTo>
                  <a:pt x="180197" y="120057"/>
                  <a:pt x="149827" y="112327"/>
                  <a:pt x="129397" y="112879"/>
                </a:cubicBezTo>
                <a:cubicBezTo>
                  <a:pt x="108967" y="113431"/>
                  <a:pt x="67554" y="136070"/>
                  <a:pt x="46571" y="119505"/>
                </a:cubicBezTo>
                <a:cubicBezTo>
                  <a:pt x="25588" y="102940"/>
                  <a:pt x="-2573" y="5205"/>
                  <a:pt x="188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779D9A4-95CB-8D0E-9FE0-456184EA73C5}"/>
              </a:ext>
            </a:extLst>
          </p:cNvPr>
          <p:cNvSpPr/>
          <p:nvPr/>
        </p:nvSpPr>
        <p:spPr>
          <a:xfrm>
            <a:off x="5658678" y="4333096"/>
            <a:ext cx="234897" cy="84999"/>
          </a:xfrm>
          <a:custGeom>
            <a:avLst/>
            <a:gdLst>
              <a:gd name="connsiteX0" fmla="*/ 0 w 234897"/>
              <a:gd name="connsiteY0" fmla="*/ 36808 h 84999"/>
              <a:gd name="connsiteX1" fmla="*/ 99392 w 234897"/>
              <a:gd name="connsiteY1" fmla="*/ 23556 h 84999"/>
              <a:gd name="connsiteX2" fmla="*/ 225287 w 234897"/>
              <a:gd name="connsiteY2" fmla="*/ 83191 h 84999"/>
              <a:gd name="connsiteX3" fmla="*/ 212035 w 234897"/>
              <a:gd name="connsiteY3" fmla="*/ 63313 h 84999"/>
              <a:gd name="connsiteX4" fmla="*/ 99392 w 234897"/>
              <a:gd name="connsiteY4" fmla="*/ 365 h 84999"/>
              <a:gd name="connsiteX5" fmla="*/ 0 w 234897"/>
              <a:gd name="connsiteY5" fmla="*/ 36808 h 8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97" h="84999">
                <a:moveTo>
                  <a:pt x="0" y="36808"/>
                </a:moveTo>
                <a:cubicBezTo>
                  <a:pt x="0" y="40673"/>
                  <a:pt x="61844" y="15826"/>
                  <a:pt x="99392" y="23556"/>
                </a:cubicBezTo>
                <a:cubicBezTo>
                  <a:pt x="136940" y="31286"/>
                  <a:pt x="225287" y="83191"/>
                  <a:pt x="225287" y="83191"/>
                </a:cubicBezTo>
                <a:cubicBezTo>
                  <a:pt x="244061" y="89817"/>
                  <a:pt x="233017" y="77117"/>
                  <a:pt x="212035" y="63313"/>
                </a:cubicBezTo>
                <a:cubicBezTo>
                  <a:pt x="191053" y="49509"/>
                  <a:pt x="137492" y="4782"/>
                  <a:pt x="99392" y="365"/>
                </a:cubicBezTo>
                <a:cubicBezTo>
                  <a:pt x="61292" y="-4053"/>
                  <a:pt x="0" y="32943"/>
                  <a:pt x="0" y="36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22DCA63-3787-B676-0343-7FCF03516364}"/>
              </a:ext>
            </a:extLst>
          </p:cNvPr>
          <p:cNvSpPr/>
          <p:nvPr/>
        </p:nvSpPr>
        <p:spPr>
          <a:xfrm>
            <a:off x="6012736" y="4312249"/>
            <a:ext cx="258872" cy="114046"/>
          </a:xfrm>
          <a:custGeom>
            <a:avLst/>
            <a:gdLst>
              <a:gd name="connsiteX0" fmla="*/ 438 w 258872"/>
              <a:gd name="connsiteY0" fmla="*/ 113977 h 114046"/>
              <a:gd name="connsiteX1" fmla="*/ 119707 w 258872"/>
              <a:gd name="connsiteY1" fmla="*/ 21212 h 114046"/>
              <a:gd name="connsiteX2" fmla="*/ 96516 w 258872"/>
              <a:gd name="connsiteY2" fmla="*/ 21212 h 114046"/>
              <a:gd name="connsiteX3" fmla="*/ 162777 w 258872"/>
              <a:gd name="connsiteY3" fmla="*/ 17899 h 114046"/>
              <a:gd name="connsiteX4" fmla="*/ 258855 w 258872"/>
              <a:gd name="connsiteY4" fmla="*/ 11273 h 114046"/>
              <a:gd name="connsiteX5" fmla="*/ 169403 w 258872"/>
              <a:gd name="connsiteY5" fmla="*/ 4647 h 114046"/>
              <a:gd name="connsiteX6" fmla="*/ 438 w 258872"/>
              <a:gd name="connsiteY6" fmla="*/ 113977 h 11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72" h="114046">
                <a:moveTo>
                  <a:pt x="438" y="113977"/>
                </a:moveTo>
                <a:cubicBezTo>
                  <a:pt x="-7845" y="116738"/>
                  <a:pt x="103694" y="36673"/>
                  <a:pt x="119707" y="21212"/>
                </a:cubicBezTo>
                <a:cubicBezTo>
                  <a:pt x="135720" y="5751"/>
                  <a:pt x="89338" y="21764"/>
                  <a:pt x="96516" y="21212"/>
                </a:cubicBezTo>
                <a:cubicBezTo>
                  <a:pt x="103694" y="20660"/>
                  <a:pt x="162777" y="17899"/>
                  <a:pt x="162777" y="17899"/>
                </a:cubicBezTo>
                <a:cubicBezTo>
                  <a:pt x="189833" y="16243"/>
                  <a:pt x="257751" y="13482"/>
                  <a:pt x="258855" y="11273"/>
                </a:cubicBezTo>
                <a:cubicBezTo>
                  <a:pt x="259959" y="9064"/>
                  <a:pt x="208055" y="-8053"/>
                  <a:pt x="169403" y="4647"/>
                </a:cubicBezTo>
                <a:cubicBezTo>
                  <a:pt x="130751" y="17347"/>
                  <a:pt x="8721" y="111216"/>
                  <a:pt x="438" y="113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194DD4C-7DE3-C7C0-BA6D-269063D9AE64}"/>
              </a:ext>
            </a:extLst>
          </p:cNvPr>
          <p:cNvSpPr/>
          <p:nvPr/>
        </p:nvSpPr>
        <p:spPr>
          <a:xfrm>
            <a:off x="5989886" y="3644343"/>
            <a:ext cx="49815" cy="388063"/>
          </a:xfrm>
          <a:custGeom>
            <a:avLst/>
            <a:gdLst>
              <a:gd name="connsiteX0" fmla="*/ 6723 w 49815"/>
              <a:gd name="connsiteY0" fmla="*/ 5 h 388063"/>
              <a:gd name="connsiteX1" fmla="*/ 16662 w 49815"/>
              <a:gd name="connsiteY1" fmla="*/ 215353 h 388063"/>
              <a:gd name="connsiteX2" fmla="*/ 36540 w 49815"/>
              <a:gd name="connsiteY2" fmla="*/ 281614 h 388063"/>
              <a:gd name="connsiteX3" fmla="*/ 97 w 49815"/>
              <a:gd name="connsiteY3" fmla="*/ 387631 h 388063"/>
              <a:gd name="connsiteX4" fmla="*/ 49792 w 49815"/>
              <a:gd name="connsiteY4" fmla="*/ 314744 h 388063"/>
              <a:gd name="connsiteX5" fmla="*/ 6723 w 49815"/>
              <a:gd name="connsiteY5" fmla="*/ 208727 h 388063"/>
              <a:gd name="connsiteX6" fmla="*/ 6723 w 49815"/>
              <a:gd name="connsiteY6" fmla="*/ 5 h 3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15" h="388063">
                <a:moveTo>
                  <a:pt x="6723" y="5"/>
                </a:moveTo>
                <a:cubicBezTo>
                  <a:pt x="8379" y="1109"/>
                  <a:pt x="11693" y="168418"/>
                  <a:pt x="16662" y="215353"/>
                </a:cubicBezTo>
                <a:cubicBezTo>
                  <a:pt x="21631" y="262288"/>
                  <a:pt x="39301" y="252901"/>
                  <a:pt x="36540" y="281614"/>
                </a:cubicBezTo>
                <a:cubicBezTo>
                  <a:pt x="33779" y="310327"/>
                  <a:pt x="-2112" y="382109"/>
                  <a:pt x="97" y="387631"/>
                </a:cubicBezTo>
                <a:cubicBezTo>
                  <a:pt x="2306" y="393153"/>
                  <a:pt x="48688" y="344561"/>
                  <a:pt x="49792" y="314744"/>
                </a:cubicBezTo>
                <a:cubicBezTo>
                  <a:pt x="50896" y="284927"/>
                  <a:pt x="12797" y="254005"/>
                  <a:pt x="6723" y="208727"/>
                </a:cubicBezTo>
                <a:cubicBezTo>
                  <a:pt x="649" y="163449"/>
                  <a:pt x="5067" y="-1099"/>
                  <a:pt x="67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C212F9C-D883-366A-4772-BFA64B3C6DC7}"/>
              </a:ext>
            </a:extLst>
          </p:cNvPr>
          <p:cNvSpPr/>
          <p:nvPr/>
        </p:nvSpPr>
        <p:spPr>
          <a:xfrm>
            <a:off x="5877308" y="4462563"/>
            <a:ext cx="180906" cy="74708"/>
          </a:xfrm>
          <a:custGeom>
            <a:avLst/>
            <a:gdLst>
              <a:gd name="connsiteX0" fmla="*/ 31 w 180906"/>
              <a:gd name="connsiteY0" fmla="*/ 107 h 74708"/>
              <a:gd name="connsiteX1" fmla="*/ 92796 w 180906"/>
              <a:gd name="connsiteY1" fmla="*/ 72994 h 74708"/>
              <a:gd name="connsiteX2" fmla="*/ 178935 w 180906"/>
              <a:gd name="connsiteY2" fmla="*/ 53115 h 74708"/>
              <a:gd name="connsiteX3" fmla="*/ 149118 w 180906"/>
              <a:gd name="connsiteY3" fmla="*/ 69680 h 74708"/>
              <a:gd name="connsiteX4" fmla="*/ 102735 w 180906"/>
              <a:gd name="connsiteY4" fmla="*/ 56428 h 74708"/>
              <a:gd name="connsiteX5" fmla="*/ 31 w 180906"/>
              <a:gd name="connsiteY5" fmla="*/ 107 h 7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6" h="74708">
                <a:moveTo>
                  <a:pt x="31" y="107"/>
                </a:moveTo>
                <a:cubicBezTo>
                  <a:pt x="-1626" y="2868"/>
                  <a:pt x="62979" y="64159"/>
                  <a:pt x="92796" y="72994"/>
                </a:cubicBezTo>
                <a:cubicBezTo>
                  <a:pt x="122613" y="81829"/>
                  <a:pt x="169548" y="53667"/>
                  <a:pt x="178935" y="53115"/>
                </a:cubicBezTo>
                <a:cubicBezTo>
                  <a:pt x="188322" y="52563"/>
                  <a:pt x="161818" y="69128"/>
                  <a:pt x="149118" y="69680"/>
                </a:cubicBezTo>
                <a:cubicBezTo>
                  <a:pt x="136418" y="70232"/>
                  <a:pt x="120957" y="64158"/>
                  <a:pt x="102735" y="56428"/>
                </a:cubicBezTo>
                <a:cubicBezTo>
                  <a:pt x="84513" y="48698"/>
                  <a:pt x="1688" y="-2654"/>
                  <a:pt x="3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BD12438-5521-94C6-A96A-B75C91FC520F}"/>
              </a:ext>
            </a:extLst>
          </p:cNvPr>
          <p:cNvSpPr/>
          <p:nvPr/>
        </p:nvSpPr>
        <p:spPr>
          <a:xfrm>
            <a:off x="5886450" y="4575096"/>
            <a:ext cx="127770" cy="131790"/>
          </a:xfrm>
          <a:custGeom>
            <a:avLst/>
            <a:gdLst>
              <a:gd name="connsiteX0" fmla="*/ 0 w 127770"/>
              <a:gd name="connsiteY0" fmla="*/ 79 h 131790"/>
              <a:gd name="connsiteX1" fmla="*/ 76200 w 127770"/>
              <a:gd name="connsiteY1" fmla="*/ 60404 h 131790"/>
              <a:gd name="connsiteX2" fmla="*/ 123825 w 127770"/>
              <a:gd name="connsiteY2" fmla="*/ 130254 h 131790"/>
              <a:gd name="connsiteX3" fmla="*/ 117475 w 127770"/>
              <a:gd name="connsiteY3" fmla="*/ 104854 h 131790"/>
              <a:gd name="connsiteX4" fmla="*/ 57150 w 127770"/>
              <a:gd name="connsiteY4" fmla="*/ 60404 h 131790"/>
              <a:gd name="connsiteX5" fmla="*/ 76200 w 127770"/>
              <a:gd name="connsiteY5" fmla="*/ 73104 h 131790"/>
              <a:gd name="connsiteX6" fmla="*/ 0 w 127770"/>
              <a:gd name="connsiteY6" fmla="*/ 79 h 1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70" h="131790">
                <a:moveTo>
                  <a:pt x="0" y="79"/>
                </a:moveTo>
                <a:cubicBezTo>
                  <a:pt x="0" y="-2038"/>
                  <a:pt x="55563" y="38708"/>
                  <a:pt x="76200" y="60404"/>
                </a:cubicBezTo>
                <a:cubicBezTo>
                  <a:pt x="96838" y="82100"/>
                  <a:pt x="116946" y="122846"/>
                  <a:pt x="123825" y="130254"/>
                </a:cubicBezTo>
                <a:cubicBezTo>
                  <a:pt x="130704" y="137662"/>
                  <a:pt x="128588" y="116496"/>
                  <a:pt x="117475" y="104854"/>
                </a:cubicBezTo>
                <a:cubicBezTo>
                  <a:pt x="106363" y="93212"/>
                  <a:pt x="57150" y="60404"/>
                  <a:pt x="57150" y="60404"/>
                </a:cubicBezTo>
                <a:cubicBezTo>
                  <a:pt x="50271" y="55112"/>
                  <a:pt x="80963" y="80512"/>
                  <a:pt x="76200" y="73104"/>
                </a:cubicBezTo>
                <a:cubicBezTo>
                  <a:pt x="71438" y="65696"/>
                  <a:pt x="0" y="2196"/>
                  <a:pt x="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D58EA13-C0F6-1FF0-1B73-D202AAE75FA5}"/>
              </a:ext>
            </a:extLst>
          </p:cNvPr>
          <p:cNvSpPr/>
          <p:nvPr/>
        </p:nvSpPr>
        <p:spPr>
          <a:xfrm>
            <a:off x="6044321" y="4530597"/>
            <a:ext cx="74178" cy="177941"/>
          </a:xfrm>
          <a:custGeom>
            <a:avLst/>
            <a:gdLst>
              <a:gd name="connsiteX0" fmla="*/ 73904 w 74178"/>
              <a:gd name="connsiteY0" fmla="*/ 128 h 177941"/>
              <a:gd name="connsiteX1" fmla="*/ 26279 w 74178"/>
              <a:gd name="connsiteY1" fmla="*/ 69978 h 177941"/>
              <a:gd name="connsiteX2" fmla="*/ 38979 w 74178"/>
              <a:gd name="connsiteY2" fmla="*/ 98553 h 177941"/>
              <a:gd name="connsiteX3" fmla="*/ 4054 w 74178"/>
              <a:gd name="connsiteY3" fmla="*/ 177928 h 177941"/>
              <a:gd name="connsiteX4" fmla="*/ 35804 w 74178"/>
              <a:gd name="connsiteY4" fmla="*/ 104903 h 177941"/>
              <a:gd name="connsiteX5" fmla="*/ 879 w 74178"/>
              <a:gd name="connsiteY5" fmla="*/ 89028 h 177941"/>
              <a:gd name="connsiteX6" fmla="*/ 73904 w 74178"/>
              <a:gd name="connsiteY6" fmla="*/ 128 h 17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78" h="177941">
                <a:moveTo>
                  <a:pt x="73904" y="128"/>
                </a:moveTo>
                <a:cubicBezTo>
                  <a:pt x="78137" y="-3047"/>
                  <a:pt x="32100" y="53574"/>
                  <a:pt x="26279" y="69978"/>
                </a:cubicBezTo>
                <a:cubicBezTo>
                  <a:pt x="20458" y="86382"/>
                  <a:pt x="42683" y="80561"/>
                  <a:pt x="38979" y="98553"/>
                </a:cubicBezTo>
                <a:cubicBezTo>
                  <a:pt x="35275" y="116545"/>
                  <a:pt x="4583" y="176870"/>
                  <a:pt x="4054" y="177928"/>
                </a:cubicBezTo>
                <a:cubicBezTo>
                  <a:pt x="3525" y="178986"/>
                  <a:pt x="36333" y="119720"/>
                  <a:pt x="35804" y="104903"/>
                </a:cubicBezTo>
                <a:cubicBezTo>
                  <a:pt x="35275" y="90086"/>
                  <a:pt x="-6529" y="103315"/>
                  <a:pt x="879" y="89028"/>
                </a:cubicBezTo>
                <a:cubicBezTo>
                  <a:pt x="8287" y="74741"/>
                  <a:pt x="69671" y="3303"/>
                  <a:pt x="739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BBB1C34-B8F6-FCF8-6EDE-17E3325A624B}"/>
              </a:ext>
            </a:extLst>
          </p:cNvPr>
          <p:cNvSpPr/>
          <p:nvPr/>
        </p:nvSpPr>
        <p:spPr>
          <a:xfrm>
            <a:off x="5400675" y="4763967"/>
            <a:ext cx="668014" cy="84258"/>
          </a:xfrm>
          <a:custGeom>
            <a:avLst/>
            <a:gdLst>
              <a:gd name="connsiteX0" fmla="*/ 0 w 668014"/>
              <a:gd name="connsiteY0" fmla="*/ 84258 h 84258"/>
              <a:gd name="connsiteX1" fmla="*/ 263525 w 668014"/>
              <a:gd name="connsiteY1" fmla="*/ 71558 h 84258"/>
              <a:gd name="connsiteX2" fmla="*/ 241300 w 668014"/>
              <a:gd name="connsiteY2" fmla="*/ 65208 h 84258"/>
              <a:gd name="connsiteX3" fmla="*/ 393700 w 668014"/>
              <a:gd name="connsiteY3" fmla="*/ 23933 h 84258"/>
              <a:gd name="connsiteX4" fmla="*/ 368300 w 668014"/>
              <a:gd name="connsiteY4" fmla="*/ 14408 h 84258"/>
              <a:gd name="connsiteX5" fmla="*/ 473075 w 668014"/>
              <a:gd name="connsiteY5" fmla="*/ 1708 h 84258"/>
              <a:gd name="connsiteX6" fmla="*/ 657225 w 668014"/>
              <a:gd name="connsiteY6" fmla="*/ 55683 h 84258"/>
              <a:gd name="connsiteX7" fmla="*/ 615950 w 668014"/>
              <a:gd name="connsiteY7" fmla="*/ 42983 h 84258"/>
              <a:gd name="connsiteX8" fmla="*/ 365125 w 668014"/>
              <a:gd name="connsiteY8" fmla="*/ 8058 h 84258"/>
              <a:gd name="connsiteX9" fmla="*/ 317500 w 668014"/>
              <a:gd name="connsiteY9" fmla="*/ 20758 h 84258"/>
              <a:gd name="connsiteX10" fmla="*/ 330200 w 668014"/>
              <a:gd name="connsiteY10" fmla="*/ 39808 h 84258"/>
              <a:gd name="connsiteX11" fmla="*/ 231775 w 668014"/>
              <a:gd name="connsiteY11" fmla="*/ 65208 h 84258"/>
              <a:gd name="connsiteX12" fmla="*/ 171450 w 668014"/>
              <a:gd name="connsiteY12" fmla="*/ 68383 h 84258"/>
              <a:gd name="connsiteX13" fmla="*/ 0 w 668014"/>
              <a:gd name="connsiteY13" fmla="*/ 84258 h 8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014" h="84258">
                <a:moveTo>
                  <a:pt x="0" y="84258"/>
                </a:moveTo>
                <a:lnTo>
                  <a:pt x="263525" y="71558"/>
                </a:lnTo>
                <a:cubicBezTo>
                  <a:pt x="303742" y="68383"/>
                  <a:pt x="219604" y="73145"/>
                  <a:pt x="241300" y="65208"/>
                </a:cubicBezTo>
                <a:cubicBezTo>
                  <a:pt x="262996" y="57271"/>
                  <a:pt x="372533" y="32400"/>
                  <a:pt x="393700" y="23933"/>
                </a:cubicBezTo>
                <a:cubicBezTo>
                  <a:pt x="414867" y="15466"/>
                  <a:pt x="355071" y="18112"/>
                  <a:pt x="368300" y="14408"/>
                </a:cubicBezTo>
                <a:cubicBezTo>
                  <a:pt x="381529" y="10704"/>
                  <a:pt x="424921" y="-5171"/>
                  <a:pt x="473075" y="1708"/>
                </a:cubicBezTo>
                <a:cubicBezTo>
                  <a:pt x="521229" y="8587"/>
                  <a:pt x="633413" y="48804"/>
                  <a:pt x="657225" y="55683"/>
                </a:cubicBezTo>
                <a:cubicBezTo>
                  <a:pt x="681037" y="62562"/>
                  <a:pt x="664633" y="50920"/>
                  <a:pt x="615950" y="42983"/>
                </a:cubicBezTo>
                <a:cubicBezTo>
                  <a:pt x="567267" y="35046"/>
                  <a:pt x="414867" y="11762"/>
                  <a:pt x="365125" y="8058"/>
                </a:cubicBezTo>
                <a:cubicBezTo>
                  <a:pt x="315383" y="4354"/>
                  <a:pt x="323321" y="15466"/>
                  <a:pt x="317500" y="20758"/>
                </a:cubicBezTo>
                <a:cubicBezTo>
                  <a:pt x="311679" y="26050"/>
                  <a:pt x="344487" y="32400"/>
                  <a:pt x="330200" y="39808"/>
                </a:cubicBezTo>
                <a:cubicBezTo>
                  <a:pt x="315913" y="47216"/>
                  <a:pt x="258233" y="60446"/>
                  <a:pt x="231775" y="65208"/>
                </a:cubicBezTo>
                <a:cubicBezTo>
                  <a:pt x="205317" y="69970"/>
                  <a:pt x="171450" y="68383"/>
                  <a:pt x="171450" y="68383"/>
                </a:cubicBezTo>
                <a:lnTo>
                  <a:pt x="0" y="842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9F013A9-84AF-78F7-111E-79DA1034E2B4}"/>
              </a:ext>
            </a:extLst>
          </p:cNvPr>
          <p:cNvSpPr/>
          <p:nvPr/>
        </p:nvSpPr>
        <p:spPr>
          <a:xfrm>
            <a:off x="5914087" y="4721208"/>
            <a:ext cx="893122" cy="84373"/>
          </a:xfrm>
          <a:custGeom>
            <a:avLst/>
            <a:gdLst>
              <a:gd name="connsiteX0" fmla="*/ 10463 w 893122"/>
              <a:gd name="connsiteY0" fmla="*/ 79392 h 84373"/>
              <a:gd name="connsiteX1" fmla="*/ 334313 w 893122"/>
              <a:gd name="connsiteY1" fmla="*/ 25417 h 84373"/>
              <a:gd name="connsiteX2" fmla="*/ 353363 w 893122"/>
              <a:gd name="connsiteY2" fmla="*/ 15892 h 84373"/>
              <a:gd name="connsiteX3" fmla="*/ 496238 w 893122"/>
              <a:gd name="connsiteY3" fmla="*/ 12717 h 84373"/>
              <a:gd name="connsiteX4" fmla="*/ 677213 w 893122"/>
              <a:gd name="connsiteY4" fmla="*/ 53992 h 84373"/>
              <a:gd name="connsiteX5" fmla="*/ 759763 w 893122"/>
              <a:gd name="connsiteY5" fmla="*/ 60342 h 84373"/>
              <a:gd name="connsiteX6" fmla="*/ 893113 w 893122"/>
              <a:gd name="connsiteY6" fmla="*/ 17 h 84373"/>
              <a:gd name="connsiteX7" fmla="*/ 766113 w 893122"/>
              <a:gd name="connsiteY7" fmla="*/ 53992 h 84373"/>
              <a:gd name="connsiteX8" fmla="*/ 626413 w 893122"/>
              <a:gd name="connsiteY8" fmla="*/ 50817 h 84373"/>
              <a:gd name="connsiteX9" fmla="*/ 474013 w 893122"/>
              <a:gd name="connsiteY9" fmla="*/ 28592 h 84373"/>
              <a:gd name="connsiteX10" fmla="*/ 505763 w 893122"/>
              <a:gd name="connsiteY10" fmla="*/ 38117 h 84373"/>
              <a:gd name="connsiteX11" fmla="*/ 445438 w 893122"/>
              <a:gd name="connsiteY11" fmla="*/ 19067 h 84373"/>
              <a:gd name="connsiteX12" fmla="*/ 334313 w 893122"/>
              <a:gd name="connsiteY12" fmla="*/ 28592 h 84373"/>
              <a:gd name="connsiteX13" fmla="*/ 99363 w 893122"/>
              <a:gd name="connsiteY13" fmla="*/ 76217 h 84373"/>
              <a:gd name="connsiteX14" fmla="*/ 10463 w 893122"/>
              <a:gd name="connsiteY14" fmla="*/ 79392 h 8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3122" h="84373">
                <a:moveTo>
                  <a:pt x="10463" y="79392"/>
                </a:moveTo>
                <a:cubicBezTo>
                  <a:pt x="49621" y="70925"/>
                  <a:pt x="277163" y="36000"/>
                  <a:pt x="334313" y="25417"/>
                </a:cubicBezTo>
                <a:cubicBezTo>
                  <a:pt x="391463" y="14834"/>
                  <a:pt x="326376" y="18009"/>
                  <a:pt x="353363" y="15892"/>
                </a:cubicBezTo>
                <a:cubicBezTo>
                  <a:pt x="380351" y="13775"/>
                  <a:pt x="442263" y="6367"/>
                  <a:pt x="496238" y="12717"/>
                </a:cubicBezTo>
                <a:cubicBezTo>
                  <a:pt x="550213" y="19067"/>
                  <a:pt x="633292" y="46054"/>
                  <a:pt x="677213" y="53992"/>
                </a:cubicBezTo>
                <a:cubicBezTo>
                  <a:pt x="721134" y="61929"/>
                  <a:pt x="723780" y="69338"/>
                  <a:pt x="759763" y="60342"/>
                </a:cubicBezTo>
                <a:cubicBezTo>
                  <a:pt x="795746" y="51346"/>
                  <a:pt x="892055" y="1075"/>
                  <a:pt x="893113" y="17"/>
                </a:cubicBezTo>
                <a:cubicBezTo>
                  <a:pt x="894171" y="-1041"/>
                  <a:pt x="810563" y="45525"/>
                  <a:pt x="766113" y="53992"/>
                </a:cubicBezTo>
                <a:cubicBezTo>
                  <a:pt x="721663" y="62459"/>
                  <a:pt x="675096" y="55050"/>
                  <a:pt x="626413" y="50817"/>
                </a:cubicBezTo>
                <a:cubicBezTo>
                  <a:pt x="577730" y="46584"/>
                  <a:pt x="494121" y="30709"/>
                  <a:pt x="474013" y="28592"/>
                </a:cubicBezTo>
                <a:cubicBezTo>
                  <a:pt x="453905" y="26475"/>
                  <a:pt x="510525" y="39704"/>
                  <a:pt x="505763" y="38117"/>
                </a:cubicBezTo>
                <a:cubicBezTo>
                  <a:pt x="501001" y="36530"/>
                  <a:pt x="474013" y="20654"/>
                  <a:pt x="445438" y="19067"/>
                </a:cubicBezTo>
                <a:cubicBezTo>
                  <a:pt x="416863" y="17479"/>
                  <a:pt x="391992" y="19067"/>
                  <a:pt x="334313" y="28592"/>
                </a:cubicBezTo>
                <a:cubicBezTo>
                  <a:pt x="276634" y="38117"/>
                  <a:pt x="147517" y="67750"/>
                  <a:pt x="99363" y="76217"/>
                </a:cubicBezTo>
                <a:cubicBezTo>
                  <a:pt x="51209" y="84684"/>
                  <a:pt x="-28695" y="87859"/>
                  <a:pt x="10463" y="79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7296419-DCAD-39CA-6F24-F2DBB577520A}"/>
              </a:ext>
            </a:extLst>
          </p:cNvPr>
          <p:cNvSpPr/>
          <p:nvPr/>
        </p:nvSpPr>
        <p:spPr>
          <a:xfrm>
            <a:off x="5412675" y="4857747"/>
            <a:ext cx="670625" cy="79457"/>
          </a:xfrm>
          <a:custGeom>
            <a:avLst/>
            <a:gdLst>
              <a:gd name="connsiteX0" fmla="*/ 700 w 670625"/>
              <a:gd name="connsiteY0" fmla="*/ 3 h 79457"/>
              <a:gd name="connsiteX1" fmla="*/ 248350 w 670625"/>
              <a:gd name="connsiteY1" fmla="*/ 73028 h 79457"/>
              <a:gd name="connsiteX2" fmla="*/ 172150 w 670625"/>
              <a:gd name="connsiteY2" fmla="*/ 66678 h 79457"/>
              <a:gd name="connsiteX3" fmla="*/ 400750 w 670625"/>
              <a:gd name="connsiteY3" fmla="*/ 69853 h 79457"/>
              <a:gd name="connsiteX4" fmla="*/ 407100 w 670625"/>
              <a:gd name="connsiteY4" fmla="*/ 73028 h 79457"/>
              <a:gd name="connsiteX5" fmla="*/ 670625 w 670625"/>
              <a:gd name="connsiteY5" fmla="*/ 73028 h 79457"/>
              <a:gd name="connsiteX6" fmla="*/ 546800 w 670625"/>
              <a:gd name="connsiteY6" fmla="*/ 69853 h 79457"/>
              <a:gd name="connsiteX7" fmla="*/ 375350 w 670625"/>
              <a:gd name="connsiteY7" fmla="*/ 66678 h 79457"/>
              <a:gd name="connsiteX8" fmla="*/ 299150 w 670625"/>
              <a:gd name="connsiteY8" fmla="*/ 50803 h 79457"/>
              <a:gd name="connsiteX9" fmla="*/ 302325 w 670625"/>
              <a:gd name="connsiteY9" fmla="*/ 73028 h 79457"/>
              <a:gd name="connsiteX10" fmla="*/ 188025 w 670625"/>
              <a:gd name="connsiteY10" fmla="*/ 79378 h 79457"/>
              <a:gd name="connsiteX11" fmla="*/ 153100 w 670625"/>
              <a:gd name="connsiteY11" fmla="*/ 69853 h 79457"/>
              <a:gd name="connsiteX12" fmla="*/ 172150 w 670625"/>
              <a:gd name="connsiteY12" fmla="*/ 69853 h 79457"/>
              <a:gd name="connsiteX13" fmla="*/ 700 w 670625"/>
              <a:gd name="connsiteY13" fmla="*/ 3 h 7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625" h="79457">
                <a:moveTo>
                  <a:pt x="700" y="3"/>
                </a:moveTo>
                <a:cubicBezTo>
                  <a:pt x="13400" y="532"/>
                  <a:pt x="219775" y="61916"/>
                  <a:pt x="248350" y="73028"/>
                </a:cubicBezTo>
                <a:cubicBezTo>
                  <a:pt x="276925" y="84140"/>
                  <a:pt x="172150" y="66678"/>
                  <a:pt x="172150" y="66678"/>
                </a:cubicBezTo>
                <a:lnTo>
                  <a:pt x="400750" y="69853"/>
                </a:lnTo>
                <a:cubicBezTo>
                  <a:pt x="439908" y="70911"/>
                  <a:pt x="362121" y="72499"/>
                  <a:pt x="407100" y="73028"/>
                </a:cubicBezTo>
                <a:cubicBezTo>
                  <a:pt x="452079" y="73557"/>
                  <a:pt x="647342" y="73557"/>
                  <a:pt x="670625" y="73028"/>
                </a:cubicBezTo>
                <a:lnTo>
                  <a:pt x="546800" y="69853"/>
                </a:lnTo>
                <a:cubicBezTo>
                  <a:pt x="497588" y="68795"/>
                  <a:pt x="416625" y="69853"/>
                  <a:pt x="375350" y="66678"/>
                </a:cubicBezTo>
                <a:cubicBezTo>
                  <a:pt x="334075" y="63503"/>
                  <a:pt x="311321" y="49745"/>
                  <a:pt x="299150" y="50803"/>
                </a:cubicBezTo>
                <a:cubicBezTo>
                  <a:pt x="286979" y="51861"/>
                  <a:pt x="320846" y="68265"/>
                  <a:pt x="302325" y="73028"/>
                </a:cubicBezTo>
                <a:cubicBezTo>
                  <a:pt x="283804" y="77791"/>
                  <a:pt x="212896" y="79907"/>
                  <a:pt x="188025" y="79378"/>
                </a:cubicBezTo>
                <a:cubicBezTo>
                  <a:pt x="163154" y="78849"/>
                  <a:pt x="155746" y="71441"/>
                  <a:pt x="153100" y="69853"/>
                </a:cubicBezTo>
                <a:cubicBezTo>
                  <a:pt x="150454" y="68266"/>
                  <a:pt x="192258" y="79907"/>
                  <a:pt x="172150" y="69853"/>
                </a:cubicBezTo>
                <a:cubicBezTo>
                  <a:pt x="152042" y="59799"/>
                  <a:pt x="-12000" y="-526"/>
                  <a:pt x="7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D5A3BEC-1CA8-0B51-2414-0CC3C2F34EC3}"/>
              </a:ext>
            </a:extLst>
          </p:cNvPr>
          <p:cNvSpPr/>
          <p:nvPr/>
        </p:nvSpPr>
        <p:spPr>
          <a:xfrm>
            <a:off x="6019392" y="4743438"/>
            <a:ext cx="820112" cy="170168"/>
          </a:xfrm>
          <a:custGeom>
            <a:avLst/>
            <a:gdLst>
              <a:gd name="connsiteX0" fmla="*/ 3583 w 820112"/>
              <a:gd name="connsiteY0" fmla="*/ 168287 h 170168"/>
              <a:gd name="connsiteX1" fmla="*/ 330608 w 820112"/>
              <a:gd name="connsiteY1" fmla="*/ 117487 h 170168"/>
              <a:gd name="connsiteX2" fmla="*/ 336958 w 820112"/>
              <a:gd name="connsiteY2" fmla="*/ 130187 h 170168"/>
              <a:gd name="connsiteX3" fmla="*/ 521108 w 820112"/>
              <a:gd name="connsiteY3" fmla="*/ 114312 h 170168"/>
              <a:gd name="connsiteX4" fmla="*/ 521108 w 820112"/>
              <a:gd name="connsiteY4" fmla="*/ 111137 h 170168"/>
              <a:gd name="connsiteX5" fmla="*/ 619533 w 820112"/>
              <a:gd name="connsiteY5" fmla="*/ 79387 h 170168"/>
              <a:gd name="connsiteX6" fmla="*/ 730658 w 820112"/>
              <a:gd name="connsiteY6" fmla="*/ 12 h 170168"/>
              <a:gd name="connsiteX7" fmla="*/ 816383 w 820112"/>
              <a:gd name="connsiteY7" fmla="*/ 73037 h 170168"/>
              <a:gd name="connsiteX8" fmla="*/ 800508 w 820112"/>
              <a:gd name="connsiteY8" fmla="*/ 34937 h 170168"/>
              <a:gd name="connsiteX9" fmla="*/ 762408 w 820112"/>
              <a:gd name="connsiteY9" fmla="*/ 19062 h 170168"/>
              <a:gd name="connsiteX10" fmla="*/ 638583 w 820112"/>
              <a:gd name="connsiteY10" fmla="*/ 73037 h 170168"/>
              <a:gd name="connsiteX11" fmla="*/ 314733 w 820112"/>
              <a:gd name="connsiteY11" fmla="*/ 139712 h 170168"/>
              <a:gd name="connsiteX12" fmla="*/ 419508 w 820112"/>
              <a:gd name="connsiteY12" fmla="*/ 114312 h 170168"/>
              <a:gd name="connsiteX13" fmla="*/ 270283 w 820112"/>
              <a:gd name="connsiteY13" fmla="*/ 127012 h 170168"/>
              <a:gd name="connsiteX14" fmla="*/ 162333 w 820112"/>
              <a:gd name="connsiteY14" fmla="*/ 155587 h 170168"/>
              <a:gd name="connsiteX15" fmla="*/ 3583 w 820112"/>
              <a:gd name="connsiteY15" fmla="*/ 168287 h 17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0112" h="170168">
                <a:moveTo>
                  <a:pt x="3583" y="168287"/>
                </a:moveTo>
                <a:cubicBezTo>
                  <a:pt x="31629" y="161937"/>
                  <a:pt x="275046" y="123837"/>
                  <a:pt x="330608" y="117487"/>
                </a:cubicBezTo>
                <a:cubicBezTo>
                  <a:pt x="386170" y="111137"/>
                  <a:pt x="305208" y="130716"/>
                  <a:pt x="336958" y="130187"/>
                </a:cubicBezTo>
                <a:cubicBezTo>
                  <a:pt x="368708" y="129658"/>
                  <a:pt x="490416" y="117487"/>
                  <a:pt x="521108" y="114312"/>
                </a:cubicBezTo>
                <a:cubicBezTo>
                  <a:pt x="551800" y="111137"/>
                  <a:pt x="504704" y="116958"/>
                  <a:pt x="521108" y="111137"/>
                </a:cubicBezTo>
                <a:cubicBezTo>
                  <a:pt x="537512" y="105316"/>
                  <a:pt x="584608" y="97908"/>
                  <a:pt x="619533" y="79387"/>
                </a:cubicBezTo>
                <a:cubicBezTo>
                  <a:pt x="654458" y="60866"/>
                  <a:pt x="697850" y="1070"/>
                  <a:pt x="730658" y="12"/>
                </a:cubicBezTo>
                <a:cubicBezTo>
                  <a:pt x="763466" y="-1046"/>
                  <a:pt x="804741" y="67216"/>
                  <a:pt x="816383" y="73037"/>
                </a:cubicBezTo>
                <a:cubicBezTo>
                  <a:pt x="828025" y="78858"/>
                  <a:pt x="809504" y="43933"/>
                  <a:pt x="800508" y="34937"/>
                </a:cubicBezTo>
                <a:cubicBezTo>
                  <a:pt x="791512" y="25941"/>
                  <a:pt x="789395" y="12712"/>
                  <a:pt x="762408" y="19062"/>
                </a:cubicBezTo>
                <a:cubicBezTo>
                  <a:pt x="735421" y="25412"/>
                  <a:pt x="713196" y="52929"/>
                  <a:pt x="638583" y="73037"/>
                </a:cubicBezTo>
                <a:cubicBezTo>
                  <a:pt x="563970" y="93145"/>
                  <a:pt x="351245" y="132833"/>
                  <a:pt x="314733" y="139712"/>
                </a:cubicBezTo>
                <a:cubicBezTo>
                  <a:pt x="278221" y="146591"/>
                  <a:pt x="426916" y="116429"/>
                  <a:pt x="419508" y="114312"/>
                </a:cubicBezTo>
                <a:cubicBezTo>
                  <a:pt x="412100" y="112195"/>
                  <a:pt x="313146" y="120133"/>
                  <a:pt x="270283" y="127012"/>
                </a:cubicBezTo>
                <a:cubicBezTo>
                  <a:pt x="227421" y="133891"/>
                  <a:pt x="204666" y="147650"/>
                  <a:pt x="162333" y="155587"/>
                </a:cubicBezTo>
                <a:cubicBezTo>
                  <a:pt x="120000" y="163524"/>
                  <a:pt x="-24463" y="174637"/>
                  <a:pt x="3583" y="168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7C2386B-DCED-B260-E49C-75EF64FF6FA0}"/>
              </a:ext>
            </a:extLst>
          </p:cNvPr>
          <p:cNvSpPr/>
          <p:nvPr/>
        </p:nvSpPr>
        <p:spPr>
          <a:xfrm>
            <a:off x="5587832" y="4972036"/>
            <a:ext cx="393869" cy="79635"/>
          </a:xfrm>
          <a:custGeom>
            <a:avLst/>
            <a:gdLst>
              <a:gd name="connsiteX0" fmla="*/ 168 w 393869"/>
              <a:gd name="connsiteY0" fmla="*/ 14 h 79635"/>
              <a:gd name="connsiteX1" fmla="*/ 209718 w 393869"/>
              <a:gd name="connsiteY1" fmla="*/ 66689 h 79635"/>
              <a:gd name="connsiteX2" fmla="*/ 393868 w 393869"/>
              <a:gd name="connsiteY2" fmla="*/ 60339 h 79635"/>
              <a:gd name="connsiteX3" fmla="*/ 206543 w 393869"/>
              <a:gd name="connsiteY3" fmla="*/ 76214 h 79635"/>
              <a:gd name="connsiteX4" fmla="*/ 174793 w 393869"/>
              <a:gd name="connsiteY4" fmla="*/ 73039 h 79635"/>
              <a:gd name="connsiteX5" fmla="*/ 168 w 393869"/>
              <a:gd name="connsiteY5" fmla="*/ 14 h 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869" h="79635">
                <a:moveTo>
                  <a:pt x="168" y="14"/>
                </a:moveTo>
                <a:cubicBezTo>
                  <a:pt x="5989" y="-1044"/>
                  <a:pt x="144101" y="56635"/>
                  <a:pt x="209718" y="66689"/>
                </a:cubicBezTo>
                <a:cubicBezTo>
                  <a:pt x="275335" y="76743"/>
                  <a:pt x="394397" y="58752"/>
                  <a:pt x="393868" y="60339"/>
                </a:cubicBezTo>
                <a:cubicBezTo>
                  <a:pt x="393339" y="61926"/>
                  <a:pt x="243055" y="74097"/>
                  <a:pt x="206543" y="76214"/>
                </a:cubicBezTo>
                <a:cubicBezTo>
                  <a:pt x="170031" y="78331"/>
                  <a:pt x="208660" y="84152"/>
                  <a:pt x="174793" y="73039"/>
                </a:cubicBezTo>
                <a:cubicBezTo>
                  <a:pt x="140926" y="61927"/>
                  <a:pt x="-5653" y="1072"/>
                  <a:pt x="1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FF2067D-472E-C484-E1C9-D1FA21B96FF0}"/>
              </a:ext>
            </a:extLst>
          </p:cNvPr>
          <p:cNvSpPr/>
          <p:nvPr/>
        </p:nvSpPr>
        <p:spPr>
          <a:xfrm>
            <a:off x="6075993" y="4821433"/>
            <a:ext cx="709290" cy="119080"/>
          </a:xfrm>
          <a:custGeom>
            <a:avLst/>
            <a:gdLst>
              <a:gd name="connsiteX0" fmla="*/ 957 w 709290"/>
              <a:gd name="connsiteY0" fmla="*/ 118867 h 119080"/>
              <a:gd name="connsiteX1" fmla="*/ 362907 w 709290"/>
              <a:gd name="connsiteY1" fmla="*/ 68067 h 119080"/>
              <a:gd name="connsiteX2" fmla="*/ 381957 w 709290"/>
              <a:gd name="connsiteY2" fmla="*/ 64892 h 119080"/>
              <a:gd name="connsiteX3" fmla="*/ 534357 w 709290"/>
              <a:gd name="connsiteY3" fmla="*/ 55367 h 119080"/>
              <a:gd name="connsiteX4" fmla="*/ 623257 w 709290"/>
              <a:gd name="connsiteY4" fmla="*/ 7742 h 119080"/>
              <a:gd name="connsiteX5" fmla="*/ 708982 w 709290"/>
              <a:gd name="connsiteY5" fmla="*/ 1392 h 119080"/>
              <a:gd name="connsiteX6" fmla="*/ 645482 w 709290"/>
              <a:gd name="connsiteY6" fmla="*/ 4567 h 119080"/>
              <a:gd name="connsiteX7" fmla="*/ 486732 w 709290"/>
              <a:gd name="connsiteY7" fmla="*/ 45842 h 119080"/>
              <a:gd name="connsiteX8" fmla="*/ 957 w 709290"/>
              <a:gd name="connsiteY8" fmla="*/ 118867 h 1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290" h="119080">
                <a:moveTo>
                  <a:pt x="957" y="118867"/>
                </a:moveTo>
                <a:cubicBezTo>
                  <a:pt x="-19681" y="122571"/>
                  <a:pt x="299407" y="77063"/>
                  <a:pt x="362907" y="68067"/>
                </a:cubicBezTo>
                <a:cubicBezTo>
                  <a:pt x="426407" y="59071"/>
                  <a:pt x="353382" y="67009"/>
                  <a:pt x="381957" y="64892"/>
                </a:cubicBezTo>
                <a:cubicBezTo>
                  <a:pt x="410532" y="62775"/>
                  <a:pt x="494140" y="64892"/>
                  <a:pt x="534357" y="55367"/>
                </a:cubicBezTo>
                <a:cubicBezTo>
                  <a:pt x="574574" y="45842"/>
                  <a:pt x="594153" y="16738"/>
                  <a:pt x="623257" y="7742"/>
                </a:cubicBezTo>
                <a:cubicBezTo>
                  <a:pt x="652361" y="-1254"/>
                  <a:pt x="705278" y="1921"/>
                  <a:pt x="708982" y="1392"/>
                </a:cubicBezTo>
                <a:cubicBezTo>
                  <a:pt x="712686" y="863"/>
                  <a:pt x="682524" y="-2841"/>
                  <a:pt x="645482" y="4567"/>
                </a:cubicBezTo>
                <a:cubicBezTo>
                  <a:pt x="608440" y="11975"/>
                  <a:pt x="592036" y="29438"/>
                  <a:pt x="486732" y="45842"/>
                </a:cubicBezTo>
                <a:lnTo>
                  <a:pt x="957" y="1188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0BA869D-0D39-FFAF-638A-9AF4CFD08509}"/>
              </a:ext>
            </a:extLst>
          </p:cNvPr>
          <p:cNvSpPr/>
          <p:nvPr/>
        </p:nvSpPr>
        <p:spPr>
          <a:xfrm>
            <a:off x="6272012" y="4838700"/>
            <a:ext cx="458988" cy="219899"/>
          </a:xfrm>
          <a:custGeom>
            <a:avLst/>
            <a:gdLst>
              <a:gd name="connsiteX0" fmla="*/ 458988 w 458988"/>
              <a:gd name="connsiteY0" fmla="*/ 0 h 219899"/>
              <a:gd name="connsiteX1" fmla="*/ 268488 w 458988"/>
              <a:gd name="connsiteY1" fmla="*/ 88900 h 219899"/>
              <a:gd name="connsiteX2" fmla="*/ 1788 w 458988"/>
              <a:gd name="connsiteY2" fmla="*/ 219075 h 219899"/>
              <a:gd name="connsiteX3" fmla="*/ 154188 w 458988"/>
              <a:gd name="connsiteY3" fmla="*/ 142875 h 219899"/>
              <a:gd name="connsiteX4" fmla="*/ 198638 w 458988"/>
              <a:gd name="connsiteY4" fmla="*/ 111125 h 219899"/>
              <a:gd name="connsiteX5" fmla="*/ 182763 w 458988"/>
              <a:gd name="connsiteY5" fmla="*/ 111125 h 219899"/>
              <a:gd name="connsiteX6" fmla="*/ 458988 w 458988"/>
              <a:gd name="connsiteY6" fmla="*/ 0 h 2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988" h="219899">
                <a:moveTo>
                  <a:pt x="458988" y="0"/>
                </a:moveTo>
                <a:lnTo>
                  <a:pt x="268488" y="88900"/>
                </a:lnTo>
                <a:lnTo>
                  <a:pt x="1788" y="219075"/>
                </a:lnTo>
                <a:cubicBezTo>
                  <a:pt x="-17262" y="228071"/>
                  <a:pt x="121380" y="160867"/>
                  <a:pt x="154188" y="142875"/>
                </a:cubicBezTo>
                <a:cubicBezTo>
                  <a:pt x="186996" y="124883"/>
                  <a:pt x="193875" y="116417"/>
                  <a:pt x="198638" y="111125"/>
                </a:cubicBezTo>
                <a:cubicBezTo>
                  <a:pt x="203400" y="105833"/>
                  <a:pt x="142017" y="129117"/>
                  <a:pt x="182763" y="111125"/>
                </a:cubicBezTo>
                <a:cubicBezTo>
                  <a:pt x="223509" y="93133"/>
                  <a:pt x="333311" y="48154"/>
                  <a:pt x="458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2F98831-330C-A5DB-C042-5AAB4C083152}"/>
              </a:ext>
            </a:extLst>
          </p:cNvPr>
          <p:cNvSpPr/>
          <p:nvPr/>
        </p:nvSpPr>
        <p:spPr>
          <a:xfrm>
            <a:off x="5763766" y="5050779"/>
            <a:ext cx="612658" cy="84532"/>
          </a:xfrm>
          <a:custGeom>
            <a:avLst/>
            <a:gdLst>
              <a:gd name="connsiteX0" fmla="*/ 2034 w 612658"/>
              <a:gd name="connsiteY0" fmla="*/ 26046 h 84532"/>
              <a:gd name="connsiteX1" fmla="*/ 157609 w 612658"/>
              <a:gd name="connsiteY1" fmla="*/ 80021 h 84532"/>
              <a:gd name="connsiteX2" fmla="*/ 332234 w 612658"/>
              <a:gd name="connsiteY2" fmla="*/ 80021 h 84532"/>
              <a:gd name="connsiteX3" fmla="*/ 383034 w 612658"/>
              <a:gd name="connsiteY3" fmla="*/ 67321 h 84532"/>
              <a:gd name="connsiteX4" fmla="*/ 611634 w 612658"/>
              <a:gd name="connsiteY4" fmla="*/ 646 h 84532"/>
              <a:gd name="connsiteX5" fmla="*/ 459234 w 612658"/>
              <a:gd name="connsiteY5" fmla="*/ 35571 h 84532"/>
              <a:gd name="connsiteX6" fmla="*/ 271909 w 612658"/>
              <a:gd name="connsiteY6" fmla="*/ 70496 h 84532"/>
              <a:gd name="connsiteX7" fmla="*/ 2034 w 612658"/>
              <a:gd name="connsiteY7" fmla="*/ 26046 h 8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58" h="84532">
                <a:moveTo>
                  <a:pt x="2034" y="26046"/>
                </a:moveTo>
                <a:cubicBezTo>
                  <a:pt x="-17016" y="27633"/>
                  <a:pt x="102576" y="71025"/>
                  <a:pt x="157609" y="80021"/>
                </a:cubicBezTo>
                <a:cubicBezTo>
                  <a:pt x="212642" y="89017"/>
                  <a:pt x="294663" y="82138"/>
                  <a:pt x="332234" y="80021"/>
                </a:cubicBezTo>
                <a:cubicBezTo>
                  <a:pt x="369805" y="77904"/>
                  <a:pt x="383034" y="67321"/>
                  <a:pt x="383034" y="67321"/>
                </a:cubicBezTo>
                <a:lnTo>
                  <a:pt x="611634" y="646"/>
                </a:lnTo>
                <a:cubicBezTo>
                  <a:pt x="624334" y="-4646"/>
                  <a:pt x="515855" y="23929"/>
                  <a:pt x="459234" y="35571"/>
                </a:cubicBezTo>
                <a:cubicBezTo>
                  <a:pt x="402613" y="47213"/>
                  <a:pt x="344405" y="69438"/>
                  <a:pt x="271909" y="70496"/>
                </a:cubicBezTo>
                <a:cubicBezTo>
                  <a:pt x="199413" y="71554"/>
                  <a:pt x="21084" y="24459"/>
                  <a:pt x="2034" y="26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432C0E4-58AE-7CFF-334B-EBA3AD95792F}"/>
              </a:ext>
            </a:extLst>
          </p:cNvPr>
          <p:cNvSpPr/>
          <p:nvPr/>
        </p:nvSpPr>
        <p:spPr>
          <a:xfrm>
            <a:off x="5934823" y="4951381"/>
            <a:ext cx="435133" cy="67724"/>
          </a:xfrm>
          <a:custGeom>
            <a:avLst/>
            <a:gdLst>
              <a:gd name="connsiteX0" fmla="*/ 5602 w 435133"/>
              <a:gd name="connsiteY0" fmla="*/ 65119 h 67724"/>
              <a:gd name="connsiteX1" fmla="*/ 421527 w 435133"/>
              <a:gd name="connsiteY1" fmla="*/ 1619 h 67724"/>
              <a:gd name="connsiteX2" fmla="*/ 342152 w 435133"/>
              <a:gd name="connsiteY2" fmla="*/ 17494 h 67724"/>
              <a:gd name="connsiteX3" fmla="*/ 189752 w 435133"/>
              <a:gd name="connsiteY3" fmla="*/ 52419 h 67724"/>
              <a:gd name="connsiteX4" fmla="*/ 5602 w 435133"/>
              <a:gd name="connsiteY4" fmla="*/ 65119 h 6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3" h="67724">
                <a:moveTo>
                  <a:pt x="5602" y="65119"/>
                </a:moveTo>
                <a:cubicBezTo>
                  <a:pt x="44231" y="56652"/>
                  <a:pt x="365435" y="9556"/>
                  <a:pt x="421527" y="1619"/>
                </a:cubicBezTo>
                <a:cubicBezTo>
                  <a:pt x="477619" y="-6318"/>
                  <a:pt x="342152" y="17494"/>
                  <a:pt x="342152" y="17494"/>
                </a:cubicBezTo>
                <a:cubicBezTo>
                  <a:pt x="303523" y="25961"/>
                  <a:pt x="240552" y="45540"/>
                  <a:pt x="189752" y="52419"/>
                </a:cubicBezTo>
                <a:cubicBezTo>
                  <a:pt x="138952" y="59298"/>
                  <a:pt x="-33027" y="73586"/>
                  <a:pt x="5602" y="65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EACB0BE-E964-739B-440C-97999BFF53DD}"/>
              </a:ext>
            </a:extLst>
          </p:cNvPr>
          <p:cNvSpPr/>
          <p:nvPr/>
        </p:nvSpPr>
        <p:spPr>
          <a:xfrm>
            <a:off x="7398790" y="2218567"/>
            <a:ext cx="497379" cy="985435"/>
          </a:xfrm>
          <a:custGeom>
            <a:avLst/>
            <a:gdLst>
              <a:gd name="connsiteX0" fmla="*/ 18010 w 497379"/>
              <a:gd name="connsiteY0" fmla="*/ 33566 h 985435"/>
              <a:gd name="connsiteX1" fmla="*/ 297410 w 497379"/>
              <a:gd name="connsiteY1" fmla="*/ 566966 h 985435"/>
              <a:gd name="connsiteX2" fmla="*/ 293177 w 497379"/>
              <a:gd name="connsiteY2" fmla="*/ 558500 h 985435"/>
              <a:gd name="connsiteX3" fmla="*/ 487910 w 497379"/>
              <a:gd name="connsiteY3" fmla="*/ 973366 h 985435"/>
              <a:gd name="connsiteX4" fmla="*/ 445577 w 497379"/>
              <a:gd name="connsiteY4" fmla="*/ 837900 h 985435"/>
              <a:gd name="connsiteX5" fmla="*/ 259310 w 497379"/>
              <a:gd name="connsiteY5" fmla="*/ 465366 h 985435"/>
              <a:gd name="connsiteX6" fmla="*/ 263543 w 497379"/>
              <a:gd name="connsiteY6" fmla="*/ 566966 h 985435"/>
              <a:gd name="connsiteX7" fmla="*/ 216977 w 497379"/>
              <a:gd name="connsiteY7" fmla="*/ 423033 h 985435"/>
              <a:gd name="connsiteX8" fmla="*/ 145010 w 497379"/>
              <a:gd name="connsiteY8" fmla="*/ 308733 h 985435"/>
              <a:gd name="connsiteX9" fmla="*/ 145010 w 497379"/>
              <a:gd name="connsiteY9" fmla="*/ 334133 h 985435"/>
              <a:gd name="connsiteX10" fmla="*/ 39177 w 497379"/>
              <a:gd name="connsiteY10" fmla="*/ 84366 h 985435"/>
              <a:gd name="connsiteX11" fmla="*/ 18010 w 497379"/>
              <a:gd name="connsiteY11" fmla="*/ 33566 h 98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379" h="985435">
                <a:moveTo>
                  <a:pt x="18010" y="33566"/>
                </a:moveTo>
                <a:cubicBezTo>
                  <a:pt x="61049" y="113999"/>
                  <a:pt x="297410" y="566966"/>
                  <a:pt x="297410" y="566966"/>
                </a:cubicBezTo>
                <a:cubicBezTo>
                  <a:pt x="343271" y="654455"/>
                  <a:pt x="293177" y="558500"/>
                  <a:pt x="293177" y="558500"/>
                </a:cubicBezTo>
                <a:cubicBezTo>
                  <a:pt x="324927" y="626233"/>
                  <a:pt x="462510" y="926799"/>
                  <a:pt x="487910" y="973366"/>
                </a:cubicBezTo>
                <a:cubicBezTo>
                  <a:pt x="513310" y="1019933"/>
                  <a:pt x="483677" y="922567"/>
                  <a:pt x="445577" y="837900"/>
                </a:cubicBezTo>
                <a:cubicBezTo>
                  <a:pt x="407477" y="753233"/>
                  <a:pt x="289649" y="510522"/>
                  <a:pt x="259310" y="465366"/>
                </a:cubicBezTo>
                <a:cubicBezTo>
                  <a:pt x="228971" y="420210"/>
                  <a:pt x="270598" y="574021"/>
                  <a:pt x="263543" y="566966"/>
                </a:cubicBezTo>
                <a:cubicBezTo>
                  <a:pt x="256488" y="559911"/>
                  <a:pt x="236732" y="466072"/>
                  <a:pt x="216977" y="423033"/>
                </a:cubicBezTo>
                <a:cubicBezTo>
                  <a:pt x="197222" y="379994"/>
                  <a:pt x="157004" y="323550"/>
                  <a:pt x="145010" y="308733"/>
                </a:cubicBezTo>
                <a:cubicBezTo>
                  <a:pt x="133016" y="293916"/>
                  <a:pt x="162649" y="371528"/>
                  <a:pt x="145010" y="334133"/>
                </a:cubicBezTo>
                <a:cubicBezTo>
                  <a:pt x="127371" y="296738"/>
                  <a:pt x="58227" y="132344"/>
                  <a:pt x="39177" y="84366"/>
                </a:cubicBezTo>
                <a:cubicBezTo>
                  <a:pt x="20127" y="36388"/>
                  <a:pt x="-25029" y="-46867"/>
                  <a:pt x="18010" y="33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D3A95BB-F303-EE6A-CE0B-7EFDF97F0796}"/>
              </a:ext>
            </a:extLst>
          </p:cNvPr>
          <p:cNvSpPr/>
          <p:nvPr/>
        </p:nvSpPr>
        <p:spPr>
          <a:xfrm>
            <a:off x="7554710" y="3301387"/>
            <a:ext cx="169192" cy="840875"/>
          </a:xfrm>
          <a:custGeom>
            <a:avLst/>
            <a:gdLst>
              <a:gd name="connsiteX0" fmla="*/ 124557 w 169192"/>
              <a:gd name="connsiteY0" fmla="*/ 4846 h 840875"/>
              <a:gd name="connsiteX1" fmla="*/ 141490 w 169192"/>
              <a:gd name="connsiteY1" fmla="*/ 440880 h 840875"/>
              <a:gd name="connsiteX2" fmla="*/ 166890 w 169192"/>
              <a:gd name="connsiteY2" fmla="*/ 390080 h 840875"/>
              <a:gd name="connsiteX3" fmla="*/ 77990 w 169192"/>
              <a:gd name="connsiteY3" fmla="*/ 593280 h 840875"/>
              <a:gd name="connsiteX4" fmla="*/ 107623 w 169192"/>
              <a:gd name="connsiteY4" fmla="*/ 555180 h 840875"/>
              <a:gd name="connsiteX5" fmla="*/ 1790 w 169192"/>
              <a:gd name="connsiteY5" fmla="*/ 834580 h 840875"/>
              <a:gd name="connsiteX6" fmla="*/ 48357 w 169192"/>
              <a:gd name="connsiteY6" fmla="*/ 728746 h 840875"/>
              <a:gd name="connsiteX7" fmla="*/ 141490 w 169192"/>
              <a:gd name="connsiteY7" fmla="*/ 487446 h 840875"/>
              <a:gd name="connsiteX8" fmla="*/ 120323 w 169192"/>
              <a:gd name="connsiteY8" fmla="*/ 495913 h 840875"/>
              <a:gd name="connsiteX9" fmla="*/ 111857 w 169192"/>
              <a:gd name="connsiteY9" fmla="*/ 271546 h 840875"/>
              <a:gd name="connsiteX10" fmla="*/ 116090 w 169192"/>
              <a:gd name="connsiteY10" fmla="*/ 322346 h 840875"/>
              <a:gd name="connsiteX11" fmla="*/ 149957 w 169192"/>
              <a:gd name="connsiteY11" fmla="*/ 212280 h 840875"/>
              <a:gd name="connsiteX12" fmla="*/ 124557 w 169192"/>
              <a:gd name="connsiteY12" fmla="*/ 4846 h 8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92" h="840875">
                <a:moveTo>
                  <a:pt x="124557" y="4846"/>
                </a:moveTo>
                <a:cubicBezTo>
                  <a:pt x="123146" y="42946"/>
                  <a:pt x="134435" y="376674"/>
                  <a:pt x="141490" y="440880"/>
                </a:cubicBezTo>
                <a:cubicBezTo>
                  <a:pt x="148546" y="505086"/>
                  <a:pt x="177473" y="364680"/>
                  <a:pt x="166890" y="390080"/>
                </a:cubicBezTo>
                <a:cubicBezTo>
                  <a:pt x="156307" y="415480"/>
                  <a:pt x="87868" y="565763"/>
                  <a:pt x="77990" y="593280"/>
                </a:cubicBezTo>
                <a:cubicBezTo>
                  <a:pt x="68112" y="620797"/>
                  <a:pt x="120323" y="514963"/>
                  <a:pt x="107623" y="555180"/>
                </a:cubicBezTo>
                <a:cubicBezTo>
                  <a:pt x="94923" y="595397"/>
                  <a:pt x="11668" y="805652"/>
                  <a:pt x="1790" y="834580"/>
                </a:cubicBezTo>
                <a:cubicBezTo>
                  <a:pt x="-8088" y="863508"/>
                  <a:pt x="25074" y="786602"/>
                  <a:pt x="48357" y="728746"/>
                </a:cubicBezTo>
                <a:cubicBezTo>
                  <a:pt x="71640" y="670890"/>
                  <a:pt x="129496" y="526251"/>
                  <a:pt x="141490" y="487446"/>
                </a:cubicBezTo>
                <a:cubicBezTo>
                  <a:pt x="153484" y="448641"/>
                  <a:pt x="125262" y="531896"/>
                  <a:pt x="120323" y="495913"/>
                </a:cubicBezTo>
                <a:cubicBezTo>
                  <a:pt x="115384" y="459930"/>
                  <a:pt x="112562" y="300474"/>
                  <a:pt x="111857" y="271546"/>
                </a:cubicBezTo>
                <a:cubicBezTo>
                  <a:pt x="111152" y="242618"/>
                  <a:pt x="109740" y="332224"/>
                  <a:pt x="116090" y="322346"/>
                </a:cubicBezTo>
                <a:cubicBezTo>
                  <a:pt x="122440" y="312468"/>
                  <a:pt x="147135" y="260258"/>
                  <a:pt x="149957" y="212280"/>
                </a:cubicBezTo>
                <a:cubicBezTo>
                  <a:pt x="152779" y="164302"/>
                  <a:pt x="125968" y="-33254"/>
                  <a:pt x="124557" y="4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C9793BE-8F7F-4AEE-AAD0-6F50BE365783}"/>
              </a:ext>
            </a:extLst>
          </p:cNvPr>
          <p:cNvSpPr/>
          <p:nvPr/>
        </p:nvSpPr>
        <p:spPr>
          <a:xfrm>
            <a:off x="7561654" y="4250266"/>
            <a:ext cx="286950" cy="943239"/>
          </a:xfrm>
          <a:custGeom>
            <a:avLst/>
            <a:gdLst>
              <a:gd name="connsiteX0" fmla="*/ 253079 w 286950"/>
              <a:gd name="connsiteY0" fmla="*/ 1 h 943239"/>
              <a:gd name="connsiteX1" fmla="*/ 261546 w 286950"/>
              <a:gd name="connsiteY1" fmla="*/ 355601 h 943239"/>
              <a:gd name="connsiteX2" fmla="*/ 282713 w 286950"/>
              <a:gd name="connsiteY2" fmla="*/ 325967 h 943239"/>
              <a:gd name="connsiteX3" fmla="*/ 168413 w 286950"/>
              <a:gd name="connsiteY3" fmla="*/ 588434 h 943239"/>
              <a:gd name="connsiteX4" fmla="*/ 214979 w 286950"/>
              <a:gd name="connsiteY4" fmla="*/ 567267 h 943239"/>
              <a:gd name="connsiteX5" fmla="*/ 3313 w 286950"/>
              <a:gd name="connsiteY5" fmla="*/ 931334 h 943239"/>
              <a:gd name="connsiteX6" fmla="*/ 96446 w 286950"/>
              <a:gd name="connsiteY6" fmla="*/ 825501 h 943239"/>
              <a:gd name="connsiteX7" fmla="*/ 240379 w 286950"/>
              <a:gd name="connsiteY7" fmla="*/ 533401 h 943239"/>
              <a:gd name="connsiteX8" fmla="*/ 210746 w 286950"/>
              <a:gd name="connsiteY8" fmla="*/ 571501 h 943239"/>
              <a:gd name="connsiteX9" fmla="*/ 270013 w 286950"/>
              <a:gd name="connsiteY9" fmla="*/ 309034 h 943239"/>
              <a:gd name="connsiteX10" fmla="*/ 248846 w 286950"/>
              <a:gd name="connsiteY10" fmla="*/ 359834 h 943239"/>
              <a:gd name="connsiteX11" fmla="*/ 253079 w 286950"/>
              <a:gd name="connsiteY11" fmla="*/ 1 h 94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950" h="943239">
                <a:moveTo>
                  <a:pt x="253079" y="1"/>
                </a:moveTo>
                <a:cubicBezTo>
                  <a:pt x="255196" y="-705"/>
                  <a:pt x="256607" y="301273"/>
                  <a:pt x="261546" y="355601"/>
                </a:cubicBezTo>
                <a:cubicBezTo>
                  <a:pt x="266485" y="409929"/>
                  <a:pt x="298235" y="287161"/>
                  <a:pt x="282713" y="325967"/>
                </a:cubicBezTo>
                <a:cubicBezTo>
                  <a:pt x="267191" y="364773"/>
                  <a:pt x="179702" y="548217"/>
                  <a:pt x="168413" y="588434"/>
                </a:cubicBezTo>
                <a:cubicBezTo>
                  <a:pt x="157124" y="628651"/>
                  <a:pt x="242496" y="510117"/>
                  <a:pt x="214979" y="567267"/>
                </a:cubicBezTo>
                <a:cubicBezTo>
                  <a:pt x="187462" y="624417"/>
                  <a:pt x="23068" y="888295"/>
                  <a:pt x="3313" y="931334"/>
                </a:cubicBezTo>
                <a:cubicBezTo>
                  <a:pt x="-16442" y="974373"/>
                  <a:pt x="56935" y="891823"/>
                  <a:pt x="96446" y="825501"/>
                </a:cubicBezTo>
                <a:cubicBezTo>
                  <a:pt x="135957" y="759179"/>
                  <a:pt x="221329" y="575734"/>
                  <a:pt x="240379" y="533401"/>
                </a:cubicBezTo>
                <a:cubicBezTo>
                  <a:pt x="259429" y="491068"/>
                  <a:pt x="205807" y="608895"/>
                  <a:pt x="210746" y="571501"/>
                </a:cubicBezTo>
                <a:cubicBezTo>
                  <a:pt x="215685" y="534107"/>
                  <a:pt x="263663" y="344312"/>
                  <a:pt x="270013" y="309034"/>
                </a:cubicBezTo>
                <a:cubicBezTo>
                  <a:pt x="276363" y="273756"/>
                  <a:pt x="251668" y="405695"/>
                  <a:pt x="248846" y="359834"/>
                </a:cubicBezTo>
                <a:cubicBezTo>
                  <a:pt x="246024" y="313973"/>
                  <a:pt x="250962" y="707"/>
                  <a:pt x="2530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3CEA66E-8037-3461-8441-BBDF3EA1278F}"/>
              </a:ext>
            </a:extLst>
          </p:cNvPr>
          <p:cNvSpPr/>
          <p:nvPr/>
        </p:nvSpPr>
        <p:spPr>
          <a:xfrm>
            <a:off x="6476549" y="5194125"/>
            <a:ext cx="1013065" cy="597234"/>
          </a:xfrm>
          <a:custGeom>
            <a:avLst/>
            <a:gdLst>
              <a:gd name="connsiteX0" fmla="*/ 451 w 1013065"/>
              <a:gd name="connsiteY0" fmla="*/ 597075 h 597234"/>
              <a:gd name="connsiteX1" fmla="*/ 398384 w 1013065"/>
              <a:gd name="connsiteY1" fmla="*/ 470075 h 597234"/>
              <a:gd name="connsiteX2" fmla="*/ 292551 w 1013065"/>
              <a:gd name="connsiteY2" fmla="*/ 474308 h 597234"/>
              <a:gd name="connsiteX3" fmla="*/ 618518 w 1013065"/>
              <a:gd name="connsiteY3" fmla="*/ 309208 h 597234"/>
              <a:gd name="connsiteX4" fmla="*/ 538084 w 1013065"/>
              <a:gd name="connsiteY4" fmla="*/ 321908 h 597234"/>
              <a:gd name="connsiteX5" fmla="*/ 864051 w 1013065"/>
              <a:gd name="connsiteY5" fmla="*/ 106008 h 597234"/>
              <a:gd name="connsiteX6" fmla="*/ 762451 w 1013065"/>
              <a:gd name="connsiteY6" fmla="*/ 144108 h 597234"/>
              <a:gd name="connsiteX7" fmla="*/ 1012218 w 1013065"/>
              <a:gd name="connsiteY7" fmla="*/ 175 h 597234"/>
              <a:gd name="connsiteX8" fmla="*/ 660851 w 1013065"/>
              <a:gd name="connsiteY8" fmla="*/ 177975 h 597234"/>
              <a:gd name="connsiteX9" fmla="*/ 267151 w 1013065"/>
              <a:gd name="connsiteY9" fmla="*/ 470075 h 597234"/>
              <a:gd name="connsiteX10" fmla="*/ 669318 w 1013065"/>
              <a:gd name="connsiteY10" fmla="*/ 220308 h 597234"/>
              <a:gd name="connsiteX11" fmla="*/ 326418 w 1013065"/>
              <a:gd name="connsiteY11" fmla="*/ 440442 h 597234"/>
              <a:gd name="connsiteX12" fmla="*/ 451 w 1013065"/>
              <a:gd name="connsiteY12" fmla="*/ 597075 h 59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3065" h="597234">
                <a:moveTo>
                  <a:pt x="451" y="597075"/>
                </a:moveTo>
                <a:cubicBezTo>
                  <a:pt x="12445" y="602014"/>
                  <a:pt x="349701" y="490536"/>
                  <a:pt x="398384" y="470075"/>
                </a:cubicBezTo>
                <a:cubicBezTo>
                  <a:pt x="447067" y="449614"/>
                  <a:pt x="255862" y="501119"/>
                  <a:pt x="292551" y="474308"/>
                </a:cubicBezTo>
                <a:cubicBezTo>
                  <a:pt x="329240" y="447497"/>
                  <a:pt x="577596" y="334608"/>
                  <a:pt x="618518" y="309208"/>
                </a:cubicBezTo>
                <a:cubicBezTo>
                  <a:pt x="659440" y="283808"/>
                  <a:pt x="497162" y="355775"/>
                  <a:pt x="538084" y="321908"/>
                </a:cubicBezTo>
                <a:cubicBezTo>
                  <a:pt x="579006" y="288041"/>
                  <a:pt x="826657" y="135641"/>
                  <a:pt x="864051" y="106008"/>
                </a:cubicBezTo>
                <a:cubicBezTo>
                  <a:pt x="901445" y="76375"/>
                  <a:pt x="737757" y="161747"/>
                  <a:pt x="762451" y="144108"/>
                </a:cubicBezTo>
                <a:cubicBezTo>
                  <a:pt x="787145" y="126469"/>
                  <a:pt x="1029151" y="-5469"/>
                  <a:pt x="1012218" y="175"/>
                </a:cubicBezTo>
                <a:cubicBezTo>
                  <a:pt x="995285" y="5819"/>
                  <a:pt x="785029" y="99658"/>
                  <a:pt x="660851" y="177975"/>
                </a:cubicBezTo>
                <a:cubicBezTo>
                  <a:pt x="536673" y="256292"/>
                  <a:pt x="265740" y="463019"/>
                  <a:pt x="267151" y="470075"/>
                </a:cubicBezTo>
                <a:cubicBezTo>
                  <a:pt x="268562" y="477130"/>
                  <a:pt x="659440" y="225247"/>
                  <a:pt x="669318" y="220308"/>
                </a:cubicBezTo>
                <a:cubicBezTo>
                  <a:pt x="679196" y="215369"/>
                  <a:pt x="434368" y="379059"/>
                  <a:pt x="326418" y="440442"/>
                </a:cubicBezTo>
                <a:cubicBezTo>
                  <a:pt x="218468" y="501825"/>
                  <a:pt x="-11543" y="592136"/>
                  <a:pt x="451" y="59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C0CE885-E77E-704F-3EAA-4F020E7509A8}"/>
              </a:ext>
            </a:extLst>
          </p:cNvPr>
          <p:cNvSpPr/>
          <p:nvPr/>
        </p:nvSpPr>
        <p:spPr>
          <a:xfrm>
            <a:off x="6899070" y="4762367"/>
            <a:ext cx="411948" cy="533547"/>
          </a:xfrm>
          <a:custGeom>
            <a:avLst/>
            <a:gdLst>
              <a:gd name="connsiteX0" fmla="*/ 411897 w 411948"/>
              <a:gd name="connsiteY0" fmla="*/ 133 h 533547"/>
              <a:gd name="connsiteX1" fmla="*/ 90163 w 411948"/>
              <a:gd name="connsiteY1" fmla="*/ 288000 h 533547"/>
              <a:gd name="connsiteX2" fmla="*/ 153663 w 411948"/>
              <a:gd name="connsiteY2" fmla="*/ 245666 h 533547"/>
              <a:gd name="connsiteX3" fmla="*/ 13963 w 411948"/>
              <a:gd name="connsiteY3" fmla="*/ 385366 h 533547"/>
              <a:gd name="connsiteX4" fmla="*/ 9730 w 411948"/>
              <a:gd name="connsiteY4" fmla="*/ 533533 h 533547"/>
              <a:gd name="connsiteX5" fmla="*/ 56297 w 411948"/>
              <a:gd name="connsiteY5" fmla="*/ 376900 h 533547"/>
              <a:gd name="connsiteX6" fmla="*/ 136730 w 411948"/>
              <a:gd name="connsiteY6" fmla="*/ 220266 h 533547"/>
              <a:gd name="connsiteX7" fmla="*/ 115563 w 411948"/>
              <a:gd name="connsiteY7" fmla="*/ 249900 h 533547"/>
              <a:gd name="connsiteX8" fmla="*/ 411897 w 411948"/>
              <a:gd name="connsiteY8" fmla="*/ 133 h 5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948" h="533547">
                <a:moveTo>
                  <a:pt x="411897" y="133"/>
                </a:moveTo>
                <a:cubicBezTo>
                  <a:pt x="407664" y="6483"/>
                  <a:pt x="133202" y="247078"/>
                  <a:pt x="90163" y="288000"/>
                </a:cubicBezTo>
                <a:cubicBezTo>
                  <a:pt x="47124" y="328922"/>
                  <a:pt x="166363" y="229438"/>
                  <a:pt x="153663" y="245666"/>
                </a:cubicBezTo>
                <a:cubicBezTo>
                  <a:pt x="140963" y="261894"/>
                  <a:pt x="37952" y="337388"/>
                  <a:pt x="13963" y="385366"/>
                </a:cubicBezTo>
                <a:cubicBezTo>
                  <a:pt x="-10026" y="433344"/>
                  <a:pt x="2674" y="534944"/>
                  <a:pt x="9730" y="533533"/>
                </a:cubicBezTo>
                <a:cubicBezTo>
                  <a:pt x="16786" y="532122"/>
                  <a:pt x="35130" y="429111"/>
                  <a:pt x="56297" y="376900"/>
                </a:cubicBezTo>
                <a:cubicBezTo>
                  <a:pt x="77464" y="324689"/>
                  <a:pt x="126852" y="241433"/>
                  <a:pt x="136730" y="220266"/>
                </a:cubicBezTo>
                <a:cubicBezTo>
                  <a:pt x="146608" y="199099"/>
                  <a:pt x="73230" y="284472"/>
                  <a:pt x="115563" y="249900"/>
                </a:cubicBezTo>
                <a:cubicBezTo>
                  <a:pt x="157896" y="215328"/>
                  <a:pt x="416130" y="-6217"/>
                  <a:pt x="41189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6B4FC7C-74B9-E31F-27B8-1FE8D9F6BC2A}"/>
              </a:ext>
            </a:extLst>
          </p:cNvPr>
          <p:cNvSpPr/>
          <p:nvPr/>
        </p:nvSpPr>
        <p:spPr>
          <a:xfrm>
            <a:off x="5681097" y="5735923"/>
            <a:ext cx="996269" cy="116279"/>
          </a:xfrm>
          <a:custGeom>
            <a:avLst/>
            <a:gdLst>
              <a:gd name="connsiteX0" fmla="*/ 36 w 996269"/>
              <a:gd name="connsiteY0" fmla="*/ 97610 h 116279"/>
              <a:gd name="connsiteX1" fmla="*/ 224403 w 996269"/>
              <a:gd name="connsiteY1" fmla="*/ 114544 h 116279"/>
              <a:gd name="connsiteX2" fmla="*/ 249803 w 996269"/>
              <a:gd name="connsiteY2" fmla="*/ 55277 h 116279"/>
              <a:gd name="connsiteX3" fmla="*/ 601170 w 996269"/>
              <a:gd name="connsiteY3" fmla="*/ 67977 h 116279"/>
              <a:gd name="connsiteX4" fmla="*/ 571536 w 996269"/>
              <a:gd name="connsiteY4" fmla="*/ 38344 h 116279"/>
              <a:gd name="connsiteX5" fmla="*/ 973703 w 996269"/>
              <a:gd name="connsiteY5" fmla="*/ 97610 h 116279"/>
              <a:gd name="connsiteX6" fmla="*/ 893270 w 996269"/>
              <a:gd name="connsiteY6" fmla="*/ 76444 h 116279"/>
              <a:gd name="connsiteX7" fmla="*/ 457236 w 996269"/>
              <a:gd name="connsiteY7" fmla="*/ 34110 h 116279"/>
              <a:gd name="connsiteX8" fmla="*/ 228636 w 996269"/>
              <a:gd name="connsiteY8" fmla="*/ 244 h 116279"/>
              <a:gd name="connsiteX9" fmla="*/ 317536 w 996269"/>
              <a:gd name="connsiteY9" fmla="*/ 21410 h 116279"/>
              <a:gd name="connsiteX10" fmla="*/ 207470 w 996269"/>
              <a:gd name="connsiteY10" fmla="*/ 67977 h 116279"/>
              <a:gd name="connsiteX11" fmla="*/ 36 w 996269"/>
              <a:gd name="connsiteY11" fmla="*/ 97610 h 11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6269" h="116279">
                <a:moveTo>
                  <a:pt x="36" y="97610"/>
                </a:moveTo>
                <a:cubicBezTo>
                  <a:pt x="2858" y="105371"/>
                  <a:pt x="182775" y="121599"/>
                  <a:pt x="224403" y="114544"/>
                </a:cubicBezTo>
                <a:cubicBezTo>
                  <a:pt x="266031" y="107489"/>
                  <a:pt x="187008" y="63038"/>
                  <a:pt x="249803" y="55277"/>
                </a:cubicBezTo>
                <a:cubicBezTo>
                  <a:pt x="312598" y="47516"/>
                  <a:pt x="547548" y="70799"/>
                  <a:pt x="601170" y="67977"/>
                </a:cubicBezTo>
                <a:cubicBezTo>
                  <a:pt x="654792" y="65155"/>
                  <a:pt x="509447" y="33405"/>
                  <a:pt x="571536" y="38344"/>
                </a:cubicBezTo>
                <a:cubicBezTo>
                  <a:pt x="633625" y="43283"/>
                  <a:pt x="920081" y="91260"/>
                  <a:pt x="973703" y="97610"/>
                </a:cubicBezTo>
                <a:cubicBezTo>
                  <a:pt x="1027325" y="103960"/>
                  <a:pt x="979348" y="87027"/>
                  <a:pt x="893270" y="76444"/>
                </a:cubicBezTo>
                <a:cubicBezTo>
                  <a:pt x="807192" y="65861"/>
                  <a:pt x="568008" y="46810"/>
                  <a:pt x="457236" y="34110"/>
                </a:cubicBezTo>
                <a:cubicBezTo>
                  <a:pt x="346464" y="21410"/>
                  <a:pt x="251919" y="2361"/>
                  <a:pt x="228636" y="244"/>
                </a:cubicBezTo>
                <a:cubicBezTo>
                  <a:pt x="205353" y="-1873"/>
                  <a:pt x="321064" y="10121"/>
                  <a:pt x="317536" y="21410"/>
                </a:cubicBezTo>
                <a:cubicBezTo>
                  <a:pt x="314008" y="32699"/>
                  <a:pt x="256859" y="55983"/>
                  <a:pt x="207470" y="67977"/>
                </a:cubicBezTo>
                <a:cubicBezTo>
                  <a:pt x="158081" y="79971"/>
                  <a:pt x="-2786" y="89849"/>
                  <a:pt x="36" y="97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5B9C621-C1C1-7BB5-D642-996C4AE3E5C7}"/>
              </a:ext>
            </a:extLst>
          </p:cNvPr>
          <p:cNvSpPr/>
          <p:nvPr/>
        </p:nvSpPr>
        <p:spPr>
          <a:xfrm>
            <a:off x="5854356" y="5465227"/>
            <a:ext cx="805905" cy="111702"/>
          </a:xfrm>
          <a:custGeom>
            <a:avLst/>
            <a:gdLst>
              <a:gd name="connsiteX0" fmla="*/ 344 w 805905"/>
              <a:gd name="connsiteY0" fmla="*/ 6 h 111702"/>
              <a:gd name="connsiteX1" fmla="*/ 207777 w 805905"/>
              <a:gd name="connsiteY1" fmla="*/ 71973 h 111702"/>
              <a:gd name="connsiteX2" fmla="*/ 542211 w 805905"/>
              <a:gd name="connsiteY2" fmla="*/ 88906 h 111702"/>
              <a:gd name="connsiteX3" fmla="*/ 478711 w 805905"/>
              <a:gd name="connsiteY3" fmla="*/ 93140 h 111702"/>
              <a:gd name="connsiteX4" fmla="*/ 804677 w 805905"/>
              <a:gd name="connsiteY4" fmla="*/ 93140 h 111702"/>
              <a:gd name="connsiteX5" fmla="*/ 584544 w 805905"/>
              <a:gd name="connsiteY5" fmla="*/ 110073 h 111702"/>
              <a:gd name="connsiteX6" fmla="*/ 440611 w 805905"/>
              <a:gd name="connsiteY6" fmla="*/ 110073 h 111702"/>
              <a:gd name="connsiteX7" fmla="*/ 461777 w 805905"/>
              <a:gd name="connsiteY7" fmla="*/ 101606 h 111702"/>
              <a:gd name="connsiteX8" fmla="*/ 279744 w 805905"/>
              <a:gd name="connsiteY8" fmla="*/ 59273 h 111702"/>
              <a:gd name="connsiteX9" fmla="*/ 42677 w 805905"/>
              <a:gd name="connsiteY9" fmla="*/ 76206 h 111702"/>
              <a:gd name="connsiteX10" fmla="*/ 254344 w 805905"/>
              <a:gd name="connsiteY10" fmla="*/ 76206 h 111702"/>
              <a:gd name="connsiteX11" fmla="*/ 344 w 805905"/>
              <a:gd name="connsiteY11" fmla="*/ 6 h 11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905" h="111702">
                <a:moveTo>
                  <a:pt x="344" y="6"/>
                </a:moveTo>
                <a:cubicBezTo>
                  <a:pt x="-7417" y="-699"/>
                  <a:pt x="117466" y="57156"/>
                  <a:pt x="207777" y="71973"/>
                </a:cubicBezTo>
                <a:cubicBezTo>
                  <a:pt x="298088" y="86790"/>
                  <a:pt x="497055" y="85378"/>
                  <a:pt x="542211" y="88906"/>
                </a:cubicBezTo>
                <a:cubicBezTo>
                  <a:pt x="587367" y="92434"/>
                  <a:pt x="434967" y="92434"/>
                  <a:pt x="478711" y="93140"/>
                </a:cubicBezTo>
                <a:cubicBezTo>
                  <a:pt x="522455" y="93846"/>
                  <a:pt x="787038" y="90318"/>
                  <a:pt x="804677" y="93140"/>
                </a:cubicBezTo>
                <a:cubicBezTo>
                  <a:pt x="822316" y="95962"/>
                  <a:pt x="645222" y="107251"/>
                  <a:pt x="584544" y="110073"/>
                </a:cubicBezTo>
                <a:cubicBezTo>
                  <a:pt x="523866" y="112895"/>
                  <a:pt x="461072" y="111484"/>
                  <a:pt x="440611" y="110073"/>
                </a:cubicBezTo>
                <a:cubicBezTo>
                  <a:pt x="420150" y="108662"/>
                  <a:pt x="488588" y="110073"/>
                  <a:pt x="461777" y="101606"/>
                </a:cubicBezTo>
                <a:cubicBezTo>
                  <a:pt x="434966" y="93139"/>
                  <a:pt x="349594" y="63506"/>
                  <a:pt x="279744" y="59273"/>
                </a:cubicBezTo>
                <a:cubicBezTo>
                  <a:pt x="209894" y="55040"/>
                  <a:pt x="46910" y="73384"/>
                  <a:pt x="42677" y="76206"/>
                </a:cubicBezTo>
                <a:cubicBezTo>
                  <a:pt x="38444" y="79028"/>
                  <a:pt x="256461" y="86084"/>
                  <a:pt x="254344" y="76206"/>
                </a:cubicBezTo>
                <a:cubicBezTo>
                  <a:pt x="252227" y="66328"/>
                  <a:pt x="8105" y="711"/>
                  <a:pt x="34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28FF8C4-5C2F-CC11-3B27-2A38310B9A20}"/>
              </a:ext>
            </a:extLst>
          </p:cNvPr>
          <p:cNvSpPr/>
          <p:nvPr/>
        </p:nvSpPr>
        <p:spPr>
          <a:xfrm>
            <a:off x="5147092" y="5223347"/>
            <a:ext cx="515550" cy="601312"/>
          </a:xfrm>
          <a:custGeom>
            <a:avLst/>
            <a:gdLst>
              <a:gd name="connsiteX0" fmla="*/ 641 w 515550"/>
              <a:gd name="connsiteY0" fmla="*/ 586 h 601312"/>
              <a:gd name="connsiteX1" fmla="*/ 246175 w 515550"/>
              <a:gd name="connsiteY1" fmla="*/ 237653 h 601312"/>
              <a:gd name="connsiteX2" fmla="*/ 352008 w 515550"/>
              <a:gd name="connsiteY2" fmla="*/ 445086 h 601312"/>
              <a:gd name="connsiteX3" fmla="*/ 356241 w 515550"/>
              <a:gd name="connsiteY3" fmla="*/ 402753 h 601312"/>
              <a:gd name="connsiteX4" fmla="*/ 512875 w 515550"/>
              <a:gd name="connsiteY4" fmla="*/ 597486 h 601312"/>
              <a:gd name="connsiteX5" fmla="*/ 445141 w 515550"/>
              <a:gd name="connsiteY5" fmla="*/ 512820 h 601312"/>
              <a:gd name="connsiteX6" fmla="*/ 318141 w 515550"/>
              <a:gd name="connsiteY6" fmla="*/ 284220 h 601312"/>
              <a:gd name="connsiteX7" fmla="*/ 326608 w 515550"/>
              <a:gd name="connsiteY7" fmla="*/ 309620 h 601312"/>
              <a:gd name="connsiteX8" fmla="*/ 641 w 515550"/>
              <a:gd name="connsiteY8" fmla="*/ 586 h 60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550" h="601312">
                <a:moveTo>
                  <a:pt x="641" y="586"/>
                </a:moveTo>
                <a:cubicBezTo>
                  <a:pt x="-12764" y="-11408"/>
                  <a:pt x="187614" y="163570"/>
                  <a:pt x="246175" y="237653"/>
                </a:cubicBezTo>
                <a:cubicBezTo>
                  <a:pt x="304736" y="311736"/>
                  <a:pt x="333664" y="417569"/>
                  <a:pt x="352008" y="445086"/>
                </a:cubicBezTo>
                <a:cubicBezTo>
                  <a:pt x="370352" y="472603"/>
                  <a:pt x="329430" y="377353"/>
                  <a:pt x="356241" y="402753"/>
                </a:cubicBezTo>
                <a:cubicBezTo>
                  <a:pt x="383052" y="428153"/>
                  <a:pt x="498058" y="579142"/>
                  <a:pt x="512875" y="597486"/>
                </a:cubicBezTo>
                <a:cubicBezTo>
                  <a:pt x="527692" y="615831"/>
                  <a:pt x="477597" y="565031"/>
                  <a:pt x="445141" y="512820"/>
                </a:cubicBezTo>
                <a:cubicBezTo>
                  <a:pt x="412685" y="460609"/>
                  <a:pt x="337896" y="318087"/>
                  <a:pt x="318141" y="284220"/>
                </a:cubicBezTo>
                <a:cubicBezTo>
                  <a:pt x="298386" y="250353"/>
                  <a:pt x="372469" y="353364"/>
                  <a:pt x="326608" y="309620"/>
                </a:cubicBezTo>
                <a:lnTo>
                  <a:pt x="641" y="5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A968D8EA-5CBF-460B-8D67-F10FCD12536B}"/>
              </a:ext>
            </a:extLst>
          </p:cNvPr>
          <p:cNvSpPr/>
          <p:nvPr/>
        </p:nvSpPr>
        <p:spPr>
          <a:xfrm>
            <a:off x="4774959" y="4470393"/>
            <a:ext cx="347383" cy="712081"/>
          </a:xfrm>
          <a:custGeom>
            <a:avLst/>
            <a:gdLst>
              <a:gd name="connsiteX0" fmla="*/ 241 w 347383"/>
              <a:gd name="connsiteY0" fmla="*/ 7 h 712081"/>
              <a:gd name="connsiteX1" fmla="*/ 135708 w 347383"/>
              <a:gd name="connsiteY1" fmla="*/ 245540 h 712081"/>
              <a:gd name="connsiteX2" fmla="*/ 110308 w 347383"/>
              <a:gd name="connsiteY2" fmla="*/ 364074 h 712081"/>
              <a:gd name="connsiteX3" fmla="*/ 169574 w 347383"/>
              <a:gd name="connsiteY3" fmla="*/ 359840 h 712081"/>
              <a:gd name="connsiteX4" fmla="*/ 288108 w 347383"/>
              <a:gd name="connsiteY4" fmla="*/ 571507 h 712081"/>
              <a:gd name="connsiteX5" fmla="*/ 300808 w 347383"/>
              <a:gd name="connsiteY5" fmla="*/ 512240 h 712081"/>
              <a:gd name="connsiteX6" fmla="*/ 347374 w 347383"/>
              <a:gd name="connsiteY6" fmla="*/ 711207 h 712081"/>
              <a:gd name="connsiteX7" fmla="*/ 296574 w 347383"/>
              <a:gd name="connsiteY7" fmla="*/ 571507 h 712081"/>
              <a:gd name="connsiteX8" fmla="*/ 97608 w 347383"/>
              <a:gd name="connsiteY8" fmla="*/ 266707 h 712081"/>
              <a:gd name="connsiteX9" fmla="*/ 101841 w 347383"/>
              <a:gd name="connsiteY9" fmla="*/ 359840 h 712081"/>
              <a:gd name="connsiteX10" fmla="*/ 17174 w 347383"/>
              <a:gd name="connsiteY10" fmla="*/ 182040 h 712081"/>
              <a:gd name="connsiteX11" fmla="*/ 72208 w 347383"/>
              <a:gd name="connsiteY11" fmla="*/ 279407 h 712081"/>
              <a:gd name="connsiteX12" fmla="*/ 97608 w 347383"/>
              <a:gd name="connsiteY12" fmla="*/ 241307 h 712081"/>
              <a:gd name="connsiteX13" fmla="*/ 101841 w 347383"/>
              <a:gd name="connsiteY13" fmla="*/ 254007 h 712081"/>
              <a:gd name="connsiteX14" fmla="*/ 241 w 347383"/>
              <a:gd name="connsiteY14" fmla="*/ 7 h 71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383" h="712081">
                <a:moveTo>
                  <a:pt x="241" y="7"/>
                </a:moveTo>
                <a:cubicBezTo>
                  <a:pt x="5886" y="-1404"/>
                  <a:pt x="117364" y="184862"/>
                  <a:pt x="135708" y="245540"/>
                </a:cubicBezTo>
                <a:cubicBezTo>
                  <a:pt x="154052" y="306218"/>
                  <a:pt x="104664" y="345024"/>
                  <a:pt x="110308" y="364074"/>
                </a:cubicBezTo>
                <a:cubicBezTo>
                  <a:pt x="115952" y="383124"/>
                  <a:pt x="139941" y="325268"/>
                  <a:pt x="169574" y="359840"/>
                </a:cubicBezTo>
                <a:cubicBezTo>
                  <a:pt x="199207" y="394412"/>
                  <a:pt x="266236" y="546107"/>
                  <a:pt x="288108" y="571507"/>
                </a:cubicBezTo>
                <a:cubicBezTo>
                  <a:pt x="309980" y="596907"/>
                  <a:pt x="290930" y="488957"/>
                  <a:pt x="300808" y="512240"/>
                </a:cubicBezTo>
                <a:cubicBezTo>
                  <a:pt x="310686" y="535523"/>
                  <a:pt x="348080" y="701329"/>
                  <a:pt x="347374" y="711207"/>
                </a:cubicBezTo>
                <a:cubicBezTo>
                  <a:pt x="346668" y="721085"/>
                  <a:pt x="338202" y="645590"/>
                  <a:pt x="296574" y="571507"/>
                </a:cubicBezTo>
                <a:cubicBezTo>
                  <a:pt x="254946" y="497424"/>
                  <a:pt x="130063" y="301985"/>
                  <a:pt x="97608" y="266707"/>
                </a:cubicBezTo>
                <a:cubicBezTo>
                  <a:pt x="65153" y="231429"/>
                  <a:pt x="115247" y="373951"/>
                  <a:pt x="101841" y="359840"/>
                </a:cubicBezTo>
                <a:cubicBezTo>
                  <a:pt x="88435" y="345729"/>
                  <a:pt x="22113" y="195446"/>
                  <a:pt x="17174" y="182040"/>
                </a:cubicBezTo>
                <a:cubicBezTo>
                  <a:pt x="12235" y="168634"/>
                  <a:pt x="58802" y="269529"/>
                  <a:pt x="72208" y="279407"/>
                </a:cubicBezTo>
                <a:cubicBezTo>
                  <a:pt x="85614" y="289285"/>
                  <a:pt x="92669" y="245540"/>
                  <a:pt x="97608" y="241307"/>
                </a:cubicBezTo>
                <a:cubicBezTo>
                  <a:pt x="102547" y="237074"/>
                  <a:pt x="113835" y="292812"/>
                  <a:pt x="101841" y="254007"/>
                </a:cubicBezTo>
                <a:cubicBezTo>
                  <a:pt x="89847" y="215202"/>
                  <a:pt x="-5404" y="1418"/>
                  <a:pt x="24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226AB4D-8DEA-7BB6-67A4-003C0EF64EF7}"/>
              </a:ext>
            </a:extLst>
          </p:cNvPr>
          <p:cNvSpPr/>
          <p:nvPr/>
        </p:nvSpPr>
        <p:spPr>
          <a:xfrm>
            <a:off x="4849068" y="4165369"/>
            <a:ext cx="645395" cy="382386"/>
          </a:xfrm>
          <a:custGeom>
            <a:avLst/>
            <a:gdLst>
              <a:gd name="connsiteX0" fmla="*/ 23 w 645395"/>
              <a:gd name="connsiteY0" fmla="*/ 302722 h 382386"/>
              <a:gd name="connsiteX1" fmla="*/ 221696 w 645395"/>
              <a:gd name="connsiteY1" fmla="*/ 382386 h 382386"/>
              <a:gd name="connsiteX2" fmla="*/ 429514 w 645395"/>
              <a:gd name="connsiteY2" fmla="*/ 302722 h 382386"/>
              <a:gd name="connsiteX3" fmla="*/ 422587 w 645395"/>
              <a:gd name="connsiteY3" fmla="*/ 333895 h 382386"/>
              <a:gd name="connsiteX4" fmla="*/ 637332 w 645395"/>
              <a:gd name="connsiteY4" fmla="*/ 11776 h 382386"/>
              <a:gd name="connsiteX5" fmla="*/ 592305 w 645395"/>
              <a:gd name="connsiteY5" fmla="*/ 84513 h 382386"/>
              <a:gd name="connsiteX6" fmla="*/ 519568 w 645395"/>
              <a:gd name="connsiteY6" fmla="*/ 223058 h 382386"/>
              <a:gd name="connsiteX7" fmla="*/ 505714 w 645395"/>
              <a:gd name="connsiteY7" fmla="*/ 188422 h 382386"/>
              <a:gd name="connsiteX8" fmla="*/ 377559 w 645395"/>
              <a:gd name="connsiteY8" fmla="*/ 313113 h 382386"/>
              <a:gd name="connsiteX9" fmla="*/ 453759 w 645395"/>
              <a:gd name="connsiteY9" fmla="*/ 288867 h 382386"/>
              <a:gd name="connsiteX10" fmla="*/ 245941 w 645395"/>
              <a:gd name="connsiteY10" fmla="*/ 365067 h 382386"/>
              <a:gd name="connsiteX11" fmla="*/ 207841 w 645395"/>
              <a:gd name="connsiteY11" fmla="*/ 375458 h 382386"/>
              <a:gd name="connsiteX12" fmla="*/ 23 w 645395"/>
              <a:gd name="connsiteY12" fmla="*/ 302722 h 3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395" h="382386">
                <a:moveTo>
                  <a:pt x="23" y="302722"/>
                </a:moveTo>
                <a:cubicBezTo>
                  <a:pt x="2332" y="303877"/>
                  <a:pt x="150114" y="382386"/>
                  <a:pt x="221696" y="382386"/>
                </a:cubicBezTo>
                <a:cubicBezTo>
                  <a:pt x="293278" y="382386"/>
                  <a:pt x="396032" y="310804"/>
                  <a:pt x="429514" y="302722"/>
                </a:cubicBezTo>
                <a:cubicBezTo>
                  <a:pt x="462996" y="294640"/>
                  <a:pt x="387951" y="382386"/>
                  <a:pt x="422587" y="333895"/>
                </a:cubicBezTo>
                <a:cubicBezTo>
                  <a:pt x="457223" y="285404"/>
                  <a:pt x="609046" y="53340"/>
                  <a:pt x="637332" y="11776"/>
                </a:cubicBezTo>
                <a:cubicBezTo>
                  <a:pt x="665618" y="-29788"/>
                  <a:pt x="611932" y="49299"/>
                  <a:pt x="592305" y="84513"/>
                </a:cubicBezTo>
                <a:cubicBezTo>
                  <a:pt x="572678" y="119727"/>
                  <a:pt x="534000" y="205740"/>
                  <a:pt x="519568" y="223058"/>
                </a:cubicBezTo>
                <a:cubicBezTo>
                  <a:pt x="505136" y="240376"/>
                  <a:pt x="529382" y="173413"/>
                  <a:pt x="505714" y="188422"/>
                </a:cubicBezTo>
                <a:cubicBezTo>
                  <a:pt x="482046" y="203431"/>
                  <a:pt x="386218" y="296372"/>
                  <a:pt x="377559" y="313113"/>
                </a:cubicBezTo>
                <a:cubicBezTo>
                  <a:pt x="368900" y="329854"/>
                  <a:pt x="475695" y="280208"/>
                  <a:pt x="453759" y="288867"/>
                </a:cubicBezTo>
                <a:cubicBezTo>
                  <a:pt x="431823" y="297526"/>
                  <a:pt x="286927" y="350635"/>
                  <a:pt x="245941" y="365067"/>
                </a:cubicBezTo>
                <a:cubicBezTo>
                  <a:pt x="204955" y="379499"/>
                  <a:pt x="251714" y="385271"/>
                  <a:pt x="207841" y="375458"/>
                </a:cubicBezTo>
                <a:cubicBezTo>
                  <a:pt x="163968" y="365645"/>
                  <a:pt x="-2286" y="301567"/>
                  <a:pt x="23" y="302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3FFB287-DA1E-62EE-6085-1B2DE7779010}"/>
              </a:ext>
            </a:extLst>
          </p:cNvPr>
          <p:cNvSpPr/>
          <p:nvPr/>
        </p:nvSpPr>
        <p:spPr>
          <a:xfrm>
            <a:off x="6504629" y="4014324"/>
            <a:ext cx="845208" cy="460649"/>
          </a:xfrm>
          <a:custGeom>
            <a:avLst/>
            <a:gdLst>
              <a:gd name="connsiteX0" fmla="*/ 80 w 845208"/>
              <a:gd name="connsiteY0" fmla="*/ 31 h 460649"/>
              <a:gd name="connsiteX1" fmla="*/ 225216 w 845208"/>
              <a:gd name="connsiteY1" fmla="*/ 183603 h 460649"/>
              <a:gd name="connsiteX2" fmla="*/ 183653 w 845208"/>
              <a:gd name="connsiteY2" fmla="*/ 187067 h 460649"/>
              <a:gd name="connsiteX3" fmla="*/ 284098 w 845208"/>
              <a:gd name="connsiteY3" fmla="*/ 311758 h 460649"/>
              <a:gd name="connsiteX4" fmla="*/ 301416 w 845208"/>
              <a:gd name="connsiteY4" fmla="*/ 270194 h 460649"/>
              <a:gd name="connsiteX5" fmla="*/ 488453 w 845208"/>
              <a:gd name="connsiteY5" fmla="*/ 450303 h 460649"/>
              <a:gd name="connsiteX6" fmla="*/ 516162 w 845208"/>
              <a:gd name="connsiteY6" fmla="*/ 439912 h 460649"/>
              <a:gd name="connsiteX7" fmla="*/ 547335 w 845208"/>
              <a:gd name="connsiteY7" fmla="*/ 450303 h 460649"/>
              <a:gd name="connsiteX8" fmla="*/ 633926 w 845208"/>
              <a:gd name="connsiteY8" fmla="*/ 436449 h 460649"/>
              <a:gd name="connsiteX9" fmla="*/ 845207 w 845208"/>
              <a:gd name="connsiteY9" fmla="*/ 259803 h 460649"/>
              <a:gd name="connsiteX10" fmla="*/ 630462 w 845208"/>
              <a:gd name="connsiteY10" fmla="*/ 432985 h 460649"/>
              <a:gd name="connsiteX11" fmla="*/ 523089 w 845208"/>
              <a:gd name="connsiteY11" fmla="*/ 429521 h 460649"/>
              <a:gd name="connsiteX12" fmla="*/ 332589 w 845208"/>
              <a:gd name="connsiteY12" fmla="*/ 294440 h 460649"/>
              <a:gd name="connsiteX13" fmla="*/ 349907 w 845208"/>
              <a:gd name="connsiteY13" fmla="*/ 311758 h 460649"/>
              <a:gd name="connsiteX14" fmla="*/ 200971 w 845208"/>
              <a:gd name="connsiteY14" fmla="*/ 169749 h 460649"/>
              <a:gd name="connsiteX15" fmla="*/ 80 w 845208"/>
              <a:gd name="connsiteY15" fmla="*/ 31 h 4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208" h="460649">
                <a:moveTo>
                  <a:pt x="80" y="31"/>
                </a:moveTo>
                <a:cubicBezTo>
                  <a:pt x="4121" y="2340"/>
                  <a:pt x="194621" y="152430"/>
                  <a:pt x="225216" y="183603"/>
                </a:cubicBezTo>
                <a:cubicBezTo>
                  <a:pt x="255811" y="214776"/>
                  <a:pt x="173839" y="165708"/>
                  <a:pt x="183653" y="187067"/>
                </a:cubicBezTo>
                <a:cubicBezTo>
                  <a:pt x="193467" y="208426"/>
                  <a:pt x="264471" y="297904"/>
                  <a:pt x="284098" y="311758"/>
                </a:cubicBezTo>
                <a:cubicBezTo>
                  <a:pt x="303725" y="325612"/>
                  <a:pt x="267357" y="247103"/>
                  <a:pt x="301416" y="270194"/>
                </a:cubicBezTo>
                <a:cubicBezTo>
                  <a:pt x="335475" y="293285"/>
                  <a:pt x="452662" y="422017"/>
                  <a:pt x="488453" y="450303"/>
                </a:cubicBezTo>
                <a:cubicBezTo>
                  <a:pt x="524244" y="478589"/>
                  <a:pt x="506348" y="439912"/>
                  <a:pt x="516162" y="439912"/>
                </a:cubicBezTo>
                <a:cubicBezTo>
                  <a:pt x="525976" y="439912"/>
                  <a:pt x="527708" y="450880"/>
                  <a:pt x="547335" y="450303"/>
                </a:cubicBezTo>
                <a:cubicBezTo>
                  <a:pt x="566962" y="449726"/>
                  <a:pt x="584281" y="468199"/>
                  <a:pt x="633926" y="436449"/>
                </a:cubicBezTo>
                <a:cubicBezTo>
                  <a:pt x="683571" y="404699"/>
                  <a:pt x="845784" y="260380"/>
                  <a:pt x="845207" y="259803"/>
                </a:cubicBezTo>
                <a:cubicBezTo>
                  <a:pt x="844630" y="259226"/>
                  <a:pt x="684148" y="404699"/>
                  <a:pt x="630462" y="432985"/>
                </a:cubicBezTo>
                <a:cubicBezTo>
                  <a:pt x="576776" y="461271"/>
                  <a:pt x="572735" y="452612"/>
                  <a:pt x="523089" y="429521"/>
                </a:cubicBezTo>
                <a:cubicBezTo>
                  <a:pt x="473443" y="406430"/>
                  <a:pt x="361453" y="314067"/>
                  <a:pt x="332589" y="294440"/>
                </a:cubicBezTo>
                <a:cubicBezTo>
                  <a:pt x="303725" y="274813"/>
                  <a:pt x="349907" y="311758"/>
                  <a:pt x="349907" y="311758"/>
                </a:cubicBezTo>
                <a:cubicBezTo>
                  <a:pt x="327971" y="290976"/>
                  <a:pt x="256966" y="215931"/>
                  <a:pt x="200971" y="169749"/>
                </a:cubicBezTo>
                <a:cubicBezTo>
                  <a:pt x="144976" y="123567"/>
                  <a:pt x="-3961" y="-2278"/>
                  <a:pt x="8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F374570-9BFB-277C-624A-A3383175B838}"/>
              </a:ext>
            </a:extLst>
          </p:cNvPr>
          <p:cNvSpPr/>
          <p:nvPr/>
        </p:nvSpPr>
        <p:spPr>
          <a:xfrm>
            <a:off x="6318854" y="3437994"/>
            <a:ext cx="754892" cy="75400"/>
          </a:xfrm>
          <a:custGeom>
            <a:avLst/>
            <a:gdLst>
              <a:gd name="connsiteX0" fmla="*/ 11 w 754892"/>
              <a:gd name="connsiteY0" fmla="*/ 3296 h 75400"/>
              <a:gd name="connsiteX1" fmla="*/ 203211 w 754892"/>
              <a:gd name="connsiteY1" fmla="*/ 26238 h 75400"/>
              <a:gd name="connsiteX2" fmla="*/ 150772 w 754892"/>
              <a:gd name="connsiteY2" fmla="*/ 39348 h 75400"/>
              <a:gd name="connsiteX3" fmla="*/ 278591 w 754892"/>
              <a:gd name="connsiteY3" fmla="*/ 9851 h 75400"/>
              <a:gd name="connsiteX4" fmla="*/ 281869 w 754892"/>
              <a:gd name="connsiteY4" fmla="*/ 32793 h 75400"/>
              <a:gd name="connsiteX5" fmla="*/ 432630 w 754892"/>
              <a:gd name="connsiteY5" fmla="*/ 32793 h 75400"/>
              <a:gd name="connsiteX6" fmla="*/ 396578 w 754892"/>
              <a:gd name="connsiteY6" fmla="*/ 49180 h 75400"/>
              <a:gd name="connsiteX7" fmla="*/ 753817 w 754892"/>
              <a:gd name="connsiteY7" fmla="*/ 19 h 75400"/>
              <a:gd name="connsiteX8" fmla="*/ 498178 w 754892"/>
              <a:gd name="connsiteY8" fmla="*/ 55735 h 75400"/>
              <a:gd name="connsiteX9" fmla="*/ 242540 w 754892"/>
              <a:gd name="connsiteY9" fmla="*/ 75400 h 75400"/>
              <a:gd name="connsiteX10" fmla="*/ 403133 w 754892"/>
              <a:gd name="connsiteY10" fmla="*/ 55735 h 75400"/>
              <a:gd name="connsiteX11" fmla="*/ 262204 w 754892"/>
              <a:gd name="connsiteY11" fmla="*/ 32793 h 75400"/>
              <a:gd name="connsiteX12" fmla="*/ 213043 w 754892"/>
              <a:gd name="connsiteY12" fmla="*/ 32793 h 75400"/>
              <a:gd name="connsiteX13" fmla="*/ 11 w 754892"/>
              <a:gd name="connsiteY13" fmla="*/ 3296 h 7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892" h="75400">
                <a:moveTo>
                  <a:pt x="11" y="3296"/>
                </a:moveTo>
                <a:cubicBezTo>
                  <a:pt x="-1628" y="2203"/>
                  <a:pt x="178084" y="20229"/>
                  <a:pt x="203211" y="26238"/>
                </a:cubicBezTo>
                <a:cubicBezTo>
                  <a:pt x="228338" y="32247"/>
                  <a:pt x="138209" y="42079"/>
                  <a:pt x="150772" y="39348"/>
                </a:cubicBezTo>
                <a:cubicBezTo>
                  <a:pt x="163335" y="36617"/>
                  <a:pt x="256742" y="10943"/>
                  <a:pt x="278591" y="9851"/>
                </a:cubicBezTo>
                <a:cubicBezTo>
                  <a:pt x="300440" y="8759"/>
                  <a:pt x="256196" y="28969"/>
                  <a:pt x="281869" y="32793"/>
                </a:cubicBezTo>
                <a:cubicBezTo>
                  <a:pt x="307542" y="36617"/>
                  <a:pt x="413512" y="30062"/>
                  <a:pt x="432630" y="32793"/>
                </a:cubicBezTo>
                <a:cubicBezTo>
                  <a:pt x="451748" y="35524"/>
                  <a:pt x="343047" y="54642"/>
                  <a:pt x="396578" y="49180"/>
                </a:cubicBezTo>
                <a:cubicBezTo>
                  <a:pt x="450109" y="43718"/>
                  <a:pt x="736884" y="-1073"/>
                  <a:pt x="753817" y="19"/>
                </a:cubicBezTo>
                <a:cubicBezTo>
                  <a:pt x="770750" y="1111"/>
                  <a:pt x="583391" y="43172"/>
                  <a:pt x="498178" y="55735"/>
                </a:cubicBezTo>
                <a:cubicBezTo>
                  <a:pt x="412965" y="68298"/>
                  <a:pt x="258381" y="75400"/>
                  <a:pt x="242540" y="75400"/>
                </a:cubicBezTo>
                <a:cubicBezTo>
                  <a:pt x="226699" y="75400"/>
                  <a:pt x="399856" y="62836"/>
                  <a:pt x="403133" y="55735"/>
                </a:cubicBezTo>
                <a:cubicBezTo>
                  <a:pt x="406410" y="48634"/>
                  <a:pt x="293886" y="36617"/>
                  <a:pt x="262204" y="32793"/>
                </a:cubicBezTo>
                <a:cubicBezTo>
                  <a:pt x="230522" y="28969"/>
                  <a:pt x="251280" y="35524"/>
                  <a:pt x="213043" y="32793"/>
                </a:cubicBezTo>
                <a:cubicBezTo>
                  <a:pt x="174807" y="30062"/>
                  <a:pt x="1650" y="4389"/>
                  <a:pt x="11" y="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68E7566-6906-646F-443C-D11BC656FA38}"/>
              </a:ext>
            </a:extLst>
          </p:cNvPr>
          <p:cNvSpPr/>
          <p:nvPr/>
        </p:nvSpPr>
        <p:spPr>
          <a:xfrm>
            <a:off x="6387680" y="3490391"/>
            <a:ext cx="709916" cy="124702"/>
          </a:xfrm>
          <a:custGeom>
            <a:avLst/>
            <a:gdLst>
              <a:gd name="connsiteX0" fmla="*/ 10 w 709916"/>
              <a:gd name="connsiteY0" fmla="*/ 61 h 124702"/>
              <a:gd name="connsiteX1" fmla="*/ 373636 w 709916"/>
              <a:gd name="connsiteY1" fmla="*/ 98383 h 124702"/>
              <a:gd name="connsiteX2" fmla="*/ 245817 w 709916"/>
              <a:gd name="connsiteY2" fmla="*/ 68886 h 124702"/>
              <a:gd name="connsiteX3" fmla="*/ 475236 w 709916"/>
              <a:gd name="connsiteY3" fmla="*/ 101661 h 124702"/>
              <a:gd name="connsiteX4" fmla="*/ 707933 w 709916"/>
              <a:gd name="connsiteY4" fmla="*/ 3338 h 124702"/>
              <a:gd name="connsiteX5" fmla="*/ 576836 w 709916"/>
              <a:gd name="connsiteY5" fmla="*/ 72164 h 124702"/>
              <a:gd name="connsiteX6" fmla="*/ 393301 w 709916"/>
              <a:gd name="connsiteY6" fmla="*/ 124603 h 124702"/>
              <a:gd name="connsiteX7" fmla="*/ 563726 w 709916"/>
              <a:gd name="connsiteY7" fmla="*/ 59054 h 124702"/>
              <a:gd name="connsiteX8" fmla="*/ 281868 w 709916"/>
              <a:gd name="connsiteY8" fmla="*/ 108215 h 124702"/>
              <a:gd name="connsiteX9" fmla="*/ 386746 w 709916"/>
              <a:gd name="connsiteY9" fmla="*/ 114770 h 124702"/>
              <a:gd name="connsiteX10" fmla="*/ 10 w 709916"/>
              <a:gd name="connsiteY10" fmla="*/ 61 h 1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916" h="124702">
                <a:moveTo>
                  <a:pt x="10" y="61"/>
                </a:moveTo>
                <a:cubicBezTo>
                  <a:pt x="-2175" y="-2670"/>
                  <a:pt x="332668" y="86912"/>
                  <a:pt x="373636" y="98383"/>
                </a:cubicBezTo>
                <a:cubicBezTo>
                  <a:pt x="414604" y="109854"/>
                  <a:pt x="228884" y="68340"/>
                  <a:pt x="245817" y="68886"/>
                </a:cubicBezTo>
                <a:cubicBezTo>
                  <a:pt x="262750" y="69432"/>
                  <a:pt x="398217" y="112586"/>
                  <a:pt x="475236" y="101661"/>
                </a:cubicBezTo>
                <a:cubicBezTo>
                  <a:pt x="552255" y="90736"/>
                  <a:pt x="691000" y="8254"/>
                  <a:pt x="707933" y="3338"/>
                </a:cubicBezTo>
                <a:cubicBezTo>
                  <a:pt x="724866" y="-1578"/>
                  <a:pt x="629275" y="51953"/>
                  <a:pt x="576836" y="72164"/>
                </a:cubicBezTo>
                <a:cubicBezTo>
                  <a:pt x="524397" y="92375"/>
                  <a:pt x="395486" y="126788"/>
                  <a:pt x="393301" y="124603"/>
                </a:cubicBezTo>
                <a:cubicBezTo>
                  <a:pt x="391116" y="122418"/>
                  <a:pt x="582298" y="61785"/>
                  <a:pt x="563726" y="59054"/>
                </a:cubicBezTo>
                <a:cubicBezTo>
                  <a:pt x="545154" y="56323"/>
                  <a:pt x="311365" y="98929"/>
                  <a:pt x="281868" y="108215"/>
                </a:cubicBezTo>
                <a:cubicBezTo>
                  <a:pt x="252371" y="117501"/>
                  <a:pt x="434268" y="130611"/>
                  <a:pt x="386746" y="114770"/>
                </a:cubicBezTo>
                <a:cubicBezTo>
                  <a:pt x="339224" y="98929"/>
                  <a:pt x="2195" y="2792"/>
                  <a:pt x="1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2633404-55B0-D00E-D68F-38B2E5594096}"/>
              </a:ext>
            </a:extLst>
          </p:cNvPr>
          <p:cNvSpPr/>
          <p:nvPr/>
        </p:nvSpPr>
        <p:spPr>
          <a:xfrm>
            <a:off x="4886014" y="3486322"/>
            <a:ext cx="728540" cy="87717"/>
          </a:xfrm>
          <a:custGeom>
            <a:avLst/>
            <a:gdLst>
              <a:gd name="connsiteX0" fmla="*/ 7173 w 728540"/>
              <a:gd name="connsiteY0" fmla="*/ 33626 h 87717"/>
              <a:gd name="connsiteX1" fmla="*/ 56334 w 728540"/>
              <a:gd name="connsiteY1" fmla="*/ 43459 h 87717"/>
              <a:gd name="connsiteX2" fmla="*/ 292309 w 728540"/>
              <a:gd name="connsiteY2" fmla="*/ 82788 h 87717"/>
              <a:gd name="connsiteX3" fmla="*/ 210373 w 728540"/>
              <a:gd name="connsiteY3" fmla="*/ 86065 h 87717"/>
              <a:gd name="connsiteX4" fmla="*/ 357857 w 728540"/>
              <a:gd name="connsiteY4" fmla="*/ 72955 h 87717"/>
              <a:gd name="connsiteX5" fmla="*/ 623328 w 728540"/>
              <a:gd name="connsiteY5" fmla="*/ 4130 h 87717"/>
              <a:gd name="connsiteX6" fmla="*/ 728205 w 728540"/>
              <a:gd name="connsiteY6" fmla="*/ 7407 h 87717"/>
              <a:gd name="connsiteX7" fmla="*/ 646270 w 728540"/>
              <a:gd name="connsiteY7" fmla="*/ 4130 h 87717"/>
              <a:gd name="connsiteX8" fmla="*/ 387354 w 728540"/>
              <a:gd name="connsiteY8" fmla="*/ 43459 h 87717"/>
              <a:gd name="connsiteX9" fmla="*/ 433238 w 728540"/>
              <a:gd name="connsiteY9" fmla="*/ 69678 h 87717"/>
              <a:gd name="connsiteX10" fmla="*/ 243147 w 728540"/>
              <a:gd name="connsiteY10" fmla="*/ 86065 h 87717"/>
              <a:gd name="connsiteX11" fmla="*/ 7173 w 728540"/>
              <a:gd name="connsiteY11" fmla="*/ 33626 h 8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540" h="87717">
                <a:moveTo>
                  <a:pt x="7173" y="33626"/>
                </a:moveTo>
                <a:cubicBezTo>
                  <a:pt x="-23963" y="26525"/>
                  <a:pt x="56334" y="43459"/>
                  <a:pt x="56334" y="43459"/>
                </a:cubicBezTo>
                <a:cubicBezTo>
                  <a:pt x="103857" y="51653"/>
                  <a:pt x="266636" y="75687"/>
                  <a:pt x="292309" y="82788"/>
                </a:cubicBezTo>
                <a:cubicBezTo>
                  <a:pt x="317982" y="89889"/>
                  <a:pt x="199448" y="87704"/>
                  <a:pt x="210373" y="86065"/>
                </a:cubicBezTo>
                <a:cubicBezTo>
                  <a:pt x="221298" y="84426"/>
                  <a:pt x="289031" y="86611"/>
                  <a:pt x="357857" y="72955"/>
                </a:cubicBezTo>
                <a:cubicBezTo>
                  <a:pt x="426683" y="59299"/>
                  <a:pt x="561603" y="15055"/>
                  <a:pt x="623328" y="4130"/>
                </a:cubicBezTo>
                <a:cubicBezTo>
                  <a:pt x="685053" y="-6795"/>
                  <a:pt x="724381" y="7407"/>
                  <a:pt x="728205" y="7407"/>
                </a:cubicBezTo>
                <a:cubicBezTo>
                  <a:pt x="732029" y="7407"/>
                  <a:pt x="703079" y="-1879"/>
                  <a:pt x="646270" y="4130"/>
                </a:cubicBezTo>
                <a:cubicBezTo>
                  <a:pt x="589462" y="10139"/>
                  <a:pt x="422859" y="32534"/>
                  <a:pt x="387354" y="43459"/>
                </a:cubicBezTo>
                <a:cubicBezTo>
                  <a:pt x="351849" y="54384"/>
                  <a:pt x="457273" y="62577"/>
                  <a:pt x="433238" y="69678"/>
                </a:cubicBezTo>
                <a:cubicBezTo>
                  <a:pt x="409204" y="76779"/>
                  <a:pt x="310334" y="92620"/>
                  <a:pt x="243147" y="86065"/>
                </a:cubicBezTo>
                <a:cubicBezTo>
                  <a:pt x="175960" y="79510"/>
                  <a:pt x="38309" y="40727"/>
                  <a:pt x="7173" y="33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01ACE5E-01EE-6111-10C5-45B33AB4FB85}"/>
              </a:ext>
            </a:extLst>
          </p:cNvPr>
          <p:cNvSpPr/>
          <p:nvPr/>
        </p:nvSpPr>
        <p:spPr>
          <a:xfrm>
            <a:off x="4919406" y="3526087"/>
            <a:ext cx="644744" cy="157452"/>
          </a:xfrm>
          <a:custGeom>
            <a:avLst/>
            <a:gdLst>
              <a:gd name="connsiteX0" fmla="*/ 642375 w 644744"/>
              <a:gd name="connsiteY0" fmla="*/ 416 h 157452"/>
              <a:gd name="connsiteX1" fmla="*/ 262194 w 644744"/>
              <a:gd name="connsiteY1" fmla="*/ 131513 h 157452"/>
              <a:gd name="connsiteX2" fmla="*/ 376904 w 644744"/>
              <a:gd name="connsiteY2" fmla="*/ 121681 h 157452"/>
              <a:gd name="connsiteX3" fmla="*/ 281859 w 644744"/>
              <a:gd name="connsiteY3" fmla="*/ 134790 h 157452"/>
              <a:gd name="connsiteX4" fmla="*/ 0 w 644744"/>
              <a:gd name="connsiteY4" fmla="*/ 115126 h 157452"/>
              <a:gd name="connsiteX5" fmla="*/ 278581 w 644744"/>
              <a:gd name="connsiteY5" fmla="*/ 118403 h 157452"/>
              <a:gd name="connsiteX6" fmla="*/ 324465 w 644744"/>
              <a:gd name="connsiteY6" fmla="*/ 144623 h 157452"/>
              <a:gd name="connsiteX7" fmla="*/ 281859 w 644744"/>
              <a:gd name="connsiteY7" fmla="*/ 154455 h 157452"/>
              <a:gd name="connsiteX8" fmla="*/ 416233 w 644744"/>
              <a:gd name="connsiteY8" fmla="*/ 92184 h 157452"/>
              <a:gd name="connsiteX9" fmla="*/ 642375 w 644744"/>
              <a:gd name="connsiteY9" fmla="*/ 416 h 1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744" h="157452">
                <a:moveTo>
                  <a:pt x="642375" y="416"/>
                </a:moveTo>
                <a:cubicBezTo>
                  <a:pt x="616702" y="6971"/>
                  <a:pt x="306439" y="111302"/>
                  <a:pt x="262194" y="131513"/>
                </a:cubicBezTo>
                <a:cubicBezTo>
                  <a:pt x="217949" y="151724"/>
                  <a:pt x="373627" y="121135"/>
                  <a:pt x="376904" y="121681"/>
                </a:cubicBezTo>
                <a:cubicBezTo>
                  <a:pt x="380181" y="122227"/>
                  <a:pt x="344676" y="135882"/>
                  <a:pt x="281859" y="134790"/>
                </a:cubicBezTo>
                <a:cubicBezTo>
                  <a:pt x="219042" y="133698"/>
                  <a:pt x="546" y="117857"/>
                  <a:pt x="0" y="115126"/>
                </a:cubicBezTo>
                <a:cubicBezTo>
                  <a:pt x="-546" y="112395"/>
                  <a:pt x="224504" y="113487"/>
                  <a:pt x="278581" y="118403"/>
                </a:cubicBezTo>
                <a:cubicBezTo>
                  <a:pt x="332658" y="123319"/>
                  <a:pt x="323919" y="138614"/>
                  <a:pt x="324465" y="144623"/>
                </a:cubicBezTo>
                <a:cubicBezTo>
                  <a:pt x="325011" y="150632"/>
                  <a:pt x="266564" y="163195"/>
                  <a:pt x="281859" y="154455"/>
                </a:cubicBezTo>
                <a:cubicBezTo>
                  <a:pt x="297154" y="145715"/>
                  <a:pt x="354509" y="117857"/>
                  <a:pt x="416233" y="92184"/>
                </a:cubicBezTo>
                <a:cubicBezTo>
                  <a:pt x="477957" y="66511"/>
                  <a:pt x="668048" y="-6139"/>
                  <a:pt x="642375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9ADCE679-8989-9B70-9F82-7687CB0332BD}"/>
              </a:ext>
            </a:extLst>
          </p:cNvPr>
          <p:cNvSpPr/>
          <p:nvPr/>
        </p:nvSpPr>
        <p:spPr>
          <a:xfrm>
            <a:off x="5487899" y="3639015"/>
            <a:ext cx="133649" cy="367992"/>
          </a:xfrm>
          <a:custGeom>
            <a:avLst/>
            <a:gdLst>
              <a:gd name="connsiteX0" fmla="*/ 72842 w 133649"/>
              <a:gd name="connsiteY0" fmla="*/ 0 h 367992"/>
              <a:gd name="connsiteX1" fmla="*/ 132316 w 133649"/>
              <a:gd name="connsiteY1" fmla="*/ 118946 h 367992"/>
              <a:gd name="connsiteX2" fmla="*/ 2218 w 133649"/>
              <a:gd name="connsiteY2" fmla="*/ 271346 h 367992"/>
              <a:gd name="connsiteX3" fmla="*/ 50540 w 133649"/>
              <a:gd name="connsiteY3" fmla="*/ 249044 h 367992"/>
              <a:gd name="connsiteX4" fmla="*/ 54257 w 133649"/>
              <a:gd name="connsiteY4" fmla="*/ 367990 h 367992"/>
              <a:gd name="connsiteX5" fmla="*/ 61691 w 133649"/>
              <a:gd name="connsiteY5" fmla="*/ 245326 h 367992"/>
              <a:gd name="connsiteX6" fmla="*/ 83994 w 133649"/>
              <a:gd name="connsiteY6" fmla="*/ 189570 h 367992"/>
              <a:gd name="connsiteX7" fmla="*/ 121164 w 133649"/>
              <a:gd name="connsiteY7" fmla="*/ 163551 h 367992"/>
              <a:gd name="connsiteX8" fmla="*/ 124881 w 133649"/>
              <a:gd name="connsiteY8" fmla="*/ 118946 h 367992"/>
              <a:gd name="connsiteX9" fmla="*/ 72842 w 133649"/>
              <a:gd name="connsiteY9" fmla="*/ 0 h 36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649" h="367992">
                <a:moveTo>
                  <a:pt x="72842" y="0"/>
                </a:moveTo>
                <a:cubicBezTo>
                  <a:pt x="74081" y="0"/>
                  <a:pt x="144087" y="73722"/>
                  <a:pt x="132316" y="118946"/>
                </a:cubicBezTo>
                <a:cubicBezTo>
                  <a:pt x="120545" y="164170"/>
                  <a:pt x="15847" y="249663"/>
                  <a:pt x="2218" y="271346"/>
                </a:cubicBezTo>
                <a:cubicBezTo>
                  <a:pt x="-11411" y="293029"/>
                  <a:pt x="41867" y="232937"/>
                  <a:pt x="50540" y="249044"/>
                </a:cubicBezTo>
                <a:cubicBezTo>
                  <a:pt x="59213" y="265151"/>
                  <a:pt x="52398" y="368610"/>
                  <a:pt x="54257" y="367990"/>
                </a:cubicBezTo>
                <a:cubicBezTo>
                  <a:pt x="56115" y="367370"/>
                  <a:pt x="56735" y="275063"/>
                  <a:pt x="61691" y="245326"/>
                </a:cubicBezTo>
                <a:cubicBezTo>
                  <a:pt x="66647" y="215589"/>
                  <a:pt x="74082" y="203199"/>
                  <a:pt x="83994" y="189570"/>
                </a:cubicBezTo>
                <a:cubicBezTo>
                  <a:pt x="93906" y="175941"/>
                  <a:pt x="114349" y="175322"/>
                  <a:pt x="121164" y="163551"/>
                </a:cubicBezTo>
                <a:cubicBezTo>
                  <a:pt x="127979" y="151780"/>
                  <a:pt x="132315" y="144346"/>
                  <a:pt x="124881" y="118946"/>
                </a:cubicBezTo>
                <a:cubicBezTo>
                  <a:pt x="117447" y="93546"/>
                  <a:pt x="71603" y="0"/>
                  <a:pt x="728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90166D7-4F1A-27F0-A270-99BF7C15D1FB}"/>
              </a:ext>
            </a:extLst>
          </p:cNvPr>
          <p:cNvSpPr/>
          <p:nvPr/>
        </p:nvSpPr>
        <p:spPr>
          <a:xfrm>
            <a:off x="6225885" y="3460595"/>
            <a:ext cx="59686" cy="379349"/>
          </a:xfrm>
          <a:custGeom>
            <a:avLst/>
            <a:gdLst>
              <a:gd name="connsiteX0" fmla="*/ 59686 w 59686"/>
              <a:gd name="connsiteY0" fmla="*/ 0 h 379349"/>
              <a:gd name="connsiteX1" fmla="*/ 11364 w 59686"/>
              <a:gd name="connsiteY1" fmla="*/ 174703 h 379349"/>
              <a:gd name="connsiteX2" fmla="*/ 26232 w 59686"/>
              <a:gd name="connsiteY2" fmla="*/ 293649 h 379349"/>
              <a:gd name="connsiteX3" fmla="*/ 22515 w 59686"/>
              <a:gd name="connsiteY3" fmla="*/ 208156 h 379349"/>
              <a:gd name="connsiteX4" fmla="*/ 29949 w 59686"/>
              <a:gd name="connsiteY4" fmla="*/ 379142 h 379349"/>
              <a:gd name="connsiteX5" fmla="*/ 22515 w 59686"/>
              <a:gd name="connsiteY5" fmla="*/ 167268 h 379349"/>
              <a:gd name="connsiteX6" fmla="*/ 213 w 59686"/>
              <a:gd name="connsiteY6" fmla="*/ 89210 h 379349"/>
              <a:gd name="connsiteX7" fmla="*/ 37383 w 59686"/>
              <a:gd name="connsiteY7" fmla="*/ 48322 h 379349"/>
              <a:gd name="connsiteX8" fmla="*/ 59686 w 59686"/>
              <a:gd name="connsiteY8" fmla="*/ 0 h 37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86" h="379349">
                <a:moveTo>
                  <a:pt x="59686" y="0"/>
                </a:moveTo>
                <a:cubicBezTo>
                  <a:pt x="38313" y="62881"/>
                  <a:pt x="16940" y="125762"/>
                  <a:pt x="11364" y="174703"/>
                </a:cubicBezTo>
                <a:cubicBezTo>
                  <a:pt x="5788" y="223644"/>
                  <a:pt x="24373" y="288073"/>
                  <a:pt x="26232" y="293649"/>
                </a:cubicBezTo>
                <a:cubicBezTo>
                  <a:pt x="28091" y="299225"/>
                  <a:pt x="21896" y="193907"/>
                  <a:pt x="22515" y="208156"/>
                </a:cubicBezTo>
                <a:cubicBezTo>
                  <a:pt x="23134" y="222405"/>
                  <a:pt x="29949" y="385957"/>
                  <a:pt x="29949" y="379142"/>
                </a:cubicBezTo>
                <a:cubicBezTo>
                  <a:pt x="29949" y="372327"/>
                  <a:pt x="27471" y="215590"/>
                  <a:pt x="22515" y="167268"/>
                </a:cubicBezTo>
                <a:cubicBezTo>
                  <a:pt x="17559" y="118946"/>
                  <a:pt x="-2265" y="109034"/>
                  <a:pt x="213" y="89210"/>
                </a:cubicBezTo>
                <a:cubicBezTo>
                  <a:pt x="2691" y="69386"/>
                  <a:pt x="37383" y="48322"/>
                  <a:pt x="37383" y="48322"/>
                </a:cubicBezTo>
                <a:lnTo>
                  <a:pt x="596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3F7DE3B-E0D5-9A79-51BF-47F3CCD8E289}"/>
              </a:ext>
            </a:extLst>
          </p:cNvPr>
          <p:cNvSpPr/>
          <p:nvPr/>
        </p:nvSpPr>
        <p:spPr>
          <a:xfrm>
            <a:off x="5475245" y="2973651"/>
            <a:ext cx="338333" cy="521192"/>
          </a:xfrm>
          <a:custGeom>
            <a:avLst/>
            <a:gdLst>
              <a:gd name="connsiteX0" fmla="*/ 4 w 338333"/>
              <a:gd name="connsiteY0" fmla="*/ 8 h 521192"/>
              <a:gd name="connsiteX1" fmla="*/ 286218 w 338333"/>
              <a:gd name="connsiteY1" fmla="*/ 197012 h 521192"/>
              <a:gd name="connsiteX2" fmla="*/ 315955 w 338333"/>
              <a:gd name="connsiteY2" fmla="*/ 379149 h 521192"/>
              <a:gd name="connsiteX3" fmla="*/ 338257 w 338333"/>
              <a:gd name="connsiteY3" fmla="*/ 315959 h 521192"/>
              <a:gd name="connsiteX4" fmla="*/ 323389 w 338333"/>
              <a:gd name="connsiteY4" fmla="*/ 520398 h 521192"/>
              <a:gd name="connsiteX5" fmla="*/ 327106 w 338333"/>
              <a:gd name="connsiteY5" fmla="*/ 379149 h 521192"/>
              <a:gd name="connsiteX6" fmla="*/ 278784 w 338333"/>
              <a:gd name="connsiteY6" fmla="*/ 189578 h 521192"/>
              <a:gd name="connsiteX7" fmla="*/ 4 w 338333"/>
              <a:gd name="connsiteY7" fmla="*/ 8 h 52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33" h="521192">
                <a:moveTo>
                  <a:pt x="4" y="8"/>
                </a:moveTo>
                <a:cubicBezTo>
                  <a:pt x="1243" y="1247"/>
                  <a:pt x="233560" y="133822"/>
                  <a:pt x="286218" y="197012"/>
                </a:cubicBezTo>
                <a:cubicBezTo>
                  <a:pt x="338876" y="260202"/>
                  <a:pt x="307282" y="359325"/>
                  <a:pt x="315955" y="379149"/>
                </a:cubicBezTo>
                <a:cubicBezTo>
                  <a:pt x="324628" y="398973"/>
                  <a:pt x="337018" y="292418"/>
                  <a:pt x="338257" y="315959"/>
                </a:cubicBezTo>
                <a:cubicBezTo>
                  <a:pt x="339496" y="339500"/>
                  <a:pt x="325248" y="509866"/>
                  <a:pt x="323389" y="520398"/>
                </a:cubicBezTo>
                <a:cubicBezTo>
                  <a:pt x="321531" y="530930"/>
                  <a:pt x="334540" y="434286"/>
                  <a:pt x="327106" y="379149"/>
                </a:cubicBezTo>
                <a:cubicBezTo>
                  <a:pt x="319672" y="324012"/>
                  <a:pt x="327725" y="250910"/>
                  <a:pt x="278784" y="189578"/>
                </a:cubicBezTo>
                <a:cubicBezTo>
                  <a:pt x="229843" y="128246"/>
                  <a:pt x="-1235" y="-1231"/>
                  <a:pt x="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62256E63-0287-392B-8A15-45D9C196FB3C}"/>
              </a:ext>
            </a:extLst>
          </p:cNvPr>
          <p:cNvSpPr/>
          <p:nvPr/>
        </p:nvSpPr>
        <p:spPr>
          <a:xfrm>
            <a:off x="6076971" y="2932666"/>
            <a:ext cx="234626" cy="449929"/>
          </a:xfrm>
          <a:custGeom>
            <a:avLst/>
            <a:gdLst>
              <a:gd name="connsiteX0" fmla="*/ 234619 w 234626"/>
              <a:gd name="connsiteY0" fmla="*/ 105 h 449929"/>
              <a:gd name="connsiteX1" fmla="*/ 59917 w 234626"/>
              <a:gd name="connsiteY1" fmla="*/ 215695 h 449929"/>
              <a:gd name="connsiteX2" fmla="*/ 93370 w 234626"/>
              <a:gd name="connsiteY2" fmla="*/ 156222 h 449929"/>
              <a:gd name="connsiteX3" fmla="*/ 15312 w 234626"/>
              <a:gd name="connsiteY3" fmla="*/ 308622 h 449929"/>
              <a:gd name="connsiteX4" fmla="*/ 444 w 234626"/>
              <a:gd name="connsiteY4" fmla="*/ 449871 h 449929"/>
              <a:gd name="connsiteX5" fmla="*/ 11595 w 234626"/>
              <a:gd name="connsiteY5" fmla="*/ 323490 h 449929"/>
              <a:gd name="connsiteX6" fmla="*/ 82219 w 234626"/>
              <a:gd name="connsiteY6" fmla="*/ 137636 h 449929"/>
              <a:gd name="connsiteX7" fmla="*/ 67351 w 234626"/>
              <a:gd name="connsiteY7" fmla="*/ 185958 h 449929"/>
              <a:gd name="connsiteX8" fmla="*/ 234619 w 234626"/>
              <a:gd name="connsiteY8" fmla="*/ 105 h 44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626" h="449929">
                <a:moveTo>
                  <a:pt x="234619" y="105"/>
                </a:moveTo>
                <a:cubicBezTo>
                  <a:pt x="233380" y="5061"/>
                  <a:pt x="83458" y="189676"/>
                  <a:pt x="59917" y="215695"/>
                </a:cubicBezTo>
                <a:cubicBezTo>
                  <a:pt x="36375" y="241715"/>
                  <a:pt x="100804" y="140734"/>
                  <a:pt x="93370" y="156222"/>
                </a:cubicBezTo>
                <a:cubicBezTo>
                  <a:pt x="85936" y="171710"/>
                  <a:pt x="30800" y="259681"/>
                  <a:pt x="15312" y="308622"/>
                </a:cubicBezTo>
                <a:cubicBezTo>
                  <a:pt x="-176" y="357563"/>
                  <a:pt x="1063" y="447393"/>
                  <a:pt x="444" y="449871"/>
                </a:cubicBezTo>
                <a:cubicBezTo>
                  <a:pt x="-176" y="452349"/>
                  <a:pt x="-2034" y="375529"/>
                  <a:pt x="11595" y="323490"/>
                </a:cubicBezTo>
                <a:cubicBezTo>
                  <a:pt x="25224" y="271451"/>
                  <a:pt x="72926" y="160558"/>
                  <a:pt x="82219" y="137636"/>
                </a:cubicBezTo>
                <a:cubicBezTo>
                  <a:pt x="91512" y="114714"/>
                  <a:pt x="45048" y="205782"/>
                  <a:pt x="67351" y="185958"/>
                </a:cubicBezTo>
                <a:cubicBezTo>
                  <a:pt x="89653" y="166134"/>
                  <a:pt x="235858" y="-4851"/>
                  <a:pt x="234619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CB91227-EACC-8A74-17D8-7E74014EDC6F}"/>
              </a:ext>
            </a:extLst>
          </p:cNvPr>
          <p:cNvSpPr/>
          <p:nvPr/>
        </p:nvSpPr>
        <p:spPr>
          <a:xfrm>
            <a:off x="5504977" y="2393640"/>
            <a:ext cx="383301" cy="296139"/>
          </a:xfrm>
          <a:custGeom>
            <a:avLst/>
            <a:gdLst>
              <a:gd name="connsiteX0" fmla="*/ 382867 w 383301"/>
              <a:gd name="connsiteY0" fmla="*/ 155 h 296139"/>
              <a:gd name="connsiteX1" fmla="*/ 204447 w 383301"/>
              <a:gd name="connsiteY1" fmla="*/ 189726 h 296139"/>
              <a:gd name="connsiteX2" fmla="*/ 111521 w 383301"/>
              <a:gd name="connsiteY2" fmla="*/ 293804 h 296139"/>
              <a:gd name="connsiteX3" fmla="*/ 178428 w 383301"/>
              <a:gd name="connsiteY3" fmla="*/ 264067 h 296139"/>
              <a:gd name="connsiteX4" fmla="*/ 159843 w 383301"/>
              <a:gd name="connsiteY4" fmla="*/ 286370 h 296139"/>
              <a:gd name="connsiteX5" fmla="*/ 8 w 383301"/>
              <a:gd name="connsiteY5" fmla="*/ 278936 h 296139"/>
              <a:gd name="connsiteX6" fmla="*/ 167277 w 383301"/>
              <a:gd name="connsiteY6" fmla="*/ 290087 h 296139"/>
              <a:gd name="connsiteX7" fmla="*/ 245335 w 383301"/>
              <a:gd name="connsiteY7" fmla="*/ 189726 h 296139"/>
              <a:gd name="connsiteX8" fmla="*/ 148691 w 383301"/>
              <a:gd name="connsiteY8" fmla="*/ 223180 h 296139"/>
              <a:gd name="connsiteX9" fmla="*/ 382867 w 383301"/>
              <a:gd name="connsiteY9" fmla="*/ 155 h 29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01" h="296139">
                <a:moveTo>
                  <a:pt x="382867" y="155"/>
                </a:moveTo>
                <a:cubicBezTo>
                  <a:pt x="392160" y="-5421"/>
                  <a:pt x="249671" y="140785"/>
                  <a:pt x="204447" y="189726"/>
                </a:cubicBezTo>
                <a:cubicBezTo>
                  <a:pt x="159223" y="238668"/>
                  <a:pt x="115857" y="281414"/>
                  <a:pt x="111521" y="293804"/>
                </a:cubicBezTo>
                <a:cubicBezTo>
                  <a:pt x="107185" y="306194"/>
                  <a:pt x="170374" y="265306"/>
                  <a:pt x="178428" y="264067"/>
                </a:cubicBezTo>
                <a:cubicBezTo>
                  <a:pt x="186482" y="262828"/>
                  <a:pt x="189580" y="283892"/>
                  <a:pt x="159843" y="286370"/>
                </a:cubicBezTo>
                <a:cubicBezTo>
                  <a:pt x="130106" y="288848"/>
                  <a:pt x="-1231" y="278317"/>
                  <a:pt x="8" y="278936"/>
                </a:cubicBezTo>
                <a:cubicBezTo>
                  <a:pt x="1247" y="279555"/>
                  <a:pt x="126389" y="304955"/>
                  <a:pt x="167277" y="290087"/>
                </a:cubicBezTo>
                <a:cubicBezTo>
                  <a:pt x="208165" y="275219"/>
                  <a:pt x="248433" y="200877"/>
                  <a:pt x="245335" y="189726"/>
                </a:cubicBezTo>
                <a:cubicBezTo>
                  <a:pt x="242237" y="178575"/>
                  <a:pt x="125150" y="249819"/>
                  <a:pt x="148691" y="223180"/>
                </a:cubicBezTo>
                <a:cubicBezTo>
                  <a:pt x="172232" y="196541"/>
                  <a:pt x="373574" y="5731"/>
                  <a:pt x="38286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94A8F23-B199-4125-304C-DE6DC1A12C8D}"/>
              </a:ext>
            </a:extLst>
          </p:cNvPr>
          <p:cNvSpPr/>
          <p:nvPr/>
        </p:nvSpPr>
        <p:spPr>
          <a:xfrm>
            <a:off x="5957352" y="2233946"/>
            <a:ext cx="267248" cy="510230"/>
          </a:xfrm>
          <a:custGeom>
            <a:avLst/>
            <a:gdLst>
              <a:gd name="connsiteX0" fmla="*/ 1116 w 267248"/>
              <a:gd name="connsiteY0" fmla="*/ 15 h 510230"/>
              <a:gd name="connsiteX1" fmla="*/ 23419 w 267248"/>
              <a:gd name="connsiteY1" fmla="*/ 349420 h 510230"/>
              <a:gd name="connsiteX2" fmla="*/ 172102 w 267248"/>
              <a:gd name="connsiteY2" fmla="*/ 379156 h 510230"/>
              <a:gd name="connsiteX3" fmla="*/ 265028 w 267248"/>
              <a:gd name="connsiteY3" fmla="*/ 509254 h 510230"/>
              <a:gd name="connsiteX4" fmla="*/ 220424 w 267248"/>
              <a:gd name="connsiteY4" fmla="*/ 434913 h 510230"/>
              <a:gd name="connsiteX5" fmla="*/ 30853 w 267248"/>
              <a:gd name="connsiteY5" fmla="*/ 364288 h 510230"/>
              <a:gd name="connsiteX6" fmla="*/ 1116 w 267248"/>
              <a:gd name="connsiteY6" fmla="*/ 15 h 51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48" h="510230">
                <a:moveTo>
                  <a:pt x="1116" y="15"/>
                </a:moveTo>
                <a:cubicBezTo>
                  <a:pt x="-123" y="-2463"/>
                  <a:pt x="-5079" y="286230"/>
                  <a:pt x="23419" y="349420"/>
                </a:cubicBezTo>
                <a:cubicBezTo>
                  <a:pt x="51917" y="412610"/>
                  <a:pt x="131834" y="352517"/>
                  <a:pt x="172102" y="379156"/>
                </a:cubicBezTo>
                <a:cubicBezTo>
                  <a:pt x="212370" y="405795"/>
                  <a:pt x="256974" y="499961"/>
                  <a:pt x="265028" y="509254"/>
                </a:cubicBezTo>
                <a:cubicBezTo>
                  <a:pt x="273082" y="518547"/>
                  <a:pt x="259453" y="459074"/>
                  <a:pt x="220424" y="434913"/>
                </a:cubicBezTo>
                <a:cubicBezTo>
                  <a:pt x="181395" y="410752"/>
                  <a:pt x="64926" y="430576"/>
                  <a:pt x="30853" y="364288"/>
                </a:cubicBezTo>
                <a:cubicBezTo>
                  <a:pt x="-3220" y="298000"/>
                  <a:pt x="2355" y="2493"/>
                  <a:pt x="111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BE7983C-432C-C17F-B12B-0C57B0EDC0C2}"/>
              </a:ext>
            </a:extLst>
          </p:cNvPr>
          <p:cNvSpPr/>
          <p:nvPr/>
        </p:nvSpPr>
        <p:spPr>
          <a:xfrm>
            <a:off x="4756655" y="4869942"/>
            <a:ext cx="778151" cy="911918"/>
          </a:xfrm>
          <a:custGeom>
            <a:avLst/>
            <a:gdLst>
              <a:gd name="connsiteX0" fmla="*/ 2579 w 778151"/>
              <a:gd name="connsiteY0" fmla="*/ 2504 h 911918"/>
              <a:gd name="connsiteX1" fmla="*/ 289962 w 778151"/>
              <a:gd name="connsiteY1" fmla="*/ 468412 h 911918"/>
              <a:gd name="connsiteX2" fmla="*/ 324796 w 778151"/>
              <a:gd name="connsiteY2" fmla="*/ 442287 h 911918"/>
              <a:gd name="connsiteX3" fmla="*/ 381402 w 778151"/>
              <a:gd name="connsiteY3" fmla="*/ 629521 h 911918"/>
              <a:gd name="connsiteX4" fmla="*/ 416236 w 778151"/>
              <a:gd name="connsiteY4" fmla="*/ 594687 h 911918"/>
              <a:gd name="connsiteX5" fmla="*/ 690556 w 778151"/>
              <a:gd name="connsiteY5" fmla="*/ 799338 h 911918"/>
              <a:gd name="connsiteX6" fmla="*/ 755871 w 778151"/>
              <a:gd name="connsiteY6" fmla="*/ 903841 h 911918"/>
              <a:gd name="connsiteX7" fmla="*/ 742808 w 778151"/>
              <a:gd name="connsiteY7" fmla="*/ 864652 h 911918"/>
              <a:gd name="connsiteX8" fmla="*/ 363985 w 778151"/>
              <a:gd name="connsiteY8" fmla="*/ 546789 h 911918"/>
              <a:gd name="connsiteX9" fmla="*/ 355276 w 778151"/>
              <a:gd name="connsiteY9" fmla="*/ 551144 h 911918"/>
              <a:gd name="connsiteX10" fmla="*/ 120145 w 778151"/>
              <a:gd name="connsiteY10" fmla="*/ 259407 h 911918"/>
              <a:gd name="connsiteX11" fmla="*/ 146271 w 778151"/>
              <a:gd name="connsiteY11" fmla="*/ 281178 h 911918"/>
              <a:gd name="connsiteX12" fmla="*/ 2579 w 778151"/>
              <a:gd name="connsiteY12" fmla="*/ 2504 h 91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151" h="911918">
                <a:moveTo>
                  <a:pt x="2579" y="2504"/>
                </a:moveTo>
                <a:cubicBezTo>
                  <a:pt x="26527" y="33710"/>
                  <a:pt x="236259" y="395115"/>
                  <a:pt x="289962" y="468412"/>
                </a:cubicBezTo>
                <a:cubicBezTo>
                  <a:pt x="343665" y="541709"/>
                  <a:pt x="309556" y="415436"/>
                  <a:pt x="324796" y="442287"/>
                </a:cubicBezTo>
                <a:cubicBezTo>
                  <a:pt x="340036" y="469138"/>
                  <a:pt x="366162" y="604121"/>
                  <a:pt x="381402" y="629521"/>
                </a:cubicBezTo>
                <a:cubicBezTo>
                  <a:pt x="396642" y="654921"/>
                  <a:pt x="364710" y="566384"/>
                  <a:pt x="416236" y="594687"/>
                </a:cubicBezTo>
                <a:cubicBezTo>
                  <a:pt x="467762" y="622990"/>
                  <a:pt x="633950" y="747812"/>
                  <a:pt x="690556" y="799338"/>
                </a:cubicBezTo>
                <a:cubicBezTo>
                  <a:pt x="747162" y="850864"/>
                  <a:pt x="747162" y="892955"/>
                  <a:pt x="755871" y="903841"/>
                </a:cubicBezTo>
                <a:cubicBezTo>
                  <a:pt x="764580" y="914727"/>
                  <a:pt x="808122" y="924161"/>
                  <a:pt x="742808" y="864652"/>
                </a:cubicBezTo>
                <a:cubicBezTo>
                  <a:pt x="677494" y="805143"/>
                  <a:pt x="428574" y="599040"/>
                  <a:pt x="363985" y="546789"/>
                </a:cubicBezTo>
                <a:cubicBezTo>
                  <a:pt x="299396" y="494538"/>
                  <a:pt x="395916" y="599041"/>
                  <a:pt x="355276" y="551144"/>
                </a:cubicBezTo>
                <a:cubicBezTo>
                  <a:pt x="314636" y="503247"/>
                  <a:pt x="120145" y="259407"/>
                  <a:pt x="120145" y="259407"/>
                </a:cubicBezTo>
                <a:cubicBezTo>
                  <a:pt x="85311" y="214413"/>
                  <a:pt x="163688" y="321092"/>
                  <a:pt x="146271" y="281178"/>
                </a:cubicBezTo>
                <a:cubicBezTo>
                  <a:pt x="128854" y="241264"/>
                  <a:pt x="-21369" y="-28702"/>
                  <a:pt x="2579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9F258DE-E159-78F0-0CF5-A8226FD89500}"/>
              </a:ext>
            </a:extLst>
          </p:cNvPr>
          <p:cNvSpPr/>
          <p:nvPr/>
        </p:nvSpPr>
        <p:spPr>
          <a:xfrm>
            <a:off x="4434246" y="3608964"/>
            <a:ext cx="373291" cy="1507410"/>
          </a:xfrm>
          <a:custGeom>
            <a:avLst/>
            <a:gdLst>
              <a:gd name="connsiteX0" fmla="*/ 176943 w 373291"/>
              <a:gd name="connsiteY0" fmla="*/ 5093 h 1507410"/>
              <a:gd name="connsiteX1" fmla="*/ 81148 w 373291"/>
              <a:gd name="connsiteY1" fmla="*/ 309893 h 1507410"/>
              <a:gd name="connsiteX2" fmla="*/ 55023 w 373291"/>
              <a:gd name="connsiteY2" fmla="*/ 510190 h 1507410"/>
              <a:gd name="connsiteX3" fmla="*/ 46314 w 373291"/>
              <a:gd name="connsiteY3" fmla="*/ 475356 h 1507410"/>
              <a:gd name="connsiteX4" fmla="*/ 76794 w 373291"/>
              <a:gd name="connsiteY4" fmla="*/ 684362 h 1507410"/>
              <a:gd name="connsiteX5" fmla="*/ 68085 w 373291"/>
              <a:gd name="connsiteY5" fmla="*/ 662590 h 1507410"/>
              <a:gd name="connsiteX6" fmla="*/ 124691 w 373291"/>
              <a:gd name="connsiteY6" fmla="*/ 906430 h 1507410"/>
              <a:gd name="connsiteX7" fmla="*/ 307571 w 373291"/>
              <a:gd name="connsiteY7" fmla="*/ 1346213 h 1507410"/>
              <a:gd name="connsiteX8" fmla="*/ 372885 w 373291"/>
              <a:gd name="connsiteY8" fmla="*/ 1502967 h 1507410"/>
              <a:gd name="connsiteX9" fmla="*/ 316280 w 373291"/>
              <a:gd name="connsiteY9" fmla="*/ 1372339 h 1507410"/>
              <a:gd name="connsiteX10" fmla="*/ 20188 w 373291"/>
              <a:gd name="connsiteY10" fmla="*/ 527607 h 1507410"/>
              <a:gd name="connsiteX11" fmla="*/ 41960 w 373291"/>
              <a:gd name="connsiteY11" fmla="*/ 579859 h 1507410"/>
              <a:gd name="connsiteX12" fmla="*/ 176943 w 373291"/>
              <a:gd name="connsiteY12" fmla="*/ 5093 h 150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291" h="1507410">
                <a:moveTo>
                  <a:pt x="176943" y="5093"/>
                </a:moveTo>
                <a:cubicBezTo>
                  <a:pt x="183474" y="-39901"/>
                  <a:pt x="101468" y="225710"/>
                  <a:pt x="81148" y="309893"/>
                </a:cubicBezTo>
                <a:cubicBezTo>
                  <a:pt x="60828" y="394076"/>
                  <a:pt x="60829" y="482613"/>
                  <a:pt x="55023" y="510190"/>
                </a:cubicBezTo>
                <a:cubicBezTo>
                  <a:pt x="49217" y="537767"/>
                  <a:pt x="42685" y="446327"/>
                  <a:pt x="46314" y="475356"/>
                </a:cubicBezTo>
                <a:cubicBezTo>
                  <a:pt x="49942" y="504385"/>
                  <a:pt x="76794" y="684362"/>
                  <a:pt x="76794" y="684362"/>
                </a:cubicBezTo>
                <a:cubicBezTo>
                  <a:pt x="80422" y="715568"/>
                  <a:pt x="60102" y="625579"/>
                  <a:pt x="68085" y="662590"/>
                </a:cubicBezTo>
                <a:cubicBezTo>
                  <a:pt x="76068" y="699601"/>
                  <a:pt x="84777" y="792493"/>
                  <a:pt x="124691" y="906430"/>
                </a:cubicBezTo>
                <a:cubicBezTo>
                  <a:pt x="164605" y="1020367"/>
                  <a:pt x="307571" y="1346213"/>
                  <a:pt x="307571" y="1346213"/>
                </a:cubicBezTo>
                <a:cubicBezTo>
                  <a:pt x="348937" y="1445636"/>
                  <a:pt x="371434" y="1498613"/>
                  <a:pt x="372885" y="1502967"/>
                </a:cubicBezTo>
                <a:cubicBezTo>
                  <a:pt x="374336" y="1507321"/>
                  <a:pt x="375063" y="1534899"/>
                  <a:pt x="316280" y="1372339"/>
                </a:cubicBezTo>
                <a:cubicBezTo>
                  <a:pt x="257497" y="1209779"/>
                  <a:pt x="65908" y="659687"/>
                  <a:pt x="20188" y="527607"/>
                </a:cubicBezTo>
                <a:cubicBezTo>
                  <a:pt x="-25532" y="395527"/>
                  <a:pt x="17286" y="661865"/>
                  <a:pt x="41960" y="579859"/>
                </a:cubicBezTo>
                <a:cubicBezTo>
                  <a:pt x="66634" y="497853"/>
                  <a:pt x="170412" y="50087"/>
                  <a:pt x="176943" y="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2769092-2253-9AC1-3757-F3A4C8476C2A}"/>
              </a:ext>
            </a:extLst>
          </p:cNvPr>
          <p:cNvSpPr/>
          <p:nvPr/>
        </p:nvSpPr>
        <p:spPr>
          <a:xfrm>
            <a:off x="8010049" y="3247148"/>
            <a:ext cx="371034" cy="950648"/>
          </a:xfrm>
          <a:custGeom>
            <a:avLst/>
            <a:gdLst>
              <a:gd name="connsiteX0" fmla="*/ 476 w 371034"/>
              <a:gd name="connsiteY0" fmla="*/ 877 h 950648"/>
              <a:gd name="connsiteX1" fmla="*/ 292576 w 371034"/>
              <a:gd name="connsiteY1" fmla="*/ 508877 h 950648"/>
              <a:gd name="connsiteX2" fmla="*/ 340201 w 371034"/>
              <a:gd name="connsiteY2" fmla="*/ 499352 h 950648"/>
              <a:gd name="connsiteX3" fmla="*/ 321151 w 371034"/>
              <a:gd name="connsiteY3" fmla="*/ 677152 h 950648"/>
              <a:gd name="connsiteX4" fmla="*/ 260826 w 371034"/>
              <a:gd name="connsiteY4" fmla="*/ 772402 h 950648"/>
              <a:gd name="connsiteX5" fmla="*/ 73501 w 371034"/>
              <a:gd name="connsiteY5" fmla="*/ 947027 h 950648"/>
              <a:gd name="connsiteX6" fmla="*/ 165576 w 371034"/>
              <a:gd name="connsiteY6" fmla="*/ 874002 h 950648"/>
              <a:gd name="connsiteX7" fmla="*/ 359251 w 371034"/>
              <a:gd name="connsiteY7" fmla="*/ 680327 h 950648"/>
              <a:gd name="connsiteX8" fmla="*/ 346551 w 371034"/>
              <a:gd name="connsiteY8" fmla="*/ 686677 h 950648"/>
              <a:gd name="connsiteX9" fmla="*/ 321151 w 371034"/>
              <a:gd name="connsiteY9" fmla="*/ 515227 h 950648"/>
              <a:gd name="connsiteX10" fmla="*/ 184626 w 371034"/>
              <a:gd name="connsiteY10" fmla="*/ 346952 h 950648"/>
              <a:gd name="connsiteX11" fmla="*/ 222726 w 371034"/>
              <a:gd name="connsiteY11" fmla="*/ 385052 h 950648"/>
              <a:gd name="connsiteX12" fmla="*/ 476 w 371034"/>
              <a:gd name="connsiteY12" fmla="*/ 877 h 9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034" h="950648">
                <a:moveTo>
                  <a:pt x="476" y="877"/>
                </a:moveTo>
                <a:cubicBezTo>
                  <a:pt x="12118" y="21514"/>
                  <a:pt x="235955" y="425798"/>
                  <a:pt x="292576" y="508877"/>
                </a:cubicBezTo>
                <a:cubicBezTo>
                  <a:pt x="349197" y="591956"/>
                  <a:pt x="335439" y="471306"/>
                  <a:pt x="340201" y="499352"/>
                </a:cubicBezTo>
                <a:cubicBezTo>
                  <a:pt x="344963" y="527398"/>
                  <a:pt x="334380" y="631644"/>
                  <a:pt x="321151" y="677152"/>
                </a:cubicBezTo>
                <a:cubicBezTo>
                  <a:pt x="307922" y="722660"/>
                  <a:pt x="302101" y="727423"/>
                  <a:pt x="260826" y="772402"/>
                </a:cubicBezTo>
                <a:cubicBezTo>
                  <a:pt x="219551" y="817381"/>
                  <a:pt x="89376" y="930094"/>
                  <a:pt x="73501" y="947027"/>
                </a:cubicBezTo>
                <a:cubicBezTo>
                  <a:pt x="57626" y="963960"/>
                  <a:pt x="117951" y="918452"/>
                  <a:pt x="165576" y="874002"/>
                </a:cubicBezTo>
                <a:cubicBezTo>
                  <a:pt x="213201" y="829552"/>
                  <a:pt x="359251" y="680327"/>
                  <a:pt x="359251" y="680327"/>
                </a:cubicBezTo>
                <a:cubicBezTo>
                  <a:pt x="389413" y="649106"/>
                  <a:pt x="352901" y="714194"/>
                  <a:pt x="346551" y="686677"/>
                </a:cubicBezTo>
                <a:cubicBezTo>
                  <a:pt x="340201" y="659160"/>
                  <a:pt x="348138" y="571848"/>
                  <a:pt x="321151" y="515227"/>
                </a:cubicBezTo>
                <a:cubicBezTo>
                  <a:pt x="294164" y="458606"/>
                  <a:pt x="201030" y="368648"/>
                  <a:pt x="184626" y="346952"/>
                </a:cubicBezTo>
                <a:cubicBezTo>
                  <a:pt x="168222" y="325256"/>
                  <a:pt x="251301" y="440085"/>
                  <a:pt x="222726" y="385052"/>
                </a:cubicBezTo>
                <a:cubicBezTo>
                  <a:pt x="194151" y="330019"/>
                  <a:pt x="-11166" y="-19760"/>
                  <a:pt x="476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5984DC3-8BEC-0594-F393-39B5E6C7D947}"/>
              </a:ext>
            </a:extLst>
          </p:cNvPr>
          <p:cNvSpPr/>
          <p:nvPr/>
        </p:nvSpPr>
        <p:spPr>
          <a:xfrm>
            <a:off x="7938007" y="3304123"/>
            <a:ext cx="218536" cy="962092"/>
          </a:xfrm>
          <a:custGeom>
            <a:avLst/>
            <a:gdLst>
              <a:gd name="connsiteX0" fmla="*/ 104268 w 218536"/>
              <a:gd name="connsiteY0" fmla="*/ 1052 h 962092"/>
              <a:gd name="connsiteX1" fmla="*/ 78868 w 218536"/>
              <a:gd name="connsiteY1" fmla="*/ 255052 h 962092"/>
              <a:gd name="connsiteX2" fmla="*/ 31243 w 218536"/>
              <a:gd name="connsiteY2" fmla="*/ 448727 h 962092"/>
              <a:gd name="connsiteX3" fmla="*/ 72518 w 218536"/>
              <a:gd name="connsiteY3" fmla="*/ 436027 h 962092"/>
              <a:gd name="connsiteX4" fmla="*/ 43943 w 218536"/>
              <a:gd name="connsiteY4" fmla="*/ 658277 h 962092"/>
              <a:gd name="connsiteX5" fmla="*/ 37593 w 218536"/>
              <a:gd name="connsiteY5" fmla="*/ 807502 h 962092"/>
              <a:gd name="connsiteX6" fmla="*/ 9018 w 218536"/>
              <a:gd name="connsiteY6" fmla="*/ 807502 h 962092"/>
              <a:gd name="connsiteX7" fmla="*/ 215393 w 218536"/>
              <a:gd name="connsiteY7" fmla="*/ 956727 h 962092"/>
              <a:gd name="connsiteX8" fmla="*/ 129668 w 218536"/>
              <a:gd name="connsiteY8" fmla="*/ 915452 h 962092"/>
              <a:gd name="connsiteX9" fmla="*/ 72518 w 218536"/>
              <a:gd name="connsiteY9" fmla="*/ 785277 h 962092"/>
              <a:gd name="connsiteX10" fmla="*/ 59818 w 218536"/>
              <a:gd name="connsiteY10" fmla="*/ 385227 h 962092"/>
              <a:gd name="connsiteX11" fmla="*/ 75693 w 218536"/>
              <a:gd name="connsiteY11" fmla="*/ 401102 h 962092"/>
              <a:gd name="connsiteX12" fmla="*/ 94743 w 218536"/>
              <a:gd name="connsiteY12" fmla="*/ 147102 h 962092"/>
              <a:gd name="connsiteX13" fmla="*/ 120143 w 218536"/>
              <a:gd name="connsiteY13" fmla="*/ 162977 h 962092"/>
              <a:gd name="connsiteX14" fmla="*/ 104268 w 218536"/>
              <a:gd name="connsiteY14" fmla="*/ 1052 h 96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536" h="962092">
                <a:moveTo>
                  <a:pt x="104268" y="1052"/>
                </a:moveTo>
                <a:cubicBezTo>
                  <a:pt x="97389" y="16398"/>
                  <a:pt x="91039" y="180439"/>
                  <a:pt x="78868" y="255052"/>
                </a:cubicBezTo>
                <a:cubicBezTo>
                  <a:pt x="66697" y="329665"/>
                  <a:pt x="32301" y="418565"/>
                  <a:pt x="31243" y="448727"/>
                </a:cubicBezTo>
                <a:cubicBezTo>
                  <a:pt x="30185" y="478889"/>
                  <a:pt x="70401" y="401102"/>
                  <a:pt x="72518" y="436027"/>
                </a:cubicBezTo>
                <a:cubicBezTo>
                  <a:pt x="74635" y="470952"/>
                  <a:pt x="49764" y="596365"/>
                  <a:pt x="43943" y="658277"/>
                </a:cubicBezTo>
                <a:cubicBezTo>
                  <a:pt x="38122" y="720189"/>
                  <a:pt x="43414" y="782631"/>
                  <a:pt x="37593" y="807502"/>
                </a:cubicBezTo>
                <a:cubicBezTo>
                  <a:pt x="31772" y="832373"/>
                  <a:pt x="-20615" y="782631"/>
                  <a:pt x="9018" y="807502"/>
                </a:cubicBezTo>
                <a:cubicBezTo>
                  <a:pt x="38651" y="832373"/>
                  <a:pt x="195285" y="938735"/>
                  <a:pt x="215393" y="956727"/>
                </a:cubicBezTo>
                <a:cubicBezTo>
                  <a:pt x="235501" y="974719"/>
                  <a:pt x="153480" y="944027"/>
                  <a:pt x="129668" y="915452"/>
                </a:cubicBezTo>
                <a:cubicBezTo>
                  <a:pt x="105856" y="886877"/>
                  <a:pt x="84160" y="873648"/>
                  <a:pt x="72518" y="785277"/>
                </a:cubicBezTo>
                <a:cubicBezTo>
                  <a:pt x="60876" y="696906"/>
                  <a:pt x="59289" y="449256"/>
                  <a:pt x="59818" y="385227"/>
                </a:cubicBezTo>
                <a:cubicBezTo>
                  <a:pt x="60347" y="321198"/>
                  <a:pt x="69872" y="440789"/>
                  <a:pt x="75693" y="401102"/>
                </a:cubicBezTo>
                <a:cubicBezTo>
                  <a:pt x="81514" y="361415"/>
                  <a:pt x="87335" y="186789"/>
                  <a:pt x="94743" y="147102"/>
                </a:cubicBezTo>
                <a:cubicBezTo>
                  <a:pt x="102151" y="107415"/>
                  <a:pt x="116968" y="183085"/>
                  <a:pt x="120143" y="162977"/>
                </a:cubicBezTo>
                <a:cubicBezTo>
                  <a:pt x="123318" y="142869"/>
                  <a:pt x="111147" y="-14294"/>
                  <a:pt x="104268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B219435-8CD5-2735-9299-62DB33BA4877}"/>
              </a:ext>
            </a:extLst>
          </p:cNvPr>
          <p:cNvSpPr/>
          <p:nvPr/>
        </p:nvSpPr>
        <p:spPr>
          <a:xfrm>
            <a:off x="8022795" y="3463747"/>
            <a:ext cx="66216" cy="400381"/>
          </a:xfrm>
          <a:custGeom>
            <a:avLst/>
            <a:gdLst>
              <a:gd name="connsiteX0" fmla="*/ 57580 w 66216"/>
              <a:gd name="connsiteY0" fmla="*/ 178 h 400381"/>
              <a:gd name="connsiteX1" fmla="*/ 63930 w 66216"/>
              <a:gd name="connsiteY1" fmla="*/ 127178 h 400381"/>
              <a:gd name="connsiteX2" fmla="*/ 16305 w 66216"/>
              <a:gd name="connsiteY2" fmla="*/ 241478 h 400381"/>
              <a:gd name="connsiteX3" fmla="*/ 48055 w 66216"/>
              <a:gd name="connsiteY3" fmla="*/ 241478 h 400381"/>
              <a:gd name="connsiteX4" fmla="*/ 25830 w 66216"/>
              <a:gd name="connsiteY4" fmla="*/ 330378 h 400381"/>
              <a:gd name="connsiteX5" fmla="*/ 430 w 66216"/>
              <a:gd name="connsiteY5" fmla="*/ 400228 h 400381"/>
              <a:gd name="connsiteX6" fmla="*/ 48055 w 66216"/>
              <a:gd name="connsiteY6" fmla="*/ 349428 h 400381"/>
              <a:gd name="connsiteX7" fmla="*/ 38530 w 66216"/>
              <a:gd name="connsiteY7" fmla="*/ 358953 h 400381"/>
              <a:gd name="connsiteX8" fmla="*/ 63930 w 66216"/>
              <a:gd name="connsiteY8" fmla="*/ 98603 h 400381"/>
              <a:gd name="connsiteX9" fmla="*/ 48055 w 66216"/>
              <a:gd name="connsiteY9" fmla="*/ 155753 h 400381"/>
              <a:gd name="connsiteX10" fmla="*/ 57580 w 66216"/>
              <a:gd name="connsiteY10" fmla="*/ 178 h 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16" h="400381">
                <a:moveTo>
                  <a:pt x="57580" y="178"/>
                </a:moveTo>
                <a:cubicBezTo>
                  <a:pt x="60226" y="-4584"/>
                  <a:pt x="70809" y="86961"/>
                  <a:pt x="63930" y="127178"/>
                </a:cubicBezTo>
                <a:cubicBezTo>
                  <a:pt x="57051" y="167395"/>
                  <a:pt x="18951" y="222428"/>
                  <a:pt x="16305" y="241478"/>
                </a:cubicBezTo>
                <a:cubicBezTo>
                  <a:pt x="13659" y="260528"/>
                  <a:pt x="46468" y="226661"/>
                  <a:pt x="48055" y="241478"/>
                </a:cubicBezTo>
                <a:cubicBezTo>
                  <a:pt x="49642" y="256295"/>
                  <a:pt x="33768" y="303920"/>
                  <a:pt x="25830" y="330378"/>
                </a:cubicBezTo>
                <a:cubicBezTo>
                  <a:pt x="17892" y="356836"/>
                  <a:pt x="-3274" y="397053"/>
                  <a:pt x="430" y="400228"/>
                </a:cubicBezTo>
                <a:cubicBezTo>
                  <a:pt x="4134" y="403403"/>
                  <a:pt x="41705" y="356307"/>
                  <a:pt x="48055" y="349428"/>
                </a:cubicBezTo>
                <a:cubicBezTo>
                  <a:pt x="54405" y="342549"/>
                  <a:pt x="35884" y="400757"/>
                  <a:pt x="38530" y="358953"/>
                </a:cubicBezTo>
                <a:cubicBezTo>
                  <a:pt x="41176" y="317149"/>
                  <a:pt x="62343" y="132470"/>
                  <a:pt x="63930" y="98603"/>
                </a:cubicBezTo>
                <a:cubicBezTo>
                  <a:pt x="65517" y="64736"/>
                  <a:pt x="46997" y="168982"/>
                  <a:pt x="48055" y="155753"/>
                </a:cubicBezTo>
                <a:cubicBezTo>
                  <a:pt x="49113" y="142524"/>
                  <a:pt x="54934" y="4940"/>
                  <a:pt x="5758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D4B73A0-5034-4BF7-2443-49AF381476F7}"/>
              </a:ext>
            </a:extLst>
          </p:cNvPr>
          <p:cNvSpPr/>
          <p:nvPr/>
        </p:nvSpPr>
        <p:spPr>
          <a:xfrm>
            <a:off x="8116340" y="3571071"/>
            <a:ext cx="132315" cy="287286"/>
          </a:xfrm>
          <a:custGeom>
            <a:avLst/>
            <a:gdLst>
              <a:gd name="connsiteX0" fmla="*/ 46585 w 132315"/>
              <a:gd name="connsiteY0" fmla="*/ 804 h 287286"/>
              <a:gd name="connsiteX1" fmla="*/ 2135 w 132315"/>
              <a:gd name="connsiteY1" fmla="*/ 175429 h 287286"/>
              <a:gd name="connsiteX2" fmla="*/ 21185 w 132315"/>
              <a:gd name="connsiteY2" fmla="*/ 261154 h 287286"/>
              <a:gd name="connsiteX3" fmla="*/ 33885 w 132315"/>
              <a:gd name="connsiteY3" fmla="*/ 229404 h 287286"/>
              <a:gd name="connsiteX4" fmla="*/ 52935 w 132315"/>
              <a:gd name="connsiteY4" fmla="*/ 261154 h 287286"/>
              <a:gd name="connsiteX5" fmla="*/ 71985 w 132315"/>
              <a:gd name="connsiteY5" fmla="*/ 175429 h 287286"/>
              <a:gd name="connsiteX6" fmla="*/ 132310 w 132315"/>
              <a:gd name="connsiteY6" fmla="*/ 99229 h 287286"/>
              <a:gd name="connsiteX7" fmla="*/ 75160 w 132315"/>
              <a:gd name="connsiteY7" fmla="*/ 188129 h 287286"/>
              <a:gd name="connsiteX8" fmla="*/ 21185 w 132315"/>
              <a:gd name="connsiteY8" fmla="*/ 286554 h 287286"/>
              <a:gd name="connsiteX9" fmla="*/ 2135 w 132315"/>
              <a:gd name="connsiteY9" fmla="*/ 134154 h 287286"/>
              <a:gd name="connsiteX10" fmla="*/ 2135 w 132315"/>
              <a:gd name="connsiteY10" fmla="*/ 73829 h 287286"/>
              <a:gd name="connsiteX11" fmla="*/ 5310 w 132315"/>
              <a:gd name="connsiteY11" fmla="*/ 108754 h 287286"/>
              <a:gd name="connsiteX12" fmla="*/ 46585 w 132315"/>
              <a:gd name="connsiteY12" fmla="*/ 804 h 28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315" h="287286">
                <a:moveTo>
                  <a:pt x="46585" y="804"/>
                </a:moveTo>
                <a:cubicBezTo>
                  <a:pt x="46056" y="11916"/>
                  <a:pt x="6368" y="132037"/>
                  <a:pt x="2135" y="175429"/>
                </a:cubicBezTo>
                <a:cubicBezTo>
                  <a:pt x="-2098" y="218821"/>
                  <a:pt x="15893" y="252158"/>
                  <a:pt x="21185" y="261154"/>
                </a:cubicBezTo>
                <a:cubicBezTo>
                  <a:pt x="26477" y="270150"/>
                  <a:pt x="28593" y="229404"/>
                  <a:pt x="33885" y="229404"/>
                </a:cubicBezTo>
                <a:cubicBezTo>
                  <a:pt x="39177" y="229404"/>
                  <a:pt x="46585" y="270150"/>
                  <a:pt x="52935" y="261154"/>
                </a:cubicBezTo>
                <a:cubicBezTo>
                  <a:pt x="59285" y="252158"/>
                  <a:pt x="58756" y="202417"/>
                  <a:pt x="71985" y="175429"/>
                </a:cubicBezTo>
                <a:cubicBezTo>
                  <a:pt x="85214" y="148442"/>
                  <a:pt x="131781" y="97112"/>
                  <a:pt x="132310" y="99229"/>
                </a:cubicBezTo>
                <a:cubicBezTo>
                  <a:pt x="132839" y="101346"/>
                  <a:pt x="93681" y="156908"/>
                  <a:pt x="75160" y="188129"/>
                </a:cubicBezTo>
                <a:cubicBezTo>
                  <a:pt x="56639" y="219350"/>
                  <a:pt x="33356" y="295550"/>
                  <a:pt x="21185" y="286554"/>
                </a:cubicBezTo>
                <a:cubicBezTo>
                  <a:pt x="9014" y="277558"/>
                  <a:pt x="5310" y="169608"/>
                  <a:pt x="2135" y="134154"/>
                </a:cubicBezTo>
                <a:cubicBezTo>
                  <a:pt x="-1040" y="98700"/>
                  <a:pt x="1606" y="78062"/>
                  <a:pt x="2135" y="73829"/>
                </a:cubicBezTo>
                <a:cubicBezTo>
                  <a:pt x="2664" y="69596"/>
                  <a:pt x="-4744" y="120396"/>
                  <a:pt x="5310" y="108754"/>
                </a:cubicBezTo>
                <a:cubicBezTo>
                  <a:pt x="15364" y="97112"/>
                  <a:pt x="47114" y="-10308"/>
                  <a:pt x="4658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17DC7EBC-2AE8-3432-7E2C-9803B6995B74}"/>
              </a:ext>
            </a:extLst>
          </p:cNvPr>
          <p:cNvSpPr/>
          <p:nvPr/>
        </p:nvSpPr>
        <p:spPr>
          <a:xfrm>
            <a:off x="8033846" y="3777691"/>
            <a:ext cx="167236" cy="404990"/>
          </a:xfrm>
          <a:custGeom>
            <a:avLst/>
            <a:gdLst>
              <a:gd name="connsiteX0" fmla="*/ 68754 w 167236"/>
              <a:gd name="connsiteY0" fmla="*/ 559 h 404990"/>
              <a:gd name="connsiteX1" fmla="*/ 30654 w 167236"/>
              <a:gd name="connsiteY1" fmla="*/ 143434 h 404990"/>
              <a:gd name="connsiteX2" fmla="*/ 14779 w 167236"/>
              <a:gd name="connsiteY2" fmla="*/ 225984 h 404990"/>
              <a:gd name="connsiteX3" fmla="*/ 8429 w 167236"/>
              <a:gd name="connsiteY3" fmla="*/ 203759 h 404990"/>
              <a:gd name="connsiteX4" fmla="*/ 138604 w 167236"/>
              <a:gd name="connsiteY4" fmla="*/ 368859 h 404990"/>
              <a:gd name="connsiteX5" fmla="*/ 167179 w 167236"/>
              <a:gd name="connsiteY5" fmla="*/ 403784 h 404990"/>
              <a:gd name="connsiteX6" fmla="*/ 135429 w 167236"/>
              <a:gd name="connsiteY6" fmla="*/ 343459 h 404990"/>
              <a:gd name="connsiteX7" fmla="*/ 5254 w 167236"/>
              <a:gd name="connsiteY7" fmla="*/ 200584 h 404990"/>
              <a:gd name="connsiteX8" fmla="*/ 68754 w 167236"/>
              <a:gd name="connsiteY8" fmla="*/ 559 h 40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6" h="404990">
                <a:moveTo>
                  <a:pt x="68754" y="559"/>
                </a:moveTo>
                <a:cubicBezTo>
                  <a:pt x="72987" y="-8966"/>
                  <a:pt x="39650" y="105863"/>
                  <a:pt x="30654" y="143434"/>
                </a:cubicBezTo>
                <a:cubicBezTo>
                  <a:pt x="21658" y="181005"/>
                  <a:pt x="18483" y="215930"/>
                  <a:pt x="14779" y="225984"/>
                </a:cubicBezTo>
                <a:cubicBezTo>
                  <a:pt x="11075" y="236038"/>
                  <a:pt x="-12208" y="179947"/>
                  <a:pt x="8429" y="203759"/>
                </a:cubicBezTo>
                <a:cubicBezTo>
                  <a:pt x="29066" y="227571"/>
                  <a:pt x="112146" y="335522"/>
                  <a:pt x="138604" y="368859"/>
                </a:cubicBezTo>
                <a:cubicBezTo>
                  <a:pt x="165062" y="402197"/>
                  <a:pt x="167708" y="408017"/>
                  <a:pt x="167179" y="403784"/>
                </a:cubicBezTo>
                <a:cubicBezTo>
                  <a:pt x="166650" y="399551"/>
                  <a:pt x="162416" y="377326"/>
                  <a:pt x="135429" y="343459"/>
                </a:cubicBezTo>
                <a:cubicBezTo>
                  <a:pt x="108442" y="309592"/>
                  <a:pt x="19541" y="252971"/>
                  <a:pt x="5254" y="200584"/>
                </a:cubicBezTo>
                <a:cubicBezTo>
                  <a:pt x="-9033" y="148197"/>
                  <a:pt x="64521" y="10084"/>
                  <a:pt x="6875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32ACBFB3-424E-A82C-BC02-A24D3FC55806}"/>
              </a:ext>
            </a:extLst>
          </p:cNvPr>
          <p:cNvSpPr/>
          <p:nvPr/>
        </p:nvSpPr>
        <p:spPr>
          <a:xfrm>
            <a:off x="8105600" y="3812568"/>
            <a:ext cx="193866" cy="174242"/>
          </a:xfrm>
          <a:custGeom>
            <a:avLst/>
            <a:gdLst>
              <a:gd name="connsiteX0" fmla="*/ 193850 w 193866"/>
              <a:gd name="connsiteY0" fmla="*/ 607 h 174242"/>
              <a:gd name="connsiteX1" fmla="*/ 76375 w 193866"/>
              <a:gd name="connsiteY1" fmla="*/ 64107 h 174242"/>
              <a:gd name="connsiteX2" fmla="*/ 158925 w 193866"/>
              <a:gd name="connsiteY2" fmla="*/ 172057 h 174242"/>
              <a:gd name="connsiteX3" fmla="*/ 133525 w 193866"/>
              <a:gd name="connsiteY3" fmla="*/ 133957 h 174242"/>
              <a:gd name="connsiteX4" fmla="*/ 98600 w 193866"/>
              <a:gd name="connsiteY4" fmla="*/ 102207 h 174242"/>
              <a:gd name="connsiteX5" fmla="*/ 31925 w 193866"/>
              <a:gd name="connsiteY5" fmla="*/ 162532 h 174242"/>
              <a:gd name="connsiteX6" fmla="*/ 175 w 193866"/>
              <a:gd name="connsiteY6" fmla="*/ 13307 h 174242"/>
              <a:gd name="connsiteX7" fmla="*/ 44625 w 193866"/>
              <a:gd name="connsiteY7" fmla="*/ 156182 h 174242"/>
              <a:gd name="connsiteX8" fmla="*/ 95425 w 193866"/>
              <a:gd name="connsiteY8" fmla="*/ 105382 h 174242"/>
              <a:gd name="connsiteX9" fmla="*/ 66850 w 193866"/>
              <a:gd name="connsiteY9" fmla="*/ 35532 h 174242"/>
              <a:gd name="connsiteX10" fmla="*/ 193850 w 193866"/>
              <a:gd name="connsiteY10" fmla="*/ 607 h 1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66" h="174242">
                <a:moveTo>
                  <a:pt x="193850" y="607"/>
                </a:moveTo>
                <a:cubicBezTo>
                  <a:pt x="195437" y="5369"/>
                  <a:pt x="82196" y="35532"/>
                  <a:pt x="76375" y="64107"/>
                </a:cubicBezTo>
                <a:cubicBezTo>
                  <a:pt x="70554" y="92682"/>
                  <a:pt x="149400" y="160415"/>
                  <a:pt x="158925" y="172057"/>
                </a:cubicBezTo>
                <a:cubicBezTo>
                  <a:pt x="168450" y="183699"/>
                  <a:pt x="143579" y="145599"/>
                  <a:pt x="133525" y="133957"/>
                </a:cubicBezTo>
                <a:cubicBezTo>
                  <a:pt x="123471" y="122315"/>
                  <a:pt x="115533" y="97445"/>
                  <a:pt x="98600" y="102207"/>
                </a:cubicBezTo>
                <a:cubicBezTo>
                  <a:pt x="81667" y="106969"/>
                  <a:pt x="48329" y="177349"/>
                  <a:pt x="31925" y="162532"/>
                </a:cubicBezTo>
                <a:cubicBezTo>
                  <a:pt x="15521" y="147715"/>
                  <a:pt x="-1942" y="14365"/>
                  <a:pt x="175" y="13307"/>
                </a:cubicBezTo>
                <a:cubicBezTo>
                  <a:pt x="2292" y="12249"/>
                  <a:pt x="28750" y="140836"/>
                  <a:pt x="44625" y="156182"/>
                </a:cubicBezTo>
                <a:cubicBezTo>
                  <a:pt x="60500" y="171528"/>
                  <a:pt x="91721" y="125490"/>
                  <a:pt x="95425" y="105382"/>
                </a:cubicBezTo>
                <a:cubicBezTo>
                  <a:pt x="99129" y="85274"/>
                  <a:pt x="51504" y="50878"/>
                  <a:pt x="66850" y="35532"/>
                </a:cubicBezTo>
                <a:cubicBezTo>
                  <a:pt x="82196" y="20186"/>
                  <a:pt x="192263" y="-4155"/>
                  <a:pt x="193850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1012A3B-435C-0F26-D40C-3D292ED7B57B}"/>
              </a:ext>
            </a:extLst>
          </p:cNvPr>
          <p:cNvSpPr/>
          <p:nvPr/>
        </p:nvSpPr>
        <p:spPr>
          <a:xfrm>
            <a:off x="5294762" y="4718047"/>
            <a:ext cx="330817" cy="320685"/>
          </a:xfrm>
          <a:custGeom>
            <a:avLst/>
            <a:gdLst>
              <a:gd name="connsiteX0" fmla="*/ 1138 w 330817"/>
              <a:gd name="connsiteY0" fmla="*/ 3 h 320685"/>
              <a:gd name="connsiteX1" fmla="*/ 39238 w 330817"/>
              <a:gd name="connsiteY1" fmla="*/ 98428 h 320685"/>
              <a:gd name="connsiteX2" fmla="*/ 182113 w 330817"/>
              <a:gd name="connsiteY2" fmla="*/ 200028 h 320685"/>
              <a:gd name="connsiteX3" fmla="*/ 144013 w 330817"/>
              <a:gd name="connsiteY3" fmla="*/ 187328 h 320685"/>
              <a:gd name="connsiteX4" fmla="*/ 324988 w 330817"/>
              <a:gd name="connsiteY4" fmla="*/ 260353 h 320685"/>
              <a:gd name="connsiteX5" fmla="*/ 290063 w 330817"/>
              <a:gd name="connsiteY5" fmla="*/ 247653 h 320685"/>
              <a:gd name="connsiteX6" fmla="*/ 328163 w 330817"/>
              <a:gd name="connsiteY6" fmla="*/ 320678 h 320685"/>
              <a:gd name="connsiteX7" fmla="*/ 264663 w 330817"/>
              <a:gd name="connsiteY7" fmla="*/ 250828 h 320685"/>
              <a:gd name="connsiteX8" fmla="*/ 74163 w 330817"/>
              <a:gd name="connsiteY8" fmla="*/ 69853 h 320685"/>
              <a:gd name="connsiteX9" fmla="*/ 105913 w 330817"/>
              <a:gd name="connsiteY9" fmla="*/ 120653 h 320685"/>
              <a:gd name="connsiteX10" fmla="*/ 134488 w 330817"/>
              <a:gd name="connsiteY10" fmla="*/ 139703 h 320685"/>
              <a:gd name="connsiteX11" fmla="*/ 70988 w 330817"/>
              <a:gd name="connsiteY11" fmla="*/ 101603 h 320685"/>
              <a:gd name="connsiteX12" fmla="*/ 1138 w 330817"/>
              <a:gd name="connsiteY12" fmla="*/ 3 h 3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817" h="320685">
                <a:moveTo>
                  <a:pt x="1138" y="3"/>
                </a:moveTo>
                <a:cubicBezTo>
                  <a:pt x="-4154" y="-526"/>
                  <a:pt x="9076" y="65091"/>
                  <a:pt x="39238" y="98428"/>
                </a:cubicBezTo>
                <a:cubicBezTo>
                  <a:pt x="69400" y="131765"/>
                  <a:pt x="164651" y="185211"/>
                  <a:pt x="182113" y="200028"/>
                </a:cubicBezTo>
                <a:cubicBezTo>
                  <a:pt x="199575" y="214845"/>
                  <a:pt x="120201" y="177274"/>
                  <a:pt x="144013" y="187328"/>
                </a:cubicBezTo>
                <a:cubicBezTo>
                  <a:pt x="167825" y="197382"/>
                  <a:pt x="300646" y="250299"/>
                  <a:pt x="324988" y="260353"/>
                </a:cubicBezTo>
                <a:cubicBezTo>
                  <a:pt x="349330" y="270407"/>
                  <a:pt x="289534" y="237599"/>
                  <a:pt x="290063" y="247653"/>
                </a:cubicBezTo>
                <a:cubicBezTo>
                  <a:pt x="290592" y="257707"/>
                  <a:pt x="332396" y="320149"/>
                  <a:pt x="328163" y="320678"/>
                </a:cubicBezTo>
                <a:cubicBezTo>
                  <a:pt x="323930" y="321207"/>
                  <a:pt x="306996" y="292632"/>
                  <a:pt x="264663" y="250828"/>
                </a:cubicBezTo>
                <a:cubicBezTo>
                  <a:pt x="222330" y="209024"/>
                  <a:pt x="100621" y="91549"/>
                  <a:pt x="74163" y="69853"/>
                </a:cubicBezTo>
                <a:cubicBezTo>
                  <a:pt x="47705" y="48157"/>
                  <a:pt x="95859" y="109011"/>
                  <a:pt x="105913" y="120653"/>
                </a:cubicBezTo>
                <a:cubicBezTo>
                  <a:pt x="115967" y="132295"/>
                  <a:pt x="140309" y="142878"/>
                  <a:pt x="134488" y="139703"/>
                </a:cubicBezTo>
                <a:cubicBezTo>
                  <a:pt x="128667" y="136528"/>
                  <a:pt x="91626" y="122770"/>
                  <a:pt x="70988" y="101603"/>
                </a:cubicBezTo>
                <a:cubicBezTo>
                  <a:pt x="50351" y="80436"/>
                  <a:pt x="6430" y="532"/>
                  <a:pt x="11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D6387DE-D3E3-9E19-B743-C51C9250E229}"/>
              </a:ext>
            </a:extLst>
          </p:cNvPr>
          <p:cNvSpPr/>
          <p:nvPr/>
        </p:nvSpPr>
        <p:spPr>
          <a:xfrm>
            <a:off x="6629334" y="4713705"/>
            <a:ext cx="271128" cy="123058"/>
          </a:xfrm>
          <a:custGeom>
            <a:avLst/>
            <a:gdLst>
              <a:gd name="connsiteX0" fmla="*/ 3241 w 271128"/>
              <a:gd name="connsiteY0" fmla="*/ 58320 h 123058"/>
              <a:gd name="connsiteX1" fmla="*/ 146116 w 271128"/>
              <a:gd name="connsiteY1" fmla="*/ 1170 h 123058"/>
              <a:gd name="connsiteX2" fmla="*/ 269941 w 271128"/>
              <a:gd name="connsiteY2" fmla="*/ 121820 h 123058"/>
              <a:gd name="connsiteX3" fmla="*/ 206441 w 271128"/>
              <a:gd name="connsiteY3" fmla="*/ 61495 h 123058"/>
              <a:gd name="connsiteX4" fmla="*/ 168341 w 271128"/>
              <a:gd name="connsiteY4" fmla="*/ 23395 h 123058"/>
              <a:gd name="connsiteX5" fmla="*/ 54041 w 271128"/>
              <a:gd name="connsiteY5" fmla="*/ 20220 h 123058"/>
              <a:gd name="connsiteX6" fmla="*/ 3241 w 271128"/>
              <a:gd name="connsiteY6" fmla="*/ 58320 h 1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128" h="123058">
                <a:moveTo>
                  <a:pt x="3241" y="58320"/>
                </a:moveTo>
                <a:cubicBezTo>
                  <a:pt x="18587" y="55145"/>
                  <a:pt x="101666" y="-9413"/>
                  <a:pt x="146116" y="1170"/>
                </a:cubicBezTo>
                <a:cubicBezTo>
                  <a:pt x="190566" y="11753"/>
                  <a:pt x="259887" y="111766"/>
                  <a:pt x="269941" y="121820"/>
                </a:cubicBezTo>
                <a:cubicBezTo>
                  <a:pt x="279995" y="131874"/>
                  <a:pt x="223374" y="77899"/>
                  <a:pt x="206441" y="61495"/>
                </a:cubicBezTo>
                <a:cubicBezTo>
                  <a:pt x="189508" y="45091"/>
                  <a:pt x="193741" y="30274"/>
                  <a:pt x="168341" y="23395"/>
                </a:cubicBezTo>
                <a:cubicBezTo>
                  <a:pt x="142941" y="16516"/>
                  <a:pt x="77324" y="17045"/>
                  <a:pt x="54041" y="20220"/>
                </a:cubicBezTo>
                <a:cubicBezTo>
                  <a:pt x="30758" y="23395"/>
                  <a:pt x="-12105" y="61495"/>
                  <a:pt x="3241" y="58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C0E27139-9653-5E75-0AA7-351B4E4EF18E}"/>
              </a:ext>
            </a:extLst>
          </p:cNvPr>
          <p:cNvSpPr/>
          <p:nvPr/>
        </p:nvSpPr>
        <p:spPr>
          <a:xfrm>
            <a:off x="6968565" y="3561611"/>
            <a:ext cx="442902" cy="544651"/>
          </a:xfrm>
          <a:custGeom>
            <a:avLst/>
            <a:gdLst>
              <a:gd name="connsiteX0" fmla="*/ 394447 w 442902"/>
              <a:gd name="connsiteY0" fmla="*/ 365 h 544651"/>
              <a:gd name="connsiteX1" fmla="*/ 412376 w 442902"/>
              <a:gd name="connsiteY1" fmla="*/ 215518 h 544651"/>
              <a:gd name="connsiteX2" fmla="*/ 227106 w 442902"/>
              <a:gd name="connsiteY2" fmla="*/ 394813 h 544651"/>
              <a:gd name="connsiteX3" fmla="*/ 125506 w 442902"/>
              <a:gd name="connsiteY3" fmla="*/ 526295 h 544651"/>
              <a:gd name="connsiteX4" fmla="*/ 0 w 442902"/>
              <a:gd name="connsiteY4" fmla="*/ 520318 h 544651"/>
              <a:gd name="connsiteX5" fmla="*/ 125506 w 442902"/>
              <a:gd name="connsiteY5" fmla="*/ 538248 h 544651"/>
              <a:gd name="connsiteX6" fmla="*/ 256988 w 442902"/>
              <a:gd name="connsiteY6" fmla="*/ 394813 h 544651"/>
              <a:gd name="connsiteX7" fmla="*/ 251011 w 442902"/>
              <a:gd name="connsiteY7" fmla="*/ 406765 h 544651"/>
              <a:gd name="connsiteX8" fmla="*/ 436282 w 442902"/>
              <a:gd name="connsiteY8" fmla="*/ 227471 h 544651"/>
              <a:gd name="connsiteX9" fmla="*/ 400423 w 442902"/>
              <a:gd name="connsiteY9" fmla="*/ 269307 h 544651"/>
              <a:gd name="connsiteX10" fmla="*/ 394447 w 442902"/>
              <a:gd name="connsiteY10" fmla="*/ 365 h 5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902" h="544651">
                <a:moveTo>
                  <a:pt x="394447" y="365"/>
                </a:moveTo>
                <a:cubicBezTo>
                  <a:pt x="396439" y="-8600"/>
                  <a:pt x="440266" y="149777"/>
                  <a:pt x="412376" y="215518"/>
                </a:cubicBezTo>
                <a:cubicBezTo>
                  <a:pt x="384486" y="281259"/>
                  <a:pt x="274918" y="343017"/>
                  <a:pt x="227106" y="394813"/>
                </a:cubicBezTo>
                <a:cubicBezTo>
                  <a:pt x="179294" y="446609"/>
                  <a:pt x="163357" y="505378"/>
                  <a:pt x="125506" y="526295"/>
                </a:cubicBezTo>
                <a:cubicBezTo>
                  <a:pt x="87655" y="547213"/>
                  <a:pt x="0" y="518326"/>
                  <a:pt x="0" y="520318"/>
                </a:cubicBezTo>
                <a:cubicBezTo>
                  <a:pt x="0" y="522310"/>
                  <a:pt x="82675" y="559165"/>
                  <a:pt x="125506" y="538248"/>
                </a:cubicBezTo>
                <a:cubicBezTo>
                  <a:pt x="168337" y="517331"/>
                  <a:pt x="236071" y="416727"/>
                  <a:pt x="256988" y="394813"/>
                </a:cubicBezTo>
                <a:cubicBezTo>
                  <a:pt x="277905" y="372899"/>
                  <a:pt x="221129" y="434655"/>
                  <a:pt x="251011" y="406765"/>
                </a:cubicBezTo>
                <a:cubicBezTo>
                  <a:pt x="280893" y="378875"/>
                  <a:pt x="411380" y="250381"/>
                  <a:pt x="436282" y="227471"/>
                </a:cubicBezTo>
                <a:cubicBezTo>
                  <a:pt x="461184" y="204561"/>
                  <a:pt x="408392" y="301181"/>
                  <a:pt x="400423" y="269307"/>
                </a:cubicBezTo>
                <a:cubicBezTo>
                  <a:pt x="392454" y="237433"/>
                  <a:pt x="392455" y="9330"/>
                  <a:pt x="39444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BDE58BF-435A-9523-B3F2-47337EB47016}"/>
              </a:ext>
            </a:extLst>
          </p:cNvPr>
          <p:cNvSpPr/>
          <p:nvPr/>
        </p:nvSpPr>
        <p:spPr>
          <a:xfrm>
            <a:off x="5186369" y="3812794"/>
            <a:ext cx="248409" cy="420138"/>
          </a:xfrm>
          <a:custGeom>
            <a:avLst/>
            <a:gdLst>
              <a:gd name="connsiteX0" fmla="*/ 198431 w 248409"/>
              <a:gd name="connsiteY0" fmla="*/ 194 h 420138"/>
              <a:gd name="connsiteX1" fmla="*/ 222337 w 248409"/>
              <a:gd name="connsiteY1" fmla="*/ 245230 h 420138"/>
              <a:gd name="connsiteX2" fmla="*/ 1207 w 248409"/>
              <a:gd name="connsiteY2" fmla="*/ 418547 h 420138"/>
              <a:gd name="connsiteX3" fmla="*/ 138666 w 248409"/>
              <a:gd name="connsiteY3" fmla="*/ 328900 h 420138"/>
              <a:gd name="connsiteX4" fmla="*/ 246243 w 248409"/>
              <a:gd name="connsiteY4" fmla="*/ 287065 h 420138"/>
              <a:gd name="connsiteX5" fmla="*/ 198431 w 248409"/>
              <a:gd name="connsiteY5" fmla="*/ 194 h 42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09" h="420138">
                <a:moveTo>
                  <a:pt x="198431" y="194"/>
                </a:moveTo>
                <a:cubicBezTo>
                  <a:pt x="194447" y="-6779"/>
                  <a:pt x="255208" y="175505"/>
                  <a:pt x="222337" y="245230"/>
                </a:cubicBezTo>
                <a:cubicBezTo>
                  <a:pt x="189466" y="314955"/>
                  <a:pt x="15152" y="404602"/>
                  <a:pt x="1207" y="418547"/>
                </a:cubicBezTo>
                <a:cubicBezTo>
                  <a:pt x="-12738" y="432492"/>
                  <a:pt x="97827" y="350814"/>
                  <a:pt x="138666" y="328900"/>
                </a:cubicBezTo>
                <a:cubicBezTo>
                  <a:pt x="179505" y="306986"/>
                  <a:pt x="232298" y="335873"/>
                  <a:pt x="246243" y="287065"/>
                </a:cubicBezTo>
                <a:cubicBezTo>
                  <a:pt x="260188" y="238257"/>
                  <a:pt x="202415" y="7167"/>
                  <a:pt x="198431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0DF645F-3618-24EA-1469-A1FB09AD3A43}"/>
              </a:ext>
            </a:extLst>
          </p:cNvPr>
          <p:cNvSpPr/>
          <p:nvPr/>
        </p:nvSpPr>
        <p:spPr>
          <a:xfrm>
            <a:off x="6005822" y="1671891"/>
            <a:ext cx="276247" cy="362532"/>
          </a:xfrm>
          <a:custGeom>
            <a:avLst/>
            <a:gdLst>
              <a:gd name="connsiteX0" fmla="*/ 275944 w 276247"/>
              <a:gd name="connsiteY0" fmla="*/ 0 h 362532"/>
              <a:gd name="connsiteX1" fmla="*/ 113624 w 276247"/>
              <a:gd name="connsiteY1" fmla="*/ 173141 h 362532"/>
              <a:gd name="connsiteX2" fmla="*/ 0 w 276247"/>
              <a:gd name="connsiteY2" fmla="*/ 362514 h 362532"/>
              <a:gd name="connsiteX3" fmla="*/ 113624 w 276247"/>
              <a:gd name="connsiteY3" fmla="*/ 162320 h 362532"/>
              <a:gd name="connsiteX4" fmla="*/ 70339 w 276247"/>
              <a:gd name="connsiteY4" fmla="*/ 173141 h 362532"/>
              <a:gd name="connsiteX5" fmla="*/ 275944 w 276247"/>
              <a:gd name="connsiteY5" fmla="*/ 0 h 36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47" h="362532">
                <a:moveTo>
                  <a:pt x="275944" y="0"/>
                </a:moveTo>
                <a:cubicBezTo>
                  <a:pt x="283158" y="0"/>
                  <a:pt x="159615" y="112722"/>
                  <a:pt x="113624" y="173141"/>
                </a:cubicBezTo>
                <a:cubicBezTo>
                  <a:pt x="67633" y="233560"/>
                  <a:pt x="0" y="364317"/>
                  <a:pt x="0" y="362514"/>
                </a:cubicBezTo>
                <a:cubicBezTo>
                  <a:pt x="0" y="360711"/>
                  <a:pt x="101901" y="193882"/>
                  <a:pt x="113624" y="162320"/>
                </a:cubicBezTo>
                <a:cubicBezTo>
                  <a:pt x="125347" y="130758"/>
                  <a:pt x="44187" y="197489"/>
                  <a:pt x="70339" y="173141"/>
                </a:cubicBezTo>
                <a:cubicBezTo>
                  <a:pt x="96491" y="148793"/>
                  <a:pt x="268730" y="0"/>
                  <a:pt x="2759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BD60531-9662-7038-9AC1-91739E5B57DE}"/>
              </a:ext>
            </a:extLst>
          </p:cNvPr>
          <p:cNvSpPr/>
          <p:nvPr/>
        </p:nvSpPr>
        <p:spPr>
          <a:xfrm>
            <a:off x="6475951" y="1606803"/>
            <a:ext cx="585833" cy="371082"/>
          </a:xfrm>
          <a:custGeom>
            <a:avLst/>
            <a:gdLst>
              <a:gd name="connsiteX0" fmla="*/ 598 w 585833"/>
              <a:gd name="connsiteY0" fmla="*/ 160 h 371082"/>
              <a:gd name="connsiteX1" fmla="*/ 363112 w 585833"/>
              <a:gd name="connsiteY1" fmla="*/ 243640 h 371082"/>
              <a:gd name="connsiteX2" fmla="*/ 314416 w 585833"/>
              <a:gd name="connsiteY2" fmla="*/ 238229 h 371082"/>
              <a:gd name="connsiteX3" fmla="*/ 574127 w 585833"/>
              <a:gd name="connsiteY3" fmla="*/ 368085 h 371082"/>
              <a:gd name="connsiteX4" fmla="*/ 525431 w 585833"/>
              <a:gd name="connsiteY4" fmla="*/ 324799 h 371082"/>
              <a:gd name="connsiteX5" fmla="*/ 384754 w 585833"/>
              <a:gd name="connsiteY5" fmla="*/ 270693 h 371082"/>
              <a:gd name="connsiteX6" fmla="*/ 271131 w 585833"/>
              <a:gd name="connsiteY6" fmla="*/ 227408 h 371082"/>
              <a:gd name="connsiteX7" fmla="*/ 244077 w 585833"/>
              <a:gd name="connsiteY7" fmla="*/ 189533 h 371082"/>
              <a:gd name="connsiteX8" fmla="*/ 276541 w 585833"/>
              <a:gd name="connsiteY8" fmla="*/ 205765 h 371082"/>
              <a:gd name="connsiteX9" fmla="*/ 598 w 585833"/>
              <a:gd name="connsiteY9" fmla="*/ 160 h 37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833" h="371082">
                <a:moveTo>
                  <a:pt x="598" y="160"/>
                </a:moveTo>
                <a:cubicBezTo>
                  <a:pt x="15026" y="6472"/>
                  <a:pt x="310809" y="203962"/>
                  <a:pt x="363112" y="243640"/>
                </a:cubicBezTo>
                <a:cubicBezTo>
                  <a:pt x="415415" y="283318"/>
                  <a:pt x="279247" y="217488"/>
                  <a:pt x="314416" y="238229"/>
                </a:cubicBezTo>
                <a:cubicBezTo>
                  <a:pt x="349585" y="258970"/>
                  <a:pt x="538958" y="353657"/>
                  <a:pt x="574127" y="368085"/>
                </a:cubicBezTo>
                <a:cubicBezTo>
                  <a:pt x="609296" y="382513"/>
                  <a:pt x="556993" y="341031"/>
                  <a:pt x="525431" y="324799"/>
                </a:cubicBezTo>
                <a:cubicBezTo>
                  <a:pt x="493869" y="308567"/>
                  <a:pt x="384754" y="270693"/>
                  <a:pt x="384754" y="270693"/>
                </a:cubicBezTo>
                <a:cubicBezTo>
                  <a:pt x="342371" y="254461"/>
                  <a:pt x="294577" y="240935"/>
                  <a:pt x="271131" y="227408"/>
                </a:cubicBezTo>
                <a:cubicBezTo>
                  <a:pt x="247685" y="213881"/>
                  <a:pt x="243175" y="193140"/>
                  <a:pt x="244077" y="189533"/>
                </a:cubicBezTo>
                <a:cubicBezTo>
                  <a:pt x="244979" y="185926"/>
                  <a:pt x="316219" y="235524"/>
                  <a:pt x="276541" y="205765"/>
                </a:cubicBezTo>
                <a:cubicBezTo>
                  <a:pt x="236863" y="176006"/>
                  <a:pt x="-13830" y="-6152"/>
                  <a:pt x="598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A636826-6197-90CC-AC24-B73291489E84}"/>
              </a:ext>
            </a:extLst>
          </p:cNvPr>
          <p:cNvSpPr/>
          <p:nvPr/>
        </p:nvSpPr>
        <p:spPr>
          <a:xfrm>
            <a:off x="7039246" y="2239960"/>
            <a:ext cx="295293" cy="369758"/>
          </a:xfrm>
          <a:custGeom>
            <a:avLst/>
            <a:gdLst>
              <a:gd name="connsiteX0" fmla="*/ 11 w 295293"/>
              <a:gd name="connsiteY0" fmla="*/ 49 h 369758"/>
              <a:gd name="connsiteX1" fmla="*/ 259722 w 295293"/>
              <a:gd name="connsiteY1" fmla="*/ 167780 h 369758"/>
              <a:gd name="connsiteX2" fmla="*/ 270543 w 295293"/>
              <a:gd name="connsiteY2" fmla="*/ 367974 h 369758"/>
              <a:gd name="connsiteX3" fmla="*/ 281365 w 295293"/>
              <a:gd name="connsiteY3" fmla="*/ 259761 h 369758"/>
              <a:gd name="connsiteX4" fmla="*/ 286775 w 295293"/>
              <a:gd name="connsiteY4" fmla="*/ 151548 h 369758"/>
              <a:gd name="connsiteX5" fmla="*/ 270543 w 295293"/>
              <a:gd name="connsiteY5" fmla="*/ 184012 h 369758"/>
              <a:gd name="connsiteX6" fmla="*/ 11 w 295293"/>
              <a:gd name="connsiteY6" fmla="*/ 49 h 36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93" h="369758">
                <a:moveTo>
                  <a:pt x="11" y="49"/>
                </a:moveTo>
                <a:cubicBezTo>
                  <a:pt x="-1792" y="-2656"/>
                  <a:pt x="214633" y="106459"/>
                  <a:pt x="259722" y="167780"/>
                </a:cubicBezTo>
                <a:cubicBezTo>
                  <a:pt x="304811" y="229101"/>
                  <a:pt x="266936" y="352644"/>
                  <a:pt x="270543" y="367974"/>
                </a:cubicBezTo>
                <a:cubicBezTo>
                  <a:pt x="274150" y="383304"/>
                  <a:pt x="278660" y="295832"/>
                  <a:pt x="281365" y="259761"/>
                </a:cubicBezTo>
                <a:cubicBezTo>
                  <a:pt x="284070" y="223690"/>
                  <a:pt x="286775" y="151548"/>
                  <a:pt x="286775" y="151548"/>
                </a:cubicBezTo>
                <a:cubicBezTo>
                  <a:pt x="284971" y="138923"/>
                  <a:pt x="315632" y="211967"/>
                  <a:pt x="270543" y="184012"/>
                </a:cubicBezTo>
                <a:cubicBezTo>
                  <a:pt x="225454" y="156057"/>
                  <a:pt x="1814" y="2754"/>
                  <a:pt x="1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84FD578-1B10-F513-6B36-2774F3012444}"/>
              </a:ext>
            </a:extLst>
          </p:cNvPr>
          <p:cNvSpPr/>
          <p:nvPr/>
        </p:nvSpPr>
        <p:spPr>
          <a:xfrm>
            <a:off x="5221255" y="2217233"/>
            <a:ext cx="411695" cy="391720"/>
          </a:xfrm>
          <a:custGeom>
            <a:avLst/>
            <a:gdLst>
              <a:gd name="connsiteX0" fmla="*/ 411233 w 411695"/>
              <a:gd name="connsiteY0" fmla="*/ 1134 h 391720"/>
              <a:gd name="connsiteX1" fmla="*/ 281377 w 411695"/>
              <a:gd name="connsiteY1" fmla="*/ 179685 h 391720"/>
              <a:gd name="connsiteX2" fmla="*/ 189396 w 411695"/>
              <a:gd name="connsiteY2" fmla="*/ 298720 h 391720"/>
              <a:gd name="connsiteX3" fmla="*/ 200217 w 411695"/>
              <a:gd name="connsiteY3" fmla="*/ 287898 h 391720"/>
              <a:gd name="connsiteX4" fmla="*/ 135289 w 411695"/>
              <a:gd name="connsiteY4" fmla="*/ 374469 h 391720"/>
              <a:gd name="connsiteX5" fmla="*/ 23 w 411695"/>
              <a:gd name="connsiteY5" fmla="*/ 390701 h 391720"/>
              <a:gd name="connsiteX6" fmla="*/ 146111 w 411695"/>
              <a:gd name="connsiteY6" fmla="*/ 358237 h 391720"/>
              <a:gd name="connsiteX7" fmla="*/ 232681 w 411695"/>
              <a:gd name="connsiteY7" fmla="*/ 271666 h 391720"/>
              <a:gd name="connsiteX8" fmla="*/ 411233 w 411695"/>
              <a:gd name="connsiteY8" fmla="*/ 1134 h 39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695" h="391720">
                <a:moveTo>
                  <a:pt x="411233" y="1134"/>
                </a:moveTo>
                <a:cubicBezTo>
                  <a:pt x="419349" y="-14196"/>
                  <a:pt x="318350" y="130087"/>
                  <a:pt x="281377" y="179685"/>
                </a:cubicBezTo>
                <a:cubicBezTo>
                  <a:pt x="244404" y="229283"/>
                  <a:pt x="202923" y="280685"/>
                  <a:pt x="189396" y="298720"/>
                </a:cubicBezTo>
                <a:cubicBezTo>
                  <a:pt x="175869" y="316755"/>
                  <a:pt x="209235" y="275273"/>
                  <a:pt x="200217" y="287898"/>
                </a:cubicBezTo>
                <a:cubicBezTo>
                  <a:pt x="191199" y="300523"/>
                  <a:pt x="168655" y="357335"/>
                  <a:pt x="135289" y="374469"/>
                </a:cubicBezTo>
                <a:cubicBezTo>
                  <a:pt x="101923" y="391603"/>
                  <a:pt x="-1781" y="393406"/>
                  <a:pt x="23" y="390701"/>
                </a:cubicBezTo>
                <a:cubicBezTo>
                  <a:pt x="1827" y="387996"/>
                  <a:pt x="107335" y="378076"/>
                  <a:pt x="146111" y="358237"/>
                </a:cubicBezTo>
                <a:cubicBezTo>
                  <a:pt x="184887" y="338398"/>
                  <a:pt x="189396" y="325772"/>
                  <a:pt x="232681" y="271666"/>
                </a:cubicBezTo>
                <a:cubicBezTo>
                  <a:pt x="275966" y="217560"/>
                  <a:pt x="403117" y="16464"/>
                  <a:pt x="411233" y="1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3ABE83AE-2892-3001-E9A9-2B52F4D21380}"/>
              </a:ext>
            </a:extLst>
          </p:cNvPr>
          <p:cNvSpPr/>
          <p:nvPr/>
        </p:nvSpPr>
        <p:spPr>
          <a:xfrm>
            <a:off x="4844877" y="924522"/>
            <a:ext cx="2044665" cy="1822987"/>
          </a:xfrm>
          <a:custGeom>
            <a:avLst/>
            <a:gdLst>
              <a:gd name="connsiteX0" fmla="*/ 2044654 w 2044665"/>
              <a:gd name="connsiteY0" fmla="*/ 388 h 1822987"/>
              <a:gd name="connsiteX1" fmla="*/ 1114489 w 2044665"/>
              <a:gd name="connsiteY1" fmla="*/ 499630 h 1822987"/>
              <a:gd name="connsiteX2" fmla="*/ 1440309 w 2044665"/>
              <a:gd name="connsiteY2" fmla="*/ 368250 h 1822987"/>
              <a:gd name="connsiteX3" fmla="*/ 967344 w 2044665"/>
              <a:gd name="connsiteY3" fmla="*/ 736112 h 1822987"/>
              <a:gd name="connsiteX4" fmla="*/ 1103978 w 2044665"/>
              <a:gd name="connsiteY4" fmla="*/ 609988 h 1822987"/>
              <a:gd name="connsiteX5" fmla="*/ 552185 w 2044665"/>
              <a:gd name="connsiteY5" fmla="*/ 925299 h 1822987"/>
              <a:gd name="connsiteX6" fmla="*/ 147537 w 2044665"/>
              <a:gd name="connsiteY6" fmla="*/ 1456071 h 1822987"/>
              <a:gd name="connsiteX7" fmla="*/ 231620 w 2044665"/>
              <a:gd name="connsiteY7" fmla="*/ 1371988 h 1822987"/>
              <a:gd name="connsiteX8" fmla="*/ 392 w 2044665"/>
              <a:gd name="connsiteY8" fmla="*/ 1818678 h 1822987"/>
              <a:gd name="connsiteX9" fmla="*/ 173813 w 2044665"/>
              <a:gd name="connsiteY9" fmla="*/ 1592706 h 1822987"/>
              <a:gd name="connsiteX10" fmla="*/ 73964 w 2044665"/>
              <a:gd name="connsiteY10" fmla="*/ 1498112 h 1822987"/>
              <a:gd name="connsiteX11" fmla="*/ 988364 w 2044665"/>
              <a:gd name="connsiteY11" fmla="*/ 588968 h 1822987"/>
              <a:gd name="connsiteX12" fmla="*/ 846475 w 2044665"/>
              <a:gd name="connsiteY12" fmla="*/ 709837 h 1822987"/>
              <a:gd name="connsiteX13" fmla="*/ 1366737 w 2044665"/>
              <a:gd name="connsiteY13" fmla="*/ 347230 h 1822987"/>
              <a:gd name="connsiteX14" fmla="*/ 1135509 w 2044665"/>
              <a:gd name="connsiteY14" fmla="*/ 415547 h 1822987"/>
              <a:gd name="connsiteX15" fmla="*/ 2044654 w 2044665"/>
              <a:gd name="connsiteY15" fmla="*/ 388 h 18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4665" h="1822987">
                <a:moveTo>
                  <a:pt x="2044654" y="388"/>
                </a:moveTo>
                <a:cubicBezTo>
                  <a:pt x="2041151" y="14402"/>
                  <a:pt x="1215213" y="438320"/>
                  <a:pt x="1114489" y="499630"/>
                </a:cubicBezTo>
                <a:cubicBezTo>
                  <a:pt x="1013765" y="560940"/>
                  <a:pt x="1464833" y="328836"/>
                  <a:pt x="1440309" y="368250"/>
                </a:cubicBezTo>
                <a:cubicBezTo>
                  <a:pt x="1415785" y="407664"/>
                  <a:pt x="1023399" y="695822"/>
                  <a:pt x="967344" y="736112"/>
                </a:cubicBezTo>
                <a:cubicBezTo>
                  <a:pt x="911289" y="776402"/>
                  <a:pt x="1173171" y="578457"/>
                  <a:pt x="1103978" y="609988"/>
                </a:cubicBezTo>
                <a:cubicBezTo>
                  <a:pt x="1034785" y="641519"/>
                  <a:pt x="711592" y="784285"/>
                  <a:pt x="552185" y="925299"/>
                </a:cubicBezTo>
                <a:cubicBezTo>
                  <a:pt x="392778" y="1066313"/>
                  <a:pt x="200964" y="1381623"/>
                  <a:pt x="147537" y="1456071"/>
                </a:cubicBezTo>
                <a:cubicBezTo>
                  <a:pt x="94110" y="1530519"/>
                  <a:pt x="256144" y="1311554"/>
                  <a:pt x="231620" y="1371988"/>
                </a:cubicBezTo>
                <a:cubicBezTo>
                  <a:pt x="207096" y="1432423"/>
                  <a:pt x="10026" y="1781892"/>
                  <a:pt x="392" y="1818678"/>
                </a:cubicBezTo>
                <a:cubicBezTo>
                  <a:pt x="-9242" y="1855464"/>
                  <a:pt x="161551" y="1646134"/>
                  <a:pt x="173813" y="1592706"/>
                </a:cubicBezTo>
                <a:cubicBezTo>
                  <a:pt x="186075" y="1539278"/>
                  <a:pt x="-61794" y="1665402"/>
                  <a:pt x="73964" y="1498112"/>
                </a:cubicBezTo>
                <a:cubicBezTo>
                  <a:pt x="209722" y="1330822"/>
                  <a:pt x="859612" y="720347"/>
                  <a:pt x="988364" y="588968"/>
                </a:cubicBezTo>
                <a:cubicBezTo>
                  <a:pt x="1117116" y="457589"/>
                  <a:pt x="783413" y="750127"/>
                  <a:pt x="846475" y="709837"/>
                </a:cubicBezTo>
                <a:cubicBezTo>
                  <a:pt x="909537" y="669547"/>
                  <a:pt x="1318565" y="396278"/>
                  <a:pt x="1366737" y="347230"/>
                </a:cubicBezTo>
                <a:cubicBezTo>
                  <a:pt x="1414909" y="298182"/>
                  <a:pt x="1019019" y="475106"/>
                  <a:pt x="1135509" y="415547"/>
                </a:cubicBezTo>
                <a:cubicBezTo>
                  <a:pt x="1251999" y="355988"/>
                  <a:pt x="2048157" y="-13626"/>
                  <a:pt x="2044654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8CAF9262-7338-0339-9073-131F511051AB}"/>
              </a:ext>
            </a:extLst>
          </p:cNvPr>
          <p:cNvSpPr/>
          <p:nvPr/>
        </p:nvSpPr>
        <p:spPr>
          <a:xfrm>
            <a:off x="4600672" y="2606208"/>
            <a:ext cx="297196" cy="2044801"/>
          </a:xfrm>
          <a:custGeom>
            <a:avLst/>
            <a:gdLst>
              <a:gd name="connsiteX0" fmla="*/ 297149 w 297196"/>
              <a:gd name="connsiteY0" fmla="*/ 358 h 2044801"/>
              <a:gd name="connsiteX1" fmla="*/ 171025 w 297196"/>
              <a:gd name="connsiteY1" fmla="*/ 499599 h 2044801"/>
              <a:gd name="connsiteX2" fmla="*/ 171025 w 297196"/>
              <a:gd name="connsiteY2" fmla="*/ 383985 h 2044801"/>
              <a:gd name="connsiteX3" fmla="*/ 81687 w 297196"/>
              <a:gd name="connsiteY3" fmla="*/ 998840 h 2044801"/>
              <a:gd name="connsiteX4" fmla="*/ 107962 w 297196"/>
              <a:gd name="connsiteY4" fmla="*/ 946289 h 2044801"/>
              <a:gd name="connsiteX5" fmla="*/ 102707 w 297196"/>
              <a:gd name="connsiteY5" fmla="*/ 1382468 h 2044801"/>
              <a:gd name="connsiteX6" fmla="*/ 2859 w 297196"/>
              <a:gd name="connsiteY6" fmla="*/ 2002578 h 2044801"/>
              <a:gd name="connsiteX7" fmla="*/ 44900 w 297196"/>
              <a:gd name="connsiteY7" fmla="*/ 1792371 h 2044801"/>
              <a:gd name="connsiteX8" fmla="*/ 223576 w 297196"/>
              <a:gd name="connsiteY8" fmla="*/ 215820 h 2044801"/>
              <a:gd name="connsiteX9" fmla="*/ 155259 w 297196"/>
              <a:gd name="connsiteY9" fmla="*/ 415516 h 2044801"/>
              <a:gd name="connsiteX10" fmla="*/ 297149 w 297196"/>
              <a:gd name="connsiteY10" fmla="*/ 358 h 204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196" h="2044801">
                <a:moveTo>
                  <a:pt x="297149" y="358"/>
                </a:moveTo>
                <a:cubicBezTo>
                  <a:pt x="299777" y="14372"/>
                  <a:pt x="192046" y="435661"/>
                  <a:pt x="171025" y="499599"/>
                </a:cubicBezTo>
                <a:cubicBezTo>
                  <a:pt x="150004" y="563537"/>
                  <a:pt x="185915" y="300778"/>
                  <a:pt x="171025" y="383985"/>
                </a:cubicBezTo>
                <a:cubicBezTo>
                  <a:pt x="156135" y="467192"/>
                  <a:pt x="92197" y="905123"/>
                  <a:pt x="81687" y="998840"/>
                </a:cubicBezTo>
                <a:cubicBezTo>
                  <a:pt x="71176" y="1092557"/>
                  <a:pt x="104459" y="882351"/>
                  <a:pt x="107962" y="946289"/>
                </a:cubicBezTo>
                <a:cubicBezTo>
                  <a:pt x="111465" y="1010227"/>
                  <a:pt x="120224" y="1206420"/>
                  <a:pt x="102707" y="1382468"/>
                </a:cubicBezTo>
                <a:cubicBezTo>
                  <a:pt x="85190" y="1558516"/>
                  <a:pt x="12493" y="1934261"/>
                  <a:pt x="2859" y="2002578"/>
                </a:cubicBezTo>
                <a:cubicBezTo>
                  <a:pt x="-6776" y="2070895"/>
                  <a:pt x="8114" y="2090164"/>
                  <a:pt x="44900" y="1792371"/>
                </a:cubicBezTo>
                <a:cubicBezTo>
                  <a:pt x="81686" y="1494578"/>
                  <a:pt x="205183" y="445296"/>
                  <a:pt x="223576" y="215820"/>
                </a:cubicBezTo>
                <a:cubicBezTo>
                  <a:pt x="241969" y="-13656"/>
                  <a:pt x="140369" y="443544"/>
                  <a:pt x="155259" y="415516"/>
                </a:cubicBezTo>
                <a:cubicBezTo>
                  <a:pt x="170149" y="387488"/>
                  <a:pt x="294521" y="-13656"/>
                  <a:pt x="297149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41F5FAD-8CA9-E3B4-C0EE-1CE06B1D12C5}"/>
              </a:ext>
            </a:extLst>
          </p:cNvPr>
          <p:cNvSpPr/>
          <p:nvPr/>
        </p:nvSpPr>
        <p:spPr>
          <a:xfrm>
            <a:off x="4546429" y="2128050"/>
            <a:ext cx="448279" cy="1620218"/>
          </a:xfrm>
          <a:custGeom>
            <a:avLst/>
            <a:gdLst>
              <a:gd name="connsiteX0" fmla="*/ 445985 w 448279"/>
              <a:gd name="connsiteY0" fmla="*/ 10805 h 1620218"/>
              <a:gd name="connsiteX1" fmla="*/ 15061 w 448279"/>
              <a:gd name="connsiteY1" fmla="*/ 1009288 h 1620218"/>
              <a:gd name="connsiteX2" fmla="*/ 99143 w 448279"/>
              <a:gd name="connsiteY2" fmla="*/ 888419 h 1620218"/>
              <a:gd name="connsiteX3" fmla="*/ 109654 w 448279"/>
              <a:gd name="connsiteY3" fmla="*/ 1135412 h 1620218"/>
              <a:gd name="connsiteX4" fmla="*/ 93888 w 448279"/>
              <a:gd name="connsiteY4" fmla="*/ 1618888 h 1620218"/>
              <a:gd name="connsiteX5" fmla="*/ 135930 w 448279"/>
              <a:gd name="connsiteY5" fmla="*/ 1261536 h 1620218"/>
              <a:gd name="connsiteX6" fmla="*/ 167461 w 448279"/>
              <a:gd name="connsiteY6" fmla="*/ 746529 h 1620218"/>
              <a:gd name="connsiteX7" fmla="*/ 151695 w 448279"/>
              <a:gd name="connsiteY7" fmla="*/ 799081 h 1620218"/>
              <a:gd name="connsiteX8" fmla="*/ 262054 w 448279"/>
              <a:gd name="connsiteY8" fmla="*/ 378667 h 1620218"/>
              <a:gd name="connsiteX9" fmla="*/ 188481 w 448279"/>
              <a:gd name="connsiteY9" fmla="*/ 473260 h 1620218"/>
              <a:gd name="connsiteX10" fmla="*/ 445985 w 448279"/>
              <a:gd name="connsiteY10" fmla="*/ 10805 h 162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279" h="1620218">
                <a:moveTo>
                  <a:pt x="445985" y="10805"/>
                </a:moveTo>
                <a:cubicBezTo>
                  <a:pt x="417082" y="100143"/>
                  <a:pt x="72868" y="863019"/>
                  <a:pt x="15061" y="1009288"/>
                </a:cubicBezTo>
                <a:cubicBezTo>
                  <a:pt x="-42746" y="1155557"/>
                  <a:pt x="83377" y="867398"/>
                  <a:pt x="99143" y="888419"/>
                </a:cubicBezTo>
                <a:cubicBezTo>
                  <a:pt x="114909" y="909440"/>
                  <a:pt x="110530" y="1013667"/>
                  <a:pt x="109654" y="1135412"/>
                </a:cubicBezTo>
                <a:cubicBezTo>
                  <a:pt x="108778" y="1257157"/>
                  <a:pt x="89509" y="1597867"/>
                  <a:pt x="93888" y="1618888"/>
                </a:cubicBezTo>
                <a:cubicBezTo>
                  <a:pt x="98267" y="1639909"/>
                  <a:pt x="123668" y="1406929"/>
                  <a:pt x="135930" y="1261536"/>
                </a:cubicBezTo>
                <a:cubicBezTo>
                  <a:pt x="148192" y="1116143"/>
                  <a:pt x="164834" y="823605"/>
                  <a:pt x="167461" y="746529"/>
                </a:cubicBezTo>
                <a:cubicBezTo>
                  <a:pt x="170088" y="669453"/>
                  <a:pt x="135930" y="860391"/>
                  <a:pt x="151695" y="799081"/>
                </a:cubicBezTo>
                <a:cubicBezTo>
                  <a:pt x="167460" y="737771"/>
                  <a:pt x="255923" y="432970"/>
                  <a:pt x="262054" y="378667"/>
                </a:cubicBezTo>
                <a:cubicBezTo>
                  <a:pt x="268185" y="324364"/>
                  <a:pt x="155198" y="532819"/>
                  <a:pt x="188481" y="473260"/>
                </a:cubicBezTo>
                <a:cubicBezTo>
                  <a:pt x="221764" y="413702"/>
                  <a:pt x="474888" y="-78533"/>
                  <a:pt x="445985" y="1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D2D87E9-C778-A347-6DC0-C401E569BE97}"/>
              </a:ext>
            </a:extLst>
          </p:cNvPr>
          <p:cNvSpPr/>
          <p:nvPr/>
        </p:nvSpPr>
        <p:spPr>
          <a:xfrm>
            <a:off x="3844826" y="65942"/>
            <a:ext cx="2997608" cy="2158551"/>
          </a:xfrm>
          <a:custGeom>
            <a:avLst/>
            <a:gdLst>
              <a:gd name="connsiteX0" fmla="*/ 2997408 w 2997608"/>
              <a:gd name="connsiteY0" fmla="*/ 322941 h 2158551"/>
              <a:gd name="connsiteX1" fmla="*/ 2088264 w 2997608"/>
              <a:gd name="connsiteY1" fmla="*/ 7630 h 2158551"/>
              <a:gd name="connsiteX2" fmla="*/ 2366788 w 2997608"/>
              <a:gd name="connsiteY2" fmla="*/ 102224 h 2158551"/>
              <a:gd name="connsiteX3" fmla="*/ 1562746 w 2997608"/>
              <a:gd name="connsiteY3" fmla="*/ 154775 h 2158551"/>
              <a:gd name="connsiteX4" fmla="*/ 1799229 w 2997608"/>
              <a:gd name="connsiteY4" fmla="*/ 133755 h 2158551"/>
              <a:gd name="connsiteX5" fmla="*/ 485436 w 2997608"/>
              <a:gd name="connsiteY5" fmla="*/ 795906 h 2158551"/>
              <a:gd name="connsiteX6" fmla="*/ 968912 w 2997608"/>
              <a:gd name="connsiteY6" fmla="*/ 575189 h 2158551"/>
              <a:gd name="connsiteX7" fmla="*/ 763960 w 2997608"/>
              <a:gd name="connsiteY7" fmla="*/ 901010 h 2158551"/>
              <a:gd name="connsiteX8" fmla="*/ 12471 w 2997608"/>
              <a:gd name="connsiteY8" fmla="*/ 2135975 h 2158551"/>
              <a:gd name="connsiteX9" fmla="*/ 275229 w 2997608"/>
              <a:gd name="connsiteY9" fmla="*/ 1731327 h 2158551"/>
              <a:gd name="connsiteX10" fmla="*/ 1131822 w 2997608"/>
              <a:gd name="connsiteY10" fmla="*/ 386003 h 2158551"/>
              <a:gd name="connsiteX11" fmla="*/ 1368305 w 2997608"/>
              <a:gd name="connsiteY11" fmla="*/ 422789 h 2158551"/>
              <a:gd name="connsiteX12" fmla="*/ 1620553 w 2997608"/>
              <a:gd name="connsiteY12" fmla="*/ 296665 h 2158551"/>
              <a:gd name="connsiteX13" fmla="*/ 1998926 w 2997608"/>
              <a:gd name="connsiteY13" fmla="*/ 86458 h 2158551"/>
              <a:gd name="connsiteX14" fmla="*/ 2997408 w 2997608"/>
              <a:gd name="connsiteY14" fmla="*/ 322941 h 21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7608" h="2158551">
                <a:moveTo>
                  <a:pt x="2997408" y="322941"/>
                </a:moveTo>
                <a:cubicBezTo>
                  <a:pt x="3012298" y="309803"/>
                  <a:pt x="2193367" y="44416"/>
                  <a:pt x="2088264" y="7630"/>
                </a:cubicBezTo>
                <a:cubicBezTo>
                  <a:pt x="1983161" y="-29156"/>
                  <a:pt x="2454374" y="77700"/>
                  <a:pt x="2366788" y="102224"/>
                </a:cubicBezTo>
                <a:cubicBezTo>
                  <a:pt x="2279202" y="126748"/>
                  <a:pt x="1657339" y="149520"/>
                  <a:pt x="1562746" y="154775"/>
                </a:cubicBezTo>
                <a:cubicBezTo>
                  <a:pt x="1468153" y="160030"/>
                  <a:pt x="1978781" y="26900"/>
                  <a:pt x="1799229" y="133755"/>
                </a:cubicBezTo>
                <a:cubicBezTo>
                  <a:pt x="1619677" y="240610"/>
                  <a:pt x="623822" y="722334"/>
                  <a:pt x="485436" y="795906"/>
                </a:cubicBezTo>
                <a:cubicBezTo>
                  <a:pt x="347050" y="869478"/>
                  <a:pt x="922491" y="557672"/>
                  <a:pt x="968912" y="575189"/>
                </a:cubicBezTo>
                <a:cubicBezTo>
                  <a:pt x="1015333" y="592706"/>
                  <a:pt x="923367" y="640879"/>
                  <a:pt x="763960" y="901010"/>
                </a:cubicBezTo>
                <a:cubicBezTo>
                  <a:pt x="604553" y="1161141"/>
                  <a:pt x="93926" y="1997589"/>
                  <a:pt x="12471" y="2135975"/>
                </a:cubicBezTo>
                <a:cubicBezTo>
                  <a:pt x="-68984" y="2274361"/>
                  <a:pt x="275229" y="1731327"/>
                  <a:pt x="275229" y="1731327"/>
                </a:cubicBezTo>
                <a:cubicBezTo>
                  <a:pt x="461788" y="1439665"/>
                  <a:pt x="949643" y="604093"/>
                  <a:pt x="1131822" y="386003"/>
                </a:cubicBezTo>
                <a:cubicBezTo>
                  <a:pt x="1314001" y="167913"/>
                  <a:pt x="1286850" y="437679"/>
                  <a:pt x="1368305" y="422789"/>
                </a:cubicBezTo>
                <a:cubicBezTo>
                  <a:pt x="1449760" y="407899"/>
                  <a:pt x="1515449" y="352720"/>
                  <a:pt x="1620553" y="296665"/>
                </a:cubicBezTo>
                <a:cubicBezTo>
                  <a:pt x="1725656" y="240610"/>
                  <a:pt x="1771202" y="85582"/>
                  <a:pt x="1998926" y="86458"/>
                </a:cubicBezTo>
                <a:cubicBezTo>
                  <a:pt x="2226650" y="87334"/>
                  <a:pt x="2982518" y="336079"/>
                  <a:pt x="2997408" y="322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5BB2D5A-40E2-9F06-EE9A-B4A5016EB7C2}"/>
              </a:ext>
            </a:extLst>
          </p:cNvPr>
          <p:cNvSpPr/>
          <p:nvPr/>
        </p:nvSpPr>
        <p:spPr>
          <a:xfrm>
            <a:off x="3871149" y="705242"/>
            <a:ext cx="859217" cy="1372926"/>
          </a:xfrm>
          <a:custGeom>
            <a:avLst/>
            <a:gdLst>
              <a:gd name="connsiteX0" fmla="*/ 858506 w 859217"/>
              <a:gd name="connsiteY0" fmla="*/ 4206 h 1372926"/>
              <a:gd name="connsiteX1" fmla="*/ 380285 w 859217"/>
              <a:gd name="connsiteY1" fmla="*/ 555999 h 1372926"/>
              <a:gd name="connsiteX2" fmla="*/ 396051 w 859217"/>
              <a:gd name="connsiteY2" fmla="*/ 582275 h 1372926"/>
              <a:gd name="connsiteX3" fmla="*/ 7168 w 859217"/>
              <a:gd name="connsiteY3" fmla="*/ 1354786 h 1372926"/>
              <a:gd name="connsiteX4" fmla="*/ 164823 w 859217"/>
              <a:gd name="connsiteY4" fmla="*/ 1081517 h 1372926"/>
              <a:gd name="connsiteX5" fmla="*/ 427582 w 859217"/>
              <a:gd name="connsiteY5" fmla="*/ 550744 h 1372926"/>
              <a:gd name="connsiteX6" fmla="*/ 375030 w 859217"/>
              <a:gd name="connsiteY6" fmla="*/ 587530 h 1372926"/>
              <a:gd name="connsiteX7" fmla="*/ 485389 w 859217"/>
              <a:gd name="connsiteY7" fmla="*/ 314261 h 1372926"/>
              <a:gd name="connsiteX8" fmla="*/ 858506 w 859217"/>
              <a:gd name="connsiteY8" fmla="*/ 4206 h 1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217" h="1372926">
                <a:moveTo>
                  <a:pt x="858506" y="4206"/>
                </a:moveTo>
                <a:cubicBezTo>
                  <a:pt x="840989" y="44496"/>
                  <a:pt x="457361" y="459654"/>
                  <a:pt x="380285" y="555999"/>
                </a:cubicBezTo>
                <a:cubicBezTo>
                  <a:pt x="303209" y="652344"/>
                  <a:pt x="458237" y="449144"/>
                  <a:pt x="396051" y="582275"/>
                </a:cubicBezTo>
                <a:cubicBezTo>
                  <a:pt x="333865" y="715406"/>
                  <a:pt x="45706" y="1271579"/>
                  <a:pt x="7168" y="1354786"/>
                </a:cubicBezTo>
                <a:cubicBezTo>
                  <a:pt x="-31370" y="1437993"/>
                  <a:pt x="94754" y="1215524"/>
                  <a:pt x="164823" y="1081517"/>
                </a:cubicBezTo>
                <a:cubicBezTo>
                  <a:pt x="234892" y="947510"/>
                  <a:pt x="392547" y="633075"/>
                  <a:pt x="427582" y="550744"/>
                </a:cubicBezTo>
                <a:cubicBezTo>
                  <a:pt x="462617" y="468413"/>
                  <a:pt x="365396" y="626944"/>
                  <a:pt x="375030" y="587530"/>
                </a:cubicBezTo>
                <a:cubicBezTo>
                  <a:pt x="384664" y="548116"/>
                  <a:pt x="405685" y="404475"/>
                  <a:pt x="485389" y="314261"/>
                </a:cubicBezTo>
                <a:cubicBezTo>
                  <a:pt x="565092" y="224047"/>
                  <a:pt x="876023" y="-36084"/>
                  <a:pt x="858506" y="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729C3F5A-55FE-80FF-D422-D856AB2E8671}"/>
              </a:ext>
            </a:extLst>
          </p:cNvPr>
          <p:cNvSpPr/>
          <p:nvPr/>
        </p:nvSpPr>
        <p:spPr>
          <a:xfrm>
            <a:off x="3673887" y="1923824"/>
            <a:ext cx="489391" cy="1491508"/>
          </a:xfrm>
          <a:custGeom>
            <a:avLst/>
            <a:gdLst>
              <a:gd name="connsiteX0" fmla="*/ 488538 w 489391"/>
              <a:gd name="connsiteY0" fmla="*/ 6576 h 1491508"/>
              <a:gd name="connsiteX1" fmla="*/ 171038 w 489391"/>
              <a:gd name="connsiteY1" fmla="*/ 800326 h 1491508"/>
              <a:gd name="connsiteX2" fmla="*/ 221838 w 489391"/>
              <a:gd name="connsiteY2" fmla="*/ 701901 h 1491508"/>
              <a:gd name="connsiteX3" fmla="*/ 5938 w 489391"/>
              <a:gd name="connsiteY3" fmla="*/ 1451201 h 1491508"/>
              <a:gd name="connsiteX4" fmla="*/ 72613 w 489391"/>
              <a:gd name="connsiteY4" fmla="*/ 1336901 h 1491508"/>
              <a:gd name="connsiteX5" fmla="*/ 199613 w 489391"/>
              <a:gd name="connsiteY5" fmla="*/ 882876 h 1491508"/>
              <a:gd name="connsiteX6" fmla="*/ 193263 w 489391"/>
              <a:gd name="connsiteY6" fmla="*/ 536801 h 1491508"/>
              <a:gd name="connsiteX7" fmla="*/ 158338 w 489391"/>
              <a:gd name="connsiteY7" fmla="*/ 654276 h 1491508"/>
              <a:gd name="connsiteX8" fmla="*/ 301213 w 489391"/>
              <a:gd name="connsiteY8" fmla="*/ 320901 h 1491508"/>
              <a:gd name="connsiteX9" fmla="*/ 266288 w 489391"/>
              <a:gd name="connsiteY9" fmla="*/ 416151 h 1491508"/>
              <a:gd name="connsiteX10" fmla="*/ 488538 w 489391"/>
              <a:gd name="connsiteY10" fmla="*/ 6576 h 14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391" h="1491508">
                <a:moveTo>
                  <a:pt x="488538" y="6576"/>
                </a:moveTo>
                <a:cubicBezTo>
                  <a:pt x="472663" y="70605"/>
                  <a:pt x="215488" y="684439"/>
                  <a:pt x="171038" y="800326"/>
                </a:cubicBezTo>
                <a:cubicBezTo>
                  <a:pt x="126588" y="916214"/>
                  <a:pt x="249355" y="593422"/>
                  <a:pt x="221838" y="701901"/>
                </a:cubicBezTo>
                <a:cubicBezTo>
                  <a:pt x="194321" y="810380"/>
                  <a:pt x="30809" y="1345368"/>
                  <a:pt x="5938" y="1451201"/>
                </a:cubicBezTo>
                <a:cubicBezTo>
                  <a:pt x="-18933" y="1557034"/>
                  <a:pt x="40334" y="1431622"/>
                  <a:pt x="72613" y="1336901"/>
                </a:cubicBezTo>
                <a:cubicBezTo>
                  <a:pt x="104892" y="1242180"/>
                  <a:pt x="179505" y="1016226"/>
                  <a:pt x="199613" y="882876"/>
                </a:cubicBezTo>
                <a:cubicBezTo>
                  <a:pt x="219721" y="749526"/>
                  <a:pt x="200142" y="574901"/>
                  <a:pt x="193263" y="536801"/>
                </a:cubicBezTo>
                <a:cubicBezTo>
                  <a:pt x="186384" y="498701"/>
                  <a:pt x="140346" y="690259"/>
                  <a:pt x="158338" y="654276"/>
                </a:cubicBezTo>
                <a:cubicBezTo>
                  <a:pt x="176330" y="618293"/>
                  <a:pt x="283221" y="360589"/>
                  <a:pt x="301213" y="320901"/>
                </a:cubicBezTo>
                <a:cubicBezTo>
                  <a:pt x="319205" y="281213"/>
                  <a:pt x="238771" y="466422"/>
                  <a:pt x="266288" y="416151"/>
                </a:cubicBezTo>
                <a:cubicBezTo>
                  <a:pt x="293805" y="365880"/>
                  <a:pt x="504413" y="-57453"/>
                  <a:pt x="488538" y="6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D0B83396-3A66-8AC3-1704-55291D09234E}"/>
              </a:ext>
            </a:extLst>
          </p:cNvPr>
          <p:cNvSpPr/>
          <p:nvPr/>
        </p:nvSpPr>
        <p:spPr>
          <a:xfrm>
            <a:off x="3370187" y="3643663"/>
            <a:ext cx="326148" cy="1376508"/>
          </a:xfrm>
          <a:custGeom>
            <a:avLst/>
            <a:gdLst>
              <a:gd name="connsiteX0" fmla="*/ 325513 w 326148"/>
              <a:gd name="connsiteY0" fmla="*/ 1237 h 1376508"/>
              <a:gd name="connsiteX1" fmla="*/ 49288 w 326148"/>
              <a:gd name="connsiteY1" fmla="*/ 626712 h 1376508"/>
              <a:gd name="connsiteX2" fmla="*/ 103263 w 326148"/>
              <a:gd name="connsiteY2" fmla="*/ 563212 h 1376508"/>
              <a:gd name="connsiteX3" fmla="*/ 4838 w 326148"/>
              <a:gd name="connsiteY3" fmla="*/ 1337912 h 1376508"/>
              <a:gd name="connsiteX4" fmla="*/ 30238 w 326148"/>
              <a:gd name="connsiteY4" fmla="*/ 1172812 h 1376508"/>
              <a:gd name="connsiteX5" fmla="*/ 160413 w 326148"/>
              <a:gd name="connsiteY5" fmla="*/ 423512 h 1376508"/>
              <a:gd name="connsiteX6" fmla="*/ 125488 w 326148"/>
              <a:gd name="connsiteY6" fmla="*/ 464787 h 1376508"/>
              <a:gd name="connsiteX7" fmla="*/ 325513 w 326148"/>
              <a:gd name="connsiteY7" fmla="*/ 1237 h 13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48" h="1376508">
                <a:moveTo>
                  <a:pt x="325513" y="1237"/>
                </a:moveTo>
                <a:cubicBezTo>
                  <a:pt x="312813" y="28224"/>
                  <a:pt x="86330" y="533050"/>
                  <a:pt x="49288" y="626712"/>
                </a:cubicBezTo>
                <a:cubicBezTo>
                  <a:pt x="12246" y="720374"/>
                  <a:pt x="110671" y="444679"/>
                  <a:pt x="103263" y="563212"/>
                </a:cubicBezTo>
                <a:cubicBezTo>
                  <a:pt x="95855" y="681745"/>
                  <a:pt x="17009" y="1236312"/>
                  <a:pt x="4838" y="1337912"/>
                </a:cubicBezTo>
                <a:cubicBezTo>
                  <a:pt x="-7333" y="1439512"/>
                  <a:pt x="4309" y="1325212"/>
                  <a:pt x="30238" y="1172812"/>
                </a:cubicBezTo>
                <a:cubicBezTo>
                  <a:pt x="56167" y="1020412"/>
                  <a:pt x="144538" y="541516"/>
                  <a:pt x="160413" y="423512"/>
                </a:cubicBezTo>
                <a:cubicBezTo>
                  <a:pt x="176288" y="305508"/>
                  <a:pt x="94267" y="532520"/>
                  <a:pt x="125488" y="464787"/>
                </a:cubicBezTo>
                <a:cubicBezTo>
                  <a:pt x="156709" y="397054"/>
                  <a:pt x="338213" y="-25750"/>
                  <a:pt x="325513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0CA37B38-A3C1-8355-8E78-7B58844C9A20}"/>
              </a:ext>
            </a:extLst>
          </p:cNvPr>
          <p:cNvSpPr/>
          <p:nvPr/>
        </p:nvSpPr>
        <p:spPr>
          <a:xfrm>
            <a:off x="3506588" y="4143325"/>
            <a:ext cx="176658" cy="1516927"/>
          </a:xfrm>
          <a:custGeom>
            <a:avLst/>
            <a:gdLst>
              <a:gd name="connsiteX0" fmla="*/ 176412 w 176658"/>
              <a:gd name="connsiteY0" fmla="*/ 50 h 1516927"/>
              <a:gd name="connsiteX1" fmla="*/ 43062 w 176658"/>
              <a:gd name="connsiteY1" fmla="*/ 708075 h 1516927"/>
              <a:gd name="connsiteX2" fmla="*/ 46237 w 176658"/>
              <a:gd name="connsiteY2" fmla="*/ 689025 h 1516927"/>
              <a:gd name="connsiteX3" fmla="*/ 157362 w 176658"/>
              <a:gd name="connsiteY3" fmla="*/ 1485950 h 1516927"/>
              <a:gd name="connsiteX4" fmla="*/ 141487 w 176658"/>
              <a:gd name="connsiteY4" fmla="*/ 1311325 h 1516927"/>
              <a:gd name="connsiteX5" fmla="*/ 103387 w 176658"/>
              <a:gd name="connsiteY5" fmla="*/ 908100 h 1516927"/>
              <a:gd name="connsiteX6" fmla="*/ 52587 w 176658"/>
              <a:gd name="connsiteY6" fmla="*/ 523925 h 1516927"/>
              <a:gd name="connsiteX7" fmla="*/ 4962 w 176658"/>
              <a:gd name="connsiteY7" fmla="*/ 746175 h 1516927"/>
              <a:gd name="connsiteX8" fmla="*/ 176412 w 176658"/>
              <a:gd name="connsiteY8" fmla="*/ 50 h 151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58" h="1516927">
                <a:moveTo>
                  <a:pt x="176412" y="50"/>
                </a:moveTo>
                <a:cubicBezTo>
                  <a:pt x="182762" y="-6300"/>
                  <a:pt x="64758" y="593246"/>
                  <a:pt x="43062" y="708075"/>
                </a:cubicBezTo>
                <a:cubicBezTo>
                  <a:pt x="21366" y="822904"/>
                  <a:pt x="27187" y="559379"/>
                  <a:pt x="46237" y="689025"/>
                </a:cubicBezTo>
                <a:cubicBezTo>
                  <a:pt x="65287" y="818671"/>
                  <a:pt x="141487" y="1382233"/>
                  <a:pt x="157362" y="1485950"/>
                </a:cubicBezTo>
                <a:cubicBezTo>
                  <a:pt x="173237" y="1589667"/>
                  <a:pt x="150483" y="1407633"/>
                  <a:pt x="141487" y="1311325"/>
                </a:cubicBezTo>
                <a:cubicBezTo>
                  <a:pt x="132491" y="1215017"/>
                  <a:pt x="118204" y="1039333"/>
                  <a:pt x="103387" y="908100"/>
                </a:cubicBezTo>
                <a:cubicBezTo>
                  <a:pt x="88570" y="776867"/>
                  <a:pt x="68991" y="550912"/>
                  <a:pt x="52587" y="523925"/>
                </a:cubicBezTo>
                <a:cubicBezTo>
                  <a:pt x="36183" y="496938"/>
                  <a:pt x="-16205" y="830313"/>
                  <a:pt x="4962" y="746175"/>
                </a:cubicBezTo>
                <a:cubicBezTo>
                  <a:pt x="26129" y="662038"/>
                  <a:pt x="170062" y="6400"/>
                  <a:pt x="17641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18925FC2-00F9-C0BB-FC60-DFABEA33766D}"/>
              </a:ext>
            </a:extLst>
          </p:cNvPr>
          <p:cNvSpPr/>
          <p:nvPr/>
        </p:nvSpPr>
        <p:spPr>
          <a:xfrm>
            <a:off x="6431678" y="1199687"/>
            <a:ext cx="1296103" cy="852945"/>
          </a:xfrm>
          <a:custGeom>
            <a:avLst/>
            <a:gdLst>
              <a:gd name="connsiteX0" fmla="*/ 897 w 1296103"/>
              <a:gd name="connsiteY0" fmla="*/ 684 h 852945"/>
              <a:gd name="connsiteX1" fmla="*/ 484575 w 1296103"/>
              <a:gd name="connsiteY1" fmla="*/ 427874 h 852945"/>
              <a:gd name="connsiteX2" fmla="*/ 466923 w 1296103"/>
              <a:gd name="connsiteY2" fmla="*/ 381978 h 852945"/>
              <a:gd name="connsiteX3" fmla="*/ 816442 w 1296103"/>
              <a:gd name="connsiteY3" fmla="*/ 579686 h 852945"/>
              <a:gd name="connsiteX4" fmla="*/ 759954 w 1296103"/>
              <a:gd name="connsiteY4" fmla="*/ 579686 h 852945"/>
              <a:gd name="connsiteX5" fmla="*/ 1268347 w 1296103"/>
              <a:gd name="connsiteY5" fmla="*/ 837413 h 852945"/>
              <a:gd name="connsiteX6" fmla="*/ 1197737 w 1296103"/>
              <a:gd name="connsiteY6" fmla="*/ 805638 h 852945"/>
              <a:gd name="connsiteX7" fmla="*/ 932949 w 1296103"/>
              <a:gd name="connsiteY7" fmla="*/ 653827 h 852945"/>
              <a:gd name="connsiteX8" fmla="*/ 382191 w 1296103"/>
              <a:gd name="connsiteY8" fmla="*/ 329020 h 852945"/>
              <a:gd name="connsiteX9" fmla="*/ 555185 w 1296103"/>
              <a:gd name="connsiteY9" fmla="*/ 438466 h 852945"/>
              <a:gd name="connsiteX10" fmla="*/ 244501 w 1296103"/>
              <a:gd name="connsiteY10" fmla="*/ 230166 h 852945"/>
              <a:gd name="connsiteX11" fmla="*/ 361008 w 1296103"/>
              <a:gd name="connsiteY11" fmla="*/ 325490 h 852945"/>
              <a:gd name="connsiteX12" fmla="*/ 897 w 1296103"/>
              <a:gd name="connsiteY12" fmla="*/ 684 h 8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6103" h="852945">
                <a:moveTo>
                  <a:pt x="897" y="684"/>
                </a:moveTo>
                <a:cubicBezTo>
                  <a:pt x="21491" y="17748"/>
                  <a:pt x="406904" y="364325"/>
                  <a:pt x="484575" y="427874"/>
                </a:cubicBezTo>
                <a:cubicBezTo>
                  <a:pt x="562246" y="491423"/>
                  <a:pt x="411612" y="356676"/>
                  <a:pt x="466923" y="381978"/>
                </a:cubicBezTo>
                <a:cubicBezTo>
                  <a:pt x="522234" y="407280"/>
                  <a:pt x="767604" y="546735"/>
                  <a:pt x="816442" y="579686"/>
                </a:cubicBezTo>
                <a:cubicBezTo>
                  <a:pt x="865280" y="612637"/>
                  <a:pt x="684636" y="536731"/>
                  <a:pt x="759954" y="579686"/>
                </a:cubicBezTo>
                <a:cubicBezTo>
                  <a:pt x="835272" y="622641"/>
                  <a:pt x="1195383" y="799754"/>
                  <a:pt x="1268347" y="837413"/>
                </a:cubicBezTo>
                <a:cubicBezTo>
                  <a:pt x="1341311" y="875072"/>
                  <a:pt x="1253637" y="836236"/>
                  <a:pt x="1197737" y="805638"/>
                </a:cubicBezTo>
                <a:cubicBezTo>
                  <a:pt x="1141837" y="775040"/>
                  <a:pt x="932949" y="653827"/>
                  <a:pt x="932949" y="653827"/>
                </a:cubicBezTo>
                <a:lnTo>
                  <a:pt x="382191" y="329020"/>
                </a:lnTo>
                <a:cubicBezTo>
                  <a:pt x="319230" y="293127"/>
                  <a:pt x="578133" y="454942"/>
                  <a:pt x="555185" y="438466"/>
                </a:cubicBezTo>
                <a:cubicBezTo>
                  <a:pt x="532237" y="421990"/>
                  <a:pt x="276864" y="248995"/>
                  <a:pt x="244501" y="230166"/>
                </a:cubicBezTo>
                <a:cubicBezTo>
                  <a:pt x="212138" y="211337"/>
                  <a:pt x="401609" y="360206"/>
                  <a:pt x="361008" y="325490"/>
                </a:cubicBezTo>
                <a:cubicBezTo>
                  <a:pt x="320407" y="290774"/>
                  <a:pt x="-19697" y="-16380"/>
                  <a:pt x="897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B18A669-6F79-6EA5-E2F7-9047CA111E5D}"/>
              </a:ext>
            </a:extLst>
          </p:cNvPr>
          <p:cNvSpPr/>
          <p:nvPr/>
        </p:nvSpPr>
        <p:spPr>
          <a:xfrm>
            <a:off x="6307431" y="160919"/>
            <a:ext cx="1673481" cy="748475"/>
          </a:xfrm>
          <a:custGeom>
            <a:avLst/>
            <a:gdLst>
              <a:gd name="connsiteX0" fmla="*/ 1576 w 1673481"/>
              <a:gd name="connsiteY0" fmla="*/ 223906 h 748475"/>
              <a:gd name="connsiteX1" fmla="*/ 919506 w 1673481"/>
              <a:gd name="connsiteY1" fmla="*/ 195662 h 748475"/>
              <a:gd name="connsiteX2" fmla="*/ 562926 w 1673481"/>
              <a:gd name="connsiteY2" fmla="*/ 43850 h 748475"/>
              <a:gd name="connsiteX3" fmla="*/ 923037 w 1673481"/>
              <a:gd name="connsiteY3" fmla="*/ 174479 h 748475"/>
              <a:gd name="connsiteX4" fmla="*/ 1646790 w 1673481"/>
              <a:gd name="connsiteY4" fmla="*/ 725237 h 748475"/>
              <a:gd name="connsiteX5" fmla="*/ 1463204 w 1673481"/>
              <a:gd name="connsiteY5" fmla="*/ 601669 h 748475"/>
              <a:gd name="connsiteX6" fmla="*/ 947750 w 1673481"/>
              <a:gd name="connsiteY6" fmla="*/ 199192 h 748475"/>
              <a:gd name="connsiteX7" fmla="*/ 531151 w 1673481"/>
              <a:gd name="connsiteY7" fmla="*/ 1484 h 748475"/>
              <a:gd name="connsiteX8" fmla="*/ 690024 w 1673481"/>
              <a:gd name="connsiteY8" fmla="*/ 107399 h 748475"/>
              <a:gd name="connsiteX9" fmla="*/ 358157 w 1673481"/>
              <a:gd name="connsiteY9" fmla="*/ 82686 h 748475"/>
              <a:gd name="connsiteX10" fmla="*/ 746512 w 1673481"/>
              <a:gd name="connsiteY10" fmla="*/ 86216 h 748475"/>
              <a:gd name="connsiteX11" fmla="*/ 382870 w 1673481"/>
              <a:gd name="connsiteY11" fmla="*/ 132113 h 748475"/>
              <a:gd name="connsiteX12" fmla="*/ 354626 w 1673481"/>
              <a:gd name="connsiteY12" fmla="*/ 142704 h 748475"/>
              <a:gd name="connsiteX13" fmla="*/ 690024 w 1673481"/>
              <a:gd name="connsiteY13" fmla="*/ 209784 h 748475"/>
              <a:gd name="connsiteX14" fmla="*/ 1576 w 1673481"/>
              <a:gd name="connsiteY14" fmla="*/ 223906 h 7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3481" h="748475">
                <a:moveTo>
                  <a:pt x="1576" y="223906"/>
                </a:moveTo>
                <a:cubicBezTo>
                  <a:pt x="39823" y="221552"/>
                  <a:pt x="825948" y="225671"/>
                  <a:pt x="919506" y="195662"/>
                </a:cubicBezTo>
                <a:cubicBezTo>
                  <a:pt x="1013064" y="165653"/>
                  <a:pt x="562338" y="47380"/>
                  <a:pt x="562926" y="43850"/>
                </a:cubicBezTo>
                <a:cubicBezTo>
                  <a:pt x="563515" y="40319"/>
                  <a:pt x="742393" y="60915"/>
                  <a:pt x="923037" y="174479"/>
                </a:cubicBezTo>
                <a:cubicBezTo>
                  <a:pt x="1103681" y="288043"/>
                  <a:pt x="1556762" y="654039"/>
                  <a:pt x="1646790" y="725237"/>
                </a:cubicBezTo>
                <a:cubicBezTo>
                  <a:pt x="1736818" y="796435"/>
                  <a:pt x="1579711" y="689343"/>
                  <a:pt x="1463204" y="601669"/>
                </a:cubicBezTo>
                <a:cubicBezTo>
                  <a:pt x="1346697" y="513995"/>
                  <a:pt x="1103092" y="299223"/>
                  <a:pt x="947750" y="199192"/>
                </a:cubicBezTo>
                <a:cubicBezTo>
                  <a:pt x="792408" y="99161"/>
                  <a:pt x="574105" y="16783"/>
                  <a:pt x="531151" y="1484"/>
                </a:cubicBezTo>
                <a:cubicBezTo>
                  <a:pt x="488197" y="-13815"/>
                  <a:pt x="718856" y="93865"/>
                  <a:pt x="690024" y="107399"/>
                </a:cubicBezTo>
                <a:cubicBezTo>
                  <a:pt x="661192" y="120933"/>
                  <a:pt x="348742" y="86216"/>
                  <a:pt x="358157" y="82686"/>
                </a:cubicBezTo>
                <a:cubicBezTo>
                  <a:pt x="367572" y="79155"/>
                  <a:pt x="742393" y="77978"/>
                  <a:pt x="746512" y="86216"/>
                </a:cubicBezTo>
                <a:cubicBezTo>
                  <a:pt x="750631" y="94454"/>
                  <a:pt x="448184" y="122698"/>
                  <a:pt x="382870" y="132113"/>
                </a:cubicBezTo>
                <a:cubicBezTo>
                  <a:pt x="317556" y="141528"/>
                  <a:pt x="303434" y="129759"/>
                  <a:pt x="354626" y="142704"/>
                </a:cubicBezTo>
                <a:cubicBezTo>
                  <a:pt x="405818" y="155649"/>
                  <a:pt x="747100" y="196839"/>
                  <a:pt x="690024" y="209784"/>
                </a:cubicBezTo>
                <a:cubicBezTo>
                  <a:pt x="632948" y="222729"/>
                  <a:pt x="-36671" y="226260"/>
                  <a:pt x="1576" y="223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1F708CF-1A6C-01F3-1DA2-9FEC18943143}"/>
              </a:ext>
            </a:extLst>
          </p:cNvPr>
          <p:cNvSpPr/>
          <p:nvPr/>
        </p:nvSpPr>
        <p:spPr>
          <a:xfrm>
            <a:off x="6365311" y="1189702"/>
            <a:ext cx="1441287" cy="918784"/>
          </a:xfrm>
          <a:custGeom>
            <a:avLst/>
            <a:gdLst>
              <a:gd name="connsiteX0" fmla="*/ 184 w 1441287"/>
              <a:gd name="connsiteY0" fmla="*/ 77 h 918784"/>
              <a:gd name="connsiteX1" fmla="*/ 851035 w 1441287"/>
              <a:gd name="connsiteY1" fmla="*/ 406085 h 918784"/>
              <a:gd name="connsiteX2" fmla="*/ 674510 w 1441287"/>
              <a:gd name="connsiteY2" fmla="*/ 324883 h 918784"/>
              <a:gd name="connsiteX3" fmla="*/ 1214677 w 1441287"/>
              <a:gd name="connsiteY3" fmla="*/ 557896 h 918784"/>
              <a:gd name="connsiteX4" fmla="*/ 1137006 w 1441287"/>
              <a:gd name="connsiteY4" fmla="*/ 550835 h 918784"/>
              <a:gd name="connsiteX5" fmla="*/ 1433568 w 1441287"/>
              <a:gd name="connsiteY5" fmla="*/ 907416 h 918784"/>
              <a:gd name="connsiteX6" fmla="*/ 1334714 w 1441287"/>
              <a:gd name="connsiteY6" fmla="*/ 808562 h 918784"/>
              <a:gd name="connsiteX7" fmla="*/ 1122884 w 1441287"/>
              <a:gd name="connsiteY7" fmla="*/ 589671 h 918784"/>
              <a:gd name="connsiteX8" fmla="*/ 709815 w 1441287"/>
              <a:gd name="connsiteY8" fmla="*/ 275456 h 918784"/>
              <a:gd name="connsiteX9" fmla="*/ 773364 w 1441287"/>
              <a:gd name="connsiteY9" fmla="*/ 370780 h 918784"/>
              <a:gd name="connsiteX10" fmla="*/ 184 w 1441287"/>
              <a:gd name="connsiteY10" fmla="*/ 77 h 91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287" h="918784">
                <a:moveTo>
                  <a:pt x="184" y="77"/>
                </a:moveTo>
                <a:cubicBezTo>
                  <a:pt x="13129" y="5961"/>
                  <a:pt x="738647" y="351951"/>
                  <a:pt x="851035" y="406085"/>
                </a:cubicBezTo>
                <a:cubicBezTo>
                  <a:pt x="963423" y="460219"/>
                  <a:pt x="613903" y="299581"/>
                  <a:pt x="674510" y="324883"/>
                </a:cubicBezTo>
                <a:cubicBezTo>
                  <a:pt x="735117" y="350185"/>
                  <a:pt x="1137594" y="520237"/>
                  <a:pt x="1214677" y="557896"/>
                </a:cubicBezTo>
                <a:cubicBezTo>
                  <a:pt x="1291760" y="595555"/>
                  <a:pt x="1100524" y="492582"/>
                  <a:pt x="1137006" y="550835"/>
                </a:cubicBezTo>
                <a:cubicBezTo>
                  <a:pt x="1173488" y="609088"/>
                  <a:pt x="1400617" y="864462"/>
                  <a:pt x="1433568" y="907416"/>
                </a:cubicBezTo>
                <a:cubicBezTo>
                  <a:pt x="1466519" y="950370"/>
                  <a:pt x="1386495" y="861519"/>
                  <a:pt x="1334714" y="808562"/>
                </a:cubicBezTo>
                <a:cubicBezTo>
                  <a:pt x="1282933" y="755605"/>
                  <a:pt x="1227034" y="678522"/>
                  <a:pt x="1122884" y="589671"/>
                </a:cubicBezTo>
                <a:cubicBezTo>
                  <a:pt x="1018734" y="500820"/>
                  <a:pt x="768068" y="311938"/>
                  <a:pt x="709815" y="275456"/>
                </a:cubicBezTo>
                <a:cubicBezTo>
                  <a:pt x="651562" y="238974"/>
                  <a:pt x="886340" y="416677"/>
                  <a:pt x="773364" y="370780"/>
                </a:cubicBezTo>
                <a:cubicBezTo>
                  <a:pt x="660388" y="324884"/>
                  <a:pt x="-12761" y="-5807"/>
                  <a:pt x="18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5026F9A-B8C8-0EB1-E10E-07D345684F82}"/>
              </a:ext>
            </a:extLst>
          </p:cNvPr>
          <p:cNvSpPr/>
          <p:nvPr/>
        </p:nvSpPr>
        <p:spPr>
          <a:xfrm>
            <a:off x="7338522" y="1953981"/>
            <a:ext cx="728821" cy="873024"/>
          </a:xfrm>
          <a:custGeom>
            <a:avLst/>
            <a:gdLst>
              <a:gd name="connsiteX0" fmla="*/ 4922 w 728821"/>
              <a:gd name="connsiteY0" fmla="*/ 5448 h 873024"/>
              <a:gd name="connsiteX1" fmla="*/ 612168 w 728821"/>
              <a:gd name="connsiteY1" fmla="*/ 549145 h 873024"/>
              <a:gd name="connsiteX2" fmla="*/ 502723 w 728821"/>
              <a:gd name="connsiteY2" fmla="*/ 496187 h 873024"/>
              <a:gd name="connsiteX3" fmla="*/ 725144 w 728821"/>
              <a:gd name="connsiteY3" fmla="*/ 863360 h 873024"/>
              <a:gd name="connsiteX4" fmla="*/ 633351 w 728821"/>
              <a:gd name="connsiteY4" fmla="*/ 743322 h 873024"/>
              <a:gd name="connsiteX5" fmla="*/ 527436 w 728821"/>
              <a:gd name="connsiteY5" fmla="*/ 496187 h 873024"/>
              <a:gd name="connsiteX6" fmla="*/ 290893 w 728821"/>
              <a:gd name="connsiteY6" fmla="*/ 227869 h 873024"/>
              <a:gd name="connsiteX7" fmla="*/ 322667 w 728821"/>
              <a:gd name="connsiteY7" fmla="*/ 266705 h 873024"/>
              <a:gd name="connsiteX8" fmla="*/ 4922 w 728821"/>
              <a:gd name="connsiteY8" fmla="*/ 5448 h 8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21" h="873024">
                <a:moveTo>
                  <a:pt x="4922" y="5448"/>
                </a:moveTo>
                <a:cubicBezTo>
                  <a:pt x="53172" y="52521"/>
                  <a:pt x="529201" y="467355"/>
                  <a:pt x="612168" y="549145"/>
                </a:cubicBezTo>
                <a:cubicBezTo>
                  <a:pt x="695135" y="630935"/>
                  <a:pt x="483894" y="443818"/>
                  <a:pt x="502723" y="496187"/>
                </a:cubicBezTo>
                <a:cubicBezTo>
                  <a:pt x="521552" y="548556"/>
                  <a:pt x="703373" y="822171"/>
                  <a:pt x="725144" y="863360"/>
                </a:cubicBezTo>
                <a:cubicBezTo>
                  <a:pt x="746915" y="904549"/>
                  <a:pt x="666302" y="804517"/>
                  <a:pt x="633351" y="743322"/>
                </a:cubicBezTo>
                <a:cubicBezTo>
                  <a:pt x="600400" y="682127"/>
                  <a:pt x="584512" y="582096"/>
                  <a:pt x="527436" y="496187"/>
                </a:cubicBezTo>
                <a:cubicBezTo>
                  <a:pt x="470360" y="410278"/>
                  <a:pt x="325021" y="266116"/>
                  <a:pt x="290893" y="227869"/>
                </a:cubicBezTo>
                <a:cubicBezTo>
                  <a:pt x="256765" y="189622"/>
                  <a:pt x="367387" y="302598"/>
                  <a:pt x="322667" y="266705"/>
                </a:cubicBezTo>
                <a:cubicBezTo>
                  <a:pt x="277947" y="230812"/>
                  <a:pt x="-43328" y="-41625"/>
                  <a:pt x="4922" y="5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36A7B12-EE5E-A623-4A6E-05A097125199}"/>
              </a:ext>
            </a:extLst>
          </p:cNvPr>
          <p:cNvSpPr/>
          <p:nvPr/>
        </p:nvSpPr>
        <p:spPr>
          <a:xfrm>
            <a:off x="7368007" y="2160645"/>
            <a:ext cx="644163" cy="1165312"/>
          </a:xfrm>
          <a:custGeom>
            <a:avLst/>
            <a:gdLst>
              <a:gd name="connsiteX0" fmla="*/ 151 w 644163"/>
              <a:gd name="connsiteY0" fmla="*/ 22 h 1165312"/>
              <a:gd name="connsiteX1" fmla="*/ 540317 w 644163"/>
              <a:gd name="connsiteY1" fmla="*/ 483701 h 1165312"/>
              <a:gd name="connsiteX2" fmla="*/ 434402 w 644163"/>
              <a:gd name="connsiteY2" fmla="*/ 427213 h 1165312"/>
              <a:gd name="connsiteX3" fmla="*/ 550909 w 644163"/>
              <a:gd name="connsiteY3" fmla="*/ 642574 h 1165312"/>
              <a:gd name="connsiteX4" fmla="*/ 582683 w 644163"/>
              <a:gd name="connsiteY4" fmla="*/ 1076825 h 1165312"/>
              <a:gd name="connsiteX5" fmla="*/ 582683 w 644163"/>
              <a:gd name="connsiteY5" fmla="*/ 995624 h 1165312"/>
              <a:gd name="connsiteX6" fmla="*/ 642702 w 644163"/>
              <a:gd name="connsiteY6" fmla="*/ 1165088 h 1165312"/>
              <a:gd name="connsiteX7" fmla="*/ 621519 w 644163"/>
              <a:gd name="connsiteY7" fmla="*/ 953258 h 1165312"/>
              <a:gd name="connsiteX8" fmla="*/ 575622 w 644163"/>
              <a:gd name="connsiteY8" fmla="*/ 681409 h 1165312"/>
              <a:gd name="connsiteX9" fmla="*/ 360262 w 644163"/>
              <a:gd name="connsiteY9" fmla="*/ 342481 h 1165312"/>
              <a:gd name="connsiteX10" fmla="*/ 483829 w 644163"/>
              <a:gd name="connsiteY10" fmla="*/ 504884 h 1165312"/>
              <a:gd name="connsiteX11" fmla="*/ 151 w 644163"/>
              <a:gd name="connsiteY11" fmla="*/ 22 h 11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163" h="1165312">
                <a:moveTo>
                  <a:pt x="151" y="22"/>
                </a:moveTo>
                <a:cubicBezTo>
                  <a:pt x="9566" y="-3509"/>
                  <a:pt x="467942" y="412503"/>
                  <a:pt x="540317" y="483701"/>
                </a:cubicBezTo>
                <a:cubicBezTo>
                  <a:pt x="612692" y="554899"/>
                  <a:pt x="432637" y="400734"/>
                  <a:pt x="434402" y="427213"/>
                </a:cubicBezTo>
                <a:cubicBezTo>
                  <a:pt x="436167" y="453692"/>
                  <a:pt x="526196" y="534305"/>
                  <a:pt x="550909" y="642574"/>
                </a:cubicBezTo>
                <a:cubicBezTo>
                  <a:pt x="575622" y="750843"/>
                  <a:pt x="577387" y="1017983"/>
                  <a:pt x="582683" y="1076825"/>
                </a:cubicBezTo>
                <a:cubicBezTo>
                  <a:pt x="587979" y="1135667"/>
                  <a:pt x="572680" y="980914"/>
                  <a:pt x="582683" y="995624"/>
                </a:cubicBezTo>
                <a:cubicBezTo>
                  <a:pt x="592686" y="1010335"/>
                  <a:pt x="636229" y="1172149"/>
                  <a:pt x="642702" y="1165088"/>
                </a:cubicBezTo>
                <a:cubicBezTo>
                  <a:pt x="649175" y="1158027"/>
                  <a:pt x="632699" y="1033871"/>
                  <a:pt x="621519" y="953258"/>
                </a:cubicBezTo>
                <a:cubicBezTo>
                  <a:pt x="610339" y="872645"/>
                  <a:pt x="619165" y="783205"/>
                  <a:pt x="575622" y="681409"/>
                </a:cubicBezTo>
                <a:cubicBezTo>
                  <a:pt x="532079" y="579613"/>
                  <a:pt x="375561" y="371902"/>
                  <a:pt x="360262" y="342481"/>
                </a:cubicBezTo>
                <a:cubicBezTo>
                  <a:pt x="344963" y="313060"/>
                  <a:pt x="543847" y="559607"/>
                  <a:pt x="483829" y="504884"/>
                </a:cubicBezTo>
                <a:cubicBezTo>
                  <a:pt x="423811" y="450161"/>
                  <a:pt x="-9264" y="3553"/>
                  <a:pt x="15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1C72459-BC81-BC74-3F09-26C94A048CC9}"/>
              </a:ext>
            </a:extLst>
          </p:cNvPr>
          <p:cNvSpPr/>
          <p:nvPr/>
        </p:nvSpPr>
        <p:spPr>
          <a:xfrm>
            <a:off x="7789551" y="897788"/>
            <a:ext cx="927886" cy="1714235"/>
          </a:xfrm>
          <a:custGeom>
            <a:avLst/>
            <a:gdLst>
              <a:gd name="connsiteX0" fmla="*/ 9328 w 927886"/>
              <a:gd name="connsiteY0" fmla="*/ 16612 h 1714235"/>
              <a:gd name="connsiteX1" fmla="*/ 658940 w 927886"/>
              <a:gd name="connsiteY1" fmla="*/ 839219 h 1714235"/>
              <a:gd name="connsiteX2" fmla="*/ 683654 w 927886"/>
              <a:gd name="connsiteY2" fmla="*/ 860402 h 1714235"/>
              <a:gd name="connsiteX3" fmla="*/ 775447 w 927886"/>
              <a:gd name="connsiteY3" fmla="*/ 1156964 h 1714235"/>
              <a:gd name="connsiteX4" fmla="*/ 796630 w 927886"/>
              <a:gd name="connsiteY4" fmla="*/ 1089885 h 1714235"/>
              <a:gd name="connsiteX5" fmla="*/ 923728 w 927886"/>
              <a:gd name="connsiteY5" fmla="*/ 1704192 h 1714235"/>
              <a:gd name="connsiteX6" fmla="*/ 877831 w 927886"/>
              <a:gd name="connsiteY6" fmla="*/ 1421752 h 1714235"/>
              <a:gd name="connsiteX7" fmla="*/ 690715 w 927886"/>
              <a:gd name="connsiteY7" fmla="*/ 782731 h 1714235"/>
              <a:gd name="connsiteX8" fmla="*/ 249402 w 927886"/>
              <a:gd name="connsiteY8" fmla="*/ 129588 h 1714235"/>
              <a:gd name="connsiteX9" fmla="*/ 613044 w 927886"/>
              <a:gd name="connsiteY9" fmla="*/ 676816 h 1714235"/>
              <a:gd name="connsiteX10" fmla="*/ 464763 w 927886"/>
              <a:gd name="connsiteY10" fmla="*/ 429681 h 1714235"/>
              <a:gd name="connsiteX11" fmla="*/ 274115 w 927886"/>
              <a:gd name="connsiteY11" fmla="*/ 161363 h 1714235"/>
              <a:gd name="connsiteX12" fmla="*/ 404744 w 927886"/>
              <a:gd name="connsiteY12" fmla="*/ 366132 h 1714235"/>
              <a:gd name="connsiteX13" fmla="*/ 503598 w 927886"/>
              <a:gd name="connsiteY13" fmla="*/ 592084 h 1714235"/>
              <a:gd name="connsiteX14" fmla="*/ 288237 w 927886"/>
              <a:gd name="connsiteY14" fmla="*/ 309644 h 1714235"/>
              <a:gd name="connsiteX15" fmla="*/ 9328 w 927886"/>
              <a:gd name="connsiteY15" fmla="*/ 16612 h 171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7886" h="1714235">
                <a:moveTo>
                  <a:pt x="9328" y="16612"/>
                </a:moveTo>
                <a:cubicBezTo>
                  <a:pt x="71112" y="104875"/>
                  <a:pt x="658940" y="839219"/>
                  <a:pt x="658940" y="839219"/>
                </a:cubicBezTo>
                <a:cubicBezTo>
                  <a:pt x="771328" y="979851"/>
                  <a:pt x="664236" y="807445"/>
                  <a:pt x="683654" y="860402"/>
                </a:cubicBezTo>
                <a:cubicBezTo>
                  <a:pt x="703072" y="913359"/>
                  <a:pt x="756618" y="1118717"/>
                  <a:pt x="775447" y="1156964"/>
                </a:cubicBezTo>
                <a:cubicBezTo>
                  <a:pt x="794276" y="1195211"/>
                  <a:pt x="771917" y="998680"/>
                  <a:pt x="796630" y="1089885"/>
                </a:cubicBezTo>
                <a:cubicBezTo>
                  <a:pt x="821343" y="1181090"/>
                  <a:pt x="910195" y="1648881"/>
                  <a:pt x="923728" y="1704192"/>
                </a:cubicBezTo>
                <a:cubicBezTo>
                  <a:pt x="937261" y="1759503"/>
                  <a:pt x="916666" y="1575329"/>
                  <a:pt x="877831" y="1421752"/>
                </a:cubicBezTo>
                <a:cubicBezTo>
                  <a:pt x="838996" y="1268175"/>
                  <a:pt x="795453" y="998092"/>
                  <a:pt x="690715" y="782731"/>
                </a:cubicBezTo>
                <a:cubicBezTo>
                  <a:pt x="585977" y="567370"/>
                  <a:pt x="262347" y="147240"/>
                  <a:pt x="249402" y="129588"/>
                </a:cubicBezTo>
                <a:cubicBezTo>
                  <a:pt x="236457" y="111936"/>
                  <a:pt x="577151" y="626801"/>
                  <a:pt x="613044" y="676816"/>
                </a:cubicBezTo>
                <a:cubicBezTo>
                  <a:pt x="648938" y="726832"/>
                  <a:pt x="521251" y="515590"/>
                  <a:pt x="464763" y="429681"/>
                </a:cubicBezTo>
                <a:cubicBezTo>
                  <a:pt x="408275" y="343772"/>
                  <a:pt x="284118" y="171955"/>
                  <a:pt x="274115" y="161363"/>
                </a:cubicBezTo>
                <a:cubicBezTo>
                  <a:pt x="264112" y="150772"/>
                  <a:pt x="366497" y="294345"/>
                  <a:pt x="404744" y="366132"/>
                </a:cubicBezTo>
                <a:cubicBezTo>
                  <a:pt x="442991" y="437919"/>
                  <a:pt x="523016" y="601499"/>
                  <a:pt x="503598" y="592084"/>
                </a:cubicBezTo>
                <a:cubicBezTo>
                  <a:pt x="484180" y="582669"/>
                  <a:pt x="366497" y="403202"/>
                  <a:pt x="288237" y="309644"/>
                </a:cubicBezTo>
                <a:cubicBezTo>
                  <a:pt x="209978" y="216086"/>
                  <a:pt x="-52456" y="-71651"/>
                  <a:pt x="9328" y="16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B32AB28-5D80-7580-F6D7-E86C96824085}"/>
              </a:ext>
            </a:extLst>
          </p:cNvPr>
          <p:cNvSpPr/>
          <p:nvPr/>
        </p:nvSpPr>
        <p:spPr>
          <a:xfrm>
            <a:off x="8734462" y="2700646"/>
            <a:ext cx="252140" cy="1639528"/>
          </a:xfrm>
          <a:custGeom>
            <a:avLst/>
            <a:gdLst>
              <a:gd name="connsiteX0" fmla="*/ 63549 w 252140"/>
              <a:gd name="connsiteY0" fmla="*/ 188 h 1639528"/>
              <a:gd name="connsiteX1" fmla="*/ 7061 w 252140"/>
              <a:gd name="connsiteY1" fmla="*/ 448562 h 1639528"/>
              <a:gd name="connsiteX2" fmla="*/ 52957 w 252140"/>
              <a:gd name="connsiteY2" fmla="*/ 409726 h 1639528"/>
              <a:gd name="connsiteX3" fmla="*/ 155342 w 252140"/>
              <a:gd name="connsiteY3" fmla="*/ 635678 h 1639528"/>
              <a:gd name="connsiteX4" fmla="*/ 176525 w 252140"/>
              <a:gd name="connsiteY4" fmla="*/ 610965 h 1639528"/>
              <a:gd name="connsiteX5" fmla="*/ 183586 w 252140"/>
              <a:gd name="connsiteY5" fmla="*/ 921649 h 1639528"/>
              <a:gd name="connsiteX6" fmla="*/ 222421 w 252140"/>
              <a:gd name="connsiteY6" fmla="*/ 1359431 h 1639528"/>
              <a:gd name="connsiteX7" fmla="*/ 247135 w 252140"/>
              <a:gd name="connsiteY7" fmla="*/ 1634810 h 1639528"/>
              <a:gd name="connsiteX8" fmla="*/ 247135 w 252140"/>
              <a:gd name="connsiteY8" fmla="*/ 1454755 h 1639528"/>
              <a:gd name="connsiteX9" fmla="*/ 194177 w 252140"/>
              <a:gd name="connsiteY9" fmla="*/ 554477 h 1639528"/>
              <a:gd name="connsiteX10" fmla="*/ 183586 w 252140"/>
              <a:gd name="connsiteY10" fmla="*/ 709819 h 1639528"/>
              <a:gd name="connsiteX11" fmla="*/ 67079 w 252140"/>
              <a:gd name="connsiteY11" fmla="*/ 420318 h 1639528"/>
              <a:gd name="connsiteX12" fmla="*/ 0 w 252140"/>
              <a:gd name="connsiteY12" fmla="*/ 508580 h 1639528"/>
              <a:gd name="connsiteX13" fmla="*/ 63549 w 252140"/>
              <a:gd name="connsiteY13" fmla="*/ 188 h 163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140" h="1639528">
                <a:moveTo>
                  <a:pt x="63549" y="188"/>
                </a:moveTo>
                <a:cubicBezTo>
                  <a:pt x="64726" y="-9815"/>
                  <a:pt x="8826" y="380306"/>
                  <a:pt x="7061" y="448562"/>
                </a:cubicBezTo>
                <a:cubicBezTo>
                  <a:pt x="5296" y="516818"/>
                  <a:pt x="28244" y="378540"/>
                  <a:pt x="52957" y="409726"/>
                </a:cubicBezTo>
                <a:cubicBezTo>
                  <a:pt x="77670" y="440912"/>
                  <a:pt x="134747" y="602138"/>
                  <a:pt x="155342" y="635678"/>
                </a:cubicBezTo>
                <a:cubicBezTo>
                  <a:pt x="175937" y="669218"/>
                  <a:pt x="171818" y="563303"/>
                  <a:pt x="176525" y="610965"/>
                </a:cubicBezTo>
                <a:cubicBezTo>
                  <a:pt x="181232" y="658627"/>
                  <a:pt x="175937" y="796905"/>
                  <a:pt x="183586" y="921649"/>
                </a:cubicBezTo>
                <a:cubicBezTo>
                  <a:pt x="191235" y="1046393"/>
                  <a:pt x="211830" y="1240571"/>
                  <a:pt x="222421" y="1359431"/>
                </a:cubicBezTo>
                <a:cubicBezTo>
                  <a:pt x="233013" y="1478291"/>
                  <a:pt x="243016" y="1618923"/>
                  <a:pt x="247135" y="1634810"/>
                </a:cubicBezTo>
                <a:cubicBezTo>
                  <a:pt x="251254" y="1650697"/>
                  <a:pt x="255961" y="1634811"/>
                  <a:pt x="247135" y="1454755"/>
                </a:cubicBezTo>
                <a:cubicBezTo>
                  <a:pt x="238309" y="1274700"/>
                  <a:pt x="204769" y="678633"/>
                  <a:pt x="194177" y="554477"/>
                </a:cubicBezTo>
                <a:cubicBezTo>
                  <a:pt x="183585" y="430321"/>
                  <a:pt x="204769" y="732179"/>
                  <a:pt x="183586" y="709819"/>
                </a:cubicBezTo>
                <a:cubicBezTo>
                  <a:pt x="162403" y="687459"/>
                  <a:pt x="97677" y="453858"/>
                  <a:pt x="67079" y="420318"/>
                </a:cubicBezTo>
                <a:cubicBezTo>
                  <a:pt x="36481" y="386778"/>
                  <a:pt x="0" y="578602"/>
                  <a:pt x="0" y="508580"/>
                </a:cubicBezTo>
                <a:cubicBezTo>
                  <a:pt x="0" y="438558"/>
                  <a:pt x="62372" y="10191"/>
                  <a:pt x="63549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9EBA165-4135-AED7-F453-03706E9F66EC}"/>
              </a:ext>
            </a:extLst>
          </p:cNvPr>
          <p:cNvSpPr/>
          <p:nvPr/>
        </p:nvSpPr>
        <p:spPr>
          <a:xfrm>
            <a:off x="8679778" y="4346648"/>
            <a:ext cx="326476" cy="1824297"/>
          </a:xfrm>
          <a:custGeom>
            <a:avLst/>
            <a:gdLst>
              <a:gd name="connsiteX0" fmla="*/ 248861 w 326476"/>
              <a:gd name="connsiteY0" fmla="*/ 6461 h 1824297"/>
              <a:gd name="connsiteX1" fmla="*/ 273575 w 326476"/>
              <a:gd name="connsiteY1" fmla="*/ 645482 h 1824297"/>
              <a:gd name="connsiteX2" fmla="*/ 323002 w 326476"/>
              <a:gd name="connsiteY2" fmla="*/ 546628 h 1824297"/>
              <a:gd name="connsiteX3" fmla="*/ 167660 w 326476"/>
              <a:gd name="connsiteY3" fmla="*/ 1037367 h 1824297"/>
              <a:gd name="connsiteX4" fmla="*/ 12318 w 326476"/>
              <a:gd name="connsiteY4" fmla="*/ 1785834 h 1824297"/>
              <a:gd name="connsiteX5" fmla="*/ 40562 w 326476"/>
              <a:gd name="connsiteY5" fmla="*/ 1602248 h 1824297"/>
              <a:gd name="connsiteX6" fmla="*/ 284166 w 326476"/>
              <a:gd name="connsiteY6" fmla="*/ 631360 h 1824297"/>
              <a:gd name="connsiteX7" fmla="*/ 255922 w 326476"/>
              <a:gd name="connsiteY7" fmla="*/ 673726 h 1824297"/>
              <a:gd name="connsiteX8" fmla="*/ 234739 w 326476"/>
              <a:gd name="connsiteY8" fmla="*/ 239474 h 1824297"/>
              <a:gd name="connsiteX9" fmla="*/ 213556 w 326476"/>
              <a:gd name="connsiteY9" fmla="*/ 310084 h 1824297"/>
              <a:gd name="connsiteX10" fmla="*/ 248861 w 326476"/>
              <a:gd name="connsiteY10" fmla="*/ 6461 h 18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476" h="1824297">
                <a:moveTo>
                  <a:pt x="248861" y="6461"/>
                </a:moveTo>
                <a:cubicBezTo>
                  <a:pt x="258864" y="62361"/>
                  <a:pt x="261218" y="555454"/>
                  <a:pt x="273575" y="645482"/>
                </a:cubicBezTo>
                <a:cubicBezTo>
                  <a:pt x="285932" y="735510"/>
                  <a:pt x="340654" y="481314"/>
                  <a:pt x="323002" y="546628"/>
                </a:cubicBezTo>
                <a:cubicBezTo>
                  <a:pt x="305350" y="611942"/>
                  <a:pt x="219441" y="830833"/>
                  <a:pt x="167660" y="1037367"/>
                </a:cubicBezTo>
                <a:cubicBezTo>
                  <a:pt x="115879" y="1243901"/>
                  <a:pt x="33501" y="1691687"/>
                  <a:pt x="12318" y="1785834"/>
                </a:cubicBezTo>
                <a:cubicBezTo>
                  <a:pt x="-8865" y="1879981"/>
                  <a:pt x="-4746" y="1794660"/>
                  <a:pt x="40562" y="1602248"/>
                </a:cubicBezTo>
                <a:cubicBezTo>
                  <a:pt x="85870" y="1409836"/>
                  <a:pt x="248273" y="786114"/>
                  <a:pt x="284166" y="631360"/>
                </a:cubicBezTo>
                <a:cubicBezTo>
                  <a:pt x="320059" y="476606"/>
                  <a:pt x="264160" y="739040"/>
                  <a:pt x="255922" y="673726"/>
                </a:cubicBezTo>
                <a:cubicBezTo>
                  <a:pt x="247684" y="608412"/>
                  <a:pt x="241800" y="300081"/>
                  <a:pt x="234739" y="239474"/>
                </a:cubicBezTo>
                <a:cubicBezTo>
                  <a:pt x="227678" y="178867"/>
                  <a:pt x="214144" y="345389"/>
                  <a:pt x="213556" y="310084"/>
                </a:cubicBezTo>
                <a:cubicBezTo>
                  <a:pt x="212968" y="274779"/>
                  <a:pt x="238858" y="-49439"/>
                  <a:pt x="248861" y="6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6C7B87F-CEC2-A947-45C3-696C8F3E4017}"/>
              </a:ext>
            </a:extLst>
          </p:cNvPr>
          <p:cNvSpPr/>
          <p:nvPr/>
        </p:nvSpPr>
        <p:spPr>
          <a:xfrm>
            <a:off x="7703442" y="4324022"/>
            <a:ext cx="459689" cy="1630144"/>
          </a:xfrm>
          <a:custGeom>
            <a:avLst/>
            <a:gdLst>
              <a:gd name="connsiteX0" fmla="*/ 459078 w 459689"/>
              <a:gd name="connsiteY0" fmla="*/ 4373 h 1630144"/>
              <a:gd name="connsiteX1" fmla="*/ 113089 w 459689"/>
              <a:gd name="connsiteY1" fmla="*/ 706943 h 1630144"/>
              <a:gd name="connsiteX2" fmla="*/ 180169 w 459689"/>
              <a:gd name="connsiteY2" fmla="*/ 604559 h 1630144"/>
              <a:gd name="connsiteX3" fmla="*/ 38949 w 459689"/>
              <a:gd name="connsiteY3" fmla="*/ 1056463 h 1630144"/>
              <a:gd name="connsiteX4" fmla="*/ 88376 w 459689"/>
              <a:gd name="connsiteY4" fmla="*/ 1614282 h 1630144"/>
              <a:gd name="connsiteX5" fmla="*/ 81315 w 459689"/>
              <a:gd name="connsiteY5" fmla="*/ 1430696 h 1630144"/>
              <a:gd name="connsiteX6" fmla="*/ 113 w 459689"/>
              <a:gd name="connsiteY6" fmla="*/ 943487 h 1630144"/>
              <a:gd name="connsiteX7" fmla="*/ 67193 w 459689"/>
              <a:gd name="connsiteY7" fmla="*/ 978792 h 1630144"/>
              <a:gd name="connsiteX8" fmla="*/ 208413 w 459689"/>
              <a:gd name="connsiteY8" fmla="*/ 360954 h 1630144"/>
              <a:gd name="connsiteX9" fmla="*/ 197821 w 459689"/>
              <a:gd name="connsiteY9" fmla="*/ 406851 h 1630144"/>
              <a:gd name="connsiteX10" fmla="*/ 459078 w 459689"/>
              <a:gd name="connsiteY10" fmla="*/ 4373 h 163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689" h="1630144">
                <a:moveTo>
                  <a:pt x="459078" y="4373"/>
                </a:moveTo>
                <a:cubicBezTo>
                  <a:pt x="444956" y="54388"/>
                  <a:pt x="159574" y="606912"/>
                  <a:pt x="113089" y="706943"/>
                </a:cubicBezTo>
                <a:cubicBezTo>
                  <a:pt x="66604" y="806974"/>
                  <a:pt x="192526" y="546306"/>
                  <a:pt x="180169" y="604559"/>
                </a:cubicBezTo>
                <a:cubicBezTo>
                  <a:pt x="167812" y="662812"/>
                  <a:pt x="54248" y="888176"/>
                  <a:pt x="38949" y="1056463"/>
                </a:cubicBezTo>
                <a:cubicBezTo>
                  <a:pt x="23650" y="1224750"/>
                  <a:pt x="81315" y="1551910"/>
                  <a:pt x="88376" y="1614282"/>
                </a:cubicBezTo>
                <a:cubicBezTo>
                  <a:pt x="95437" y="1676654"/>
                  <a:pt x="96025" y="1542495"/>
                  <a:pt x="81315" y="1430696"/>
                </a:cubicBezTo>
                <a:cubicBezTo>
                  <a:pt x="66605" y="1318897"/>
                  <a:pt x="2467" y="1018804"/>
                  <a:pt x="113" y="943487"/>
                </a:cubicBezTo>
                <a:cubicBezTo>
                  <a:pt x="-2241" y="868170"/>
                  <a:pt x="32476" y="1075881"/>
                  <a:pt x="67193" y="978792"/>
                </a:cubicBezTo>
                <a:cubicBezTo>
                  <a:pt x="101910" y="881703"/>
                  <a:pt x="186642" y="456277"/>
                  <a:pt x="208413" y="360954"/>
                </a:cubicBezTo>
                <a:cubicBezTo>
                  <a:pt x="230184" y="265631"/>
                  <a:pt x="157220" y="465104"/>
                  <a:pt x="197821" y="406851"/>
                </a:cubicBezTo>
                <a:cubicBezTo>
                  <a:pt x="238422" y="348598"/>
                  <a:pt x="473200" y="-45642"/>
                  <a:pt x="459078" y="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D3FF2D65-547F-ACD7-244F-786EE0542033}"/>
              </a:ext>
            </a:extLst>
          </p:cNvPr>
          <p:cNvSpPr/>
          <p:nvPr/>
        </p:nvSpPr>
        <p:spPr>
          <a:xfrm>
            <a:off x="3989593" y="434824"/>
            <a:ext cx="2872714" cy="2554876"/>
          </a:xfrm>
          <a:custGeom>
            <a:avLst/>
            <a:gdLst>
              <a:gd name="connsiteX0" fmla="*/ 2871435 w 2872714"/>
              <a:gd name="connsiteY0" fmla="*/ 1181 h 2554876"/>
              <a:gd name="connsiteX1" fmla="*/ 915467 w 2872714"/>
              <a:gd name="connsiteY1" fmla="*/ 219184 h 2554876"/>
              <a:gd name="connsiteX2" fmla="*/ 1387806 w 2872714"/>
              <a:gd name="connsiteY2" fmla="*/ 225240 h 2554876"/>
              <a:gd name="connsiteX3" fmla="*/ 842799 w 2872714"/>
              <a:gd name="connsiteY3" fmla="*/ 558299 h 2554876"/>
              <a:gd name="connsiteX4" fmla="*/ 933633 w 2872714"/>
              <a:gd name="connsiteY4" fmla="*/ 503799 h 2554876"/>
              <a:gd name="connsiteX5" fmla="*/ 406794 w 2872714"/>
              <a:gd name="connsiteY5" fmla="*/ 1121473 h 2554876"/>
              <a:gd name="connsiteX6" fmla="*/ 600574 w 2872714"/>
              <a:gd name="connsiteY6" fmla="*/ 891359 h 2554876"/>
              <a:gd name="connsiteX7" fmla="*/ 19233 w 2872714"/>
              <a:gd name="connsiteY7" fmla="*/ 2490045 h 2554876"/>
              <a:gd name="connsiteX8" fmla="*/ 206958 w 2872714"/>
              <a:gd name="connsiteY8" fmla="*/ 2066151 h 2554876"/>
              <a:gd name="connsiteX9" fmla="*/ 867022 w 2872714"/>
              <a:gd name="connsiteY9" fmla="*/ 443242 h 2554876"/>
              <a:gd name="connsiteX10" fmla="*/ 812521 w 2872714"/>
              <a:gd name="connsiteY10" fmla="*/ 552244 h 2554876"/>
              <a:gd name="connsiteX11" fmla="*/ 1399917 w 2872714"/>
              <a:gd name="connsiteY11" fmla="*/ 55682 h 2554876"/>
              <a:gd name="connsiteX12" fmla="*/ 1218248 w 2872714"/>
              <a:gd name="connsiteY12" fmla="*/ 128350 h 2554876"/>
              <a:gd name="connsiteX13" fmla="*/ 2871435 w 2872714"/>
              <a:gd name="connsiteY13" fmla="*/ 1181 h 25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2714" h="2554876">
                <a:moveTo>
                  <a:pt x="2871435" y="1181"/>
                </a:moveTo>
                <a:cubicBezTo>
                  <a:pt x="2820971" y="16320"/>
                  <a:pt x="1162738" y="181841"/>
                  <a:pt x="915467" y="219184"/>
                </a:cubicBezTo>
                <a:cubicBezTo>
                  <a:pt x="668195" y="256527"/>
                  <a:pt x="1399917" y="168721"/>
                  <a:pt x="1387806" y="225240"/>
                </a:cubicBezTo>
                <a:cubicBezTo>
                  <a:pt x="1375695" y="281759"/>
                  <a:pt x="918494" y="511873"/>
                  <a:pt x="842799" y="558299"/>
                </a:cubicBezTo>
                <a:cubicBezTo>
                  <a:pt x="767104" y="604725"/>
                  <a:pt x="1006300" y="409937"/>
                  <a:pt x="933633" y="503799"/>
                </a:cubicBezTo>
                <a:cubicBezTo>
                  <a:pt x="860965" y="597661"/>
                  <a:pt x="462304" y="1056880"/>
                  <a:pt x="406794" y="1121473"/>
                </a:cubicBezTo>
                <a:cubicBezTo>
                  <a:pt x="351284" y="1186066"/>
                  <a:pt x="665167" y="663264"/>
                  <a:pt x="600574" y="891359"/>
                </a:cubicBezTo>
                <a:cubicBezTo>
                  <a:pt x="535980" y="1119454"/>
                  <a:pt x="84836" y="2294246"/>
                  <a:pt x="19233" y="2490045"/>
                </a:cubicBezTo>
                <a:cubicBezTo>
                  <a:pt x="-46370" y="2685844"/>
                  <a:pt x="65660" y="2407285"/>
                  <a:pt x="206958" y="2066151"/>
                </a:cubicBezTo>
                <a:cubicBezTo>
                  <a:pt x="348256" y="1725017"/>
                  <a:pt x="766095" y="695560"/>
                  <a:pt x="867022" y="443242"/>
                </a:cubicBezTo>
                <a:cubicBezTo>
                  <a:pt x="967949" y="190924"/>
                  <a:pt x="723705" y="616837"/>
                  <a:pt x="812521" y="552244"/>
                </a:cubicBezTo>
                <a:cubicBezTo>
                  <a:pt x="901337" y="487651"/>
                  <a:pt x="1332296" y="126331"/>
                  <a:pt x="1399917" y="55682"/>
                </a:cubicBezTo>
                <a:cubicBezTo>
                  <a:pt x="1467538" y="-14967"/>
                  <a:pt x="971986" y="135415"/>
                  <a:pt x="1218248" y="128350"/>
                </a:cubicBezTo>
                <a:cubicBezTo>
                  <a:pt x="1464510" y="121285"/>
                  <a:pt x="2921899" y="-13958"/>
                  <a:pt x="2871435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BE3716CB-54B0-0FCA-D47C-7B1FCD63C956}"/>
              </a:ext>
            </a:extLst>
          </p:cNvPr>
          <p:cNvSpPr/>
          <p:nvPr/>
        </p:nvSpPr>
        <p:spPr>
          <a:xfrm>
            <a:off x="4241866" y="641897"/>
            <a:ext cx="2649440" cy="2506554"/>
          </a:xfrm>
          <a:custGeom>
            <a:avLst/>
            <a:gdLst>
              <a:gd name="connsiteX0" fmla="*/ 2649440 w 2649440"/>
              <a:gd name="connsiteY0" fmla="*/ 0 h 2506554"/>
              <a:gd name="connsiteX1" fmla="*/ 1141588 w 2649440"/>
              <a:gd name="connsiteY1" fmla="*/ 405727 h 2506554"/>
              <a:gd name="connsiteX2" fmla="*/ 1238478 w 2649440"/>
              <a:gd name="connsiteY2" fmla="*/ 411782 h 2506554"/>
              <a:gd name="connsiteX3" fmla="*/ 699527 w 2649440"/>
              <a:gd name="connsiteY3" fmla="*/ 1065790 h 2506554"/>
              <a:gd name="connsiteX4" fmla="*/ 863029 w 2649440"/>
              <a:gd name="connsiteY4" fmla="*/ 884122 h 2506554"/>
              <a:gd name="connsiteX5" fmla="*/ 45519 w 2649440"/>
              <a:gd name="connsiteY5" fmla="*/ 2416196 h 2506554"/>
              <a:gd name="connsiteX6" fmla="*/ 148465 w 2649440"/>
              <a:gd name="connsiteY6" fmla="*/ 2240582 h 2506554"/>
              <a:gd name="connsiteX7" fmla="*/ 517859 w 2649440"/>
              <a:gd name="connsiteY7" fmla="*/ 1513907 h 2506554"/>
              <a:gd name="connsiteX8" fmla="*/ 929641 w 2649440"/>
              <a:gd name="connsiteY8" fmla="*/ 526839 h 2506554"/>
              <a:gd name="connsiteX9" fmla="*/ 808529 w 2649440"/>
              <a:gd name="connsiteY9" fmla="*/ 750898 h 2506554"/>
              <a:gd name="connsiteX10" fmla="*/ 1244534 w 2649440"/>
              <a:gd name="connsiteY10" fmla="*/ 290670 h 2506554"/>
              <a:gd name="connsiteX11" fmla="*/ 1074976 w 2649440"/>
              <a:gd name="connsiteY11" fmla="*/ 327004 h 2506554"/>
              <a:gd name="connsiteX12" fmla="*/ 2649440 w 2649440"/>
              <a:gd name="connsiteY12" fmla="*/ 0 h 25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9440" h="2506554">
                <a:moveTo>
                  <a:pt x="2649440" y="0"/>
                </a:moveTo>
                <a:lnTo>
                  <a:pt x="1141588" y="405727"/>
                </a:lnTo>
                <a:cubicBezTo>
                  <a:pt x="906428" y="474357"/>
                  <a:pt x="1312155" y="301772"/>
                  <a:pt x="1238478" y="411782"/>
                </a:cubicBezTo>
                <a:cubicBezTo>
                  <a:pt x="1164801" y="521793"/>
                  <a:pt x="762102" y="987067"/>
                  <a:pt x="699527" y="1065790"/>
                </a:cubicBezTo>
                <a:cubicBezTo>
                  <a:pt x="636952" y="1144513"/>
                  <a:pt x="972030" y="659054"/>
                  <a:pt x="863029" y="884122"/>
                </a:cubicBezTo>
                <a:cubicBezTo>
                  <a:pt x="754028" y="1109190"/>
                  <a:pt x="164613" y="2190119"/>
                  <a:pt x="45519" y="2416196"/>
                </a:cubicBezTo>
                <a:cubicBezTo>
                  <a:pt x="-73575" y="2642273"/>
                  <a:pt x="69742" y="2390964"/>
                  <a:pt x="148465" y="2240582"/>
                </a:cubicBezTo>
                <a:cubicBezTo>
                  <a:pt x="227188" y="2090201"/>
                  <a:pt x="387663" y="1799531"/>
                  <a:pt x="517859" y="1513907"/>
                </a:cubicBezTo>
                <a:cubicBezTo>
                  <a:pt x="648055" y="1228283"/>
                  <a:pt x="881196" y="654007"/>
                  <a:pt x="929641" y="526839"/>
                </a:cubicBezTo>
                <a:cubicBezTo>
                  <a:pt x="978086" y="399671"/>
                  <a:pt x="756047" y="790259"/>
                  <a:pt x="808529" y="750898"/>
                </a:cubicBezTo>
                <a:cubicBezTo>
                  <a:pt x="861011" y="711537"/>
                  <a:pt x="1200126" y="361319"/>
                  <a:pt x="1244534" y="290670"/>
                </a:cubicBezTo>
                <a:cubicBezTo>
                  <a:pt x="1288942" y="220021"/>
                  <a:pt x="1074976" y="327004"/>
                  <a:pt x="1074976" y="327004"/>
                </a:cubicBezTo>
                <a:lnTo>
                  <a:pt x="26494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172E1D7-C65A-2B56-F2D5-0A84559C1AF9}"/>
              </a:ext>
            </a:extLst>
          </p:cNvPr>
          <p:cNvSpPr/>
          <p:nvPr/>
        </p:nvSpPr>
        <p:spPr>
          <a:xfrm>
            <a:off x="3894591" y="3084299"/>
            <a:ext cx="671423" cy="2247537"/>
          </a:xfrm>
          <a:custGeom>
            <a:avLst/>
            <a:gdLst>
              <a:gd name="connsiteX0" fmla="*/ 671353 w 671423"/>
              <a:gd name="connsiteY0" fmla="*/ 4072 h 2247537"/>
              <a:gd name="connsiteX1" fmla="*/ 41568 w 671423"/>
              <a:gd name="connsiteY1" fmla="*/ 972973 h 2247537"/>
              <a:gd name="connsiteX2" fmla="*/ 71846 w 671423"/>
              <a:gd name="connsiteY2" fmla="*/ 972973 h 2247537"/>
              <a:gd name="connsiteX3" fmla="*/ 41568 w 671423"/>
              <a:gd name="connsiteY3" fmla="*/ 1693592 h 2247537"/>
              <a:gd name="connsiteX4" fmla="*/ 90013 w 671423"/>
              <a:gd name="connsiteY4" fmla="*/ 2220432 h 2247537"/>
              <a:gd name="connsiteX5" fmla="*/ 77902 w 671423"/>
              <a:gd name="connsiteY5" fmla="*/ 2032708 h 2247537"/>
              <a:gd name="connsiteX6" fmla="*/ 5234 w 671423"/>
              <a:gd name="connsiteY6" fmla="*/ 863971 h 2247537"/>
              <a:gd name="connsiteX7" fmla="*/ 35512 w 671423"/>
              <a:gd name="connsiteY7" fmla="*/ 1203086 h 2247537"/>
              <a:gd name="connsiteX8" fmla="*/ 271682 w 671423"/>
              <a:gd name="connsiteY8" fmla="*/ 524856 h 2247537"/>
              <a:gd name="connsiteX9" fmla="*/ 83957 w 671423"/>
              <a:gd name="connsiteY9" fmla="*/ 621746 h 2247537"/>
              <a:gd name="connsiteX10" fmla="*/ 671353 w 671423"/>
              <a:gd name="connsiteY10" fmla="*/ 4072 h 22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423" h="2247537">
                <a:moveTo>
                  <a:pt x="671353" y="4072"/>
                </a:moveTo>
                <a:cubicBezTo>
                  <a:pt x="664288" y="62610"/>
                  <a:pt x="41568" y="972973"/>
                  <a:pt x="41568" y="972973"/>
                </a:cubicBezTo>
                <a:cubicBezTo>
                  <a:pt x="-58350" y="1134457"/>
                  <a:pt x="71846" y="852870"/>
                  <a:pt x="71846" y="972973"/>
                </a:cubicBezTo>
                <a:cubicBezTo>
                  <a:pt x="71846" y="1093076"/>
                  <a:pt x="38540" y="1485682"/>
                  <a:pt x="41568" y="1693592"/>
                </a:cubicBezTo>
                <a:cubicBezTo>
                  <a:pt x="44596" y="1901502"/>
                  <a:pt x="83957" y="2163913"/>
                  <a:pt x="90013" y="2220432"/>
                </a:cubicBezTo>
                <a:cubicBezTo>
                  <a:pt x="96069" y="2276951"/>
                  <a:pt x="92032" y="2258785"/>
                  <a:pt x="77902" y="2032708"/>
                </a:cubicBezTo>
                <a:cubicBezTo>
                  <a:pt x="63772" y="1806631"/>
                  <a:pt x="12299" y="1002241"/>
                  <a:pt x="5234" y="863971"/>
                </a:cubicBezTo>
                <a:cubicBezTo>
                  <a:pt x="-1831" y="725701"/>
                  <a:pt x="-8896" y="1259605"/>
                  <a:pt x="35512" y="1203086"/>
                </a:cubicBezTo>
                <a:cubicBezTo>
                  <a:pt x="79920" y="1146567"/>
                  <a:pt x="263608" y="621746"/>
                  <a:pt x="271682" y="524856"/>
                </a:cubicBezTo>
                <a:cubicBezTo>
                  <a:pt x="279756" y="427966"/>
                  <a:pt x="13308" y="707534"/>
                  <a:pt x="83957" y="621746"/>
                </a:cubicBezTo>
                <a:cubicBezTo>
                  <a:pt x="154606" y="535958"/>
                  <a:pt x="678418" y="-54466"/>
                  <a:pt x="671353" y="4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E8A6D1F-12AF-E895-5A7F-EA0BB6039695}"/>
              </a:ext>
            </a:extLst>
          </p:cNvPr>
          <p:cNvSpPr/>
          <p:nvPr/>
        </p:nvSpPr>
        <p:spPr>
          <a:xfrm>
            <a:off x="4115633" y="3725979"/>
            <a:ext cx="529570" cy="2552163"/>
          </a:xfrm>
          <a:custGeom>
            <a:avLst/>
            <a:gdLst>
              <a:gd name="connsiteX0" fmla="*/ 347366 w 529570"/>
              <a:gd name="connsiteY0" fmla="*/ 10344 h 2552163"/>
              <a:gd name="connsiteX1" fmla="*/ 50640 w 529570"/>
              <a:gd name="connsiteY1" fmla="*/ 1070079 h 2552163"/>
              <a:gd name="connsiteX2" fmla="*/ 159641 w 529570"/>
              <a:gd name="connsiteY2" fmla="*/ 1015579 h 2552163"/>
              <a:gd name="connsiteX3" fmla="*/ 250476 w 529570"/>
              <a:gd name="connsiteY3" fmla="*/ 1718032 h 2552163"/>
              <a:gd name="connsiteX4" fmla="*/ 522979 w 529570"/>
              <a:gd name="connsiteY4" fmla="*/ 2535542 h 2552163"/>
              <a:gd name="connsiteX5" fmla="*/ 426089 w 529570"/>
              <a:gd name="connsiteY5" fmla="*/ 2184315 h 2552163"/>
              <a:gd name="connsiteX6" fmla="*/ 214142 w 529570"/>
              <a:gd name="connsiteY6" fmla="*/ 1209359 h 2552163"/>
              <a:gd name="connsiteX7" fmla="*/ 2195 w 529570"/>
              <a:gd name="connsiteY7" fmla="*/ 779409 h 2552163"/>
              <a:gd name="connsiteX8" fmla="*/ 105141 w 529570"/>
              <a:gd name="connsiteY8" fmla="*/ 997412 h 2552163"/>
              <a:gd name="connsiteX9" fmla="*/ 129363 w 529570"/>
              <a:gd name="connsiteY9" fmla="*/ 555351 h 2552163"/>
              <a:gd name="connsiteX10" fmla="*/ 347366 w 529570"/>
              <a:gd name="connsiteY10" fmla="*/ 10344 h 25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570" h="2552163">
                <a:moveTo>
                  <a:pt x="347366" y="10344"/>
                </a:moveTo>
                <a:cubicBezTo>
                  <a:pt x="334245" y="96132"/>
                  <a:pt x="81927" y="902540"/>
                  <a:pt x="50640" y="1070079"/>
                </a:cubicBezTo>
                <a:cubicBezTo>
                  <a:pt x="19352" y="1237618"/>
                  <a:pt x="126335" y="907587"/>
                  <a:pt x="159641" y="1015579"/>
                </a:cubicBezTo>
                <a:cubicBezTo>
                  <a:pt x="192947" y="1123571"/>
                  <a:pt x="189920" y="1464705"/>
                  <a:pt x="250476" y="1718032"/>
                </a:cubicBezTo>
                <a:cubicBezTo>
                  <a:pt x="311032" y="1971359"/>
                  <a:pt x="493710" y="2457828"/>
                  <a:pt x="522979" y="2535542"/>
                </a:cubicBezTo>
                <a:cubicBezTo>
                  <a:pt x="552248" y="2613256"/>
                  <a:pt x="477562" y="2405345"/>
                  <a:pt x="426089" y="2184315"/>
                </a:cubicBezTo>
                <a:cubicBezTo>
                  <a:pt x="374616" y="1963285"/>
                  <a:pt x="284791" y="1443510"/>
                  <a:pt x="214142" y="1209359"/>
                </a:cubicBezTo>
                <a:cubicBezTo>
                  <a:pt x="143493" y="975208"/>
                  <a:pt x="20362" y="814733"/>
                  <a:pt x="2195" y="779409"/>
                </a:cubicBezTo>
                <a:cubicBezTo>
                  <a:pt x="-15972" y="744085"/>
                  <a:pt x="83946" y="1034755"/>
                  <a:pt x="105141" y="997412"/>
                </a:cubicBezTo>
                <a:cubicBezTo>
                  <a:pt x="126336" y="960069"/>
                  <a:pt x="93029" y="714816"/>
                  <a:pt x="129363" y="555351"/>
                </a:cubicBezTo>
                <a:cubicBezTo>
                  <a:pt x="165697" y="395886"/>
                  <a:pt x="360487" y="-75444"/>
                  <a:pt x="347366" y="10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12C0271-78F8-1D92-561C-613EDD27A09D}"/>
              </a:ext>
            </a:extLst>
          </p:cNvPr>
          <p:cNvSpPr/>
          <p:nvPr/>
        </p:nvSpPr>
        <p:spPr>
          <a:xfrm>
            <a:off x="4381186" y="4505711"/>
            <a:ext cx="819114" cy="1674845"/>
          </a:xfrm>
          <a:custGeom>
            <a:avLst/>
            <a:gdLst>
              <a:gd name="connsiteX0" fmla="*/ 27312 w 819114"/>
              <a:gd name="connsiteY0" fmla="*/ 84456 h 1674845"/>
              <a:gd name="connsiteX1" fmla="*/ 45479 w 819114"/>
              <a:gd name="connsiteY1" fmla="*/ 132901 h 1674845"/>
              <a:gd name="connsiteX2" fmla="*/ 360372 w 819114"/>
              <a:gd name="connsiteY2" fmla="*/ 1204747 h 1674845"/>
              <a:gd name="connsiteX3" fmla="*/ 808488 w 819114"/>
              <a:gd name="connsiteY3" fmla="*/ 1652864 h 1674845"/>
              <a:gd name="connsiteX4" fmla="*/ 632875 w 819114"/>
              <a:gd name="connsiteY4" fmla="*/ 1519640 h 1674845"/>
              <a:gd name="connsiteX5" fmla="*/ 130258 w 819114"/>
              <a:gd name="connsiteY5" fmla="*/ 780853 h 1674845"/>
              <a:gd name="connsiteX6" fmla="*/ 251370 w 819114"/>
              <a:gd name="connsiteY6" fmla="*/ 914077 h 1674845"/>
              <a:gd name="connsiteX7" fmla="*/ 208981 w 819114"/>
              <a:gd name="connsiteY7" fmla="*/ 508350 h 1674845"/>
              <a:gd name="connsiteX8" fmla="*/ 287704 w 819114"/>
              <a:gd name="connsiteY8" fmla="*/ 750575 h 1674845"/>
              <a:gd name="connsiteX9" fmla="*/ 27312 w 819114"/>
              <a:gd name="connsiteY9" fmla="*/ 84456 h 16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114" h="1674845">
                <a:moveTo>
                  <a:pt x="27312" y="84456"/>
                </a:moveTo>
                <a:cubicBezTo>
                  <a:pt x="-13059" y="-18490"/>
                  <a:pt x="-10031" y="-53814"/>
                  <a:pt x="45479" y="132901"/>
                </a:cubicBezTo>
                <a:cubicBezTo>
                  <a:pt x="100989" y="319616"/>
                  <a:pt x="233204" y="951420"/>
                  <a:pt x="360372" y="1204747"/>
                </a:cubicBezTo>
                <a:cubicBezTo>
                  <a:pt x="487540" y="1458074"/>
                  <a:pt x="763071" y="1600382"/>
                  <a:pt x="808488" y="1652864"/>
                </a:cubicBezTo>
                <a:cubicBezTo>
                  <a:pt x="853905" y="1705346"/>
                  <a:pt x="745913" y="1664975"/>
                  <a:pt x="632875" y="1519640"/>
                </a:cubicBezTo>
                <a:cubicBezTo>
                  <a:pt x="519837" y="1374305"/>
                  <a:pt x="193842" y="881780"/>
                  <a:pt x="130258" y="780853"/>
                </a:cubicBezTo>
                <a:cubicBezTo>
                  <a:pt x="66674" y="679926"/>
                  <a:pt x="238250" y="959494"/>
                  <a:pt x="251370" y="914077"/>
                </a:cubicBezTo>
                <a:cubicBezTo>
                  <a:pt x="264490" y="868660"/>
                  <a:pt x="202925" y="535600"/>
                  <a:pt x="208981" y="508350"/>
                </a:cubicBezTo>
                <a:cubicBezTo>
                  <a:pt x="215037" y="481100"/>
                  <a:pt x="315964" y="826270"/>
                  <a:pt x="287704" y="750575"/>
                </a:cubicBezTo>
                <a:cubicBezTo>
                  <a:pt x="259444" y="674880"/>
                  <a:pt x="67683" y="187402"/>
                  <a:pt x="27312" y="8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F059B1B-6A7A-D98C-7806-4243C721C0EF}"/>
              </a:ext>
            </a:extLst>
          </p:cNvPr>
          <p:cNvSpPr/>
          <p:nvPr/>
        </p:nvSpPr>
        <p:spPr>
          <a:xfrm>
            <a:off x="6572741" y="528299"/>
            <a:ext cx="2146161" cy="2609142"/>
          </a:xfrm>
          <a:custGeom>
            <a:avLst/>
            <a:gdLst>
              <a:gd name="connsiteX0" fmla="*/ 4166 w 2146161"/>
              <a:gd name="connsiteY0" fmla="*/ 47434 h 2609142"/>
              <a:gd name="connsiteX1" fmla="*/ 830512 w 2146161"/>
              <a:gd name="connsiteY1" fmla="*/ 196448 h 2609142"/>
              <a:gd name="connsiteX2" fmla="*/ 816966 w 2146161"/>
              <a:gd name="connsiteY2" fmla="*/ 182901 h 2609142"/>
              <a:gd name="connsiteX3" fmla="*/ 1480752 w 2146161"/>
              <a:gd name="connsiteY3" fmla="*/ 1429194 h 2609142"/>
              <a:gd name="connsiteX4" fmla="*/ 1521392 w 2146161"/>
              <a:gd name="connsiteY4" fmla="*/ 1225994 h 2609142"/>
              <a:gd name="connsiteX5" fmla="*/ 2110672 w 2146161"/>
              <a:gd name="connsiteY5" fmla="*/ 2526474 h 2609142"/>
              <a:gd name="connsiteX6" fmla="*/ 2015846 w 2146161"/>
              <a:gd name="connsiteY6" fmla="*/ 2350368 h 2609142"/>
              <a:gd name="connsiteX7" fmla="*/ 1487526 w 2146161"/>
              <a:gd name="connsiteY7" fmla="*/ 1320821 h 2609142"/>
              <a:gd name="connsiteX8" fmla="*/ 810192 w 2146161"/>
              <a:gd name="connsiteY8" fmla="*/ 54208 h 2609142"/>
              <a:gd name="connsiteX9" fmla="*/ 905019 w 2146161"/>
              <a:gd name="connsiteY9" fmla="*/ 216768 h 2609142"/>
              <a:gd name="connsiteX10" fmla="*/ 491846 w 2146161"/>
              <a:gd name="connsiteY10" fmla="*/ 74528 h 2609142"/>
              <a:gd name="connsiteX11" fmla="*/ 410566 w 2146161"/>
              <a:gd name="connsiteY11" fmla="*/ 67754 h 2609142"/>
              <a:gd name="connsiteX12" fmla="*/ 505392 w 2146161"/>
              <a:gd name="connsiteY12" fmla="*/ 121941 h 2609142"/>
              <a:gd name="connsiteX13" fmla="*/ 4166 w 2146161"/>
              <a:gd name="connsiteY13" fmla="*/ 47434 h 26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6161" h="2609142">
                <a:moveTo>
                  <a:pt x="4166" y="47434"/>
                </a:moveTo>
                <a:cubicBezTo>
                  <a:pt x="58353" y="59852"/>
                  <a:pt x="695045" y="173870"/>
                  <a:pt x="830512" y="196448"/>
                </a:cubicBezTo>
                <a:cubicBezTo>
                  <a:pt x="965979" y="219026"/>
                  <a:pt x="708593" y="-22557"/>
                  <a:pt x="816966" y="182901"/>
                </a:cubicBezTo>
                <a:cubicBezTo>
                  <a:pt x="925339" y="388359"/>
                  <a:pt x="1363348" y="1255345"/>
                  <a:pt x="1480752" y="1429194"/>
                </a:cubicBezTo>
                <a:cubicBezTo>
                  <a:pt x="1598156" y="1603043"/>
                  <a:pt x="1416405" y="1043114"/>
                  <a:pt x="1521392" y="1225994"/>
                </a:cubicBezTo>
                <a:cubicBezTo>
                  <a:pt x="1626379" y="1408874"/>
                  <a:pt x="2028263" y="2339078"/>
                  <a:pt x="2110672" y="2526474"/>
                </a:cubicBezTo>
                <a:cubicBezTo>
                  <a:pt x="2193081" y="2713870"/>
                  <a:pt x="2119704" y="2551310"/>
                  <a:pt x="2015846" y="2350368"/>
                </a:cubicBezTo>
                <a:cubicBezTo>
                  <a:pt x="1911988" y="2149426"/>
                  <a:pt x="1688468" y="1703514"/>
                  <a:pt x="1487526" y="1320821"/>
                </a:cubicBezTo>
                <a:cubicBezTo>
                  <a:pt x="1286584" y="938128"/>
                  <a:pt x="907277" y="238217"/>
                  <a:pt x="810192" y="54208"/>
                </a:cubicBezTo>
                <a:cubicBezTo>
                  <a:pt x="713107" y="-129801"/>
                  <a:pt x="958077" y="213381"/>
                  <a:pt x="905019" y="216768"/>
                </a:cubicBezTo>
                <a:cubicBezTo>
                  <a:pt x="851961" y="220155"/>
                  <a:pt x="574255" y="99364"/>
                  <a:pt x="491846" y="74528"/>
                </a:cubicBezTo>
                <a:cubicBezTo>
                  <a:pt x="409437" y="49692"/>
                  <a:pt x="408308" y="59852"/>
                  <a:pt x="410566" y="67754"/>
                </a:cubicBezTo>
                <a:cubicBezTo>
                  <a:pt x="412824" y="75656"/>
                  <a:pt x="569738" y="129843"/>
                  <a:pt x="505392" y="121941"/>
                </a:cubicBezTo>
                <a:cubicBezTo>
                  <a:pt x="441046" y="114039"/>
                  <a:pt x="-50021" y="35016"/>
                  <a:pt x="4166" y="47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7D22E2FA-7543-70D2-CA9D-A24D897EDA1C}"/>
              </a:ext>
            </a:extLst>
          </p:cNvPr>
          <p:cNvSpPr/>
          <p:nvPr/>
        </p:nvSpPr>
        <p:spPr>
          <a:xfrm>
            <a:off x="6644640" y="812623"/>
            <a:ext cx="1711752" cy="1800772"/>
          </a:xfrm>
          <a:custGeom>
            <a:avLst/>
            <a:gdLst>
              <a:gd name="connsiteX0" fmla="*/ 0 w 1711752"/>
              <a:gd name="connsiteY0" fmla="*/ 177 h 1800772"/>
              <a:gd name="connsiteX1" fmla="*/ 812800 w 1711752"/>
              <a:gd name="connsiteY1" fmla="*/ 311750 h 1800772"/>
              <a:gd name="connsiteX2" fmla="*/ 772160 w 1711752"/>
              <a:gd name="connsiteY2" fmla="*/ 365937 h 1800772"/>
              <a:gd name="connsiteX3" fmla="*/ 1070187 w 1711752"/>
              <a:gd name="connsiteY3" fmla="*/ 846844 h 1800772"/>
              <a:gd name="connsiteX4" fmla="*/ 955040 w 1711752"/>
              <a:gd name="connsiteY4" fmla="*/ 806204 h 1800772"/>
              <a:gd name="connsiteX5" fmla="*/ 1673013 w 1711752"/>
              <a:gd name="connsiteY5" fmla="*/ 1754470 h 1800772"/>
              <a:gd name="connsiteX6" fmla="*/ 1571413 w 1711752"/>
              <a:gd name="connsiteY6" fmla="*/ 1598684 h 1800772"/>
              <a:gd name="connsiteX7" fmla="*/ 1198880 w 1711752"/>
              <a:gd name="connsiteY7" fmla="*/ 1117777 h 1800772"/>
              <a:gd name="connsiteX8" fmla="*/ 704427 w 1711752"/>
              <a:gd name="connsiteY8" fmla="*/ 291430 h 1800772"/>
              <a:gd name="connsiteX9" fmla="*/ 812800 w 1711752"/>
              <a:gd name="connsiteY9" fmla="*/ 359164 h 1800772"/>
              <a:gd name="connsiteX10" fmla="*/ 0 w 1711752"/>
              <a:gd name="connsiteY10" fmla="*/ 177 h 180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1752" h="1800772">
                <a:moveTo>
                  <a:pt x="0" y="177"/>
                </a:moveTo>
                <a:cubicBezTo>
                  <a:pt x="0" y="-7725"/>
                  <a:pt x="684107" y="250790"/>
                  <a:pt x="812800" y="311750"/>
                </a:cubicBezTo>
                <a:cubicBezTo>
                  <a:pt x="941493" y="372710"/>
                  <a:pt x="729262" y="276755"/>
                  <a:pt x="772160" y="365937"/>
                </a:cubicBezTo>
                <a:cubicBezTo>
                  <a:pt x="815058" y="455119"/>
                  <a:pt x="1039707" y="773466"/>
                  <a:pt x="1070187" y="846844"/>
                </a:cubicBezTo>
                <a:cubicBezTo>
                  <a:pt x="1100667" y="920222"/>
                  <a:pt x="854569" y="654933"/>
                  <a:pt x="955040" y="806204"/>
                </a:cubicBezTo>
                <a:cubicBezTo>
                  <a:pt x="1055511" y="957475"/>
                  <a:pt x="1570284" y="1622390"/>
                  <a:pt x="1673013" y="1754470"/>
                </a:cubicBezTo>
                <a:cubicBezTo>
                  <a:pt x="1775742" y="1886550"/>
                  <a:pt x="1650435" y="1704799"/>
                  <a:pt x="1571413" y="1598684"/>
                </a:cubicBezTo>
                <a:cubicBezTo>
                  <a:pt x="1492391" y="1492569"/>
                  <a:pt x="1343378" y="1335653"/>
                  <a:pt x="1198880" y="1117777"/>
                </a:cubicBezTo>
                <a:cubicBezTo>
                  <a:pt x="1054382" y="899901"/>
                  <a:pt x="768774" y="417865"/>
                  <a:pt x="704427" y="291430"/>
                </a:cubicBezTo>
                <a:cubicBezTo>
                  <a:pt x="640080" y="164995"/>
                  <a:pt x="927947" y="406577"/>
                  <a:pt x="812800" y="359164"/>
                </a:cubicBezTo>
                <a:cubicBezTo>
                  <a:pt x="697653" y="311751"/>
                  <a:pt x="0" y="8079"/>
                  <a:pt x="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3A28AF3A-6EF3-BB68-5A90-2F60F43CF83B}"/>
              </a:ext>
            </a:extLst>
          </p:cNvPr>
          <p:cNvSpPr/>
          <p:nvPr/>
        </p:nvSpPr>
        <p:spPr>
          <a:xfrm>
            <a:off x="6596144" y="859365"/>
            <a:ext cx="925395" cy="654528"/>
          </a:xfrm>
          <a:custGeom>
            <a:avLst/>
            <a:gdLst>
              <a:gd name="connsiteX0" fmla="*/ 1083 w 925395"/>
              <a:gd name="connsiteY0" fmla="*/ 848 h 654528"/>
              <a:gd name="connsiteX1" fmla="*/ 468443 w 925395"/>
              <a:gd name="connsiteY1" fmla="*/ 447888 h 654528"/>
              <a:gd name="connsiteX2" fmla="*/ 380389 w 925395"/>
              <a:gd name="connsiteY2" fmla="*/ 414022 h 654528"/>
              <a:gd name="connsiteX3" fmla="*/ 908709 w 925395"/>
              <a:gd name="connsiteY3" fmla="*/ 651088 h 654528"/>
              <a:gd name="connsiteX4" fmla="*/ 773243 w 925395"/>
              <a:gd name="connsiteY4" fmla="*/ 549488 h 654528"/>
              <a:gd name="connsiteX5" fmla="*/ 570043 w 925395"/>
              <a:gd name="connsiteY5" fmla="*/ 474982 h 654528"/>
              <a:gd name="connsiteX6" fmla="*/ 346523 w 925395"/>
              <a:gd name="connsiteY6" fmla="*/ 339515 h 654528"/>
              <a:gd name="connsiteX7" fmla="*/ 1083 w 925395"/>
              <a:gd name="connsiteY7" fmla="*/ 848 h 65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395" h="654528">
                <a:moveTo>
                  <a:pt x="1083" y="848"/>
                </a:moveTo>
                <a:cubicBezTo>
                  <a:pt x="21403" y="18910"/>
                  <a:pt x="405225" y="379026"/>
                  <a:pt x="468443" y="447888"/>
                </a:cubicBezTo>
                <a:cubicBezTo>
                  <a:pt x="531661" y="516750"/>
                  <a:pt x="307011" y="380155"/>
                  <a:pt x="380389" y="414022"/>
                </a:cubicBezTo>
                <a:cubicBezTo>
                  <a:pt x="453767" y="447889"/>
                  <a:pt x="843233" y="628510"/>
                  <a:pt x="908709" y="651088"/>
                </a:cubicBezTo>
                <a:cubicBezTo>
                  <a:pt x="974185" y="673666"/>
                  <a:pt x="829687" y="578839"/>
                  <a:pt x="773243" y="549488"/>
                </a:cubicBezTo>
                <a:cubicBezTo>
                  <a:pt x="716799" y="520137"/>
                  <a:pt x="641163" y="509978"/>
                  <a:pt x="570043" y="474982"/>
                </a:cubicBezTo>
                <a:cubicBezTo>
                  <a:pt x="498923" y="439987"/>
                  <a:pt x="441350" y="420795"/>
                  <a:pt x="346523" y="339515"/>
                </a:cubicBezTo>
                <a:cubicBezTo>
                  <a:pt x="251696" y="258235"/>
                  <a:pt x="-19237" y="-17214"/>
                  <a:pt x="1083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920CAA7-D1AD-C55B-6FAC-ADC7F5F76A5D}"/>
              </a:ext>
            </a:extLst>
          </p:cNvPr>
          <p:cNvSpPr/>
          <p:nvPr/>
        </p:nvSpPr>
        <p:spPr>
          <a:xfrm>
            <a:off x="8155085" y="2831249"/>
            <a:ext cx="561946" cy="2540059"/>
          </a:xfrm>
          <a:custGeom>
            <a:avLst/>
            <a:gdLst>
              <a:gd name="connsiteX0" fmla="*/ 8 w 561946"/>
              <a:gd name="connsiteY0" fmla="*/ 4 h 2540059"/>
              <a:gd name="connsiteX1" fmla="*/ 528328 w 561946"/>
              <a:gd name="connsiteY1" fmla="*/ 961818 h 2540059"/>
              <a:gd name="connsiteX2" fmla="*/ 480915 w 561946"/>
              <a:gd name="connsiteY2" fmla="*/ 887311 h 2540059"/>
              <a:gd name="connsiteX3" fmla="*/ 406408 w 561946"/>
              <a:gd name="connsiteY3" fmla="*/ 1266618 h 2540059"/>
              <a:gd name="connsiteX4" fmla="*/ 453822 w 561946"/>
              <a:gd name="connsiteY4" fmla="*/ 2499364 h 2540059"/>
              <a:gd name="connsiteX5" fmla="*/ 413182 w 561946"/>
              <a:gd name="connsiteY5" fmla="*/ 2113284 h 2540059"/>
              <a:gd name="connsiteX6" fmla="*/ 460595 w 561946"/>
              <a:gd name="connsiteY6" fmla="*/ 833124 h 2540059"/>
              <a:gd name="connsiteX7" fmla="*/ 541875 w 561946"/>
              <a:gd name="connsiteY7" fmla="*/ 975364 h 2540059"/>
              <a:gd name="connsiteX8" fmla="*/ 8 w 561946"/>
              <a:gd name="connsiteY8" fmla="*/ 4 h 25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946" h="2540059">
                <a:moveTo>
                  <a:pt x="8" y="4"/>
                </a:moveTo>
                <a:cubicBezTo>
                  <a:pt x="-2250" y="-2254"/>
                  <a:pt x="448177" y="813934"/>
                  <a:pt x="528328" y="961818"/>
                </a:cubicBezTo>
                <a:cubicBezTo>
                  <a:pt x="608479" y="1109702"/>
                  <a:pt x="501235" y="836511"/>
                  <a:pt x="480915" y="887311"/>
                </a:cubicBezTo>
                <a:cubicBezTo>
                  <a:pt x="460595" y="938111"/>
                  <a:pt x="410923" y="997943"/>
                  <a:pt x="406408" y="1266618"/>
                </a:cubicBezTo>
                <a:cubicBezTo>
                  <a:pt x="401893" y="1535293"/>
                  <a:pt x="452693" y="2358253"/>
                  <a:pt x="453822" y="2499364"/>
                </a:cubicBezTo>
                <a:cubicBezTo>
                  <a:pt x="454951" y="2640475"/>
                  <a:pt x="412053" y="2390991"/>
                  <a:pt x="413182" y="2113284"/>
                </a:cubicBezTo>
                <a:cubicBezTo>
                  <a:pt x="414311" y="1835577"/>
                  <a:pt x="439146" y="1022777"/>
                  <a:pt x="460595" y="833124"/>
                </a:cubicBezTo>
                <a:cubicBezTo>
                  <a:pt x="482044" y="643471"/>
                  <a:pt x="610737" y="1114217"/>
                  <a:pt x="541875" y="975364"/>
                </a:cubicBezTo>
                <a:cubicBezTo>
                  <a:pt x="473013" y="836511"/>
                  <a:pt x="2266" y="2262"/>
                  <a:pt x="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0182013-CDC8-E62A-91B4-9652954646AA}"/>
              </a:ext>
            </a:extLst>
          </p:cNvPr>
          <p:cNvSpPr/>
          <p:nvPr/>
        </p:nvSpPr>
        <p:spPr>
          <a:xfrm>
            <a:off x="7828126" y="3101825"/>
            <a:ext cx="717151" cy="2522509"/>
          </a:xfrm>
          <a:custGeom>
            <a:avLst/>
            <a:gdLst>
              <a:gd name="connsiteX0" fmla="*/ 266007 w 717151"/>
              <a:gd name="connsiteY0" fmla="*/ 362 h 2522509"/>
              <a:gd name="connsiteX1" fmla="*/ 665634 w 717151"/>
              <a:gd name="connsiteY1" fmla="*/ 772522 h 2522509"/>
              <a:gd name="connsiteX2" fmla="*/ 347287 w 717151"/>
              <a:gd name="connsiteY2" fmla="*/ 1639508 h 2522509"/>
              <a:gd name="connsiteX3" fmla="*/ 421794 w 717151"/>
              <a:gd name="connsiteY3" fmla="*/ 1470175 h 2522509"/>
              <a:gd name="connsiteX4" fmla="*/ 387927 w 717151"/>
              <a:gd name="connsiteY4" fmla="*/ 1774975 h 2522509"/>
              <a:gd name="connsiteX5" fmla="*/ 1847 w 717151"/>
              <a:gd name="connsiteY5" fmla="*/ 2520042 h 2522509"/>
              <a:gd name="connsiteX6" fmla="*/ 232141 w 717151"/>
              <a:gd name="connsiteY6" fmla="*/ 2032362 h 2522509"/>
              <a:gd name="connsiteX7" fmla="*/ 638541 w 717151"/>
              <a:gd name="connsiteY7" fmla="*/ 1172148 h 2522509"/>
              <a:gd name="connsiteX8" fmla="*/ 638541 w 717151"/>
              <a:gd name="connsiteY8" fmla="*/ 1158602 h 2522509"/>
              <a:gd name="connsiteX9" fmla="*/ 699501 w 717151"/>
              <a:gd name="connsiteY9" fmla="*/ 677695 h 2522509"/>
              <a:gd name="connsiteX10" fmla="*/ 266007 w 717151"/>
              <a:gd name="connsiteY10" fmla="*/ 362 h 25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151" h="2522509">
                <a:moveTo>
                  <a:pt x="266007" y="362"/>
                </a:moveTo>
                <a:cubicBezTo>
                  <a:pt x="260363" y="16166"/>
                  <a:pt x="652087" y="499331"/>
                  <a:pt x="665634" y="772522"/>
                </a:cubicBezTo>
                <a:cubicBezTo>
                  <a:pt x="679181" y="1045713"/>
                  <a:pt x="387927" y="1523233"/>
                  <a:pt x="347287" y="1639508"/>
                </a:cubicBezTo>
                <a:cubicBezTo>
                  <a:pt x="306647" y="1755784"/>
                  <a:pt x="415021" y="1447597"/>
                  <a:pt x="421794" y="1470175"/>
                </a:cubicBezTo>
                <a:cubicBezTo>
                  <a:pt x="428567" y="1492753"/>
                  <a:pt x="457918" y="1599997"/>
                  <a:pt x="387927" y="1774975"/>
                </a:cubicBezTo>
                <a:cubicBezTo>
                  <a:pt x="317936" y="1949953"/>
                  <a:pt x="27811" y="2477144"/>
                  <a:pt x="1847" y="2520042"/>
                </a:cubicBezTo>
                <a:cubicBezTo>
                  <a:pt x="-24117" y="2562940"/>
                  <a:pt x="232141" y="2032362"/>
                  <a:pt x="232141" y="2032362"/>
                </a:cubicBezTo>
                <a:lnTo>
                  <a:pt x="638541" y="1172148"/>
                </a:lnTo>
                <a:cubicBezTo>
                  <a:pt x="706274" y="1026521"/>
                  <a:pt x="628381" y="1241011"/>
                  <a:pt x="638541" y="1158602"/>
                </a:cubicBezTo>
                <a:cubicBezTo>
                  <a:pt x="648701" y="1076193"/>
                  <a:pt x="759332" y="866220"/>
                  <a:pt x="699501" y="677695"/>
                </a:cubicBezTo>
                <a:cubicBezTo>
                  <a:pt x="639670" y="489171"/>
                  <a:pt x="271651" y="-15442"/>
                  <a:pt x="266007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3305D79-7E57-36B0-63C3-949D74C3028C}"/>
              </a:ext>
            </a:extLst>
          </p:cNvPr>
          <p:cNvSpPr/>
          <p:nvPr/>
        </p:nvSpPr>
        <p:spPr>
          <a:xfrm>
            <a:off x="8369034" y="1813437"/>
            <a:ext cx="465126" cy="1295546"/>
          </a:xfrm>
          <a:custGeom>
            <a:avLst/>
            <a:gdLst>
              <a:gd name="connsiteX0" fmla="*/ 23126 w 465126"/>
              <a:gd name="connsiteY0" fmla="*/ 62776 h 1295546"/>
              <a:gd name="connsiteX1" fmla="*/ 456619 w 465126"/>
              <a:gd name="connsiteY1" fmla="*/ 1078776 h 1295546"/>
              <a:gd name="connsiteX2" fmla="*/ 321153 w 465126"/>
              <a:gd name="connsiteY2" fmla="*/ 1024590 h 1295546"/>
              <a:gd name="connsiteX3" fmla="*/ 449846 w 465126"/>
              <a:gd name="connsiteY3" fmla="*/ 1295523 h 1295546"/>
              <a:gd name="connsiteX4" fmla="*/ 395659 w 465126"/>
              <a:gd name="connsiteY4" fmla="*/ 1038136 h 1295546"/>
              <a:gd name="connsiteX5" fmla="*/ 300833 w 465126"/>
              <a:gd name="connsiteY5" fmla="*/ 692696 h 1295546"/>
              <a:gd name="connsiteX6" fmla="*/ 63766 w 465126"/>
              <a:gd name="connsiteY6" fmla="*/ 130510 h 1295546"/>
              <a:gd name="connsiteX7" fmla="*/ 56993 w 465126"/>
              <a:gd name="connsiteY7" fmla="*/ 110190 h 1295546"/>
              <a:gd name="connsiteX8" fmla="*/ 23126 w 465126"/>
              <a:gd name="connsiteY8" fmla="*/ 62776 h 129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126" h="1295546">
                <a:moveTo>
                  <a:pt x="23126" y="62776"/>
                </a:moveTo>
                <a:cubicBezTo>
                  <a:pt x="89730" y="224207"/>
                  <a:pt x="406948" y="918474"/>
                  <a:pt x="456619" y="1078776"/>
                </a:cubicBezTo>
                <a:cubicBezTo>
                  <a:pt x="506290" y="1239078"/>
                  <a:pt x="322282" y="988466"/>
                  <a:pt x="321153" y="1024590"/>
                </a:cubicBezTo>
                <a:cubicBezTo>
                  <a:pt x="320024" y="1060715"/>
                  <a:pt x="437428" y="1293265"/>
                  <a:pt x="449846" y="1295523"/>
                </a:cubicBezTo>
                <a:cubicBezTo>
                  <a:pt x="462264" y="1297781"/>
                  <a:pt x="420494" y="1138607"/>
                  <a:pt x="395659" y="1038136"/>
                </a:cubicBezTo>
                <a:cubicBezTo>
                  <a:pt x="370824" y="937665"/>
                  <a:pt x="356148" y="843967"/>
                  <a:pt x="300833" y="692696"/>
                </a:cubicBezTo>
                <a:cubicBezTo>
                  <a:pt x="245518" y="541425"/>
                  <a:pt x="63766" y="130510"/>
                  <a:pt x="63766" y="130510"/>
                </a:cubicBezTo>
                <a:cubicBezTo>
                  <a:pt x="23126" y="33426"/>
                  <a:pt x="56993" y="110190"/>
                  <a:pt x="56993" y="110190"/>
                </a:cubicBezTo>
                <a:cubicBezTo>
                  <a:pt x="54735" y="101159"/>
                  <a:pt x="-43478" y="-98655"/>
                  <a:pt x="23126" y="62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F0A0C61-7879-030D-7079-B4D6023F1C38}"/>
              </a:ext>
            </a:extLst>
          </p:cNvPr>
          <p:cNvSpPr/>
          <p:nvPr/>
        </p:nvSpPr>
        <p:spPr>
          <a:xfrm>
            <a:off x="8482072" y="2932732"/>
            <a:ext cx="458455" cy="3399474"/>
          </a:xfrm>
          <a:custGeom>
            <a:avLst/>
            <a:gdLst>
              <a:gd name="connsiteX0" fmla="*/ 11688 w 458455"/>
              <a:gd name="connsiteY0" fmla="*/ 121 h 3399474"/>
              <a:gd name="connsiteX1" fmla="*/ 451955 w 458455"/>
              <a:gd name="connsiteY1" fmla="*/ 1090628 h 3399474"/>
              <a:gd name="connsiteX2" fmla="*/ 275848 w 458455"/>
              <a:gd name="connsiteY2" fmla="*/ 1679908 h 3399474"/>
              <a:gd name="connsiteX3" fmla="*/ 289395 w 458455"/>
              <a:gd name="connsiteY3" fmla="*/ 1605401 h 3399474"/>
              <a:gd name="connsiteX4" fmla="*/ 336808 w 458455"/>
              <a:gd name="connsiteY4" fmla="*/ 2018575 h 3399474"/>
              <a:gd name="connsiteX5" fmla="*/ 160701 w 458455"/>
              <a:gd name="connsiteY5" fmla="*/ 3142948 h 3399474"/>
              <a:gd name="connsiteX6" fmla="*/ 25235 w 458455"/>
              <a:gd name="connsiteY6" fmla="*/ 3312281 h 3399474"/>
              <a:gd name="connsiteX7" fmla="*/ 11688 w 458455"/>
              <a:gd name="connsiteY7" fmla="*/ 3393561 h 3399474"/>
              <a:gd name="connsiteX8" fmla="*/ 153928 w 458455"/>
              <a:gd name="connsiteY8" fmla="*/ 3156495 h 3399474"/>
              <a:gd name="connsiteX9" fmla="*/ 309715 w 458455"/>
              <a:gd name="connsiteY9" fmla="*/ 2553668 h 3399474"/>
              <a:gd name="connsiteX10" fmla="*/ 330035 w 458455"/>
              <a:gd name="connsiteY10" fmla="*/ 1503801 h 3399474"/>
              <a:gd name="connsiteX11" fmla="*/ 390995 w 458455"/>
              <a:gd name="connsiteY11" fmla="*/ 1022895 h 3399474"/>
              <a:gd name="connsiteX12" fmla="*/ 11688 w 458455"/>
              <a:gd name="connsiteY12" fmla="*/ 121 h 33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455" h="3399474">
                <a:moveTo>
                  <a:pt x="11688" y="121"/>
                </a:moveTo>
                <a:cubicBezTo>
                  <a:pt x="21848" y="11410"/>
                  <a:pt x="407928" y="810663"/>
                  <a:pt x="451955" y="1090628"/>
                </a:cubicBezTo>
                <a:cubicBezTo>
                  <a:pt x="495982" y="1370593"/>
                  <a:pt x="302941" y="1594113"/>
                  <a:pt x="275848" y="1679908"/>
                </a:cubicBezTo>
                <a:cubicBezTo>
                  <a:pt x="248755" y="1765704"/>
                  <a:pt x="279235" y="1548957"/>
                  <a:pt x="289395" y="1605401"/>
                </a:cubicBezTo>
                <a:cubicBezTo>
                  <a:pt x="299555" y="1661845"/>
                  <a:pt x="358257" y="1762317"/>
                  <a:pt x="336808" y="2018575"/>
                </a:cubicBezTo>
                <a:cubicBezTo>
                  <a:pt x="315359" y="2274833"/>
                  <a:pt x="212630" y="2927330"/>
                  <a:pt x="160701" y="3142948"/>
                </a:cubicBezTo>
                <a:cubicBezTo>
                  <a:pt x="108772" y="3358566"/>
                  <a:pt x="50070" y="3270512"/>
                  <a:pt x="25235" y="3312281"/>
                </a:cubicBezTo>
                <a:cubicBezTo>
                  <a:pt x="400" y="3354050"/>
                  <a:pt x="-9761" y="3419525"/>
                  <a:pt x="11688" y="3393561"/>
                </a:cubicBezTo>
                <a:cubicBezTo>
                  <a:pt x="33137" y="3367597"/>
                  <a:pt x="104257" y="3296477"/>
                  <a:pt x="153928" y="3156495"/>
                </a:cubicBezTo>
                <a:cubicBezTo>
                  <a:pt x="203599" y="3016513"/>
                  <a:pt x="280364" y="2829117"/>
                  <a:pt x="309715" y="2553668"/>
                </a:cubicBezTo>
                <a:cubicBezTo>
                  <a:pt x="339066" y="2278219"/>
                  <a:pt x="316488" y="1758930"/>
                  <a:pt x="330035" y="1503801"/>
                </a:cubicBezTo>
                <a:cubicBezTo>
                  <a:pt x="343582" y="1248672"/>
                  <a:pt x="441795" y="1275766"/>
                  <a:pt x="390995" y="1022895"/>
                </a:cubicBezTo>
                <a:cubicBezTo>
                  <a:pt x="340195" y="770024"/>
                  <a:pt x="1528" y="-11168"/>
                  <a:pt x="11688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6ACDD122-7835-6F6D-9714-197194884DF4}"/>
              </a:ext>
            </a:extLst>
          </p:cNvPr>
          <p:cNvSpPr/>
          <p:nvPr/>
        </p:nvSpPr>
        <p:spPr>
          <a:xfrm>
            <a:off x="4859571" y="697091"/>
            <a:ext cx="2082691" cy="1624207"/>
          </a:xfrm>
          <a:custGeom>
            <a:avLst/>
            <a:gdLst>
              <a:gd name="connsiteX0" fmla="*/ 2074629 w 2082691"/>
              <a:gd name="connsiteY0" fmla="*/ 5642 h 1624207"/>
              <a:gd name="connsiteX1" fmla="*/ 508296 w 2082691"/>
              <a:gd name="connsiteY1" fmla="*/ 547509 h 1624207"/>
              <a:gd name="connsiteX2" fmla="*/ 787696 w 2082691"/>
              <a:gd name="connsiteY2" fmla="*/ 488242 h 1624207"/>
              <a:gd name="connsiteX3" fmla="*/ 457496 w 2082691"/>
              <a:gd name="connsiteY3" fmla="*/ 911576 h 1624207"/>
              <a:gd name="connsiteX4" fmla="*/ 728429 w 2082691"/>
              <a:gd name="connsiteY4" fmla="*/ 843842 h 1624207"/>
              <a:gd name="connsiteX5" fmla="*/ 288162 w 2082691"/>
              <a:gd name="connsiteY5" fmla="*/ 1182509 h 1624207"/>
              <a:gd name="connsiteX6" fmla="*/ 296 w 2082691"/>
              <a:gd name="connsiteY6" fmla="*/ 1622776 h 1624207"/>
              <a:gd name="connsiteX7" fmla="*/ 338962 w 2082691"/>
              <a:gd name="connsiteY7" fmla="*/ 1309509 h 1624207"/>
              <a:gd name="connsiteX8" fmla="*/ 669162 w 2082691"/>
              <a:gd name="connsiteY8" fmla="*/ 928509 h 1624207"/>
              <a:gd name="connsiteX9" fmla="*/ 491362 w 2082691"/>
              <a:gd name="connsiteY9" fmla="*/ 1013176 h 1624207"/>
              <a:gd name="connsiteX10" fmla="*/ 821562 w 2082691"/>
              <a:gd name="connsiteY10" fmla="*/ 530576 h 1624207"/>
              <a:gd name="connsiteX11" fmla="*/ 669162 w 2082691"/>
              <a:gd name="connsiteY11" fmla="*/ 488242 h 1624207"/>
              <a:gd name="connsiteX12" fmla="*/ 1194096 w 2082691"/>
              <a:gd name="connsiteY12" fmla="*/ 327376 h 1624207"/>
              <a:gd name="connsiteX13" fmla="*/ 914696 w 2082691"/>
              <a:gd name="connsiteY13" fmla="*/ 488242 h 1624207"/>
              <a:gd name="connsiteX14" fmla="*/ 1481962 w 2082691"/>
              <a:gd name="connsiteY14" fmla="*/ 301976 h 1624207"/>
              <a:gd name="connsiteX15" fmla="*/ 1134829 w 2082691"/>
              <a:gd name="connsiteY15" fmla="*/ 268109 h 1624207"/>
              <a:gd name="connsiteX16" fmla="*/ 2074629 w 2082691"/>
              <a:gd name="connsiteY16" fmla="*/ 5642 h 162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691" h="1624207">
                <a:moveTo>
                  <a:pt x="2074629" y="5642"/>
                </a:moveTo>
                <a:cubicBezTo>
                  <a:pt x="1970207" y="52209"/>
                  <a:pt x="722785" y="467076"/>
                  <a:pt x="508296" y="547509"/>
                </a:cubicBezTo>
                <a:cubicBezTo>
                  <a:pt x="293807" y="627942"/>
                  <a:pt x="796163" y="427564"/>
                  <a:pt x="787696" y="488242"/>
                </a:cubicBezTo>
                <a:cubicBezTo>
                  <a:pt x="779229" y="548920"/>
                  <a:pt x="467374" y="852309"/>
                  <a:pt x="457496" y="911576"/>
                </a:cubicBezTo>
                <a:cubicBezTo>
                  <a:pt x="447618" y="970843"/>
                  <a:pt x="756651" y="798687"/>
                  <a:pt x="728429" y="843842"/>
                </a:cubicBezTo>
                <a:cubicBezTo>
                  <a:pt x="700207" y="888997"/>
                  <a:pt x="409518" y="1052687"/>
                  <a:pt x="288162" y="1182509"/>
                </a:cubicBezTo>
                <a:cubicBezTo>
                  <a:pt x="166806" y="1312331"/>
                  <a:pt x="-8171" y="1601609"/>
                  <a:pt x="296" y="1622776"/>
                </a:cubicBezTo>
                <a:cubicBezTo>
                  <a:pt x="8763" y="1643943"/>
                  <a:pt x="227484" y="1425220"/>
                  <a:pt x="338962" y="1309509"/>
                </a:cubicBezTo>
                <a:cubicBezTo>
                  <a:pt x="450440" y="1193798"/>
                  <a:pt x="643762" y="977898"/>
                  <a:pt x="669162" y="928509"/>
                </a:cubicBezTo>
                <a:cubicBezTo>
                  <a:pt x="694562" y="879120"/>
                  <a:pt x="465962" y="1079498"/>
                  <a:pt x="491362" y="1013176"/>
                </a:cubicBezTo>
                <a:cubicBezTo>
                  <a:pt x="516762" y="946854"/>
                  <a:pt x="791929" y="618065"/>
                  <a:pt x="821562" y="530576"/>
                </a:cubicBezTo>
                <a:cubicBezTo>
                  <a:pt x="851195" y="443087"/>
                  <a:pt x="607073" y="522109"/>
                  <a:pt x="669162" y="488242"/>
                </a:cubicBezTo>
                <a:cubicBezTo>
                  <a:pt x="731251" y="454375"/>
                  <a:pt x="1153174" y="327376"/>
                  <a:pt x="1194096" y="327376"/>
                </a:cubicBezTo>
                <a:cubicBezTo>
                  <a:pt x="1235018" y="327376"/>
                  <a:pt x="866718" y="492475"/>
                  <a:pt x="914696" y="488242"/>
                </a:cubicBezTo>
                <a:cubicBezTo>
                  <a:pt x="962674" y="484009"/>
                  <a:pt x="1445273" y="338665"/>
                  <a:pt x="1481962" y="301976"/>
                </a:cubicBezTo>
                <a:cubicBezTo>
                  <a:pt x="1518651" y="265287"/>
                  <a:pt x="1033229" y="321731"/>
                  <a:pt x="1134829" y="268109"/>
                </a:cubicBezTo>
                <a:cubicBezTo>
                  <a:pt x="1236429" y="214487"/>
                  <a:pt x="2179051" y="-40925"/>
                  <a:pt x="2074629" y="5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92A9DC-9C60-59C5-E3CB-D49D1298D169}"/>
              </a:ext>
            </a:extLst>
          </p:cNvPr>
          <p:cNvSpPr/>
          <p:nvPr/>
        </p:nvSpPr>
        <p:spPr>
          <a:xfrm>
            <a:off x="4007169" y="550333"/>
            <a:ext cx="2867764" cy="2869815"/>
          </a:xfrm>
          <a:custGeom>
            <a:avLst/>
            <a:gdLst>
              <a:gd name="connsiteX0" fmla="*/ 2867764 w 2867764"/>
              <a:gd name="connsiteY0" fmla="*/ 0 h 2869815"/>
              <a:gd name="connsiteX1" fmla="*/ 1411498 w 2867764"/>
              <a:gd name="connsiteY1" fmla="*/ 254000 h 2869815"/>
              <a:gd name="connsiteX2" fmla="*/ 1623164 w 2867764"/>
              <a:gd name="connsiteY2" fmla="*/ 186267 h 2869815"/>
              <a:gd name="connsiteX3" fmla="*/ 1064364 w 2867764"/>
              <a:gd name="connsiteY3" fmla="*/ 474134 h 2869815"/>
              <a:gd name="connsiteX4" fmla="*/ 615631 w 2867764"/>
              <a:gd name="connsiteY4" fmla="*/ 1354667 h 2869815"/>
              <a:gd name="connsiteX5" fmla="*/ 683364 w 2867764"/>
              <a:gd name="connsiteY5" fmla="*/ 1270000 h 2869815"/>
              <a:gd name="connsiteX6" fmla="*/ 14498 w 2867764"/>
              <a:gd name="connsiteY6" fmla="*/ 2810934 h 2869815"/>
              <a:gd name="connsiteX7" fmla="*/ 293898 w 2867764"/>
              <a:gd name="connsiteY7" fmla="*/ 2345267 h 2869815"/>
              <a:gd name="connsiteX8" fmla="*/ 1098231 w 2867764"/>
              <a:gd name="connsiteY8" fmla="*/ 448734 h 2869815"/>
              <a:gd name="connsiteX9" fmla="*/ 1394564 w 2867764"/>
              <a:gd name="connsiteY9" fmla="*/ 287867 h 2869815"/>
              <a:gd name="connsiteX10" fmla="*/ 1309898 w 2867764"/>
              <a:gd name="connsiteY10" fmla="*/ 279400 h 2869815"/>
              <a:gd name="connsiteX11" fmla="*/ 2004164 w 2867764"/>
              <a:gd name="connsiteY11" fmla="*/ 110067 h 2869815"/>
              <a:gd name="connsiteX12" fmla="*/ 1911031 w 2867764"/>
              <a:gd name="connsiteY12" fmla="*/ 127000 h 2869815"/>
              <a:gd name="connsiteX13" fmla="*/ 2867764 w 2867764"/>
              <a:gd name="connsiteY13" fmla="*/ 0 h 286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7764" h="2869815">
                <a:moveTo>
                  <a:pt x="2867764" y="0"/>
                </a:moveTo>
                <a:lnTo>
                  <a:pt x="1411498" y="254000"/>
                </a:lnTo>
                <a:cubicBezTo>
                  <a:pt x="1204065" y="285045"/>
                  <a:pt x="1681020" y="149578"/>
                  <a:pt x="1623164" y="186267"/>
                </a:cubicBezTo>
                <a:cubicBezTo>
                  <a:pt x="1565308" y="222956"/>
                  <a:pt x="1232286" y="279401"/>
                  <a:pt x="1064364" y="474134"/>
                </a:cubicBezTo>
                <a:cubicBezTo>
                  <a:pt x="896442" y="668867"/>
                  <a:pt x="679131" y="1222023"/>
                  <a:pt x="615631" y="1354667"/>
                </a:cubicBezTo>
                <a:cubicBezTo>
                  <a:pt x="552131" y="1487311"/>
                  <a:pt x="783553" y="1027289"/>
                  <a:pt x="683364" y="1270000"/>
                </a:cubicBezTo>
                <a:cubicBezTo>
                  <a:pt x="583175" y="1512711"/>
                  <a:pt x="79409" y="2631723"/>
                  <a:pt x="14498" y="2810934"/>
                </a:cubicBezTo>
                <a:cubicBezTo>
                  <a:pt x="-50413" y="2990145"/>
                  <a:pt x="113276" y="2738967"/>
                  <a:pt x="293898" y="2345267"/>
                </a:cubicBezTo>
                <a:cubicBezTo>
                  <a:pt x="474520" y="1951567"/>
                  <a:pt x="914787" y="791634"/>
                  <a:pt x="1098231" y="448734"/>
                </a:cubicBezTo>
                <a:cubicBezTo>
                  <a:pt x="1281675" y="105834"/>
                  <a:pt x="1359286" y="316089"/>
                  <a:pt x="1394564" y="287867"/>
                </a:cubicBezTo>
                <a:cubicBezTo>
                  <a:pt x="1429842" y="259645"/>
                  <a:pt x="1208298" y="309033"/>
                  <a:pt x="1309898" y="279400"/>
                </a:cubicBezTo>
                <a:cubicBezTo>
                  <a:pt x="1411498" y="249767"/>
                  <a:pt x="1903975" y="135467"/>
                  <a:pt x="2004164" y="110067"/>
                </a:cubicBezTo>
                <a:cubicBezTo>
                  <a:pt x="2104353" y="84667"/>
                  <a:pt x="1911031" y="127000"/>
                  <a:pt x="1911031" y="127000"/>
                </a:cubicBezTo>
                <a:lnTo>
                  <a:pt x="28677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DE3C70D9-AF80-4526-3DDF-02BF95DA2CAF}"/>
              </a:ext>
            </a:extLst>
          </p:cNvPr>
          <p:cNvSpPr/>
          <p:nvPr/>
        </p:nvSpPr>
        <p:spPr>
          <a:xfrm>
            <a:off x="5473032" y="265507"/>
            <a:ext cx="1296504" cy="185238"/>
          </a:xfrm>
          <a:custGeom>
            <a:avLst/>
            <a:gdLst>
              <a:gd name="connsiteX0" fmla="*/ 1293528 w 1296504"/>
              <a:gd name="connsiteY0" fmla="*/ 152504 h 185238"/>
              <a:gd name="connsiteX1" fmla="*/ 784077 w 1296504"/>
              <a:gd name="connsiteY1" fmla="*/ 80659 h 185238"/>
              <a:gd name="connsiteX2" fmla="*/ 26431 w 1296504"/>
              <a:gd name="connsiteY2" fmla="*/ 185162 h 185238"/>
              <a:gd name="connsiteX3" fmla="*/ 548945 w 1296504"/>
              <a:gd name="connsiteY3" fmla="*/ 61064 h 185238"/>
              <a:gd name="connsiteX4" fmla="*/ 305 w 1296504"/>
              <a:gd name="connsiteY4" fmla="*/ 119847 h 185238"/>
              <a:gd name="connsiteX5" fmla="*/ 640385 w 1296504"/>
              <a:gd name="connsiteY5" fmla="*/ 48002 h 185238"/>
              <a:gd name="connsiteX6" fmla="*/ 555477 w 1296504"/>
              <a:gd name="connsiteY6" fmla="*/ 2282 h 185238"/>
              <a:gd name="connsiteX7" fmla="*/ 1293528 w 1296504"/>
              <a:gd name="connsiteY7" fmla="*/ 152504 h 18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504" h="185238">
                <a:moveTo>
                  <a:pt x="1293528" y="152504"/>
                </a:moveTo>
                <a:cubicBezTo>
                  <a:pt x="1331628" y="165567"/>
                  <a:pt x="995260" y="75216"/>
                  <a:pt x="784077" y="80659"/>
                </a:cubicBezTo>
                <a:cubicBezTo>
                  <a:pt x="572894" y="86102"/>
                  <a:pt x="65620" y="188428"/>
                  <a:pt x="26431" y="185162"/>
                </a:cubicBezTo>
                <a:cubicBezTo>
                  <a:pt x="-12758" y="181896"/>
                  <a:pt x="553299" y="71950"/>
                  <a:pt x="548945" y="61064"/>
                </a:cubicBezTo>
                <a:cubicBezTo>
                  <a:pt x="544591" y="50178"/>
                  <a:pt x="-14935" y="122024"/>
                  <a:pt x="305" y="119847"/>
                </a:cubicBezTo>
                <a:cubicBezTo>
                  <a:pt x="15545" y="117670"/>
                  <a:pt x="547856" y="67596"/>
                  <a:pt x="640385" y="48002"/>
                </a:cubicBezTo>
                <a:cubicBezTo>
                  <a:pt x="732914" y="28408"/>
                  <a:pt x="443354" y="-9692"/>
                  <a:pt x="555477" y="2282"/>
                </a:cubicBezTo>
                <a:cubicBezTo>
                  <a:pt x="667600" y="14256"/>
                  <a:pt x="1255428" y="139441"/>
                  <a:pt x="1293528" y="15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F60408EC-10C6-6687-2FD6-40606CE598D8}"/>
              </a:ext>
            </a:extLst>
          </p:cNvPr>
          <p:cNvSpPr/>
          <p:nvPr/>
        </p:nvSpPr>
        <p:spPr>
          <a:xfrm>
            <a:off x="6717495" y="455560"/>
            <a:ext cx="1418716" cy="1105666"/>
          </a:xfrm>
          <a:custGeom>
            <a:avLst/>
            <a:gdLst>
              <a:gd name="connsiteX0" fmla="*/ 3345 w 1418716"/>
              <a:gd name="connsiteY0" fmla="*/ 1640 h 1105666"/>
              <a:gd name="connsiteX1" fmla="*/ 486671 w 1418716"/>
              <a:gd name="connsiteY1" fmla="*/ 73486 h 1105666"/>
              <a:gd name="connsiteX2" fmla="*/ 682614 w 1418716"/>
              <a:gd name="connsiteY2" fmla="*/ 164926 h 1105666"/>
              <a:gd name="connsiteX3" fmla="*/ 669551 w 1418716"/>
              <a:gd name="connsiteY3" fmla="*/ 86549 h 1105666"/>
              <a:gd name="connsiteX4" fmla="*/ 1355351 w 1418716"/>
              <a:gd name="connsiteY4" fmla="*/ 1027074 h 1105666"/>
              <a:gd name="connsiteX5" fmla="*/ 1296568 w 1418716"/>
              <a:gd name="connsiteY5" fmla="*/ 942166 h 1105666"/>
              <a:gd name="connsiteX6" fmla="*/ 545454 w 1418716"/>
              <a:gd name="connsiteY6" fmla="*/ 53891 h 1105666"/>
              <a:gd name="connsiteX7" fmla="*/ 754459 w 1418716"/>
              <a:gd name="connsiteY7" fmla="*/ 145331 h 1105666"/>
              <a:gd name="connsiteX8" fmla="*/ 3345 w 1418716"/>
              <a:gd name="connsiteY8" fmla="*/ 1640 h 11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716" h="1105666">
                <a:moveTo>
                  <a:pt x="3345" y="1640"/>
                </a:moveTo>
                <a:cubicBezTo>
                  <a:pt x="-41286" y="-10334"/>
                  <a:pt x="373460" y="46272"/>
                  <a:pt x="486671" y="73486"/>
                </a:cubicBezTo>
                <a:cubicBezTo>
                  <a:pt x="599882" y="100700"/>
                  <a:pt x="652134" y="162749"/>
                  <a:pt x="682614" y="164926"/>
                </a:cubicBezTo>
                <a:cubicBezTo>
                  <a:pt x="713094" y="167103"/>
                  <a:pt x="557428" y="-57142"/>
                  <a:pt x="669551" y="86549"/>
                </a:cubicBezTo>
                <a:cubicBezTo>
                  <a:pt x="781674" y="230240"/>
                  <a:pt x="1250848" y="884471"/>
                  <a:pt x="1355351" y="1027074"/>
                </a:cubicBezTo>
                <a:cubicBezTo>
                  <a:pt x="1459854" y="1169677"/>
                  <a:pt x="1431551" y="1104363"/>
                  <a:pt x="1296568" y="942166"/>
                </a:cubicBezTo>
                <a:cubicBezTo>
                  <a:pt x="1161585" y="779969"/>
                  <a:pt x="635805" y="186697"/>
                  <a:pt x="545454" y="53891"/>
                </a:cubicBezTo>
                <a:cubicBezTo>
                  <a:pt x="455103" y="-78915"/>
                  <a:pt x="838279" y="155128"/>
                  <a:pt x="754459" y="145331"/>
                </a:cubicBezTo>
                <a:cubicBezTo>
                  <a:pt x="670639" y="135534"/>
                  <a:pt x="47976" y="13614"/>
                  <a:pt x="3345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7F31A39E-655C-555C-38B2-F21269462B4C}"/>
              </a:ext>
            </a:extLst>
          </p:cNvPr>
          <p:cNvSpPr/>
          <p:nvPr/>
        </p:nvSpPr>
        <p:spPr>
          <a:xfrm>
            <a:off x="6719838" y="769950"/>
            <a:ext cx="1097640" cy="826033"/>
          </a:xfrm>
          <a:custGeom>
            <a:avLst/>
            <a:gdLst>
              <a:gd name="connsiteX0" fmla="*/ 1002 w 1097640"/>
              <a:gd name="connsiteY0" fmla="*/ 26884 h 826033"/>
              <a:gd name="connsiteX1" fmla="*/ 405951 w 1097640"/>
              <a:gd name="connsiteY1" fmla="*/ 26884 h 826033"/>
              <a:gd name="connsiteX2" fmla="*/ 725991 w 1097640"/>
              <a:gd name="connsiteY2" fmla="*/ 346924 h 826033"/>
              <a:gd name="connsiteX3" fmla="*/ 628019 w 1097640"/>
              <a:gd name="connsiteY3" fmla="*/ 190170 h 826033"/>
              <a:gd name="connsiteX4" fmla="*/ 1085219 w 1097640"/>
              <a:gd name="connsiteY4" fmla="*/ 810656 h 826033"/>
              <a:gd name="connsiteX5" fmla="*/ 921933 w 1097640"/>
              <a:gd name="connsiteY5" fmla="*/ 595119 h 826033"/>
              <a:gd name="connsiteX6" fmla="*/ 438608 w 1097640"/>
              <a:gd name="connsiteY6" fmla="*/ 131387 h 826033"/>
              <a:gd name="connsiteX7" fmla="*/ 601893 w 1097640"/>
              <a:gd name="connsiteY7" fmla="*/ 222827 h 826033"/>
              <a:gd name="connsiteX8" fmla="*/ 530048 w 1097640"/>
              <a:gd name="connsiteY8" fmla="*/ 105261 h 826033"/>
              <a:gd name="connsiteX9" fmla="*/ 1002 w 1097640"/>
              <a:gd name="connsiteY9" fmla="*/ 26884 h 82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640" h="826033">
                <a:moveTo>
                  <a:pt x="1002" y="26884"/>
                </a:moveTo>
                <a:cubicBezTo>
                  <a:pt x="-19681" y="13821"/>
                  <a:pt x="285120" y="-26456"/>
                  <a:pt x="405951" y="26884"/>
                </a:cubicBezTo>
                <a:cubicBezTo>
                  <a:pt x="526783" y="80224"/>
                  <a:pt x="688980" y="319710"/>
                  <a:pt x="725991" y="346924"/>
                </a:cubicBezTo>
                <a:cubicBezTo>
                  <a:pt x="763002" y="374138"/>
                  <a:pt x="568148" y="112881"/>
                  <a:pt x="628019" y="190170"/>
                </a:cubicBezTo>
                <a:cubicBezTo>
                  <a:pt x="687890" y="267459"/>
                  <a:pt x="1036233" y="743165"/>
                  <a:pt x="1085219" y="810656"/>
                </a:cubicBezTo>
                <a:cubicBezTo>
                  <a:pt x="1134205" y="878147"/>
                  <a:pt x="1029702" y="708331"/>
                  <a:pt x="921933" y="595119"/>
                </a:cubicBezTo>
                <a:cubicBezTo>
                  <a:pt x="814165" y="481908"/>
                  <a:pt x="491948" y="193436"/>
                  <a:pt x="438608" y="131387"/>
                </a:cubicBezTo>
                <a:cubicBezTo>
                  <a:pt x="385268" y="69338"/>
                  <a:pt x="586653" y="227181"/>
                  <a:pt x="601893" y="222827"/>
                </a:cubicBezTo>
                <a:cubicBezTo>
                  <a:pt x="617133" y="218473"/>
                  <a:pt x="631285" y="140095"/>
                  <a:pt x="530048" y="105261"/>
                </a:cubicBezTo>
                <a:cubicBezTo>
                  <a:pt x="428811" y="70427"/>
                  <a:pt x="21685" y="39947"/>
                  <a:pt x="1002" y="26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CA33103-431D-E114-20CC-04B4254FD673}"/>
              </a:ext>
            </a:extLst>
          </p:cNvPr>
          <p:cNvSpPr/>
          <p:nvPr/>
        </p:nvSpPr>
        <p:spPr>
          <a:xfrm>
            <a:off x="6222330" y="1841848"/>
            <a:ext cx="532547" cy="584242"/>
          </a:xfrm>
          <a:custGeom>
            <a:avLst/>
            <a:gdLst>
              <a:gd name="connsiteX0" fmla="*/ 217659 w 532547"/>
              <a:gd name="connsiteY0" fmla="*/ 15 h 584242"/>
              <a:gd name="connsiteX1" fmla="*/ 119687 w 532547"/>
              <a:gd name="connsiteY1" fmla="*/ 287398 h 584242"/>
              <a:gd name="connsiteX2" fmla="*/ 132750 w 532547"/>
              <a:gd name="connsiteY2" fmla="*/ 404963 h 584242"/>
              <a:gd name="connsiteX3" fmla="*/ 15184 w 532547"/>
              <a:gd name="connsiteY3" fmla="*/ 431089 h 584242"/>
              <a:gd name="connsiteX4" fmla="*/ 524636 w 532547"/>
              <a:gd name="connsiteY4" fmla="*/ 581312 h 584242"/>
              <a:gd name="connsiteX5" fmla="*/ 309099 w 532547"/>
              <a:gd name="connsiteY5" fmla="*/ 522529 h 584242"/>
              <a:gd name="connsiteX6" fmla="*/ 87030 w 532547"/>
              <a:gd name="connsiteY6" fmla="*/ 424558 h 584242"/>
              <a:gd name="connsiteX7" fmla="*/ 106624 w 532547"/>
              <a:gd name="connsiteY7" fmla="*/ 346181 h 584242"/>
              <a:gd name="connsiteX8" fmla="*/ 54373 w 532547"/>
              <a:gd name="connsiteY8" fmla="*/ 274335 h 584242"/>
              <a:gd name="connsiteX9" fmla="*/ 217659 w 532547"/>
              <a:gd name="connsiteY9" fmla="*/ 15 h 58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47" h="584242">
                <a:moveTo>
                  <a:pt x="217659" y="15"/>
                </a:moveTo>
                <a:cubicBezTo>
                  <a:pt x="228545" y="2192"/>
                  <a:pt x="133838" y="219907"/>
                  <a:pt x="119687" y="287398"/>
                </a:cubicBezTo>
                <a:cubicBezTo>
                  <a:pt x="105536" y="354889"/>
                  <a:pt x="150167" y="381015"/>
                  <a:pt x="132750" y="404963"/>
                </a:cubicBezTo>
                <a:cubicBezTo>
                  <a:pt x="115333" y="428911"/>
                  <a:pt x="-50130" y="401698"/>
                  <a:pt x="15184" y="431089"/>
                </a:cubicBezTo>
                <a:cubicBezTo>
                  <a:pt x="80498" y="460481"/>
                  <a:pt x="475650" y="566072"/>
                  <a:pt x="524636" y="581312"/>
                </a:cubicBezTo>
                <a:cubicBezTo>
                  <a:pt x="573622" y="596552"/>
                  <a:pt x="382033" y="548655"/>
                  <a:pt x="309099" y="522529"/>
                </a:cubicBezTo>
                <a:cubicBezTo>
                  <a:pt x="236165" y="496403"/>
                  <a:pt x="120776" y="453949"/>
                  <a:pt x="87030" y="424558"/>
                </a:cubicBezTo>
                <a:cubicBezTo>
                  <a:pt x="53284" y="395167"/>
                  <a:pt x="112067" y="371218"/>
                  <a:pt x="106624" y="346181"/>
                </a:cubicBezTo>
                <a:cubicBezTo>
                  <a:pt x="101181" y="321144"/>
                  <a:pt x="34779" y="329852"/>
                  <a:pt x="54373" y="274335"/>
                </a:cubicBezTo>
                <a:cubicBezTo>
                  <a:pt x="73967" y="218818"/>
                  <a:pt x="206773" y="-2162"/>
                  <a:pt x="21765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9572626-401E-059C-9A0E-44B4C86C1C71}"/>
              </a:ext>
            </a:extLst>
          </p:cNvPr>
          <p:cNvSpPr/>
          <p:nvPr/>
        </p:nvSpPr>
        <p:spPr>
          <a:xfrm>
            <a:off x="5776236" y="5218116"/>
            <a:ext cx="504349" cy="421182"/>
          </a:xfrm>
          <a:custGeom>
            <a:avLst/>
            <a:gdLst>
              <a:gd name="connsiteX0" fmla="*/ 503695 w 504349"/>
              <a:gd name="connsiteY0" fmla="*/ 270 h 421182"/>
              <a:gd name="connsiteX1" fmla="*/ 135833 w 504349"/>
              <a:gd name="connsiteY1" fmla="*/ 105374 h 421182"/>
              <a:gd name="connsiteX2" fmla="*/ 30730 w 504349"/>
              <a:gd name="connsiteY2" fmla="*/ 226243 h 421182"/>
              <a:gd name="connsiteX3" fmla="*/ 88536 w 504349"/>
              <a:gd name="connsiteY3" fmla="*/ 331346 h 421182"/>
              <a:gd name="connsiteX4" fmla="*/ 30730 w 504349"/>
              <a:gd name="connsiteY4" fmla="*/ 305070 h 421182"/>
              <a:gd name="connsiteX5" fmla="*/ 109557 w 504349"/>
              <a:gd name="connsiteY5" fmla="*/ 420684 h 421182"/>
              <a:gd name="connsiteX6" fmla="*/ 35985 w 504349"/>
              <a:gd name="connsiteY6" fmla="*/ 252518 h 421182"/>
              <a:gd name="connsiteX7" fmla="*/ 35985 w 504349"/>
              <a:gd name="connsiteY7" fmla="*/ 136905 h 421182"/>
              <a:gd name="connsiteX8" fmla="*/ 503695 w 504349"/>
              <a:gd name="connsiteY8" fmla="*/ 270 h 4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349" h="421182">
                <a:moveTo>
                  <a:pt x="503695" y="270"/>
                </a:moveTo>
                <a:cubicBezTo>
                  <a:pt x="520336" y="-4985"/>
                  <a:pt x="214660" y="67712"/>
                  <a:pt x="135833" y="105374"/>
                </a:cubicBezTo>
                <a:cubicBezTo>
                  <a:pt x="57005" y="143036"/>
                  <a:pt x="38613" y="188581"/>
                  <a:pt x="30730" y="226243"/>
                </a:cubicBezTo>
                <a:cubicBezTo>
                  <a:pt x="22847" y="263905"/>
                  <a:pt x="88536" y="318208"/>
                  <a:pt x="88536" y="331346"/>
                </a:cubicBezTo>
                <a:cubicBezTo>
                  <a:pt x="88536" y="344484"/>
                  <a:pt x="27227" y="290180"/>
                  <a:pt x="30730" y="305070"/>
                </a:cubicBezTo>
                <a:cubicBezTo>
                  <a:pt x="34233" y="319960"/>
                  <a:pt x="108681" y="429443"/>
                  <a:pt x="109557" y="420684"/>
                </a:cubicBezTo>
                <a:cubicBezTo>
                  <a:pt x="110433" y="411925"/>
                  <a:pt x="48247" y="299814"/>
                  <a:pt x="35985" y="252518"/>
                </a:cubicBezTo>
                <a:cubicBezTo>
                  <a:pt x="23723" y="205222"/>
                  <a:pt x="-38463" y="177194"/>
                  <a:pt x="35985" y="136905"/>
                </a:cubicBezTo>
                <a:cubicBezTo>
                  <a:pt x="110433" y="96616"/>
                  <a:pt x="487054" y="5525"/>
                  <a:pt x="50369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D73739A-B1E0-810A-C785-8B7BDE973288}"/>
              </a:ext>
            </a:extLst>
          </p:cNvPr>
          <p:cNvSpPr/>
          <p:nvPr/>
        </p:nvSpPr>
        <p:spPr>
          <a:xfrm>
            <a:off x="6567826" y="4529152"/>
            <a:ext cx="357536" cy="300356"/>
          </a:xfrm>
          <a:custGeom>
            <a:avLst/>
            <a:gdLst>
              <a:gd name="connsiteX0" fmla="*/ 1140 w 357536"/>
              <a:gd name="connsiteY0" fmla="*/ 807 h 300356"/>
              <a:gd name="connsiteX1" fmla="*/ 227112 w 357536"/>
              <a:gd name="connsiteY1" fmla="*/ 84889 h 300356"/>
              <a:gd name="connsiteX2" fmla="*/ 326960 w 357536"/>
              <a:gd name="connsiteY2" fmla="*/ 168972 h 300356"/>
              <a:gd name="connsiteX3" fmla="*/ 311195 w 357536"/>
              <a:gd name="connsiteY3" fmla="*/ 300351 h 300356"/>
              <a:gd name="connsiteX4" fmla="*/ 332215 w 357536"/>
              <a:gd name="connsiteY4" fmla="*/ 174227 h 300356"/>
              <a:gd name="connsiteX5" fmla="*/ 332215 w 357536"/>
              <a:gd name="connsiteY5" fmla="*/ 137441 h 300356"/>
              <a:gd name="connsiteX6" fmla="*/ 1140 w 357536"/>
              <a:gd name="connsiteY6" fmla="*/ 807 h 30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536" h="300356">
                <a:moveTo>
                  <a:pt x="1140" y="807"/>
                </a:moveTo>
                <a:cubicBezTo>
                  <a:pt x="-16377" y="-7952"/>
                  <a:pt x="172809" y="56862"/>
                  <a:pt x="227112" y="84889"/>
                </a:cubicBezTo>
                <a:cubicBezTo>
                  <a:pt x="281415" y="112916"/>
                  <a:pt x="312946" y="133062"/>
                  <a:pt x="326960" y="168972"/>
                </a:cubicBezTo>
                <a:cubicBezTo>
                  <a:pt x="340974" y="204882"/>
                  <a:pt x="310319" y="299475"/>
                  <a:pt x="311195" y="300351"/>
                </a:cubicBezTo>
                <a:cubicBezTo>
                  <a:pt x="312071" y="301227"/>
                  <a:pt x="328712" y="201379"/>
                  <a:pt x="332215" y="174227"/>
                </a:cubicBezTo>
                <a:cubicBezTo>
                  <a:pt x="335718" y="147075"/>
                  <a:pt x="387394" y="160213"/>
                  <a:pt x="332215" y="137441"/>
                </a:cubicBezTo>
                <a:lnTo>
                  <a:pt x="1140" y="8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7601CAD6-0F05-A36D-6918-D766952EF336}"/>
              </a:ext>
            </a:extLst>
          </p:cNvPr>
          <p:cNvSpPr/>
          <p:nvPr/>
        </p:nvSpPr>
        <p:spPr>
          <a:xfrm>
            <a:off x="6447509" y="4097998"/>
            <a:ext cx="306013" cy="312431"/>
          </a:xfrm>
          <a:custGeom>
            <a:avLst/>
            <a:gdLst>
              <a:gd name="connsiteX0" fmla="*/ 588 w 306013"/>
              <a:gd name="connsiteY0" fmla="*/ 1036 h 312431"/>
              <a:gd name="connsiteX1" fmla="*/ 226560 w 306013"/>
              <a:gd name="connsiteY1" fmla="*/ 200733 h 312431"/>
              <a:gd name="connsiteX2" fmla="*/ 305388 w 306013"/>
              <a:gd name="connsiteY2" fmla="*/ 311092 h 312431"/>
              <a:gd name="connsiteX3" fmla="*/ 258091 w 306013"/>
              <a:gd name="connsiteY3" fmla="*/ 253285 h 312431"/>
              <a:gd name="connsiteX4" fmla="*/ 163498 w 306013"/>
              <a:gd name="connsiteY4" fmla="*/ 127161 h 312431"/>
              <a:gd name="connsiteX5" fmla="*/ 588 w 306013"/>
              <a:gd name="connsiteY5" fmla="*/ 1036 h 3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13" h="312431">
                <a:moveTo>
                  <a:pt x="588" y="1036"/>
                </a:moveTo>
                <a:cubicBezTo>
                  <a:pt x="11098" y="13298"/>
                  <a:pt x="175760" y="149057"/>
                  <a:pt x="226560" y="200733"/>
                </a:cubicBezTo>
                <a:cubicBezTo>
                  <a:pt x="277360" y="252409"/>
                  <a:pt x="300133" y="302333"/>
                  <a:pt x="305388" y="311092"/>
                </a:cubicBezTo>
                <a:cubicBezTo>
                  <a:pt x="310643" y="319851"/>
                  <a:pt x="281739" y="283940"/>
                  <a:pt x="258091" y="253285"/>
                </a:cubicBezTo>
                <a:cubicBezTo>
                  <a:pt x="234443" y="222630"/>
                  <a:pt x="203788" y="165699"/>
                  <a:pt x="163498" y="127161"/>
                </a:cubicBezTo>
                <a:cubicBezTo>
                  <a:pt x="123208" y="88623"/>
                  <a:pt x="-9922" y="-11226"/>
                  <a:pt x="588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54E3A1C5-CA62-13DC-6BD6-6F3A176FB838}"/>
              </a:ext>
            </a:extLst>
          </p:cNvPr>
          <p:cNvSpPr/>
          <p:nvPr/>
        </p:nvSpPr>
        <p:spPr>
          <a:xfrm>
            <a:off x="5177859" y="4477259"/>
            <a:ext cx="224544" cy="321622"/>
          </a:xfrm>
          <a:custGeom>
            <a:avLst/>
            <a:gdLst>
              <a:gd name="connsiteX0" fmla="*/ 224458 w 224544"/>
              <a:gd name="connsiteY0" fmla="*/ 148 h 321622"/>
              <a:gd name="connsiteX1" fmla="*/ 40527 w 224544"/>
              <a:gd name="connsiteY1" fmla="*/ 184079 h 321622"/>
              <a:gd name="connsiteX2" fmla="*/ 72058 w 224544"/>
              <a:gd name="connsiteY2" fmla="*/ 320713 h 321622"/>
              <a:gd name="connsiteX3" fmla="*/ 24762 w 224544"/>
              <a:gd name="connsiteY3" fmla="*/ 247141 h 321622"/>
              <a:gd name="connsiteX4" fmla="*/ 14251 w 224544"/>
              <a:gd name="connsiteY4" fmla="*/ 215610 h 321622"/>
              <a:gd name="connsiteX5" fmla="*/ 224458 w 224544"/>
              <a:gd name="connsiteY5" fmla="*/ 148 h 32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544" h="321622">
                <a:moveTo>
                  <a:pt x="224458" y="148"/>
                </a:moveTo>
                <a:cubicBezTo>
                  <a:pt x="228837" y="-5107"/>
                  <a:pt x="65927" y="130652"/>
                  <a:pt x="40527" y="184079"/>
                </a:cubicBezTo>
                <a:cubicBezTo>
                  <a:pt x="15127" y="237507"/>
                  <a:pt x="74686" y="310203"/>
                  <a:pt x="72058" y="320713"/>
                </a:cubicBezTo>
                <a:cubicBezTo>
                  <a:pt x="69430" y="331223"/>
                  <a:pt x="24762" y="247141"/>
                  <a:pt x="24762" y="247141"/>
                </a:cubicBezTo>
                <a:cubicBezTo>
                  <a:pt x="15128" y="229624"/>
                  <a:pt x="-19032" y="257651"/>
                  <a:pt x="14251" y="215610"/>
                </a:cubicBezTo>
                <a:cubicBezTo>
                  <a:pt x="47534" y="173569"/>
                  <a:pt x="220079" y="5403"/>
                  <a:pt x="224458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BA8CFBA6-65A2-C38D-1D40-CCA5D1DC458D}"/>
              </a:ext>
            </a:extLst>
          </p:cNvPr>
          <p:cNvSpPr/>
          <p:nvPr/>
        </p:nvSpPr>
        <p:spPr>
          <a:xfrm>
            <a:off x="4962638" y="1218522"/>
            <a:ext cx="1696052" cy="1524796"/>
          </a:xfrm>
          <a:custGeom>
            <a:avLst/>
            <a:gdLst>
              <a:gd name="connsiteX0" fmla="*/ 1660412 w 1696052"/>
              <a:gd name="connsiteY0" fmla="*/ 146728 h 1524796"/>
              <a:gd name="connsiteX1" fmla="*/ 923812 w 1696052"/>
              <a:gd name="connsiteY1" fmla="*/ 394378 h 1524796"/>
              <a:gd name="connsiteX2" fmla="*/ 1076212 w 1696052"/>
              <a:gd name="connsiteY2" fmla="*/ 388028 h 1524796"/>
              <a:gd name="connsiteX3" fmla="*/ 447562 w 1696052"/>
              <a:gd name="connsiteY3" fmla="*/ 730928 h 1524796"/>
              <a:gd name="connsiteX4" fmla="*/ 561862 w 1696052"/>
              <a:gd name="connsiteY4" fmla="*/ 737278 h 1524796"/>
              <a:gd name="connsiteX5" fmla="*/ 111012 w 1696052"/>
              <a:gd name="connsiteY5" fmla="*/ 1270678 h 1524796"/>
              <a:gd name="connsiteX6" fmla="*/ 161812 w 1696052"/>
              <a:gd name="connsiteY6" fmla="*/ 1219878 h 1524796"/>
              <a:gd name="connsiteX7" fmla="*/ 3062 w 1696052"/>
              <a:gd name="connsiteY7" fmla="*/ 1524678 h 1524796"/>
              <a:gd name="connsiteX8" fmla="*/ 79262 w 1696052"/>
              <a:gd name="connsiteY8" fmla="*/ 1245278 h 1524796"/>
              <a:gd name="connsiteX9" fmla="*/ 339612 w 1696052"/>
              <a:gd name="connsiteY9" fmla="*/ 476928 h 1524796"/>
              <a:gd name="connsiteX10" fmla="*/ 288812 w 1696052"/>
              <a:gd name="connsiteY10" fmla="*/ 584878 h 1524796"/>
              <a:gd name="connsiteX11" fmla="*/ 777762 w 1696052"/>
              <a:gd name="connsiteY11" fmla="*/ 172128 h 1524796"/>
              <a:gd name="connsiteX12" fmla="*/ 593612 w 1696052"/>
              <a:gd name="connsiteY12" fmla="*/ 343578 h 1524796"/>
              <a:gd name="connsiteX13" fmla="*/ 1209562 w 1696052"/>
              <a:gd name="connsiteY13" fmla="*/ 229278 h 1524796"/>
              <a:gd name="connsiteX14" fmla="*/ 822212 w 1696052"/>
              <a:gd name="connsiteY14" fmla="*/ 191178 h 1524796"/>
              <a:gd name="connsiteX15" fmla="*/ 1685812 w 1696052"/>
              <a:gd name="connsiteY15" fmla="*/ 678 h 1524796"/>
              <a:gd name="connsiteX16" fmla="*/ 1317512 w 1696052"/>
              <a:gd name="connsiteY16" fmla="*/ 127678 h 1524796"/>
              <a:gd name="connsiteX17" fmla="*/ 1660412 w 1696052"/>
              <a:gd name="connsiteY17" fmla="*/ 146728 h 152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6052" h="1524796">
                <a:moveTo>
                  <a:pt x="1660412" y="146728"/>
                </a:moveTo>
                <a:cubicBezTo>
                  <a:pt x="1594795" y="191178"/>
                  <a:pt x="1021179" y="354161"/>
                  <a:pt x="923812" y="394378"/>
                </a:cubicBezTo>
                <a:cubicBezTo>
                  <a:pt x="826445" y="434595"/>
                  <a:pt x="1155587" y="331936"/>
                  <a:pt x="1076212" y="388028"/>
                </a:cubicBezTo>
                <a:cubicBezTo>
                  <a:pt x="996837" y="444120"/>
                  <a:pt x="533287" y="672720"/>
                  <a:pt x="447562" y="730928"/>
                </a:cubicBezTo>
                <a:cubicBezTo>
                  <a:pt x="361837" y="789136"/>
                  <a:pt x="617954" y="647320"/>
                  <a:pt x="561862" y="737278"/>
                </a:cubicBezTo>
                <a:cubicBezTo>
                  <a:pt x="505770" y="827236"/>
                  <a:pt x="177687" y="1190245"/>
                  <a:pt x="111012" y="1270678"/>
                </a:cubicBezTo>
                <a:cubicBezTo>
                  <a:pt x="44337" y="1351111"/>
                  <a:pt x="179804" y="1177545"/>
                  <a:pt x="161812" y="1219878"/>
                </a:cubicBezTo>
                <a:cubicBezTo>
                  <a:pt x="143820" y="1262211"/>
                  <a:pt x="16820" y="1520445"/>
                  <a:pt x="3062" y="1524678"/>
                </a:cubicBezTo>
                <a:cubicBezTo>
                  <a:pt x="-10696" y="1528911"/>
                  <a:pt x="23170" y="1419903"/>
                  <a:pt x="79262" y="1245278"/>
                </a:cubicBezTo>
                <a:cubicBezTo>
                  <a:pt x="135354" y="1070653"/>
                  <a:pt x="304687" y="586995"/>
                  <a:pt x="339612" y="476928"/>
                </a:cubicBezTo>
                <a:cubicBezTo>
                  <a:pt x="374537" y="366861"/>
                  <a:pt x="215787" y="635678"/>
                  <a:pt x="288812" y="584878"/>
                </a:cubicBezTo>
                <a:cubicBezTo>
                  <a:pt x="361837" y="534078"/>
                  <a:pt x="726962" y="212345"/>
                  <a:pt x="777762" y="172128"/>
                </a:cubicBezTo>
                <a:cubicBezTo>
                  <a:pt x="828562" y="131911"/>
                  <a:pt x="521645" y="334053"/>
                  <a:pt x="593612" y="343578"/>
                </a:cubicBezTo>
                <a:cubicBezTo>
                  <a:pt x="665579" y="353103"/>
                  <a:pt x="1171462" y="254678"/>
                  <a:pt x="1209562" y="229278"/>
                </a:cubicBezTo>
                <a:cubicBezTo>
                  <a:pt x="1247662" y="203878"/>
                  <a:pt x="742837" y="229278"/>
                  <a:pt x="822212" y="191178"/>
                </a:cubicBezTo>
                <a:cubicBezTo>
                  <a:pt x="901587" y="153078"/>
                  <a:pt x="1603262" y="11261"/>
                  <a:pt x="1685812" y="678"/>
                </a:cubicBezTo>
                <a:cubicBezTo>
                  <a:pt x="1768362" y="-9905"/>
                  <a:pt x="1324920" y="106511"/>
                  <a:pt x="1317512" y="127678"/>
                </a:cubicBezTo>
                <a:cubicBezTo>
                  <a:pt x="1310104" y="148845"/>
                  <a:pt x="1726029" y="102278"/>
                  <a:pt x="1660412" y="1467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072C77D0-8173-E4B1-6E42-9738A6BD1B7C}"/>
              </a:ext>
            </a:extLst>
          </p:cNvPr>
          <p:cNvSpPr/>
          <p:nvPr/>
        </p:nvSpPr>
        <p:spPr>
          <a:xfrm>
            <a:off x="5791136" y="1013004"/>
            <a:ext cx="1952405" cy="1519181"/>
          </a:xfrm>
          <a:custGeom>
            <a:avLst/>
            <a:gdLst>
              <a:gd name="connsiteX0" fmla="*/ 656556 w 1952405"/>
              <a:gd name="connsiteY0" fmla="*/ 6904 h 1519181"/>
              <a:gd name="connsiteX1" fmla="*/ 1641295 w 1952405"/>
              <a:gd name="connsiteY1" fmla="*/ 680981 h 1519181"/>
              <a:gd name="connsiteX2" fmla="*/ 1606126 w 1952405"/>
              <a:gd name="connsiteY2" fmla="*/ 663396 h 1519181"/>
              <a:gd name="connsiteX3" fmla="*/ 1934372 w 1952405"/>
              <a:gd name="connsiteY3" fmla="*/ 1144042 h 1519181"/>
              <a:gd name="connsiteX4" fmla="*/ 1834726 w 1952405"/>
              <a:gd name="connsiteY4" fmla="*/ 1132319 h 1519181"/>
              <a:gd name="connsiteX5" fmla="*/ 1951956 w 1952405"/>
              <a:gd name="connsiteY5" fmla="*/ 1355058 h 1519181"/>
              <a:gd name="connsiteX6" fmla="*/ 1781972 w 1952405"/>
              <a:gd name="connsiteY6" fmla="*/ 1267134 h 1519181"/>
              <a:gd name="connsiteX7" fmla="*/ 1928510 w 1952405"/>
              <a:gd name="connsiteY7" fmla="*/ 1519181 h 1519181"/>
              <a:gd name="connsiteX8" fmla="*/ 1746802 w 1952405"/>
              <a:gd name="connsiteY8" fmla="*/ 1267134 h 1519181"/>
              <a:gd name="connsiteX9" fmla="*/ 1576818 w 1952405"/>
              <a:gd name="connsiteY9" fmla="*/ 1009227 h 1519181"/>
              <a:gd name="connsiteX10" fmla="*/ 574495 w 1952405"/>
              <a:gd name="connsiteY10" fmla="*/ 247227 h 1519181"/>
              <a:gd name="connsiteX11" fmla="*/ 1107895 w 1952405"/>
              <a:gd name="connsiteY11" fmla="*/ 622365 h 1519181"/>
              <a:gd name="connsiteX12" fmla="*/ 680002 w 1952405"/>
              <a:gd name="connsiteY12" fmla="*/ 270673 h 1519181"/>
              <a:gd name="connsiteX13" fmla="*/ 64 w 1952405"/>
              <a:gd name="connsiteY13" fmla="*/ 557888 h 1519181"/>
              <a:gd name="connsiteX14" fmla="*/ 638972 w 1952405"/>
              <a:gd name="connsiteY14" fmla="*/ 159304 h 1519181"/>
              <a:gd name="connsiteX15" fmla="*/ 650695 w 1952405"/>
              <a:gd name="connsiteY15" fmla="*/ 223781 h 1519181"/>
              <a:gd name="connsiteX16" fmla="*/ 961356 w 1952405"/>
              <a:gd name="connsiteY16" fmla="*/ 323427 h 1519181"/>
              <a:gd name="connsiteX17" fmla="*/ 656556 w 1952405"/>
              <a:gd name="connsiteY17" fmla="*/ 6904 h 151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405" h="1519181">
                <a:moveTo>
                  <a:pt x="656556" y="6904"/>
                </a:moveTo>
                <a:cubicBezTo>
                  <a:pt x="769879" y="66496"/>
                  <a:pt x="1483033" y="571566"/>
                  <a:pt x="1641295" y="680981"/>
                </a:cubicBezTo>
                <a:cubicBezTo>
                  <a:pt x="1799557" y="790396"/>
                  <a:pt x="1557280" y="586219"/>
                  <a:pt x="1606126" y="663396"/>
                </a:cubicBezTo>
                <a:cubicBezTo>
                  <a:pt x="1654972" y="740573"/>
                  <a:pt x="1896272" y="1065888"/>
                  <a:pt x="1934372" y="1144042"/>
                </a:cubicBezTo>
                <a:cubicBezTo>
                  <a:pt x="1972472" y="1222196"/>
                  <a:pt x="1831795" y="1097150"/>
                  <a:pt x="1834726" y="1132319"/>
                </a:cubicBezTo>
                <a:cubicBezTo>
                  <a:pt x="1837657" y="1167488"/>
                  <a:pt x="1960748" y="1332589"/>
                  <a:pt x="1951956" y="1355058"/>
                </a:cubicBezTo>
                <a:cubicBezTo>
                  <a:pt x="1943164" y="1377527"/>
                  <a:pt x="1785880" y="1239780"/>
                  <a:pt x="1781972" y="1267134"/>
                </a:cubicBezTo>
                <a:cubicBezTo>
                  <a:pt x="1778064" y="1294488"/>
                  <a:pt x="1934372" y="1519181"/>
                  <a:pt x="1928510" y="1519181"/>
                </a:cubicBezTo>
                <a:cubicBezTo>
                  <a:pt x="1922648" y="1519181"/>
                  <a:pt x="1805417" y="1352126"/>
                  <a:pt x="1746802" y="1267134"/>
                </a:cubicBezTo>
                <a:cubicBezTo>
                  <a:pt x="1688187" y="1182142"/>
                  <a:pt x="1772202" y="1179211"/>
                  <a:pt x="1576818" y="1009227"/>
                </a:cubicBezTo>
                <a:cubicBezTo>
                  <a:pt x="1381434" y="839243"/>
                  <a:pt x="652649" y="311704"/>
                  <a:pt x="574495" y="247227"/>
                </a:cubicBezTo>
                <a:cubicBezTo>
                  <a:pt x="496341" y="182750"/>
                  <a:pt x="1090311" y="618457"/>
                  <a:pt x="1107895" y="622365"/>
                </a:cubicBezTo>
                <a:cubicBezTo>
                  <a:pt x="1125479" y="626273"/>
                  <a:pt x="864640" y="281419"/>
                  <a:pt x="680002" y="270673"/>
                </a:cubicBezTo>
                <a:cubicBezTo>
                  <a:pt x="495364" y="259927"/>
                  <a:pt x="6902" y="576450"/>
                  <a:pt x="64" y="557888"/>
                </a:cubicBezTo>
                <a:cubicBezTo>
                  <a:pt x="-6774" y="539326"/>
                  <a:pt x="530534" y="214988"/>
                  <a:pt x="638972" y="159304"/>
                </a:cubicBezTo>
                <a:cubicBezTo>
                  <a:pt x="747410" y="103620"/>
                  <a:pt x="596964" y="196427"/>
                  <a:pt x="650695" y="223781"/>
                </a:cubicBezTo>
                <a:cubicBezTo>
                  <a:pt x="704426" y="251135"/>
                  <a:pt x="958425" y="354689"/>
                  <a:pt x="961356" y="323427"/>
                </a:cubicBezTo>
                <a:cubicBezTo>
                  <a:pt x="964287" y="292165"/>
                  <a:pt x="543233" y="-52688"/>
                  <a:pt x="656556" y="69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368F28E-29F6-102E-A758-A6F53CCDE511}"/>
              </a:ext>
            </a:extLst>
          </p:cNvPr>
          <p:cNvSpPr/>
          <p:nvPr/>
        </p:nvSpPr>
        <p:spPr>
          <a:xfrm>
            <a:off x="7329670" y="2019532"/>
            <a:ext cx="773320" cy="2884085"/>
          </a:xfrm>
          <a:custGeom>
            <a:avLst/>
            <a:gdLst>
              <a:gd name="connsiteX0" fmla="*/ 331361 w 773320"/>
              <a:gd name="connsiteY0" fmla="*/ 184406 h 2884085"/>
              <a:gd name="connsiteX1" fmla="*/ 366530 w 773320"/>
              <a:gd name="connsiteY1" fmla="*/ 225437 h 2884085"/>
              <a:gd name="connsiteX2" fmla="*/ 741668 w 773320"/>
              <a:gd name="connsiteY2" fmla="*/ 1028468 h 2884085"/>
              <a:gd name="connsiteX3" fmla="*/ 718222 w 773320"/>
              <a:gd name="connsiteY3" fmla="*/ 987437 h 2884085"/>
              <a:gd name="connsiteX4" fmla="*/ 688915 w 773320"/>
              <a:gd name="connsiteY4" fmla="*/ 1643930 h 2884085"/>
              <a:gd name="connsiteX5" fmla="*/ 741668 w 773320"/>
              <a:gd name="connsiteY5" fmla="*/ 1567730 h 2884085"/>
              <a:gd name="connsiteX6" fmla="*/ 770976 w 773320"/>
              <a:gd name="connsiteY6" fmla="*/ 2036653 h 2884085"/>
              <a:gd name="connsiteX7" fmla="*/ 741668 w 773320"/>
              <a:gd name="connsiteY7" fmla="*/ 1954591 h 2884085"/>
              <a:gd name="connsiteX8" fmla="*/ 507207 w 773320"/>
              <a:gd name="connsiteY8" fmla="*/ 2863130 h 2884085"/>
              <a:gd name="connsiteX9" fmla="*/ 542376 w 773320"/>
              <a:gd name="connsiteY9" fmla="*/ 2575914 h 2884085"/>
              <a:gd name="connsiteX10" fmla="*/ 542376 w 773320"/>
              <a:gd name="connsiteY10" fmla="*/ 2376622 h 2884085"/>
              <a:gd name="connsiteX11" fmla="*/ 184822 w 773320"/>
              <a:gd name="connsiteY11" fmla="*/ 717806 h 2884085"/>
              <a:gd name="connsiteX12" fmla="*/ 337222 w 773320"/>
              <a:gd name="connsiteY12" fmla="*/ 1075360 h 2884085"/>
              <a:gd name="connsiteX13" fmla="*/ 8976 w 773320"/>
              <a:gd name="connsiteY13" fmla="*/ 43730 h 2884085"/>
              <a:gd name="connsiteX14" fmla="*/ 126207 w 773320"/>
              <a:gd name="connsiteY14" fmla="*/ 260606 h 2884085"/>
              <a:gd name="connsiteX15" fmla="*/ 477899 w 773320"/>
              <a:gd name="connsiteY15" fmla="*/ 893653 h 2884085"/>
              <a:gd name="connsiteX16" fmla="*/ 331361 w 773320"/>
              <a:gd name="connsiteY16" fmla="*/ 184406 h 28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320" h="2884085">
                <a:moveTo>
                  <a:pt x="331361" y="184406"/>
                </a:moveTo>
                <a:cubicBezTo>
                  <a:pt x="312800" y="73037"/>
                  <a:pt x="298146" y="84760"/>
                  <a:pt x="366530" y="225437"/>
                </a:cubicBezTo>
                <a:cubicBezTo>
                  <a:pt x="434914" y="366114"/>
                  <a:pt x="683053" y="901468"/>
                  <a:pt x="741668" y="1028468"/>
                </a:cubicBezTo>
                <a:cubicBezTo>
                  <a:pt x="800283" y="1155468"/>
                  <a:pt x="727014" y="884860"/>
                  <a:pt x="718222" y="987437"/>
                </a:cubicBezTo>
                <a:cubicBezTo>
                  <a:pt x="709430" y="1090014"/>
                  <a:pt x="685007" y="1547215"/>
                  <a:pt x="688915" y="1643930"/>
                </a:cubicBezTo>
                <a:cubicBezTo>
                  <a:pt x="692823" y="1740645"/>
                  <a:pt x="727991" y="1502276"/>
                  <a:pt x="741668" y="1567730"/>
                </a:cubicBezTo>
                <a:cubicBezTo>
                  <a:pt x="755345" y="1633184"/>
                  <a:pt x="770976" y="1972176"/>
                  <a:pt x="770976" y="2036653"/>
                </a:cubicBezTo>
                <a:cubicBezTo>
                  <a:pt x="770976" y="2101130"/>
                  <a:pt x="785629" y="1816845"/>
                  <a:pt x="741668" y="1954591"/>
                </a:cubicBezTo>
                <a:cubicBezTo>
                  <a:pt x="697707" y="2092337"/>
                  <a:pt x="540422" y="2759576"/>
                  <a:pt x="507207" y="2863130"/>
                </a:cubicBezTo>
                <a:cubicBezTo>
                  <a:pt x="473992" y="2966684"/>
                  <a:pt x="536515" y="2656999"/>
                  <a:pt x="542376" y="2575914"/>
                </a:cubicBezTo>
                <a:cubicBezTo>
                  <a:pt x="548238" y="2494829"/>
                  <a:pt x="601968" y="2686307"/>
                  <a:pt x="542376" y="2376622"/>
                </a:cubicBezTo>
                <a:cubicBezTo>
                  <a:pt x="482784" y="2066937"/>
                  <a:pt x="219014" y="934683"/>
                  <a:pt x="184822" y="717806"/>
                </a:cubicBezTo>
                <a:cubicBezTo>
                  <a:pt x="150630" y="500929"/>
                  <a:pt x="366530" y="1187706"/>
                  <a:pt x="337222" y="1075360"/>
                </a:cubicBezTo>
                <a:cubicBezTo>
                  <a:pt x="307914" y="963014"/>
                  <a:pt x="44145" y="179522"/>
                  <a:pt x="8976" y="43730"/>
                </a:cubicBezTo>
                <a:cubicBezTo>
                  <a:pt x="-26193" y="-92062"/>
                  <a:pt x="48053" y="118952"/>
                  <a:pt x="126207" y="260606"/>
                </a:cubicBezTo>
                <a:cubicBezTo>
                  <a:pt x="204361" y="402260"/>
                  <a:pt x="442730" y="910261"/>
                  <a:pt x="477899" y="893653"/>
                </a:cubicBezTo>
                <a:cubicBezTo>
                  <a:pt x="513068" y="877045"/>
                  <a:pt x="349922" y="295775"/>
                  <a:pt x="331361" y="1844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DF5023A-FB36-B203-C1E5-61E54B105381}"/>
              </a:ext>
            </a:extLst>
          </p:cNvPr>
          <p:cNvSpPr/>
          <p:nvPr/>
        </p:nvSpPr>
        <p:spPr>
          <a:xfrm>
            <a:off x="5583380" y="3893545"/>
            <a:ext cx="2405921" cy="2087109"/>
          </a:xfrm>
          <a:custGeom>
            <a:avLst/>
            <a:gdLst>
              <a:gd name="connsiteX0" fmla="*/ 2271082 w 2405921"/>
              <a:gd name="connsiteY0" fmla="*/ 174363 h 2087109"/>
              <a:gd name="connsiteX1" fmla="*/ 1772851 w 2405921"/>
              <a:gd name="connsiteY1" fmla="*/ 1141517 h 2087109"/>
              <a:gd name="connsiteX2" fmla="*/ 1931112 w 2405921"/>
              <a:gd name="connsiteY2" fmla="*/ 1100486 h 2087109"/>
              <a:gd name="connsiteX3" fmla="*/ 1257035 w 2405921"/>
              <a:gd name="connsiteY3" fmla="*/ 1674917 h 2087109"/>
              <a:gd name="connsiteX4" fmla="*/ 1339097 w 2405921"/>
              <a:gd name="connsiteY4" fmla="*/ 1674917 h 2087109"/>
              <a:gd name="connsiteX5" fmla="*/ 594682 w 2405921"/>
              <a:gd name="connsiteY5" fmla="*/ 1839040 h 2087109"/>
              <a:gd name="connsiteX6" fmla="*/ 876035 w 2405921"/>
              <a:gd name="connsiteY6" fmla="*/ 1850763 h 2087109"/>
              <a:gd name="connsiteX7" fmla="*/ 137482 w 2405921"/>
              <a:gd name="connsiteY7" fmla="*/ 1997301 h 2087109"/>
              <a:gd name="connsiteX8" fmla="*/ 14389 w 2405921"/>
              <a:gd name="connsiteY8" fmla="*/ 1979717 h 2087109"/>
              <a:gd name="connsiteX9" fmla="*/ 325051 w 2405921"/>
              <a:gd name="connsiteY9" fmla="*/ 1938686 h 2087109"/>
              <a:gd name="connsiteX10" fmla="*/ 876035 w 2405921"/>
              <a:gd name="connsiteY10" fmla="*/ 2050055 h 2087109"/>
              <a:gd name="connsiteX11" fmla="*/ 78866 w 2405921"/>
              <a:gd name="connsiteY11" fmla="*/ 2055917 h 2087109"/>
              <a:gd name="connsiteX12" fmla="*/ 1139805 w 2405921"/>
              <a:gd name="connsiteY12" fmla="*/ 2044193 h 2087109"/>
              <a:gd name="connsiteX13" fmla="*/ 1057743 w 2405921"/>
              <a:gd name="connsiteY13" fmla="*/ 2073501 h 2087109"/>
              <a:gd name="connsiteX14" fmla="*/ 1638035 w 2405921"/>
              <a:gd name="connsiteY14" fmla="*/ 1792147 h 2087109"/>
              <a:gd name="connsiteX15" fmla="*/ 1643897 w 2405921"/>
              <a:gd name="connsiteY15" fmla="*/ 1751117 h 2087109"/>
              <a:gd name="connsiteX16" fmla="*/ 2159712 w 2405921"/>
              <a:gd name="connsiteY16" fmla="*/ 1282193 h 2087109"/>
              <a:gd name="connsiteX17" fmla="*/ 2112820 w 2405921"/>
              <a:gd name="connsiteY17" fmla="*/ 1106347 h 2087109"/>
              <a:gd name="connsiteX18" fmla="*/ 2405897 w 2405921"/>
              <a:gd name="connsiteY18" fmla="*/ 4378 h 2087109"/>
              <a:gd name="connsiteX19" fmla="*/ 2130405 w 2405921"/>
              <a:gd name="connsiteY19" fmla="*/ 701901 h 2087109"/>
              <a:gd name="connsiteX20" fmla="*/ 2271082 w 2405921"/>
              <a:gd name="connsiteY20" fmla="*/ 174363 h 208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05921" h="2087109">
                <a:moveTo>
                  <a:pt x="2271082" y="174363"/>
                </a:moveTo>
                <a:cubicBezTo>
                  <a:pt x="2211490" y="247632"/>
                  <a:pt x="1829513" y="987163"/>
                  <a:pt x="1772851" y="1141517"/>
                </a:cubicBezTo>
                <a:cubicBezTo>
                  <a:pt x="1716189" y="1295871"/>
                  <a:pt x="2017081" y="1011586"/>
                  <a:pt x="1931112" y="1100486"/>
                </a:cubicBezTo>
                <a:cubicBezTo>
                  <a:pt x="1845143" y="1189386"/>
                  <a:pt x="1355704" y="1579179"/>
                  <a:pt x="1257035" y="1674917"/>
                </a:cubicBezTo>
                <a:cubicBezTo>
                  <a:pt x="1158366" y="1770656"/>
                  <a:pt x="1449489" y="1647563"/>
                  <a:pt x="1339097" y="1674917"/>
                </a:cubicBezTo>
                <a:cubicBezTo>
                  <a:pt x="1228705" y="1702271"/>
                  <a:pt x="671859" y="1809732"/>
                  <a:pt x="594682" y="1839040"/>
                </a:cubicBezTo>
                <a:cubicBezTo>
                  <a:pt x="517505" y="1868348"/>
                  <a:pt x="952235" y="1824386"/>
                  <a:pt x="876035" y="1850763"/>
                </a:cubicBezTo>
                <a:cubicBezTo>
                  <a:pt x="799835" y="1877140"/>
                  <a:pt x="281090" y="1975809"/>
                  <a:pt x="137482" y="1997301"/>
                </a:cubicBezTo>
                <a:cubicBezTo>
                  <a:pt x="-6126" y="2018793"/>
                  <a:pt x="-16873" y="1989486"/>
                  <a:pt x="14389" y="1979717"/>
                </a:cubicBezTo>
                <a:cubicBezTo>
                  <a:pt x="45650" y="1969948"/>
                  <a:pt x="181443" y="1926963"/>
                  <a:pt x="325051" y="1938686"/>
                </a:cubicBezTo>
                <a:cubicBezTo>
                  <a:pt x="468659" y="1950409"/>
                  <a:pt x="917066" y="2030516"/>
                  <a:pt x="876035" y="2050055"/>
                </a:cubicBezTo>
                <a:cubicBezTo>
                  <a:pt x="835004" y="2069594"/>
                  <a:pt x="34904" y="2056894"/>
                  <a:pt x="78866" y="2055917"/>
                </a:cubicBezTo>
                <a:cubicBezTo>
                  <a:pt x="122828" y="2054940"/>
                  <a:pt x="976659" y="2041262"/>
                  <a:pt x="1139805" y="2044193"/>
                </a:cubicBezTo>
                <a:cubicBezTo>
                  <a:pt x="1302951" y="2047124"/>
                  <a:pt x="974705" y="2115509"/>
                  <a:pt x="1057743" y="2073501"/>
                </a:cubicBezTo>
                <a:cubicBezTo>
                  <a:pt x="1140781" y="2031493"/>
                  <a:pt x="1540343" y="1845878"/>
                  <a:pt x="1638035" y="1792147"/>
                </a:cubicBezTo>
                <a:cubicBezTo>
                  <a:pt x="1735727" y="1738416"/>
                  <a:pt x="1556951" y="1836109"/>
                  <a:pt x="1643897" y="1751117"/>
                </a:cubicBezTo>
                <a:cubicBezTo>
                  <a:pt x="1730843" y="1666125"/>
                  <a:pt x="2081558" y="1389655"/>
                  <a:pt x="2159712" y="1282193"/>
                </a:cubicBezTo>
                <a:cubicBezTo>
                  <a:pt x="2237866" y="1174731"/>
                  <a:pt x="2071789" y="1319316"/>
                  <a:pt x="2112820" y="1106347"/>
                </a:cubicBezTo>
                <a:cubicBezTo>
                  <a:pt x="2153851" y="893378"/>
                  <a:pt x="2402966" y="71786"/>
                  <a:pt x="2405897" y="4378"/>
                </a:cubicBezTo>
                <a:cubicBezTo>
                  <a:pt x="2408828" y="-63030"/>
                  <a:pt x="2150920" y="669663"/>
                  <a:pt x="2130405" y="701901"/>
                </a:cubicBezTo>
                <a:cubicBezTo>
                  <a:pt x="2109890" y="734139"/>
                  <a:pt x="2330674" y="101094"/>
                  <a:pt x="2271082" y="1743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ABA8AC0-28EE-34CD-4D0F-4C8C1E4C16F0}"/>
              </a:ext>
            </a:extLst>
          </p:cNvPr>
          <p:cNvSpPr/>
          <p:nvPr/>
        </p:nvSpPr>
        <p:spPr>
          <a:xfrm>
            <a:off x="4289931" y="3928132"/>
            <a:ext cx="2125266" cy="2064092"/>
          </a:xfrm>
          <a:custGeom>
            <a:avLst/>
            <a:gdLst>
              <a:gd name="connsiteX0" fmla="*/ 282069 w 2125266"/>
              <a:gd name="connsiteY0" fmla="*/ 4960 h 2064092"/>
              <a:gd name="connsiteX1" fmla="*/ 885807 w 2125266"/>
              <a:gd name="connsiteY1" fmla="*/ 1177268 h 2064092"/>
              <a:gd name="connsiteX2" fmla="*/ 850638 w 2125266"/>
              <a:gd name="connsiteY2" fmla="*/ 1153822 h 2064092"/>
              <a:gd name="connsiteX3" fmla="*/ 1366454 w 2125266"/>
              <a:gd name="connsiteY3" fmla="*/ 1681360 h 2064092"/>
              <a:gd name="connsiteX4" fmla="*/ 1331284 w 2125266"/>
              <a:gd name="connsiteY4" fmla="*/ 1646191 h 2064092"/>
              <a:gd name="connsiteX5" fmla="*/ 2075700 w 2125266"/>
              <a:gd name="connsiteY5" fmla="*/ 1980299 h 2064092"/>
              <a:gd name="connsiteX6" fmla="*/ 1987777 w 2125266"/>
              <a:gd name="connsiteY6" fmla="*/ 1939268 h 2064092"/>
              <a:gd name="connsiteX7" fmla="*/ 1436792 w 2125266"/>
              <a:gd name="connsiteY7" fmla="*/ 1962714 h 2064092"/>
              <a:gd name="connsiteX8" fmla="*/ 1765038 w 2125266"/>
              <a:gd name="connsiteY8" fmla="*/ 2062360 h 2064092"/>
              <a:gd name="connsiteX9" fmla="*/ 1413346 w 2125266"/>
              <a:gd name="connsiteY9" fmla="*/ 1868930 h 2064092"/>
              <a:gd name="connsiteX10" fmla="*/ 241038 w 2125266"/>
              <a:gd name="connsiteY10" fmla="*/ 1019006 h 2064092"/>
              <a:gd name="connsiteX11" fmla="*/ 592731 w 2125266"/>
              <a:gd name="connsiteY11" fmla="*/ 1282776 h 2064092"/>
              <a:gd name="connsiteX12" fmla="*/ 188284 w 2125266"/>
              <a:gd name="connsiteY12" fmla="*/ 667314 h 2064092"/>
              <a:gd name="connsiteX13" fmla="*/ 6577 w 2125266"/>
              <a:gd name="connsiteY13" fmla="*/ 116330 h 2064092"/>
              <a:gd name="connsiteX14" fmla="*/ 405161 w 2125266"/>
              <a:gd name="connsiteY14" fmla="*/ 731791 h 2064092"/>
              <a:gd name="connsiteX15" fmla="*/ 282069 w 2125266"/>
              <a:gd name="connsiteY15" fmla="*/ 4960 h 206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5266" h="2064092">
                <a:moveTo>
                  <a:pt x="282069" y="4960"/>
                </a:moveTo>
                <a:cubicBezTo>
                  <a:pt x="362177" y="79206"/>
                  <a:pt x="791046" y="985791"/>
                  <a:pt x="885807" y="1177268"/>
                </a:cubicBezTo>
                <a:cubicBezTo>
                  <a:pt x="980568" y="1368745"/>
                  <a:pt x="770530" y="1069807"/>
                  <a:pt x="850638" y="1153822"/>
                </a:cubicBezTo>
                <a:cubicBezTo>
                  <a:pt x="930746" y="1237837"/>
                  <a:pt x="1286346" y="1599299"/>
                  <a:pt x="1366454" y="1681360"/>
                </a:cubicBezTo>
                <a:cubicBezTo>
                  <a:pt x="1446562" y="1763421"/>
                  <a:pt x="1213076" y="1596368"/>
                  <a:pt x="1331284" y="1646191"/>
                </a:cubicBezTo>
                <a:cubicBezTo>
                  <a:pt x="1449492" y="1696014"/>
                  <a:pt x="1966285" y="1931453"/>
                  <a:pt x="2075700" y="1980299"/>
                </a:cubicBezTo>
                <a:cubicBezTo>
                  <a:pt x="2185115" y="2029145"/>
                  <a:pt x="2094262" y="1942199"/>
                  <a:pt x="1987777" y="1939268"/>
                </a:cubicBezTo>
                <a:cubicBezTo>
                  <a:pt x="1881292" y="1936337"/>
                  <a:pt x="1473915" y="1942199"/>
                  <a:pt x="1436792" y="1962714"/>
                </a:cubicBezTo>
                <a:cubicBezTo>
                  <a:pt x="1399669" y="1983229"/>
                  <a:pt x="1768946" y="2077991"/>
                  <a:pt x="1765038" y="2062360"/>
                </a:cubicBezTo>
                <a:cubicBezTo>
                  <a:pt x="1761130" y="2046729"/>
                  <a:pt x="1667346" y="2042822"/>
                  <a:pt x="1413346" y="1868930"/>
                </a:cubicBezTo>
                <a:cubicBezTo>
                  <a:pt x="1159346" y="1695038"/>
                  <a:pt x="377807" y="1116698"/>
                  <a:pt x="241038" y="1019006"/>
                </a:cubicBezTo>
                <a:cubicBezTo>
                  <a:pt x="104269" y="921314"/>
                  <a:pt x="601523" y="1341391"/>
                  <a:pt x="592731" y="1282776"/>
                </a:cubicBezTo>
                <a:cubicBezTo>
                  <a:pt x="583939" y="1224161"/>
                  <a:pt x="285976" y="861721"/>
                  <a:pt x="188284" y="667314"/>
                </a:cubicBezTo>
                <a:cubicBezTo>
                  <a:pt x="90592" y="472907"/>
                  <a:pt x="-29569" y="105584"/>
                  <a:pt x="6577" y="116330"/>
                </a:cubicBezTo>
                <a:cubicBezTo>
                  <a:pt x="42723" y="127076"/>
                  <a:pt x="362177" y="749376"/>
                  <a:pt x="405161" y="731791"/>
                </a:cubicBezTo>
                <a:cubicBezTo>
                  <a:pt x="448145" y="714206"/>
                  <a:pt x="201961" y="-69286"/>
                  <a:pt x="282069" y="49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26B8C71-0D62-4F3B-DDC1-91A504AA36ED}"/>
              </a:ext>
            </a:extLst>
          </p:cNvPr>
          <p:cNvSpPr/>
          <p:nvPr/>
        </p:nvSpPr>
        <p:spPr>
          <a:xfrm>
            <a:off x="4313574" y="2229883"/>
            <a:ext cx="751500" cy="2488962"/>
          </a:xfrm>
          <a:custGeom>
            <a:avLst/>
            <a:gdLst>
              <a:gd name="connsiteX0" fmla="*/ 750795 w 751500"/>
              <a:gd name="connsiteY0" fmla="*/ 3363 h 2488962"/>
              <a:gd name="connsiteX1" fmla="*/ 422549 w 751500"/>
              <a:gd name="connsiteY1" fmla="*/ 894317 h 2488962"/>
              <a:gd name="connsiteX2" fmla="*/ 574949 w 751500"/>
              <a:gd name="connsiteY2" fmla="*/ 859148 h 2488962"/>
              <a:gd name="connsiteX3" fmla="*/ 510472 w 751500"/>
              <a:gd name="connsiteY3" fmla="*/ 1076025 h 2488962"/>
              <a:gd name="connsiteX4" fmla="*/ 621841 w 751500"/>
              <a:gd name="connsiteY4" fmla="*/ 1146363 h 2488962"/>
              <a:gd name="connsiteX5" fmla="*/ 334626 w 751500"/>
              <a:gd name="connsiteY5" fmla="*/ 1632871 h 2488962"/>
              <a:gd name="connsiteX6" fmla="*/ 551503 w 751500"/>
              <a:gd name="connsiteY6" fmla="*/ 1562532 h 2488962"/>
              <a:gd name="connsiteX7" fmla="*/ 410826 w 751500"/>
              <a:gd name="connsiteY7" fmla="*/ 1896640 h 2488962"/>
              <a:gd name="connsiteX8" fmla="*/ 252564 w 751500"/>
              <a:gd name="connsiteY8" fmla="*/ 2465209 h 2488962"/>
              <a:gd name="connsiteX9" fmla="*/ 293595 w 751500"/>
              <a:gd name="connsiteY9" fmla="*/ 2336255 h 2488962"/>
              <a:gd name="connsiteX10" fmla="*/ 170503 w 751500"/>
              <a:gd name="connsiteY10" fmla="*/ 1920086 h 2488962"/>
              <a:gd name="connsiteX11" fmla="*/ 518 w 751500"/>
              <a:gd name="connsiteY11" fmla="*/ 1421855 h 2488962"/>
              <a:gd name="connsiteX12" fmla="*/ 229118 w 751500"/>
              <a:gd name="connsiteY12" fmla="*/ 1638732 h 2488962"/>
              <a:gd name="connsiteX13" fmla="*/ 252564 w 751500"/>
              <a:gd name="connsiteY13" fmla="*/ 566071 h 2488962"/>
              <a:gd name="connsiteX14" fmla="*/ 276011 w 751500"/>
              <a:gd name="connsiteY14" fmla="*/ 753640 h 2488962"/>
              <a:gd name="connsiteX15" fmla="*/ 539780 w 751500"/>
              <a:gd name="connsiteY15" fmla="*/ 120594 h 2488962"/>
              <a:gd name="connsiteX16" fmla="*/ 317041 w 751500"/>
              <a:gd name="connsiteY16" fmla="*/ 571932 h 2488962"/>
              <a:gd name="connsiteX17" fmla="*/ 750795 w 751500"/>
              <a:gd name="connsiteY17" fmla="*/ 3363 h 24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500" h="2488962">
                <a:moveTo>
                  <a:pt x="750795" y="3363"/>
                </a:moveTo>
                <a:cubicBezTo>
                  <a:pt x="768380" y="57094"/>
                  <a:pt x="451857" y="751686"/>
                  <a:pt x="422549" y="894317"/>
                </a:cubicBezTo>
                <a:cubicBezTo>
                  <a:pt x="393241" y="1036948"/>
                  <a:pt x="560295" y="828863"/>
                  <a:pt x="574949" y="859148"/>
                </a:cubicBezTo>
                <a:cubicBezTo>
                  <a:pt x="589603" y="889433"/>
                  <a:pt x="502657" y="1028156"/>
                  <a:pt x="510472" y="1076025"/>
                </a:cubicBezTo>
                <a:cubicBezTo>
                  <a:pt x="518287" y="1123894"/>
                  <a:pt x="651149" y="1053555"/>
                  <a:pt x="621841" y="1146363"/>
                </a:cubicBezTo>
                <a:cubicBezTo>
                  <a:pt x="592533" y="1239171"/>
                  <a:pt x="346349" y="1563509"/>
                  <a:pt x="334626" y="1632871"/>
                </a:cubicBezTo>
                <a:cubicBezTo>
                  <a:pt x="322903" y="1702233"/>
                  <a:pt x="538803" y="1518570"/>
                  <a:pt x="551503" y="1562532"/>
                </a:cubicBezTo>
                <a:cubicBezTo>
                  <a:pt x="564203" y="1606494"/>
                  <a:pt x="460649" y="1746194"/>
                  <a:pt x="410826" y="1896640"/>
                </a:cubicBezTo>
                <a:cubicBezTo>
                  <a:pt x="361003" y="2047086"/>
                  <a:pt x="272102" y="2391940"/>
                  <a:pt x="252564" y="2465209"/>
                </a:cubicBezTo>
                <a:cubicBezTo>
                  <a:pt x="233025" y="2538478"/>
                  <a:pt x="307272" y="2427109"/>
                  <a:pt x="293595" y="2336255"/>
                </a:cubicBezTo>
                <a:cubicBezTo>
                  <a:pt x="279918" y="2245401"/>
                  <a:pt x="219349" y="2072486"/>
                  <a:pt x="170503" y="1920086"/>
                </a:cubicBezTo>
                <a:cubicBezTo>
                  <a:pt x="121657" y="1767686"/>
                  <a:pt x="-9251" y="1468747"/>
                  <a:pt x="518" y="1421855"/>
                </a:cubicBezTo>
                <a:cubicBezTo>
                  <a:pt x="10287" y="1374963"/>
                  <a:pt x="187110" y="1781363"/>
                  <a:pt x="229118" y="1638732"/>
                </a:cubicBezTo>
                <a:cubicBezTo>
                  <a:pt x="271126" y="1496101"/>
                  <a:pt x="244748" y="713586"/>
                  <a:pt x="252564" y="566071"/>
                </a:cubicBezTo>
                <a:cubicBezTo>
                  <a:pt x="260379" y="418556"/>
                  <a:pt x="228142" y="827886"/>
                  <a:pt x="276011" y="753640"/>
                </a:cubicBezTo>
                <a:cubicBezTo>
                  <a:pt x="323880" y="679394"/>
                  <a:pt x="532942" y="150879"/>
                  <a:pt x="539780" y="120594"/>
                </a:cubicBezTo>
                <a:cubicBezTo>
                  <a:pt x="546618" y="90309"/>
                  <a:pt x="280895" y="586586"/>
                  <a:pt x="317041" y="571932"/>
                </a:cubicBezTo>
                <a:cubicBezTo>
                  <a:pt x="353187" y="557278"/>
                  <a:pt x="733210" y="-50368"/>
                  <a:pt x="750795" y="33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E404996-5EFE-B97E-A76B-58F2B3ACFDD1}"/>
              </a:ext>
            </a:extLst>
          </p:cNvPr>
          <p:cNvSpPr/>
          <p:nvPr/>
        </p:nvSpPr>
        <p:spPr>
          <a:xfrm>
            <a:off x="5299000" y="5684298"/>
            <a:ext cx="82570" cy="912710"/>
          </a:xfrm>
          <a:custGeom>
            <a:avLst/>
            <a:gdLst>
              <a:gd name="connsiteX0" fmla="*/ 23 w 82570"/>
              <a:gd name="connsiteY0" fmla="*/ 8217 h 912710"/>
              <a:gd name="connsiteX1" fmla="*/ 63731 w 82570"/>
              <a:gd name="connsiteY1" fmla="*/ 559105 h 912710"/>
              <a:gd name="connsiteX2" fmla="*/ 82469 w 82570"/>
              <a:gd name="connsiteY2" fmla="*/ 911374 h 912710"/>
              <a:gd name="connsiteX3" fmla="*/ 71226 w 82570"/>
              <a:gd name="connsiteY3" fmla="*/ 435436 h 912710"/>
              <a:gd name="connsiteX4" fmla="*/ 71226 w 82570"/>
              <a:gd name="connsiteY4" fmla="*/ 495397 h 912710"/>
              <a:gd name="connsiteX5" fmla="*/ 56236 w 82570"/>
              <a:gd name="connsiteY5" fmla="*/ 244312 h 912710"/>
              <a:gd name="connsiteX6" fmla="*/ 23 w 82570"/>
              <a:gd name="connsiteY6" fmla="*/ 8217 h 91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70" h="912710">
                <a:moveTo>
                  <a:pt x="23" y="8217"/>
                </a:moveTo>
                <a:cubicBezTo>
                  <a:pt x="1272" y="60682"/>
                  <a:pt x="49990" y="408579"/>
                  <a:pt x="63731" y="559105"/>
                </a:cubicBezTo>
                <a:cubicBezTo>
                  <a:pt x="77472" y="709631"/>
                  <a:pt x="81220" y="931985"/>
                  <a:pt x="82469" y="911374"/>
                </a:cubicBezTo>
                <a:cubicBezTo>
                  <a:pt x="83718" y="890763"/>
                  <a:pt x="73100" y="504765"/>
                  <a:pt x="71226" y="435436"/>
                </a:cubicBezTo>
                <a:cubicBezTo>
                  <a:pt x="69352" y="366107"/>
                  <a:pt x="73724" y="527251"/>
                  <a:pt x="71226" y="495397"/>
                </a:cubicBezTo>
                <a:cubicBezTo>
                  <a:pt x="68728" y="463543"/>
                  <a:pt x="64356" y="319887"/>
                  <a:pt x="56236" y="244312"/>
                </a:cubicBezTo>
                <a:cubicBezTo>
                  <a:pt x="48116" y="168737"/>
                  <a:pt x="-1226" y="-44248"/>
                  <a:pt x="23" y="8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4F87D621-7BA9-0497-E193-11A443612F35}"/>
              </a:ext>
            </a:extLst>
          </p:cNvPr>
          <p:cNvSpPr/>
          <p:nvPr/>
        </p:nvSpPr>
        <p:spPr>
          <a:xfrm>
            <a:off x="4804342" y="6513222"/>
            <a:ext cx="506020" cy="772049"/>
          </a:xfrm>
          <a:custGeom>
            <a:avLst/>
            <a:gdLst>
              <a:gd name="connsiteX0" fmla="*/ 505924 w 506020"/>
              <a:gd name="connsiteY0" fmla="*/ 4 h 772049"/>
              <a:gd name="connsiteX1" fmla="*/ 419730 w 506020"/>
              <a:gd name="connsiteY1" fmla="*/ 344778 h 772049"/>
              <a:gd name="connsiteX2" fmla="*/ 251091 w 506020"/>
              <a:gd name="connsiteY2" fmla="*/ 520912 h 772049"/>
              <a:gd name="connsiteX3" fmla="*/ 6 w 506020"/>
              <a:gd name="connsiteY3" fmla="*/ 771998 h 772049"/>
              <a:gd name="connsiteX4" fmla="*/ 258586 w 506020"/>
              <a:gd name="connsiteY4" fmla="*/ 543398 h 772049"/>
              <a:gd name="connsiteX5" fmla="*/ 224858 w 506020"/>
              <a:gd name="connsiteY5" fmla="*/ 592116 h 772049"/>
              <a:gd name="connsiteX6" fmla="*/ 404740 w 506020"/>
              <a:gd name="connsiteY6" fmla="*/ 337283 h 772049"/>
              <a:gd name="connsiteX7" fmla="*/ 505924 w 506020"/>
              <a:gd name="connsiteY7" fmla="*/ 4 h 77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020" h="772049">
                <a:moveTo>
                  <a:pt x="505924" y="4"/>
                </a:moveTo>
                <a:cubicBezTo>
                  <a:pt x="508422" y="1253"/>
                  <a:pt x="462202" y="257960"/>
                  <a:pt x="419730" y="344778"/>
                </a:cubicBezTo>
                <a:cubicBezTo>
                  <a:pt x="377258" y="431596"/>
                  <a:pt x="321045" y="449709"/>
                  <a:pt x="251091" y="520912"/>
                </a:cubicBezTo>
                <a:cubicBezTo>
                  <a:pt x="181137" y="592115"/>
                  <a:pt x="-1243" y="768250"/>
                  <a:pt x="6" y="771998"/>
                </a:cubicBezTo>
                <a:cubicBezTo>
                  <a:pt x="1255" y="775746"/>
                  <a:pt x="221111" y="573378"/>
                  <a:pt x="258586" y="543398"/>
                </a:cubicBezTo>
                <a:cubicBezTo>
                  <a:pt x="296061" y="513418"/>
                  <a:pt x="224858" y="592116"/>
                  <a:pt x="224858" y="592116"/>
                </a:cubicBezTo>
                <a:cubicBezTo>
                  <a:pt x="249217" y="557764"/>
                  <a:pt x="360394" y="429722"/>
                  <a:pt x="404740" y="337283"/>
                </a:cubicBezTo>
                <a:cubicBezTo>
                  <a:pt x="449086" y="244844"/>
                  <a:pt x="503426" y="-1245"/>
                  <a:pt x="5059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36219653-9709-C080-5987-26A7F0B69BDA}"/>
              </a:ext>
            </a:extLst>
          </p:cNvPr>
          <p:cNvSpPr/>
          <p:nvPr/>
        </p:nvSpPr>
        <p:spPr>
          <a:xfrm>
            <a:off x="7591723" y="5433866"/>
            <a:ext cx="672193" cy="1439979"/>
          </a:xfrm>
          <a:custGeom>
            <a:avLst/>
            <a:gdLst>
              <a:gd name="connsiteX0" fmla="*/ 60756 w 672193"/>
              <a:gd name="connsiteY0" fmla="*/ 68 h 1439979"/>
              <a:gd name="connsiteX1" fmla="*/ 4543 w 672193"/>
              <a:gd name="connsiteY1" fmla="*/ 412298 h 1439979"/>
              <a:gd name="connsiteX2" fmla="*/ 203162 w 672193"/>
              <a:gd name="connsiteY2" fmla="*/ 910721 h 1439979"/>
              <a:gd name="connsiteX3" fmla="*/ 161939 w 672193"/>
              <a:gd name="connsiteY3" fmla="*/ 809537 h 1439979"/>
              <a:gd name="connsiteX4" fmla="*/ 428015 w 672193"/>
              <a:gd name="connsiteY4" fmla="*/ 1206777 h 1439979"/>
              <a:gd name="connsiteX5" fmla="*/ 671605 w 672193"/>
              <a:gd name="connsiteY5" fmla="*/ 1439124 h 1439979"/>
              <a:gd name="connsiteX6" fmla="*/ 356811 w 672193"/>
              <a:gd name="connsiteY6" fmla="*/ 1128078 h 1439979"/>
              <a:gd name="connsiteX7" fmla="*/ 98231 w 672193"/>
              <a:gd name="connsiteY7" fmla="*/ 734586 h 1439979"/>
              <a:gd name="connsiteX8" fmla="*/ 23280 w 672193"/>
              <a:gd name="connsiteY8" fmla="*/ 382318 h 1439979"/>
              <a:gd name="connsiteX9" fmla="*/ 60756 w 672193"/>
              <a:gd name="connsiteY9" fmla="*/ 68 h 143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193" h="1439979">
                <a:moveTo>
                  <a:pt x="60756" y="68"/>
                </a:moveTo>
                <a:cubicBezTo>
                  <a:pt x="57633" y="5065"/>
                  <a:pt x="-19191" y="260523"/>
                  <a:pt x="4543" y="412298"/>
                </a:cubicBezTo>
                <a:cubicBezTo>
                  <a:pt x="28277" y="564074"/>
                  <a:pt x="176929" y="844515"/>
                  <a:pt x="203162" y="910721"/>
                </a:cubicBezTo>
                <a:cubicBezTo>
                  <a:pt x="229395" y="976927"/>
                  <a:pt x="124464" y="760194"/>
                  <a:pt x="161939" y="809537"/>
                </a:cubicBezTo>
                <a:cubicBezTo>
                  <a:pt x="199414" y="858880"/>
                  <a:pt x="343071" y="1101846"/>
                  <a:pt x="428015" y="1206777"/>
                </a:cubicBezTo>
                <a:cubicBezTo>
                  <a:pt x="512959" y="1311708"/>
                  <a:pt x="683472" y="1452240"/>
                  <a:pt x="671605" y="1439124"/>
                </a:cubicBezTo>
                <a:cubicBezTo>
                  <a:pt x="659738" y="1426008"/>
                  <a:pt x="452373" y="1245501"/>
                  <a:pt x="356811" y="1128078"/>
                </a:cubicBezTo>
                <a:cubicBezTo>
                  <a:pt x="261249" y="1010655"/>
                  <a:pt x="153819" y="858879"/>
                  <a:pt x="98231" y="734586"/>
                </a:cubicBezTo>
                <a:cubicBezTo>
                  <a:pt x="42643" y="610293"/>
                  <a:pt x="32024" y="499741"/>
                  <a:pt x="23280" y="382318"/>
                </a:cubicBezTo>
                <a:cubicBezTo>
                  <a:pt x="14536" y="264895"/>
                  <a:pt x="63879" y="-4929"/>
                  <a:pt x="6075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526F46B-A43D-FB55-8EB1-3CBCF6D9B90F}"/>
              </a:ext>
            </a:extLst>
          </p:cNvPr>
          <p:cNvSpPr/>
          <p:nvPr/>
        </p:nvSpPr>
        <p:spPr>
          <a:xfrm>
            <a:off x="5456026" y="5958219"/>
            <a:ext cx="187830" cy="1286264"/>
          </a:xfrm>
          <a:custGeom>
            <a:avLst/>
            <a:gdLst>
              <a:gd name="connsiteX0" fmla="*/ 4141 w 187830"/>
              <a:gd name="connsiteY0" fmla="*/ 371 h 1286264"/>
              <a:gd name="connsiteX1" fmla="*/ 26626 w 187830"/>
              <a:gd name="connsiteY1" fmla="*/ 397611 h 1286264"/>
              <a:gd name="connsiteX2" fmla="*/ 139053 w 187830"/>
              <a:gd name="connsiteY2" fmla="*/ 970984 h 1286264"/>
              <a:gd name="connsiteX3" fmla="*/ 116567 w 187830"/>
              <a:gd name="connsiteY3" fmla="*/ 791102 h 1286264"/>
              <a:gd name="connsiteX4" fmla="*/ 187771 w 187830"/>
              <a:gd name="connsiteY4" fmla="*/ 1285778 h 1286264"/>
              <a:gd name="connsiteX5" fmla="*/ 127810 w 187830"/>
              <a:gd name="connsiteY5" fmla="*/ 686171 h 1286264"/>
              <a:gd name="connsiteX6" fmla="*/ 75344 w 187830"/>
              <a:gd name="connsiteY6" fmla="*/ 686171 h 1286264"/>
              <a:gd name="connsiteX7" fmla="*/ 11636 w 187830"/>
              <a:gd name="connsiteY7" fmla="*/ 378873 h 1286264"/>
              <a:gd name="connsiteX8" fmla="*/ 90335 w 187830"/>
              <a:gd name="connsiteY8" fmla="*/ 465066 h 1286264"/>
              <a:gd name="connsiteX9" fmla="*/ 4141 w 187830"/>
              <a:gd name="connsiteY9" fmla="*/ 371 h 12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30" h="1286264">
                <a:moveTo>
                  <a:pt x="4141" y="371"/>
                </a:moveTo>
                <a:cubicBezTo>
                  <a:pt x="-6477" y="-10871"/>
                  <a:pt x="4141" y="235842"/>
                  <a:pt x="26626" y="397611"/>
                </a:cubicBezTo>
                <a:cubicBezTo>
                  <a:pt x="49111" y="559380"/>
                  <a:pt x="124063" y="905402"/>
                  <a:pt x="139053" y="970984"/>
                </a:cubicBezTo>
                <a:cubicBezTo>
                  <a:pt x="154043" y="1036566"/>
                  <a:pt x="108447" y="738636"/>
                  <a:pt x="116567" y="791102"/>
                </a:cubicBezTo>
                <a:cubicBezTo>
                  <a:pt x="124687" y="843568"/>
                  <a:pt x="185897" y="1303266"/>
                  <a:pt x="187771" y="1285778"/>
                </a:cubicBezTo>
                <a:cubicBezTo>
                  <a:pt x="189645" y="1268290"/>
                  <a:pt x="146548" y="786106"/>
                  <a:pt x="127810" y="686171"/>
                </a:cubicBezTo>
                <a:cubicBezTo>
                  <a:pt x="109072" y="586237"/>
                  <a:pt x="94706" y="737387"/>
                  <a:pt x="75344" y="686171"/>
                </a:cubicBezTo>
                <a:cubicBezTo>
                  <a:pt x="55982" y="634955"/>
                  <a:pt x="9138" y="415724"/>
                  <a:pt x="11636" y="378873"/>
                </a:cubicBezTo>
                <a:cubicBezTo>
                  <a:pt x="14134" y="342022"/>
                  <a:pt x="87212" y="523153"/>
                  <a:pt x="90335" y="465066"/>
                </a:cubicBezTo>
                <a:cubicBezTo>
                  <a:pt x="93458" y="406979"/>
                  <a:pt x="14759" y="11613"/>
                  <a:pt x="4141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F3B6D9B-3F71-8D16-43AA-2B556D1E6BFB}"/>
              </a:ext>
            </a:extLst>
          </p:cNvPr>
          <p:cNvSpPr/>
          <p:nvPr/>
        </p:nvSpPr>
        <p:spPr>
          <a:xfrm>
            <a:off x="5627777" y="6020173"/>
            <a:ext cx="253354" cy="1385152"/>
          </a:xfrm>
          <a:custGeom>
            <a:avLst/>
            <a:gdLst>
              <a:gd name="connsiteX0" fmla="*/ 1030 w 253354"/>
              <a:gd name="connsiteY0" fmla="*/ 2125 h 1385152"/>
              <a:gd name="connsiteX1" fmla="*/ 109708 w 253354"/>
              <a:gd name="connsiteY1" fmla="*/ 474316 h 1385152"/>
              <a:gd name="connsiteX2" fmla="*/ 105961 w 253354"/>
              <a:gd name="connsiteY2" fmla="*/ 751634 h 1385152"/>
              <a:gd name="connsiteX3" fmla="*/ 79728 w 253354"/>
              <a:gd name="connsiteY3" fmla="*/ 463073 h 1385152"/>
              <a:gd name="connsiteX4" fmla="*/ 120951 w 253354"/>
              <a:gd name="connsiteY4" fmla="*/ 792857 h 1385152"/>
              <a:gd name="connsiteX5" fmla="*/ 252115 w 253354"/>
              <a:gd name="connsiteY5" fmla="*/ 1373725 h 1385152"/>
              <a:gd name="connsiteX6" fmla="*/ 184659 w 253354"/>
              <a:gd name="connsiteY6" fmla="*/ 1137630 h 1385152"/>
              <a:gd name="connsiteX7" fmla="*/ 147184 w 253354"/>
              <a:gd name="connsiteY7" fmla="*/ 642955 h 1385152"/>
              <a:gd name="connsiteX8" fmla="*/ 79728 w 253354"/>
              <a:gd name="connsiteY8" fmla="*/ 346899 h 1385152"/>
              <a:gd name="connsiteX9" fmla="*/ 23515 w 253354"/>
              <a:gd name="connsiteY9" fmla="*/ 182007 h 1385152"/>
              <a:gd name="connsiteX10" fmla="*/ 53495 w 253354"/>
              <a:gd name="connsiteY10" fmla="*/ 294434 h 1385152"/>
              <a:gd name="connsiteX11" fmla="*/ 1030 w 253354"/>
              <a:gd name="connsiteY11" fmla="*/ 2125 h 13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354" h="1385152">
                <a:moveTo>
                  <a:pt x="1030" y="2125"/>
                </a:moveTo>
                <a:cubicBezTo>
                  <a:pt x="10399" y="32105"/>
                  <a:pt x="92220" y="349398"/>
                  <a:pt x="109708" y="474316"/>
                </a:cubicBezTo>
                <a:cubicBezTo>
                  <a:pt x="127197" y="599234"/>
                  <a:pt x="110958" y="753508"/>
                  <a:pt x="105961" y="751634"/>
                </a:cubicBezTo>
                <a:cubicBezTo>
                  <a:pt x="100964" y="749760"/>
                  <a:pt x="77230" y="456203"/>
                  <a:pt x="79728" y="463073"/>
                </a:cubicBezTo>
                <a:cubicBezTo>
                  <a:pt x="82226" y="469943"/>
                  <a:pt x="92220" y="641082"/>
                  <a:pt x="120951" y="792857"/>
                </a:cubicBezTo>
                <a:cubicBezTo>
                  <a:pt x="149682" y="944632"/>
                  <a:pt x="241497" y="1316263"/>
                  <a:pt x="252115" y="1373725"/>
                </a:cubicBezTo>
                <a:cubicBezTo>
                  <a:pt x="262733" y="1431187"/>
                  <a:pt x="202147" y="1259425"/>
                  <a:pt x="184659" y="1137630"/>
                </a:cubicBezTo>
                <a:cubicBezTo>
                  <a:pt x="167171" y="1015835"/>
                  <a:pt x="164672" y="774743"/>
                  <a:pt x="147184" y="642955"/>
                </a:cubicBezTo>
                <a:cubicBezTo>
                  <a:pt x="129696" y="511167"/>
                  <a:pt x="100339" y="423723"/>
                  <a:pt x="79728" y="346899"/>
                </a:cubicBezTo>
                <a:cubicBezTo>
                  <a:pt x="59117" y="270075"/>
                  <a:pt x="27887" y="190751"/>
                  <a:pt x="23515" y="182007"/>
                </a:cubicBezTo>
                <a:cubicBezTo>
                  <a:pt x="19143" y="173263"/>
                  <a:pt x="57867" y="320042"/>
                  <a:pt x="53495" y="294434"/>
                </a:cubicBezTo>
                <a:cubicBezTo>
                  <a:pt x="49123" y="268826"/>
                  <a:pt x="-8339" y="-27855"/>
                  <a:pt x="1030" y="2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B3BE499-4BC7-4341-FD48-AC8D9933638C}"/>
              </a:ext>
            </a:extLst>
          </p:cNvPr>
          <p:cNvSpPr/>
          <p:nvPr/>
        </p:nvSpPr>
        <p:spPr>
          <a:xfrm>
            <a:off x="7363903" y="6355025"/>
            <a:ext cx="348670" cy="664144"/>
          </a:xfrm>
          <a:custGeom>
            <a:avLst/>
            <a:gdLst>
              <a:gd name="connsiteX0" fmla="*/ 348536 w 348670"/>
              <a:gd name="connsiteY0" fmla="*/ 805 h 664144"/>
              <a:gd name="connsiteX1" fmla="*/ 224867 w 348670"/>
              <a:gd name="connsiteY1" fmla="*/ 323093 h 664144"/>
              <a:gd name="connsiteX2" fmla="*/ 15 w 348670"/>
              <a:gd name="connsiteY2" fmla="*/ 664119 h 664144"/>
              <a:gd name="connsiteX3" fmla="*/ 236110 w 348670"/>
              <a:gd name="connsiteY3" fmla="*/ 341831 h 664144"/>
              <a:gd name="connsiteX4" fmla="*/ 142422 w 348670"/>
              <a:gd name="connsiteY4" fmla="*/ 431772 h 664144"/>
              <a:gd name="connsiteX5" fmla="*/ 247353 w 348670"/>
              <a:gd name="connsiteY5" fmla="*/ 236900 h 664144"/>
              <a:gd name="connsiteX6" fmla="*/ 348536 w 348670"/>
              <a:gd name="connsiteY6" fmla="*/ 805 h 66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670" h="664144">
                <a:moveTo>
                  <a:pt x="348536" y="805"/>
                </a:moveTo>
                <a:cubicBezTo>
                  <a:pt x="344788" y="15170"/>
                  <a:pt x="282954" y="212541"/>
                  <a:pt x="224867" y="323093"/>
                </a:cubicBezTo>
                <a:cubicBezTo>
                  <a:pt x="166780" y="433645"/>
                  <a:pt x="-1859" y="660996"/>
                  <a:pt x="15" y="664119"/>
                </a:cubicBezTo>
                <a:cubicBezTo>
                  <a:pt x="1889" y="667242"/>
                  <a:pt x="212376" y="380555"/>
                  <a:pt x="236110" y="341831"/>
                </a:cubicBezTo>
                <a:cubicBezTo>
                  <a:pt x="259844" y="303107"/>
                  <a:pt x="140548" y="449260"/>
                  <a:pt x="142422" y="431772"/>
                </a:cubicBezTo>
                <a:cubicBezTo>
                  <a:pt x="144296" y="414284"/>
                  <a:pt x="217997" y="305605"/>
                  <a:pt x="247353" y="236900"/>
                </a:cubicBezTo>
                <a:cubicBezTo>
                  <a:pt x="276709" y="168195"/>
                  <a:pt x="352284" y="-13560"/>
                  <a:pt x="348536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7BE7D01A-1453-543A-F1E7-6F0B1D395D6B}"/>
              </a:ext>
            </a:extLst>
          </p:cNvPr>
          <p:cNvSpPr/>
          <p:nvPr/>
        </p:nvSpPr>
        <p:spPr>
          <a:xfrm>
            <a:off x="6519618" y="6068778"/>
            <a:ext cx="759854" cy="441072"/>
          </a:xfrm>
          <a:custGeom>
            <a:avLst/>
            <a:gdLst>
              <a:gd name="connsiteX0" fmla="*/ 758107 w 759854"/>
              <a:gd name="connsiteY0" fmla="*/ 2238 h 441072"/>
              <a:gd name="connsiteX1" fmla="*/ 4851 w 759854"/>
              <a:gd name="connsiteY1" fmla="*/ 436953 h 441072"/>
              <a:gd name="connsiteX2" fmla="*/ 424575 w 759854"/>
              <a:gd name="connsiteY2" fmla="*/ 223343 h 441072"/>
              <a:gd name="connsiteX3" fmla="*/ 218461 w 759854"/>
              <a:gd name="connsiteY3" fmla="*/ 264566 h 441072"/>
              <a:gd name="connsiteX4" fmla="*/ 758107 w 759854"/>
              <a:gd name="connsiteY4" fmla="*/ 2238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854" h="441072">
                <a:moveTo>
                  <a:pt x="758107" y="2238"/>
                </a:moveTo>
                <a:cubicBezTo>
                  <a:pt x="722505" y="30969"/>
                  <a:pt x="60440" y="400102"/>
                  <a:pt x="4851" y="436953"/>
                </a:cubicBezTo>
                <a:cubicBezTo>
                  <a:pt x="-50738" y="473804"/>
                  <a:pt x="388973" y="252074"/>
                  <a:pt x="424575" y="223343"/>
                </a:cubicBezTo>
                <a:cubicBezTo>
                  <a:pt x="460177" y="194612"/>
                  <a:pt x="162872" y="298918"/>
                  <a:pt x="218461" y="264566"/>
                </a:cubicBezTo>
                <a:cubicBezTo>
                  <a:pt x="274050" y="230214"/>
                  <a:pt x="793709" y="-26493"/>
                  <a:pt x="758107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716C2A49-4738-780C-AD04-CDC9B952D5A8}"/>
              </a:ext>
            </a:extLst>
          </p:cNvPr>
          <p:cNvSpPr/>
          <p:nvPr/>
        </p:nvSpPr>
        <p:spPr>
          <a:xfrm>
            <a:off x="5692503" y="5552270"/>
            <a:ext cx="1643821" cy="886966"/>
          </a:xfrm>
          <a:custGeom>
            <a:avLst/>
            <a:gdLst>
              <a:gd name="connsiteX0" fmla="*/ 1633940 w 1643821"/>
              <a:gd name="connsiteY0" fmla="*/ 12828 h 886966"/>
              <a:gd name="connsiteX1" fmla="*/ 509677 w 1643821"/>
              <a:gd name="connsiteY1" fmla="*/ 852278 h 886966"/>
              <a:gd name="connsiteX2" fmla="*/ 614608 w 1643821"/>
              <a:gd name="connsiteY2" fmla="*/ 732356 h 886966"/>
              <a:gd name="connsiteX3" fmla="*/ 513425 w 1643821"/>
              <a:gd name="connsiteY3" fmla="*/ 784822 h 886966"/>
              <a:gd name="connsiteX4" fmla="*/ 449717 w 1643821"/>
              <a:gd name="connsiteY4" fmla="*/ 698628 h 886966"/>
              <a:gd name="connsiteX5" fmla="*/ 12 w 1643821"/>
              <a:gd name="connsiteY5" fmla="*/ 383835 h 886966"/>
              <a:gd name="connsiteX6" fmla="*/ 434727 w 1643821"/>
              <a:gd name="connsiteY6" fmla="*/ 683638 h 886966"/>
              <a:gd name="connsiteX7" fmla="*/ 299815 w 1643821"/>
              <a:gd name="connsiteY7" fmla="*/ 485019 h 886966"/>
              <a:gd name="connsiteX8" fmla="*/ 457212 w 1643821"/>
              <a:gd name="connsiteY8" fmla="*/ 706123 h 886966"/>
              <a:gd name="connsiteX9" fmla="*/ 427231 w 1643821"/>
              <a:gd name="connsiteY9" fmla="*/ 556222 h 886966"/>
              <a:gd name="connsiteX10" fmla="*/ 595871 w 1643821"/>
              <a:gd name="connsiteY10" fmla="*/ 533737 h 886966"/>
              <a:gd name="connsiteX11" fmla="*/ 438474 w 1643821"/>
              <a:gd name="connsiteY11" fmla="*/ 488766 h 886966"/>
              <a:gd name="connsiteX12" fmla="*/ 921907 w 1643821"/>
              <a:gd name="connsiteY12" fmla="*/ 417563 h 886966"/>
              <a:gd name="connsiteX13" fmla="*/ 689559 w 1643821"/>
              <a:gd name="connsiteY13" fmla="*/ 402573 h 886966"/>
              <a:gd name="connsiteX14" fmla="*/ 1038081 w 1643821"/>
              <a:gd name="connsiteY14" fmla="*/ 346360 h 886966"/>
              <a:gd name="connsiteX15" fmla="*/ 1633940 w 1643821"/>
              <a:gd name="connsiteY15" fmla="*/ 12828 h 88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821" h="886966">
                <a:moveTo>
                  <a:pt x="1633940" y="12828"/>
                </a:moveTo>
                <a:cubicBezTo>
                  <a:pt x="1545873" y="97148"/>
                  <a:pt x="679566" y="732357"/>
                  <a:pt x="509677" y="852278"/>
                </a:cubicBezTo>
                <a:cubicBezTo>
                  <a:pt x="339788" y="972199"/>
                  <a:pt x="613983" y="743599"/>
                  <a:pt x="614608" y="732356"/>
                </a:cubicBezTo>
                <a:cubicBezTo>
                  <a:pt x="615233" y="721113"/>
                  <a:pt x="540907" y="790443"/>
                  <a:pt x="513425" y="784822"/>
                </a:cubicBezTo>
                <a:cubicBezTo>
                  <a:pt x="485943" y="779201"/>
                  <a:pt x="535286" y="765459"/>
                  <a:pt x="449717" y="698628"/>
                </a:cubicBezTo>
                <a:cubicBezTo>
                  <a:pt x="364148" y="631797"/>
                  <a:pt x="2510" y="386333"/>
                  <a:pt x="12" y="383835"/>
                </a:cubicBezTo>
                <a:cubicBezTo>
                  <a:pt x="-2486" y="381337"/>
                  <a:pt x="384760" y="666774"/>
                  <a:pt x="434727" y="683638"/>
                </a:cubicBezTo>
                <a:cubicBezTo>
                  <a:pt x="484694" y="700502"/>
                  <a:pt x="296068" y="481272"/>
                  <a:pt x="299815" y="485019"/>
                </a:cubicBezTo>
                <a:cubicBezTo>
                  <a:pt x="303562" y="488766"/>
                  <a:pt x="435976" y="694256"/>
                  <a:pt x="457212" y="706123"/>
                </a:cubicBezTo>
                <a:cubicBezTo>
                  <a:pt x="478448" y="717990"/>
                  <a:pt x="404121" y="584953"/>
                  <a:pt x="427231" y="556222"/>
                </a:cubicBezTo>
                <a:cubicBezTo>
                  <a:pt x="450341" y="527491"/>
                  <a:pt x="593997" y="544980"/>
                  <a:pt x="595871" y="533737"/>
                </a:cubicBezTo>
                <a:cubicBezTo>
                  <a:pt x="597745" y="522494"/>
                  <a:pt x="384135" y="508128"/>
                  <a:pt x="438474" y="488766"/>
                </a:cubicBezTo>
                <a:cubicBezTo>
                  <a:pt x="492813" y="469404"/>
                  <a:pt x="880060" y="431928"/>
                  <a:pt x="921907" y="417563"/>
                </a:cubicBezTo>
                <a:cubicBezTo>
                  <a:pt x="963754" y="403198"/>
                  <a:pt x="670197" y="414440"/>
                  <a:pt x="689559" y="402573"/>
                </a:cubicBezTo>
                <a:cubicBezTo>
                  <a:pt x="708921" y="390706"/>
                  <a:pt x="879435" y="407570"/>
                  <a:pt x="1038081" y="346360"/>
                </a:cubicBezTo>
                <a:cubicBezTo>
                  <a:pt x="1196727" y="285150"/>
                  <a:pt x="1722007" y="-71492"/>
                  <a:pt x="1633940" y="128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0232E42-8D86-BB59-0609-84BA21C46224}"/>
              </a:ext>
            </a:extLst>
          </p:cNvPr>
          <p:cNvSpPr/>
          <p:nvPr/>
        </p:nvSpPr>
        <p:spPr>
          <a:xfrm>
            <a:off x="5377615" y="5669846"/>
            <a:ext cx="899395" cy="835885"/>
          </a:xfrm>
          <a:custGeom>
            <a:avLst/>
            <a:gdLst>
              <a:gd name="connsiteX0" fmla="*/ 142513 w 899395"/>
              <a:gd name="connsiteY0" fmla="*/ 86377 h 835885"/>
              <a:gd name="connsiteX1" fmla="*/ 700896 w 899395"/>
              <a:gd name="connsiteY1" fmla="*/ 382433 h 835885"/>
              <a:gd name="connsiteX2" fmla="*/ 892021 w 899395"/>
              <a:gd name="connsiteY2" fmla="*/ 715964 h 835885"/>
              <a:gd name="connsiteX3" fmla="*/ 832060 w 899395"/>
              <a:gd name="connsiteY3" fmla="*/ 592295 h 835885"/>
              <a:gd name="connsiteX4" fmla="*/ 573480 w 899395"/>
              <a:gd name="connsiteY4" fmla="*/ 494859 h 835885"/>
              <a:gd name="connsiteX5" fmla="*/ 847051 w 899395"/>
              <a:gd name="connsiteY5" fmla="*/ 835885 h 835885"/>
              <a:gd name="connsiteX6" fmla="*/ 464801 w 899395"/>
              <a:gd name="connsiteY6" fmla="*/ 494859 h 835885"/>
              <a:gd name="connsiteX7" fmla="*/ 26339 w 899395"/>
              <a:gd name="connsiteY7" fmla="*/ 131347 h 835885"/>
              <a:gd name="connsiteX8" fmla="*/ 217464 w 899395"/>
              <a:gd name="connsiteY8" fmla="*/ 273754 h 835885"/>
              <a:gd name="connsiteX9" fmla="*/ 106 w 899395"/>
              <a:gd name="connsiteY9" fmla="*/ 184 h 835885"/>
              <a:gd name="connsiteX10" fmla="*/ 251192 w 899395"/>
              <a:gd name="connsiteY10" fmla="*/ 228784 h 835885"/>
              <a:gd name="connsiteX11" fmla="*/ 142513 w 899395"/>
              <a:gd name="connsiteY11" fmla="*/ 86377 h 83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9395" h="835885">
                <a:moveTo>
                  <a:pt x="142513" y="86377"/>
                </a:moveTo>
                <a:cubicBezTo>
                  <a:pt x="217464" y="111985"/>
                  <a:pt x="575978" y="277502"/>
                  <a:pt x="700896" y="382433"/>
                </a:cubicBezTo>
                <a:cubicBezTo>
                  <a:pt x="825814" y="487364"/>
                  <a:pt x="870160" y="680987"/>
                  <a:pt x="892021" y="715964"/>
                </a:cubicBezTo>
                <a:cubicBezTo>
                  <a:pt x="913882" y="750941"/>
                  <a:pt x="885150" y="629146"/>
                  <a:pt x="832060" y="592295"/>
                </a:cubicBezTo>
                <a:cubicBezTo>
                  <a:pt x="778970" y="555444"/>
                  <a:pt x="570982" y="454261"/>
                  <a:pt x="573480" y="494859"/>
                </a:cubicBezTo>
                <a:cubicBezTo>
                  <a:pt x="575978" y="535457"/>
                  <a:pt x="865164" y="835885"/>
                  <a:pt x="847051" y="835885"/>
                </a:cubicBezTo>
                <a:cubicBezTo>
                  <a:pt x="828938" y="835885"/>
                  <a:pt x="601586" y="612282"/>
                  <a:pt x="464801" y="494859"/>
                </a:cubicBezTo>
                <a:cubicBezTo>
                  <a:pt x="328016" y="377436"/>
                  <a:pt x="67562" y="168198"/>
                  <a:pt x="26339" y="131347"/>
                </a:cubicBezTo>
                <a:cubicBezTo>
                  <a:pt x="-14884" y="94496"/>
                  <a:pt x="221836" y="295614"/>
                  <a:pt x="217464" y="273754"/>
                </a:cubicBezTo>
                <a:cubicBezTo>
                  <a:pt x="213092" y="251894"/>
                  <a:pt x="-5515" y="7679"/>
                  <a:pt x="106" y="184"/>
                </a:cubicBezTo>
                <a:cubicBezTo>
                  <a:pt x="5727" y="-7311"/>
                  <a:pt x="224335" y="216292"/>
                  <a:pt x="251192" y="228784"/>
                </a:cubicBezTo>
                <a:cubicBezTo>
                  <a:pt x="278050" y="241276"/>
                  <a:pt x="67562" y="60769"/>
                  <a:pt x="142513" y="863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C6EA67A5-D8D2-70DB-DDCC-6DFA68919EFF}"/>
              </a:ext>
            </a:extLst>
          </p:cNvPr>
          <p:cNvSpPr/>
          <p:nvPr/>
        </p:nvSpPr>
        <p:spPr>
          <a:xfrm>
            <a:off x="6289501" y="3009900"/>
            <a:ext cx="437794" cy="421793"/>
          </a:xfrm>
          <a:custGeom>
            <a:avLst/>
            <a:gdLst>
              <a:gd name="connsiteX0" fmla="*/ 9699 w 437794"/>
              <a:gd name="connsiteY0" fmla="*/ 306917 h 421793"/>
              <a:gd name="connsiteX1" fmla="*/ 306032 w 437794"/>
              <a:gd name="connsiteY1" fmla="*/ 46567 h 421793"/>
              <a:gd name="connsiteX2" fmla="*/ 223482 w 437794"/>
              <a:gd name="connsiteY2" fmla="*/ 99483 h 421793"/>
              <a:gd name="connsiteX3" fmla="*/ 437266 w 437794"/>
              <a:gd name="connsiteY3" fmla="*/ 0 h 421793"/>
              <a:gd name="connsiteX4" fmla="*/ 278516 w 437794"/>
              <a:gd name="connsiteY4" fmla="*/ 99483 h 421793"/>
              <a:gd name="connsiteX5" fmla="*/ 104949 w 437794"/>
              <a:gd name="connsiteY5" fmla="*/ 258233 h 421793"/>
              <a:gd name="connsiteX6" fmla="*/ 240416 w 437794"/>
              <a:gd name="connsiteY6" fmla="*/ 192617 h 421793"/>
              <a:gd name="connsiteX7" fmla="*/ 181149 w 437794"/>
              <a:gd name="connsiteY7" fmla="*/ 332317 h 421793"/>
              <a:gd name="connsiteX8" fmla="*/ 187499 w 437794"/>
              <a:gd name="connsiteY8" fmla="*/ 254000 h 421793"/>
              <a:gd name="connsiteX9" fmla="*/ 94366 w 437794"/>
              <a:gd name="connsiteY9" fmla="*/ 359833 h 421793"/>
              <a:gd name="connsiteX10" fmla="*/ 138816 w 437794"/>
              <a:gd name="connsiteY10" fmla="*/ 300567 h 421793"/>
              <a:gd name="connsiteX11" fmla="*/ 113416 w 437794"/>
              <a:gd name="connsiteY11" fmla="*/ 421217 h 421793"/>
              <a:gd name="connsiteX12" fmla="*/ 153632 w 437794"/>
              <a:gd name="connsiteY12" fmla="*/ 241300 h 421793"/>
              <a:gd name="connsiteX13" fmla="*/ 77432 w 437794"/>
              <a:gd name="connsiteY13" fmla="*/ 292100 h 421793"/>
              <a:gd name="connsiteX14" fmla="*/ 9699 w 437794"/>
              <a:gd name="connsiteY14" fmla="*/ 306917 h 42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794" h="421793">
                <a:moveTo>
                  <a:pt x="9699" y="306917"/>
                </a:moveTo>
                <a:cubicBezTo>
                  <a:pt x="47799" y="265995"/>
                  <a:pt x="270402" y="81139"/>
                  <a:pt x="306032" y="46567"/>
                </a:cubicBezTo>
                <a:cubicBezTo>
                  <a:pt x="341663" y="11995"/>
                  <a:pt x="201610" y="107244"/>
                  <a:pt x="223482" y="99483"/>
                </a:cubicBezTo>
                <a:cubicBezTo>
                  <a:pt x="245354" y="91722"/>
                  <a:pt x="428094" y="0"/>
                  <a:pt x="437266" y="0"/>
                </a:cubicBezTo>
                <a:cubicBezTo>
                  <a:pt x="446438" y="0"/>
                  <a:pt x="333902" y="56444"/>
                  <a:pt x="278516" y="99483"/>
                </a:cubicBezTo>
                <a:cubicBezTo>
                  <a:pt x="223130" y="142522"/>
                  <a:pt x="111299" y="242711"/>
                  <a:pt x="104949" y="258233"/>
                </a:cubicBezTo>
                <a:cubicBezTo>
                  <a:pt x="98599" y="273755"/>
                  <a:pt x="227716" y="180270"/>
                  <a:pt x="240416" y="192617"/>
                </a:cubicBezTo>
                <a:cubicBezTo>
                  <a:pt x="253116" y="204964"/>
                  <a:pt x="189968" y="322087"/>
                  <a:pt x="181149" y="332317"/>
                </a:cubicBezTo>
                <a:cubicBezTo>
                  <a:pt x="172330" y="342547"/>
                  <a:pt x="201963" y="249414"/>
                  <a:pt x="187499" y="254000"/>
                </a:cubicBezTo>
                <a:cubicBezTo>
                  <a:pt x="173035" y="258586"/>
                  <a:pt x="102480" y="352072"/>
                  <a:pt x="94366" y="359833"/>
                </a:cubicBezTo>
                <a:cubicBezTo>
                  <a:pt x="86252" y="367594"/>
                  <a:pt x="135641" y="290336"/>
                  <a:pt x="138816" y="300567"/>
                </a:cubicBezTo>
                <a:cubicBezTo>
                  <a:pt x="141991" y="310798"/>
                  <a:pt x="110947" y="431095"/>
                  <a:pt x="113416" y="421217"/>
                </a:cubicBezTo>
                <a:cubicBezTo>
                  <a:pt x="115885" y="411339"/>
                  <a:pt x="159629" y="262819"/>
                  <a:pt x="153632" y="241300"/>
                </a:cubicBezTo>
                <a:cubicBezTo>
                  <a:pt x="147635" y="219780"/>
                  <a:pt x="98246" y="281869"/>
                  <a:pt x="77432" y="292100"/>
                </a:cubicBezTo>
                <a:cubicBezTo>
                  <a:pt x="56618" y="302330"/>
                  <a:pt x="-28401" y="347839"/>
                  <a:pt x="9699" y="3069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20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33CC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Office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26</cp:revision>
  <dcterms:created xsi:type="dcterms:W3CDTF">2022-08-25T10:33:03Z</dcterms:created>
  <dcterms:modified xsi:type="dcterms:W3CDTF">2022-08-26T10:14:47Z</dcterms:modified>
</cp:coreProperties>
</file>